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C04E-EBD2-4883-AD37-0743A7AA1DC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2ADB-59F4-4A13-BED7-6268B2857C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DRILL  1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</a:t>
            </a:r>
            <a:r>
              <a:rPr lang="en-US" b="1" dirty="0" smtClean="0"/>
              <a:t>Procedural Way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447800"/>
            <a:ext cx="7315200" cy="4525963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>
              <a:buNone/>
            </a:pPr>
            <a:r>
              <a:rPr lang="en-US" sz="2400" dirty="0" smtClean="0"/>
              <a:t>Vacation </a:t>
            </a:r>
            <a:r>
              <a:rPr lang="en-US" sz="2400" dirty="0" err="1" smtClean="0"/>
              <a:t>vacation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Field destination(vacation,1);</a:t>
            </a:r>
          </a:p>
          <a:p>
            <a:pPr>
              <a:buNone/>
            </a:pPr>
            <a:r>
              <a:rPr lang="en-US" sz="2400" dirty="0" smtClean="0"/>
              <a:t>Packing(vacation,5);</a:t>
            </a:r>
          </a:p>
          <a:p>
            <a:pPr>
              <a:buNone/>
            </a:pPr>
            <a:r>
              <a:rPr lang="en-US" sz="2400" dirty="0" smtClean="0"/>
              <a:t>No of days(vacation,4);</a:t>
            </a:r>
          </a:p>
          <a:p>
            <a:pPr>
              <a:buNone/>
            </a:pPr>
            <a:r>
              <a:rPr lang="en-US" sz="2400" dirty="0" smtClean="0"/>
              <a:t>Members(vacation,2);</a:t>
            </a:r>
          </a:p>
          <a:p>
            <a:pPr>
              <a:buNone/>
            </a:pPr>
            <a:r>
              <a:rPr lang="en-US" sz="2400" dirty="0" smtClean="0"/>
              <a:t>Charges(vacation,3);</a:t>
            </a:r>
          </a:p>
          <a:p>
            <a:pPr>
              <a:buNone/>
            </a:pPr>
            <a:r>
              <a:rPr lang="en-US" sz="2400" dirty="0" smtClean="0"/>
              <a:t>Rooms(vacation,1);</a:t>
            </a:r>
          </a:p>
          <a:p>
            <a:pPr>
              <a:buNone/>
            </a:pPr>
            <a:r>
              <a:rPr lang="en-US" sz="2400" dirty="0" smtClean="0"/>
              <a:t>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&lt;&lt;“trip planned”;</a:t>
            </a:r>
          </a:p>
          <a:p>
            <a:pPr>
              <a:buNone/>
            </a:pPr>
            <a:r>
              <a:rPr lang="en-US" sz="2400" dirty="0" smtClean="0"/>
              <a:t>Return0;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DRILL  1</vt:lpstr>
      <vt:lpstr>       Procedural 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 procedural</dc:title>
  <dc:creator>abc</dc:creator>
  <cp:lastModifiedBy>admin</cp:lastModifiedBy>
  <cp:revision>7</cp:revision>
  <dcterms:created xsi:type="dcterms:W3CDTF">2019-01-10T02:58:06Z</dcterms:created>
  <dcterms:modified xsi:type="dcterms:W3CDTF">2019-01-11T13:37:40Z</dcterms:modified>
</cp:coreProperties>
</file>