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78" r:id="rId7"/>
    <p:sldId id="28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9" r:id="rId16"/>
    <p:sldId id="286" r:id="rId17"/>
    <p:sldId id="287" r:id="rId18"/>
    <p:sldId id="290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 varScale="1">
        <p:scale>
          <a:sx n="76" d="100"/>
          <a:sy n="76" d="100"/>
        </p:scale>
        <p:origin x="869" y="5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Diabetes Prediction using 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EB08D-F857-ABF4-A49A-8307B670CADE}"/>
              </a:ext>
            </a:extLst>
          </p:cNvPr>
          <p:cNvSpPr txBox="1"/>
          <p:nvPr/>
        </p:nvSpPr>
        <p:spPr>
          <a:xfrm>
            <a:off x="4714772" y="4129873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Abhimaan Mayadam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47612E-E853-BA2D-E681-3D6861E1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8076E-0A6B-A573-3ECD-F35CB9B1DCA3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Models Chosen:</a:t>
            </a:r>
          </a:p>
          <a:p>
            <a:r>
              <a:rPr lang="en-US" dirty="0"/>
              <a:t>Naïve Bayes</a:t>
            </a:r>
          </a:p>
          <a:p>
            <a:r>
              <a:rPr lang="en-US" dirty="0"/>
              <a:t>Decision Tree</a:t>
            </a:r>
          </a:p>
          <a:p>
            <a:r>
              <a:rPr lang="en-US" dirty="0"/>
              <a:t>	Untuned and Tuned</a:t>
            </a:r>
          </a:p>
        </p:txBody>
      </p:sp>
    </p:spTree>
    <p:extLst>
      <p:ext uri="{BB962C8B-B14F-4D97-AF65-F5344CB8AC3E}">
        <p14:creationId xmlns:p14="http://schemas.microsoft.com/office/powerpoint/2010/main" val="107778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504B-53A6-0541-596E-83783FCB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A648-746D-6EF2-89E9-727278ED493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Gaussian Naïve Bayes model was chosen</a:t>
            </a:r>
          </a:p>
          <a:p>
            <a:r>
              <a:rPr lang="en-US" dirty="0"/>
              <a:t>75/25 split used for training</a:t>
            </a:r>
          </a:p>
          <a:p>
            <a:r>
              <a:rPr lang="en-US" dirty="0"/>
              <a:t>Accuracy: 0.758</a:t>
            </a:r>
          </a:p>
          <a:p>
            <a:r>
              <a:rPr lang="en-US" dirty="0"/>
              <a:t>Precision: 0.667</a:t>
            </a:r>
          </a:p>
          <a:p>
            <a:r>
              <a:rPr lang="en-US" dirty="0"/>
              <a:t>Recall: 0.545</a:t>
            </a:r>
          </a:p>
          <a:p>
            <a:r>
              <a:rPr lang="en-US" dirty="0"/>
              <a:t>F1 Score: 0.600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3C57F-5CC0-E62A-1B6B-D6B80A88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3C480B-A8E8-CAA5-3F62-F1E053DF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05130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71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50B4-0E69-FFE5-8F67-8A468706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B932-26BD-A1CD-9A66-BBE0A62A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SCALEd</a:t>
            </a:r>
            <a:r>
              <a:rPr lang="en-US" dirty="0"/>
              <a:t>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4E9D-1BC7-70DC-BA2A-525AE813DAF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Gaussian Naïve Bayes model was chosen</a:t>
            </a:r>
          </a:p>
          <a:p>
            <a:r>
              <a:rPr lang="en-US" dirty="0"/>
              <a:t>75/25 split used for training</a:t>
            </a:r>
          </a:p>
          <a:p>
            <a:r>
              <a:rPr lang="en-US" dirty="0"/>
              <a:t>Accuracy: 0.758</a:t>
            </a:r>
          </a:p>
          <a:p>
            <a:r>
              <a:rPr lang="en-US" dirty="0"/>
              <a:t>Precision: 0.667</a:t>
            </a:r>
          </a:p>
          <a:p>
            <a:r>
              <a:rPr lang="en-US" dirty="0"/>
              <a:t>Recall: 0.545</a:t>
            </a:r>
          </a:p>
          <a:p>
            <a:r>
              <a:rPr lang="en-US" dirty="0"/>
              <a:t>F1 Score: 0.600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2950D-7A93-C621-5D17-7828010E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DE2E494B-DD34-A324-A738-41F6DD70D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41550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99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96EE2-D9E0-E518-9785-C14A7C28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95F2-90F7-1F12-F35E-496B31545EF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Untuned</a:t>
            </a:r>
          </a:p>
          <a:p>
            <a:r>
              <a:rPr lang="en-US" dirty="0"/>
              <a:t>Accuracy: 0.707</a:t>
            </a:r>
          </a:p>
          <a:p>
            <a:r>
              <a:rPr lang="en-US" dirty="0"/>
              <a:t>Precision: 0.655</a:t>
            </a:r>
          </a:p>
          <a:p>
            <a:r>
              <a:rPr lang="en-US" dirty="0"/>
              <a:t>Recall: 0.500</a:t>
            </a:r>
          </a:p>
          <a:p>
            <a:r>
              <a:rPr lang="en-US" dirty="0"/>
              <a:t>F1 Score: 0.567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A81CD-2B80-D3C7-A884-851976A0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06A06BED-6577-17F6-077E-C96292A19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082"/>
            <a:ext cx="474345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11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228A-9EC9-C608-2F28-40FE214C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9A1F-9F2D-4A66-2EC6-A2D6FB38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E782-A705-AED0-F661-FF2A9046FEC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were minmax scaled</a:t>
            </a:r>
          </a:p>
          <a:p>
            <a:r>
              <a:rPr lang="en-US" dirty="0"/>
              <a:t>Accuracy: 0.73955</a:t>
            </a:r>
          </a:p>
          <a:p>
            <a:r>
              <a:rPr lang="en-US" dirty="0"/>
              <a:t>Precision: 0.646482</a:t>
            </a:r>
          </a:p>
          <a:p>
            <a:r>
              <a:rPr lang="en-US" dirty="0"/>
              <a:t>Recall: 0.631475</a:t>
            </a:r>
          </a:p>
          <a:p>
            <a:r>
              <a:rPr lang="en-US" dirty="0"/>
              <a:t>F1 Score: 0.633318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C8E9D-F5D6-F8AF-9F1F-A866E86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7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04DE-28BF-8D82-9395-98BF284D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389291"/>
          </a:xfrm>
        </p:spPr>
        <p:txBody>
          <a:bodyPr/>
          <a:lstStyle/>
          <a:p>
            <a:r>
              <a:rPr lang="en-US" dirty="0"/>
              <a:t>Best Performing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A7D50-3FE4-D782-7712-B53BF1B67F32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26A1C-872B-9C0B-5195-120978F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42BB027-FEB4-0146-1CA3-75D0FC616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1818752"/>
            <a:ext cx="7038712" cy="423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2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9FB8-6E52-2FE9-EA9E-08FCDD9C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6894-F7B8-9137-4E58-E850EAD6E4C7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Utilizing ML to accurately predict diabetes diagnoses can be demonstrated.</a:t>
            </a:r>
          </a:p>
          <a:p>
            <a:r>
              <a:rPr lang="en-US" dirty="0"/>
              <a:t>A larger dataset might have resulted in a better performing set of models.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F74C7-6BC5-8374-6382-92F5B1A8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2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3300413"/>
            <a:ext cx="6338887" cy="2668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Descriptive Statistics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Final Takeaways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DDE6-84FE-3463-7834-968D5F78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D270-88A6-2AA6-6409-694AF0DFF74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Diabetes affects a large portion of the world</a:t>
            </a:r>
          </a:p>
          <a:p>
            <a:r>
              <a:rPr lang="en-US" dirty="0"/>
              <a:t>Both as a direct disease and the increased risks to health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4305A-6F3E-CD0E-5CA3-0A42A150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23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1118E-0B93-7F48-DB4E-EB13C2F9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Diabetes Diagnosis using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2212E-6D1A-CBD1-360E-B86127EE9BF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My term project is focusing on the diagnosis and trying to predict diabetes using machine learning.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E5B21-9988-398A-E7FD-1AFC122C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5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2CAC8-656B-0141-DF5C-BBFA4B77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Pima Indians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C285-54CE-3538-68A7-23C4FCB717A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Collected in the mid to late 90s in Phoenix, Arizona</a:t>
            </a:r>
          </a:p>
          <a:p>
            <a:r>
              <a:rPr lang="en-US" dirty="0"/>
              <a:t>768 observations on 9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34A4-62B5-AED1-F62C-E768FCB1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7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F2E1C6-078E-6B73-E12F-86B361B24D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E9D8FEB-49D6-125E-6141-FB58AF2DB4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Age Distribution of Pima Indians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3576F-A9B8-15AA-0F65-FB3802166F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55DB4E9-DF39-DC58-5348-57C5B60E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97" y="419693"/>
            <a:ext cx="7679284" cy="611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32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E402-250D-7125-354E-D6FDCDDF5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FAA4D-AC5B-B2BE-CC6A-E67C70FB883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Blood Pressure distribution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76DE79B-4ED5-089D-F363-F2AEEF7F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825" y="407954"/>
            <a:ext cx="7749671" cy="627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70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238E-4E7E-4D8E-9757-F663466960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A67D62-09AF-9534-BA1C-6139B77D6B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BMI distribution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6B3990B-C3E9-51B4-29A5-CEED21D14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681" y="468244"/>
            <a:ext cx="7530402" cy="609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7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C6D-5DBE-BF81-7E53-57EAFD721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FDED3-22D0-36B5-5CA9-1DE2492725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rot="10800000" flipV="1">
            <a:off x="1" y="761322"/>
            <a:ext cx="4076118" cy="609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Diabetes Spread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E18D041-08F1-48F9-18A2-B47858F5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772" y="0"/>
            <a:ext cx="6722850" cy="710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8662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{D0F79247-CA76-4566-8BD4-C81F659F95FD}tf33968143_win32</Template>
  <TotalTime>286</TotalTime>
  <Words>236</Words>
  <Application>Microsoft Office PowerPoint</Application>
  <PresentationFormat>Widescreen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Custom</vt:lpstr>
      <vt:lpstr>Diabetes Prediction using ML</vt:lpstr>
      <vt:lpstr>Outline</vt:lpstr>
      <vt:lpstr>Introduction</vt:lpstr>
      <vt:lpstr>Diabetes Diagnosis using ML</vt:lpstr>
      <vt:lpstr>Pima Indians dataset</vt:lpstr>
      <vt:lpstr>PowerPoint Presentation</vt:lpstr>
      <vt:lpstr>PowerPoint Presentation</vt:lpstr>
      <vt:lpstr>PowerPoint Presentation</vt:lpstr>
      <vt:lpstr>PowerPoint Presentation</vt:lpstr>
      <vt:lpstr>Machine Learning</vt:lpstr>
      <vt:lpstr>Naïve Bayes</vt:lpstr>
      <vt:lpstr>SCALEd Naïve Bayes</vt:lpstr>
      <vt:lpstr>Decision Tree</vt:lpstr>
      <vt:lpstr>Tuned Decision Tree</vt:lpstr>
      <vt:lpstr>Best Performing Decision TREE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Abhimaan Mayadam</dc:creator>
  <cp:lastModifiedBy>Abhimaan Mayadam</cp:lastModifiedBy>
  <cp:revision>4</cp:revision>
  <dcterms:created xsi:type="dcterms:W3CDTF">2025-04-28T01:41:46Z</dcterms:created>
  <dcterms:modified xsi:type="dcterms:W3CDTF">2025-04-30T22:47:09Z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