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>
        <p:scale>
          <a:sx n="76" d="100"/>
          <a:sy n="76" d="100"/>
        </p:scale>
        <p:origin x="869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Can you predict diabetes?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04B-53A6-0541-596E-83783FCB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A648-746D-6EF2-89E9-727278ED493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Gaussian Naïve Bayes model was chosen</a:t>
            </a:r>
          </a:p>
          <a:p>
            <a:r>
              <a:rPr lang="en-US" dirty="0"/>
              <a:t>75/25 split used for training</a:t>
            </a:r>
          </a:p>
          <a:p>
            <a:r>
              <a:rPr lang="en-US" dirty="0"/>
              <a:t>Accuracy: 0.714</a:t>
            </a:r>
          </a:p>
          <a:p>
            <a:r>
              <a:rPr lang="en-US" dirty="0"/>
              <a:t>Precision: 0.586</a:t>
            </a:r>
          </a:p>
          <a:p>
            <a:r>
              <a:rPr lang="en-US" dirty="0"/>
              <a:t>Recall: 0.612</a:t>
            </a:r>
          </a:p>
          <a:p>
            <a:r>
              <a:rPr lang="en-US" dirty="0"/>
              <a:t>F1 Score: 0.599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C57F-5CC0-E62A-1B6B-D6B80A88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21658AB-43BD-ED17-6E0D-F6388A4F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74984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1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EE2-D9E0-E518-9785-C14A7C28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95F2-90F7-1F12-F35E-496B31545EF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Untuned</a:t>
            </a:r>
          </a:p>
          <a:p>
            <a:r>
              <a:rPr lang="en-US" dirty="0"/>
              <a:t>Accuracy: 0.719</a:t>
            </a:r>
          </a:p>
          <a:p>
            <a:r>
              <a:rPr lang="en-US" dirty="0"/>
              <a:t>Precision: 0.562</a:t>
            </a:r>
          </a:p>
          <a:p>
            <a:r>
              <a:rPr lang="en-US" dirty="0"/>
              <a:t>Recall: 0.581</a:t>
            </a:r>
          </a:p>
          <a:p>
            <a:r>
              <a:rPr lang="en-US" dirty="0"/>
              <a:t>F1 Score: 0.571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81CD-2B80-D3C7-A884-851976A0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8B8EDD-8A34-F3AA-A2FB-0EA6AF66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4646"/>
            <a:ext cx="4829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228A-9EC9-C608-2F28-40FE214C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9A1F-9F2D-4A66-2EC6-A2D6FB3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E782-A705-AED0-F661-FF2A9046FE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Tuned</a:t>
            </a:r>
          </a:p>
          <a:p>
            <a:r>
              <a:rPr lang="en-US" dirty="0"/>
              <a:t>Accuracy: 0.73955</a:t>
            </a:r>
          </a:p>
          <a:p>
            <a:r>
              <a:rPr lang="en-US" dirty="0"/>
              <a:t>Precision: 0.646482</a:t>
            </a:r>
          </a:p>
          <a:p>
            <a:r>
              <a:rPr lang="en-US" dirty="0"/>
              <a:t>Recall: 0.631475</a:t>
            </a:r>
          </a:p>
          <a:p>
            <a:r>
              <a:rPr lang="en-US" dirty="0"/>
              <a:t>F1 Score: 0.633318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8E9D-F5D6-F8AF-9F1F-A866E86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C6375E-7190-F736-1176-37FCFDD2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4646"/>
            <a:ext cx="4829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Takeaways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DDE6-84FE-3463-7834-968D5F78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D270-88A6-2AA6-6409-694AF0DFF74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Affects a large number of people all over the world</a:t>
            </a:r>
          </a:p>
          <a:p>
            <a:r>
              <a:rPr lang="en-US" dirty="0"/>
              <a:t>Focusing largely on Type 2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305A-6F3E-CD0E-5CA3-0A42A15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AC8-656B-0141-DF5C-BBFA4B7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Pima Indians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C285-54CE-3538-68A7-23C4FCB717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Collected in the mid to late 90s in Phoenix, Arizona</a:t>
            </a:r>
          </a:p>
          <a:p>
            <a:r>
              <a:rPr lang="en-US" dirty="0"/>
              <a:t>768 observations on 9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34A4-62B5-AED1-F62C-E768FCB1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F2E1C6-078E-6B73-E12F-86B361B2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9D8FEB-49D6-125E-6141-FB58AF2DB4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 Distribution of Pima Indians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3576F-A9B8-15AA-0F65-FB3802166F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5E377-EA9D-4D33-25D7-E41FC795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69" y="761322"/>
            <a:ext cx="7175756" cy="542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E402-250D-7125-354E-D6FDCDDF5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FAA4D-AC5B-B2BE-CC6A-E67C70FB88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Blood Pressure distribution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8FE8A6-518E-AB79-6EBE-76D813BD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66" y="488440"/>
            <a:ext cx="7773423" cy="58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0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38E-4E7E-4D8E-9757-F66346696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7D62-09AF-9534-BA1C-6139B77D6B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BMI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676131-5363-C9CC-ACAC-B56D6F93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57" y="660357"/>
            <a:ext cx="7280502" cy="553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7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C6D-5DBE-BF81-7E53-57EAFD72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DED3-22D0-36B5-5CA9-1DE249272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Diabetes Spread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B728F3-0709-F3D9-2649-38A3662F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12" y="73069"/>
            <a:ext cx="6711862" cy="67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7612E-E853-BA2D-E681-3D6861E1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8076E-0A6B-A573-3ECD-F35CB9B1DC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Models Chosen: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	Untuned and Tuned</a:t>
            </a:r>
          </a:p>
        </p:txBody>
      </p:sp>
    </p:spTree>
    <p:extLst>
      <p:ext uri="{BB962C8B-B14F-4D97-AF65-F5344CB8AC3E}">
        <p14:creationId xmlns:p14="http://schemas.microsoft.com/office/powerpoint/2010/main" val="10777815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{D0F79247-CA76-4566-8BD4-C81F659F95FD}tf33968143_win32</Template>
  <TotalTime>161</TotalTime>
  <Words>150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Can you predict diabetes?</vt:lpstr>
      <vt:lpstr>Outline</vt:lpstr>
      <vt:lpstr>Diabetes</vt:lpstr>
      <vt:lpstr>Pima Indians dataset</vt:lpstr>
      <vt:lpstr>PowerPoint Presentation</vt:lpstr>
      <vt:lpstr>PowerPoint Presentation</vt:lpstr>
      <vt:lpstr>PowerPoint Presentation</vt:lpstr>
      <vt:lpstr>PowerPoint Presentation</vt:lpstr>
      <vt:lpstr>Machine Learning</vt:lpstr>
      <vt:lpstr>Naïve Bayes</vt:lpstr>
      <vt:lpstr>Decision Tree</vt:lpstr>
      <vt:lpstr>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Abhimaan Mayadam</dc:creator>
  <cp:lastModifiedBy>Abhimaan Mayadam</cp:lastModifiedBy>
  <cp:revision>2</cp:revision>
  <dcterms:created xsi:type="dcterms:W3CDTF">2025-04-28T01:41:46Z</dcterms:created>
  <dcterms:modified xsi:type="dcterms:W3CDTF">2025-04-28T04:23:17Z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