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78" r:id="rId7"/>
    <p:sldId id="28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76" d="100"/>
          <a:sy n="76" d="100"/>
        </p:scale>
        <p:origin x="869" y="53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Diabetes Prediction using 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EB08D-F857-ABF4-A49A-8307B670CADE}"/>
              </a:ext>
            </a:extLst>
          </p:cNvPr>
          <p:cNvSpPr txBox="1"/>
          <p:nvPr/>
        </p:nvSpPr>
        <p:spPr>
          <a:xfrm>
            <a:off x="4714772" y="4129873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Abhimaan Mayadam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47612E-E853-BA2D-E681-3D6861E1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A8076E-0A6B-A573-3ECD-F35CB9B1DCA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Models Chosen: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	Untuned and Tuned</a:t>
            </a:r>
          </a:p>
        </p:txBody>
      </p:sp>
    </p:spTree>
    <p:extLst>
      <p:ext uri="{BB962C8B-B14F-4D97-AF65-F5344CB8AC3E}">
        <p14:creationId xmlns:p14="http://schemas.microsoft.com/office/powerpoint/2010/main" val="107778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504B-53A6-0541-596E-83783FCB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A648-746D-6EF2-89E9-727278ED493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Gaussian Naïve Bayes model was chosen</a:t>
            </a:r>
          </a:p>
          <a:p>
            <a:r>
              <a:rPr lang="en-US" dirty="0"/>
              <a:t>75/25 split used for training</a:t>
            </a:r>
          </a:p>
          <a:p>
            <a:r>
              <a:rPr lang="en-US" dirty="0"/>
              <a:t>Accuracy: 0.750</a:t>
            </a:r>
          </a:p>
          <a:p>
            <a:r>
              <a:rPr lang="en-US" dirty="0"/>
              <a:t>Precision: 0.642</a:t>
            </a:r>
          </a:p>
          <a:p>
            <a:r>
              <a:rPr lang="en-US" dirty="0"/>
              <a:t>Recall: 0.642</a:t>
            </a:r>
          </a:p>
          <a:p>
            <a:r>
              <a:rPr lang="en-US" dirty="0"/>
              <a:t>F1 Score: 0.642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3C57F-5CC0-E62A-1B6B-D6B80A88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021658AB-43BD-ED17-6E0D-F6388A4F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74984"/>
            <a:ext cx="47434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71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6EE2-D9E0-E518-9785-C14A7C28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95F2-90F7-1F12-F35E-496B31545EF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Variables were minmax scaled</a:t>
            </a:r>
          </a:p>
          <a:p>
            <a:r>
              <a:rPr lang="en-US" dirty="0"/>
              <a:t>Untuned</a:t>
            </a:r>
          </a:p>
          <a:p>
            <a:r>
              <a:rPr lang="en-US" dirty="0"/>
              <a:t>Accuracy: 0.719</a:t>
            </a:r>
          </a:p>
          <a:p>
            <a:r>
              <a:rPr lang="en-US" dirty="0"/>
              <a:t>Precision: 0.562</a:t>
            </a:r>
          </a:p>
          <a:p>
            <a:r>
              <a:rPr lang="en-US" dirty="0"/>
              <a:t>Recall: 0.581</a:t>
            </a:r>
          </a:p>
          <a:p>
            <a:r>
              <a:rPr lang="en-US" dirty="0"/>
              <a:t>F1 Score: 0.571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A81CD-2B80-D3C7-A884-851976A0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8B8EDD-8A34-F3AA-A2FB-0EA6AF666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4646"/>
            <a:ext cx="4829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1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0228A-9EC9-C608-2F28-40FE214CB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9A1F-9F2D-4A66-2EC6-A2D6FB38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E782-A705-AED0-F661-FF2A9046FEC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Variables were minmax scaled</a:t>
            </a:r>
          </a:p>
          <a:p>
            <a:r>
              <a:rPr lang="en-US" dirty="0"/>
              <a:t>Tuned</a:t>
            </a:r>
          </a:p>
          <a:p>
            <a:r>
              <a:rPr lang="en-US" dirty="0"/>
              <a:t>Accuracy: 0.73955</a:t>
            </a:r>
          </a:p>
          <a:p>
            <a:r>
              <a:rPr lang="en-US" dirty="0"/>
              <a:t>Precision: 0.646482</a:t>
            </a:r>
          </a:p>
          <a:p>
            <a:r>
              <a:rPr lang="en-US" dirty="0"/>
              <a:t>Recall: 0.631475</a:t>
            </a:r>
          </a:p>
          <a:p>
            <a:r>
              <a:rPr lang="en-US" dirty="0"/>
              <a:t>F1 Score: 0.633318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C8E9D-F5D6-F8AF-9F1F-A866E86B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9C6375E-7190-F736-1176-37FCFDD2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4646"/>
            <a:ext cx="4829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57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Descriptive Statistics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Final Takeaways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DDE6-84FE-3463-7834-968D5F78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D270-88A6-2AA6-6409-694AF0DFF74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Diabetes affects a large portion of the world</a:t>
            </a:r>
          </a:p>
          <a:p>
            <a:r>
              <a:rPr lang="en-US" dirty="0"/>
              <a:t>Both as a direct disease and the increased risks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305A-6F3E-CD0E-5CA3-0A42A150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3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118E-0B93-7F48-DB4E-EB13C2F9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Diagnosis using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212E-6D1A-CBD1-360E-B86127EE9BF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My term project is focusing on the diagnosis and trying to predict diabetes using machine learning.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E5B21-9988-398A-E7FD-1AFC122C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5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CAC8-656B-0141-DF5C-BBFA4B7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Pima Indians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C285-54CE-3538-68A7-23C4FCB717A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Collected in the mid to late 90s in Phoenix, Arizona</a:t>
            </a:r>
          </a:p>
          <a:p>
            <a:r>
              <a:rPr lang="en-US" dirty="0"/>
              <a:t>768 observations on 9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34A4-62B5-AED1-F62C-E768FCB1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7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F2E1C6-078E-6B73-E12F-86B361B24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E9D8FEB-49D6-125E-6141-FB58AF2DB4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0800000" flipV="1">
            <a:off x="1" y="761322"/>
            <a:ext cx="4076118" cy="60966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Age Distribution of Pima Indians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3576F-A9B8-15AA-0F65-FB3802166F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4800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85E377-EA9D-4D33-25D7-E41FC7950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969" y="761322"/>
            <a:ext cx="7175756" cy="542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32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E402-250D-7125-354E-D6FDCDDF5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FAA4D-AC5B-B2BE-CC6A-E67C70FB88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0800000" flipV="1">
            <a:off x="1" y="761322"/>
            <a:ext cx="4076118" cy="60966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Blood Pressure distribution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28FE8A6-518E-AB79-6EBE-76D813BD0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366" y="488440"/>
            <a:ext cx="7773423" cy="588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70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238E-4E7E-4D8E-9757-F66346696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67D62-09AF-9534-BA1C-6139B77D6B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0800000" flipV="1">
            <a:off x="1" y="761322"/>
            <a:ext cx="4076118" cy="60966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BMI distribution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676131-5363-C9CC-ACAC-B56D6F938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557" y="660357"/>
            <a:ext cx="7280502" cy="553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07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0C6D-5DBE-BF81-7E53-57EAFD721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FDED3-22D0-36B5-5CA9-1DE2492725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0800000" flipV="1">
            <a:off x="1" y="761322"/>
            <a:ext cx="4076118" cy="60966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Diabetes Spread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B728F3-0709-F3D9-2649-38A3662FA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612" y="73069"/>
            <a:ext cx="6711862" cy="671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8662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{D0F79247-CA76-4566-8BD4-C81F659F95FD}tf33968143_win32</Template>
  <TotalTime>274</TotalTime>
  <Words>176</Words>
  <Application>Microsoft Office PowerPoint</Application>
  <PresentationFormat>Widescreen</PresentationFormat>
  <Paragraphs>79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Custom</vt:lpstr>
      <vt:lpstr>Diabetes Prediction using ML</vt:lpstr>
      <vt:lpstr>Outline</vt:lpstr>
      <vt:lpstr>Introduction</vt:lpstr>
      <vt:lpstr>Diabetes Diagnosis using ML</vt:lpstr>
      <vt:lpstr>Pima Indians dataset</vt:lpstr>
      <vt:lpstr>PowerPoint Presentation</vt:lpstr>
      <vt:lpstr>PowerPoint Presentation</vt:lpstr>
      <vt:lpstr>PowerPoint Presentation</vt:lpstr>
      <vt:lpstr>PowerPoint Presentation</vt:lpstr>
      <vt:lpstr>Machine Learning</vt:lpstr>
      <vt:lpstr>Naïve Bayes</vt:lpstr>
      <vt:lpstr>Decision Tree</vt:lpstr>
      <vt:lpstr>Decision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Abhimaan Mayadam</dc:creator>
  <cp:lastModifiedBy>Abhimaan Mayadam</cp:lastModifiedBy>
  <cp:revision>3</cp:revision>
  <dcterms:created xsi:type="dcterms:W3CDTF">2025-04-28T01:41:46Z</dcterms:created>
  <dcterms:modified xsi:type="dcterms:W3CDTF">2025-04-30T00:24:32Z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