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ik Mistry" userId="d39a117726d3f0e1" providerId="Windows Live" clId="Web-{F8798EC5-F280-4BA1-B452-F689E2A4286B}"/>
  </pc:docChgLst>
  <pc:docChgLst>
    <pc:chgData name="Hardik Mistry" userId="d39a117726d3f0e1" providerId="Windows Live" clId="Web-{78E0B4BB-90AC-45B7-9A56-B3A80FE73981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846" y="349679"/>
            <a:ext cx="11271250" cy="1006405"/>
          </a:xfrm>
        </p:spPr>
        <p:txBody>
          <a:bodyPr>
            <a:noAutofit/>
          </a:bodyPr>
          <a:lstStyle/>
          <a:p>
            <a:pPr algn="ctr"/>
            <a:r>
              <a:rPr lang="en-GB" dirty="0">
                <a:latin typeface="Segoe UI Light"/>
                <a:cs typeface="Segoe UI Light"/>
              </a:rPr>
              <a:t>Building new age applications in the world of Serverless &amp; containers.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1E8D25-14CC-42C9-8443-30A0493FD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994238"/>
              </p:ext>
            </p:extLst>
          </p:nvPr>
        </p:nvGraphicFramePr>
        <p:xfrm>
          <a:off x="485775" y="1466850"/>
          <a:ext cx="11134687" cy="482087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113910051"/>
                    </a:ext>
                  </a:extLst>
                </a:gridCol>
                <a:gridCol w="7410450">
                  <a:extLst>
                    <a:ext uri="{9D8B030D-6E8A-4147-A177-3AD203B41FA5}">
                      <a16:colId xmlns:a16="http://schemas.microsoft.com/office/drawing/2014/main" val="3098958576"/>
                    </a:ext>
                  </a:extLst>
                </a:gridCol>
                <a:gridCol w="1285837">
                  <a:extLst>
                    <a:ext uri="{9D8B030D-6E8A-4147-A177-3AD203B41FA5}">
                      <a16:colId xmlns:a16="http://schemas.microsoft.com/office/drawing/2014/main" val="2166080752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u="none" strike="noStrike" noProof="0" dirty="0"/>
                        <a:t>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u="none" strike="noStrike" noProof="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u="none" strike="noStrike" noProof="0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44569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9:00 AM to 9:30 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u="none" strike="noStrike" noProof="0" dirty="0"/>
                        <a:t>Introduction to Cloud development strategies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u="none" strike="noStrike" noProof="0" dirty="0"/>
                        <a:t>30 mins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7794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9:30 AM to 10:00 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u="none" strike="noStrike" noProof="0" dirty="0"/>
                        <a:t>Azure Pass registrations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u="none" strike="noStrike" noProof="0" dirty="0"/>
                        <a:t>30 mins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47107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10:00 AM to 11:00 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u="none" strike="noStrike" noProof="0" dirty="0"/>
                        <a:t>Introduction to Cloud services (IaaS, PaaS, SaaS)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u="none" strike="noStrike" noProof="0" dirty="0"/>
                        <a:t>1 hour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535618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11:00 AM to 11:15 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u="none" strike="noStrike" noProof="0" dirty="0"/>
                        <a:t>Break</a:t>
                      </a:r>
                      <a:endParaRPr lang="en-US" sz="180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u="none" strike="noStrike" noProof="0" dirty="0"/>
                        <a:t>15 mins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66145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11:15 AM to 12:00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u="none" strike="noStrike" noProof="0" dirty="0"/>
                        <a:t>Introduction to ASP.NET Core WebAPI</a:t>
                      </a:r>
                      <a:endParaRPr lang="en-US" sz="1800" u="none" strike="noStrike" noProof="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u="none" strike="noStrike" noProof="0" dirty="0"/>
                        <a:t>45 mins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11924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12:00 PM to 01:00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Hands on - ASP.Net Core WebApi</a:t>
                      </a:r>
                      <a:endParaRPr lang="en-US" b="1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u="none" strike="noStrike" noProof="0" dirty="0"/>
                        <a:t>1 hour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079374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01:00 PM to 02:00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u="none" strike="noStrike" noProof="0" dirty="0"/>
                        <a:t>Lunch</a:t>
                      </a:r>
                      <a:endParaRPr lang="en-US" sz="180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u="none" strike="noStrike" noProof="0" dirty="0"/>
                        <a:t>1 hour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53189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02:00 PM to 02:45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Going serverless with Azure 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u="none" strike="noStrike" noProof="0" dirty="0"/>
                        <a:t>45 mins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545651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02:45 PM to 03:45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Hands on - Azure Function App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u="none" strike="noStrike" noProof="0" dirty="0"/>
                        <a:t>1 hour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4947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03:45 PM to 04:00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u="none" strike="noStrike" noProof="0" dirty="0"/>
                        <a:t>Break</a:t>
                      </a:r>
                      <a:endParaRPr lang="en-US" sz="180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u="none" strike="noStrike" noProof="0" dirty="0"/>
                        <a:t>15 mins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21457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04:00 PM to 04:45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u="none" strike="noStrike" noProof="0" dirty="0"/>
                        <a:t>Introduction to Containers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u="none" strike="noStrike" noProof="0" dirty="0"/>
                        <a:t>45 mins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942187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04:45 PM to 05:30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Hands On - Managing an ASP.Net Core WebAPI via Container instances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u="none" strike="noStrike" noProof="0" dirty="0"/>
                        <a:t>45mins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62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153</Words>
  <Application>Microsoft Macintosh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Building new age applications in the world of Serverless &amp; containers.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Abhishek Gupta</cp:lastModifiedBy>
  <cp:revision>7</cp:revision>
  <dcterms:created xsi:type="dcterms:W3CDTF">2013-07-15T20:26:40Z</dcterms:created>
  <dcterms:modified xsi:type="dcterms:W3CDTF">2018-09-27T17:58:47Z</dcterms:modified>
</cp:coreProperties>
</file>