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5"/>
  </p:notesMasterIdLst>
  <p:sldIdLst>
    <p:sldId id="280" r:id="rId3"/>
    <p:sldId id="257" r:id="rId4"/>
    <p:sldId id="268" r:id="rId5"/>
    <p:sldId id="284" r:id="rId6"/>
    <p:sldId id="285" r:id="rId7"/>
    <p:sldId id="286" r:id="rId8"/>
    <p:sldId id="287" r:id="rId9"/>
    <p:sldId id="288" r:id="rId10"/>
    <p:sldId id="289" r:id="rId11"/>
    <p:sldId id="290" r:id="rId12"/>
    <p:sldId id="293" r:id="rId13"/>
    <p:sldId id="283" r:id="rId14"/>
  </p:sldIdLst>
  <p:sldSz cx="10058400" cy="5659438"/>
  <p:notesSz cx="9144000" cy="6858000"/>
  <p:defaultTextStyle>
    <a:defPPr>
      <a:defRPr lang="en-US"/>
    </a:defPPr>
    <a:lvl1pPr marL="0" algn="l" defTabSz="1005566" rtl="0" eaLnBrk="1" latinLnBrk="0" hangingPunct="1">
      <a:defRPr sz="2000" kern="1200">
        <a:solidFill>
          <a:schemeClr val="tx1"/>
        </a:solidFill>
        <a:latin typeface="+mn-lt"/>
        <a:ea typeface="+mn-ea"/>
        <a:cs typeface="+mn-cs"/>
      </a:defRPr>
    </a:lvl1pPr>
    <a:lvl2pPr marL="502783" algn="l" defTabSz="1005566" rtl="0" eaLnBrk="1" latinLnBrk="0" hangingPunct="1">
      <a:defRPr sz="2000" kern="1200">
        <a:solidFill>
          <a:schemeClr val="tx1"/>
        </a:solidFill>
        <a:latin typeface="+mn-lt"/>
        <a:ea typeface="+mn-ea"/>
        <a:cs typeface="+mn-cs"/>
      </a:defRPr>
    </a:lvl2pPr>
    <a:lvl3pPr marL="1005566" algn="l" defTabSz="1005566" rtl="0" eaLnBrk="1" latinLnBrk="0" hangingPunct="1">
      <a:defRPr sz="2000" kern="1200">
        <a:solidFill>
          <a:schemeClr val="tx1"/>
        </a:solidFill>
        <a:latin typeface="+mn-lt"/>
        <a:ea typeface="+mn-ea"/>
        <a:cs typeface="+mn-cs"/>
      </a:defRPr>
    </a:lvl3pPr>
    <a:lvl4pPr marL="1508349" algn="l" defTabSz="1005566" rtl="0" eaLnBrk="1" latinLnBrk="0" hangingPunct="1">
      <a:defRPr sz="2000" kern="1200">
        <a:solidFill>
          <a:schemeClr val="tx1"/>
        </a:solidFill>
        <a:latin typeface="+mn-lt"/>
        <a:ea typeface="+mn-ea"/>
        <a:cs typeface="+mn-cs"/>
      </a:defRPr>
    </a:lvl4pPr>
    <a:lvl5pPr marL="2011131" algn="l" defTabSz="1005566" rtl="0" eaLnBrk="1" latinLnBrk="0" hangingPunct="1">
      <a:defRPr sz="2000" kern="1200">
        <a:solidFill>
          <a:schemeClr val="tx1"/>
        </a:solidFill>
        <a:latin typeface="+mn-lt"/>
        <a:ea typeface="+mn-ea"/>
        <a:cs typeface="+mn-cs"/>
      </a:defRPr>
    </a:lvl5pPr>
    <a:lvl6pPr marL="2513914" algn="l" defTabSz="1005566" rtl="0" eaLnBrk="1" latinLnBrk="0" hangingPunct="1">
      <a:defRPr sz="2000" kern="1200">
        <a:solidFill>
          <a:schemeClr val="tx1"/>
        </a:solidFill>
        <a:latin typeface="+mn-lt"/>
        <a:ea typeface="+mn-ea"/>
        <a:cs typeface="+mn-cs"/>
      </a:defRPr>
    </a:lvl6pPr>
    <a:lvl7pPr marL="3016697" algn="l" defTabSz="1005566" rtl="0" eaLnBrk="1" latinLnBrk="0" hangingPunct="1">
      <a:defRPr sz="2000" kern="1200">
        <a:solidFill>
          <a:schemeClr val="tx1"/>
        </a:solidFill>
        <a:latin typeface="+mn-lt"/>
        <a:ea typeface="+mn-ea"/>
        <a:cs typeface="+mn-cs"/>
      </a:defRPr>
    </a:lvl7pPr>
    <a:lvl8pPr marL="3519480" algn="l" defTabSz="1005566" rtl="0" eaLnBrk="1" latinLnBrk="0" hangingPunct="1">
      <a:defRPr sz="2000" kern="1200">
        <a:solidFill>
          <a:schemeClr val="tx1"/>
        </a:solidFill>
        <a:latin typeface="+mn-lt"/>
        <a:ea typeface="+mn-ea"/>
        <a:cs typeface="+mn-cs"/>
      </a:defRPr>
    </a:lvl8pPr>
    <a:lvl9pPr marL="4022263" algn="l" defTabSz="1005566"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86">
          <p15:clr>
            <a:srgbClr val="A4A3A4"/>
          </p15:clr>
        </p15:guide>
        <p15:guide id="2" pos="6019">
          <p15:clr>
            <a:srgbClr val="A4A3A4"/>
          </p15:clr>
        </p15:guide>
        <p15:guide id="3" pos="43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mruta Narkhede" initials="AN" lastIdx="2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B3B4B"/>
    <a:srgbClr val="00B8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6089" autoAdjust="0"/>
  </p:normalViewPr>
  <p:slideViewPr>
    <p:cSldViewPr>
      <p:cViewPr varScale="1">
        <p:scale>
          <a:sx n="69" d="100"/>
          <a:sy n="69" d="100"/>
        </p:scale>
        <p:origin x="918" y="48"/>
      </p:cViewPr>
      <p:guideLst>
        <p:guide orient="horz" pos="486"/>
        <p:guide pos="6019"/>
        <p:guide pos="43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313857-70A6-4556-9CA3-BDE902CCC6A7}"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3D974753-D63F-4107-AA64-791F28BBC24A}">
      <dgm:prSet phldrT="[Text]" custT="1"/>
      <dgm:spPr/>
      <dgm:t>
        <a:bodyPr/>
        <a:lstStyle/>
        <a:p>
          <a:pPr algn="l"/>
          <a:r>
            <a:rPr lang="en-IN" sz="1800" b="1" dirty="0" smtClean="0">
              <a:latin typeface="Segoe UI" panose="020B0502040204020203" pitchFamily="34" charset="0"/>
              <a:ea typeface="Segoe UI" panose="020B0502040204020203" pitchFamily="34" charset="0"/>
              <a:cs typeface="Segoe UI" panose="020B0502040204020203" pitchFamily="34" charset="0"/>
            </a:rPr>
            <a:t>For Developers</a:t>
          </a:r>
          <a:endParaRPr lang="en-US" sz="1800" b="1" dirty="0">
            <a:latin typeface="Segoe UI" panose="020B0502040204020203" pitchFamily="34" charset="0"/>
            <a:ea typeface="Segoe UI" panose="020B0502040204020203" pitchFamily="34" charset="0"/>
            <a:cs typeface="Segoe UI" panose="020B0502040204020203" pitchFamily="34" charset="0"/>
          </a:endParaRPr>
        </a:p>
      </dgm:t>
    </dgm:pt>
    <dgm:pt modelId="{25E6E6EA-6A33-4717-A217-811491A3F98F}" type="parTrans" cxnId="{3782D386-7341-4315-9D9C-127F85FFA07A}">
      <dgm:prSet/>
      <dgm:spPr/>
      <dgm:t>
        <a:bodyPr/>
        <a:lstStyle/>
        <a:p>
          <a:endParaRPr lang="en-US"/>
        </a:p>
      </dgm:t>
    </dgm:pt>
    <dgm:pt modelId="{D89E2225-AD4C-4BC3-A8DB-B0308610F2C5}" type="sibTrans" cxnId="{3782D386-7341-4315-9D9C-127F85FFA07A}">
      <dgm:prSet/>
      <dgm:spPr/>
      <dgm:t>
        <a:bodyPr/>
        <a:lstStyle/>
        <a:p>
          <a:endParaRPr lang="en-US"/>
        </a:p>
      </dgm:t>
    </dgm:pt>
    <dgm:pt modelId="{DFD29872-F485-48AE-B936-4997C26A5A78}">
      <dgm:prSet phldrT="[Text]" custT="1"/>
      <dgm:spPr/>
      <dgm:t>
        <a:bodyPr/>
        <a:lstStyle/>
        <a:p>
          <a:pPr algn="l"/>
          <a:r>
            <a:rPr lang="en-IN" sz="1800" b="1" dirty="0" smtClean="0">
              <a:latin typeface="Segoe UI" panose="020B0502040204020203" pitchFamily="34" charset="0"/>
              <a:ea typeface="Segoe UI" panose="020B0502040204020203" pitchFamily="34" charset="0"/>
              <a:cs typeface="Segoe UI" panose="020B0502040204020203" pitchFamily="34" charset="0"/>
            </a:rPr>
            <a:t>For DevOps</a:t>
          </a:r>
          <a:endParaRPr lang="en-US" sz="1800" b="1" dirty="0">
            <a:latin typeface="Segoe UI" panose="020B0502040204020203" pitchFamily="34" charset="0"/>
            <a:ea typeface="Segoe UI" panose="020B0502040204020203" pitchFamily="34" charset="0"/>
            <a:cs typeface="Segoe UI" panose="020B0502040204020203" pitchFamily="34" charset="0"/>
          </a:endParaRPr>
        </a:p>
      </dgm:t>
    </dgm:pt>
    <dgm:pt modelId="{4AF4485B-95C5-4ED6-B47C-32CE5B8A7B8D}" type="parTrans" cxnId="{B4C5CA1A-03E9-4737-8AB8-7E906008BE3C}">
      <dgm:prSet/>
      <dgm:spPr/>
      <dgm:t>
        <a:bodyPr/>
        <a:lstStyle/>
        <a:p>
          <a:endParaRPr lang="en-US"/>
        </a:p>
      </dgm:t>
    </dgm:pt>
    <dgm:pt modelId="{B51DE407-7BB2-4FC5-B14D-1DE8EEA3371E}" type="sibTrans" cxnId="{B4C5CA1A-03E9-4737-8AB8-7E906008BE3C}">
      <dgm:prSet/>
      <dgm:spPr/>
      <dgm:t>
        <a:bodyPr/>
        <a:lstStyle/>
        <a:p>
          <a:endParaRPr lang="en-US"/>
        </a:p>
      </dgm:t>
    </dgm:pt>
    <dgm:pt modelId="{4F622714-BFFE-4E0E-A4E7-2EAA71CA2B99}">
      <dgm:prSet custT="1"/>
      <dgm:spPr/>
      <dgm:t>
        <a:bodyPr/>
        <a:lstStyle/>
        <a:p>
          <a:r>
            <a:rPr lang="en-IN" sz="16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Portable App containers</a:t>
          </a:r>
          <a:endParaRPr lang="en-IN" sz="1600" dirty="0">
            <a:solidFill>
              <a:schemeClr val="tx2"/>
            </a:solidFill>
            <a:latin typeface="Segoe UI" panose="020B0502040204020203" pitchFamily="34" charset="0"/>
            <a:ea typeface="Segoe UI" panose="020B0502040204020203" pitchFamily="34" charset="0"/>
            <a:cs typeface="Segoe UI" panose="020B0502040204020203" pitchFamily="34" charset="0"/>
          </a:endParaRPr>
        </a:p>
      </dgm:t>
    </dgm:pt>
    <dgm:pt modelId="{239C8F25-4295-4A60-8060-E753083FFCED}" type="parTrans" cxnId="{E55D87DB-0DE2-4E4B-8441-CB3FE7D596AA}">
      <dgm:prSet/>
      <dgm:spPr/>
      <dgm:t>
        <a:bodyPr/>
        <a:lstStyle/>
        <a:p>
          <a:endParaRPr lang="en-US"/>
        </a:p>
      </dgm:t>
    </dgm:pt>
    <dgm:pt modelId="{63490D09-562D-43C1-82C4-D1233043B484}" type="sibTrans" cxnId="{E55D87DB-0DE2-4E4B-8441-CB3FE7D596AA}">
      <dgm:prSet/>
      <dgm:spPr/>
      <dgm:t>
        <a:bodyPr/>
        <a:lstStyle/>
        <a:p>
          <a:endParaRPr lang="en-US"/>
        </a:p>
      </dgm:t>
    </dgm:pt>
    <dgm:pt modelId="{595230A2-8F88-41BD-91D6-0CC322CE7F58}">
      <dgm:prSet custT="1"/>
      <dgm:spPr/>
      <dgm:t>
        <a:bodyPr/>
        <a:lstStyle/>
        <a:p>
          <a:r>
            <a:rPr lang="en-IN" sz="16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Build, test &amp; package on production like environment</a:t>
          </a:r>
          <a:endParaRPr lang="en-IN" sz="1600" dirty="0">
            <a:solidFill>
              <a:schemeClr val="tx2"/>
            </a:solidFill>
            <a:latin typeface="Segoe UI" panose="020B0502040204020203" pitchFamily="34" charset="0"/>
            <a:ea typeface="Segoe UI" panose="020B0502040204020203" pitchFamily="34" charset="0"/>
            <a:cs typeface="Segoe UI" panose="020B0502040204020203" pitchFamily="34" charset="0"/>
          </a:endParaRPr>
        </a:p>
      </dgm:t>
    </dgm:pt>
    <dgm:pt modelId="{89E2E020-1C96-4147-B743-230A3B2880DD}" type="parTrans" cxnId="{71BB155A-C994-442F-B241-9BD4FB7E25C8}">
      <dgm:prSet/>
      <dgm:spPr/>
      <dgm:t>
        <a:bodyPr/>
        <a:lstStyle/>
        <a:p>
          <a:endParaRPr lang="en-US"/>
        </a:p>
      </dgm:t>
    </dgm:pt>
    <dgm:pt modelId="{6EBFEBA5-1F72-4051-A0A3-FB8F45C84F16}" type="sibTrans" cxnId="{71BB155A-C994-442F-B241-9BD4FB7E25C8}">
      <dgm:prSet/>
      <dgm:spPr/>
      <dgm:t>
        <a:bodyPr/>
        <a:lstStyle/>
        <a:p>
          <a:endParaRPr lang="en-US"/>
        </a:p>
      </dgm:t>
    </dgm:pt>
    <dgm:pt modelId="{56FD1652-1E94-4239-B24A-BB9AA78CBBF9}">
      <dgm:prSet custT="1"/>
      <dgm:spPr/>
      <dgm:t>
        <a:bodyPr/>
        <a:lstStyle/>
        <a:p>
          <a:r>
            <a:rPr lang="en-IN" sz="16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Increase the quality of code produced by Developers</a:t>
          </a:r>
          <a:endParaRPr lang="en-IN" sz="1600" dirty="0">
            <a:solidFill>
              <a:schemeClr val="tx2"/>
            </a:solidFill>
            <a:latin typeface="Segoe UI" panose="020B0502040204020203" pitchFamily="34" charset="0"/>
            <a:ea typeface="Segoe UI" panose="020B0502040204020203" pitchFamily="34" charset="0"/>
            <a:cs typeface="Segoe UI" panose="020B0502040204020203" pitchFamily="34" charset="0"/>
          </a:endParaRPr>
        </a:p>
      </dgm:t>
    </dgm:pt>
    <dgm:pt modelId="{DE418C82-8518-48EF-B9F5-D41F51B4B274}" type="parTrans" cxnId="{45D163DC-B777-4176-A36B-FFAE6072E4A4}">
      <dgm:prSet/>
      <dgm:spPr/>
      <dgm:t>
        <a:bodyPr/>
        <a:lstStyle/>
        <a:p>
          <a:endParaRPr lang="en-US"/>
        </a:p>
      </dgm:t>
    </dgm:pt>
    <dgm:pt modelId="{AB545375-9E4F-4631-81EF-4A40EDC9E4A8}" type="sibTrans" cxnId="{45D163DC-B777-4176-A36B-FFAE6072E4A4}">
      <dgm:prSet/>
      <dgm:spPr/>
      <dgm:t>
        <a:bodyPr/>
        <a:lstStyle/>
        <a:p>
          <a:endParaRPr lang="en-US"/>
        </a:p>
      </dgm:t>
    </dgm:pt>
    <dgm:pt modelId="{94BEF138-3189-4EFC-9573-64EB2223430E}">
      <dgm:prSet custT="1"/>
      <dgm:spPr/>
      <dgm:t>
        <a:bodyPr/>
        <a:lstStyle/>
        <a:p>
          <a:r>
            <a:rPr lang="en-IN" sz="16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Fast and simple</a:t>
          </a:r>
          <a:endParaRPr lang="en-IN" sz="1600" dirty="0">
            <a:solidFill>
              <a:schemeClr val="tx2"/>
            </a:solidFill>
            <a:latin typeface="Segoe UI" panose="020B0502040204020203" pitchFamily="34" charset="0"/>
            <a:ea typeface="Segoe UI" panose="020B0502040204020203" pitchFamily="34" charset="0"/>
            <a:cs typeface="Segoe UI" panose="020B0502040204020203" pitchFamily="34" charset="0"/>
          </a:endParaRPr>
        </a:p>
      </dgm:t>
    </dgm:pt>
    <dgm:pt modelId="{D981B46D-AE9E-4D7D-BB59-ED843F7421A5}" type="parTrans" cxnId="{4E35323F-CDAE-4E6C-8388-86E1CD078160}">
      <dgm:prSet/>
      <dgm:spPr/>
      <dgm:t>
        <a:bodyPr/>
        <a:lstStyle/>
        <a:p>
          <a:endParaRPr lang="en-US"/>
        </a:p>
      </dgm:t>
    </dgm:pt>
    <dgm:pt modelId="{0184D616-E5C0-43C0-B596-3826E430B1A8}" type="sibTrans" cxnId="{4E35323F-CDAE-4E6C-8388-86E1CD078160}">
      <dgm:prSet/>
      <dgm:spPr/>
      <dgm:t>
        <a:bodyPr/>
        <a:lstStyle/>
        <a:p>
          <a:endParaRPr lang="en-US"/>
        </a:p>
      </dgm:t>
    </dgm:pt>
    <dgm:pt modelId="{8AAE326E-2481-4F3B-9C35-3132CF1C2816}">
      <dgm:prSet custT="1"/>
      <dgm:spPr/>
      <dgm:t>
        <a:bodyPr/>
        <a:lstStyle/>
        <a:p>
          <a:r>
            <a:rPr lang="en-IN" sz="16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16,000+ apps available on Docker Hub</a:t>
          </a:r>
          <a:endParaRPr lang="en-IN" sz="1600" dirty="0">
            <a:solidFill>
              <a:schemeClr val="tx2"/>
            </a:solidFill>
            <a:latin typeface="Segoe UI" panose="020B0502040204020203" pitchFamily="34" charset="0"/>
            <a:ea typeface="Segoe UI" panose="020B0502040204020203" pitchFamily="34" charset="0"/>
            <a:cs typeface="Segoe UI" panose="020B0502040204020203" pitchFamily="34" charset="0"/>
          </a:endParaRPr>
        </a:p>
      </dgm:t>
    </dgm:pt>
    <dgm:pt modelId="{69C24D34-7736-4DDC-930B-5B903295C3CB}" type="parTrans" cxnId="{A81AF839-4B59-4D5B-A1A3-26BD231EDA44}">
      <dgm:prSet/>
      <dgm:spPr/>
      <dgm:t>
        <a:bodyPr/>
        <a:lstStyle/>
        <a:p>
          <a:endParaRPr lang="en-US"/>
        </a:p>
      </dgm:t>
    </dgm:pt>
    <dgm:pt modelId="{CF6FE68D-39F1-45A7-86CB-15D1879021A4}" type="sibTrans" cxnId="{A81AF839-4B59-4D5B-A1A3-26BD231EDA44}">
      <dgm:prSet/>
      <dgm:spPr/>
      <dgm:t>
        <a:bodyPr/>
        <a:lstStyle/>
        <a:p>
          <a:endParaRPr lang="en-US"/>
        </a:p>
      </dgm:t>
    </dgm:pt>
    <dgm:pt modelId="{BED9D978-7208-4ACD-B48C-6081A117C18F}">
      <dgm:prSet custT="1"/>
      <dgm:spPr/>
      <dgm:t>
        <a:bodyPr/>
        <a:lstStyle/>
        <a:p>
          <a:r>
            <a:rPr lang="en-IN" sz="16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Reducing “works on my machine” finger-pointing</a:t>
          </a:r>
          <a:endParaRPr lang="en-IN" sz="1600" dirty="0">
            <a:solidFill>
              <a:schemeClr val="tx2"/>
            </a:solidFill>
            <a:latin typeface="Segoe UI" panose="020B0502040204020203" pitchFamily="34" charset="0"/>
            <a:ea typeface="Segoe UI" panose="020B0502040204020203" pitchFamily="34" charset="0"/>
            <a:cs typeface="Segoe UI" panose="020B0502040204020203" pitchFamily="34" charset="0"/>
          </a:endParaRPr>
        </a:p>
      </dgm:t>
    </dgm:pt>
    <dgm:pt modelId="{BFD0E8CE-B6A7-40E2-A0EB-664B4760DA57}" type="parTrans" cxnId="{5A7C74FF-53AD-4E6A-B7C0-2531A383A071}">
      <dgm:prSet/>
      <dgm:spPr/>
      <dgm:t>
        <a:bodyPr/>
        <a:lstStyle/>
        <a:p>
          <a:endParaRPr lang="en-US"/>
        </a:p>
      </dgm:t>
    </dgm:pt>
    <dgm:pt modelId="{2E8D1AB5-A06D-49B2-8312-187D293695A6}" type="sibTrans" cxnId="{5A7C74FF-53AD-4E6A-B7C0-2531A383A071}">
      <dgm:prSet/>
      <dgm:spPr/>
      <dgm:t>
        <a:bodyPr/>
        <a:lstStyle/>
        <a:p>
          <a:endParaRPr lang="en-US"/>
        </a:p>
      </dgm:t>
    </dgm:pt>
    <dgm:pt modelId="{87CB987D-18FA-4F8D-A9DB-0B680A9EFC5D}">
      <dgm:prSet custT="1"/>
      <dgm:spPr/>
      <dgm:t>
        <a:bodyPr/>
        <a:lstStyle/>
        <a:p>
          <a:r>
            <a:rPr lang="en-IN" sz="16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Helps Infra teams to deploy &amp; run any App on any infrastructure</a:t>
          </a:r>
          <a:endParaRPr lang="en-IN" sz="1600" dirty="0">
            <a:solidFill>
              <a:schemeClr val="tx2"/>
            </a:solidFill>
            <a:latin typeface="Segoe UI" panose="020B0502040204020203" pitchFamily="34" charset="0"/>
            <a:ea typeface="Segoe UI" panose="020B0502040204020203" pitchFamily="34" charset="0"/>
            <a:cs typeface="Segoe UI" panose="020B0502040204020203" pitchFamily="34" charset="0"/>
          </a:endParaRPr>
        </a:p>
      </dgm:t>
    </dgm:pt>
    <dgm:pt modelId="{5BC06E11-2290-4F49-869D-9C596FB12E2D}" type="parTrans" cxnId="{1C262915-5762-46FA-B8FD-240CBAA549E0}">
      <dgm:prSet/>
      <dgm:spPr/>
      <dgm:t>
        <a:bodyPr/>
        <a:lstStyle/>
        <a:p>
          <a:endParaRPr lang="en-US"/>
        </a:p>
      </dgm:t>
    </dgm:pt>
    <dgm:pt modelId="{29BE9B3F-C76F-4A3A-9FA8-4447B1EC404E}" type="sibTrans" cxnId="{1C262915-5762-46FA-B8FD-240CBAA549E0}">
      <dgm:prSet/>
      <dgm:spPr/>
      <dgm:t>
        <a:bodyPr/>
        <a:lstStyle/>
        <a:p>
          <a:endParaRPr lang="en-US"/>
        </a:p>
      </dgm:t>
    </dgm:pt>
    <dgm:pt modelId="{F5BEA049-88DA-442A-B3D2-D9715C5ADCE1}">
      <dgm:prSet custT="1"/>
      <dgm:spPr/>
      <dgm:t>
        <a:bodyPr/>
        <a:lstStyle/>
        <a:p>
          <a:r>
            <a:rPr lang="en-IN" sz="16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Entire lifecycle more efficient and repeatable</a:t>
          </a:r>
          <a:endParaRPr lang="en-IN" sz="1600" dirty="0">
            <a:solidFill>
              <a:schemeClr val="tx2"/>
            </a:solidFill>
            <a:latin typeface="Segoe UI" panose="020B0502040204020203" pitchFamily="34" charset="0"/>
            <a:ea typeface="Segoe UI" panose="020B0502040204020203" pitchFamily="34" charset="0"/>
            <a:cs typeface="Segoe UI" panose="020B0502040204020203" pitchFamily="34" charset="0"/>
          </a:endParaRPr>
        </a:p>
      </dgm:t>
    </dgm:pt>
    <dgm:pt modelId="{379BA750-D75D-4B09-B4E1-7D31DA495F30}" type="parTrans" cxnId="{C0EDE578-9AF1-434C-9261-20241E697896}">
      <dgm:prSet/>
      <dgm:spPr/>
      <dgm:t>
        <a:bodyPr/>
        <a:lstStyle/>
        <a:p>
          <a:endParaRPr lang="en-US"/>
        </a:p>
      </dgm:t>
    </dgm:pt>
    <dgm:pt modelId="{D97402D3-B377-4D5D-8DFE-AD187B45D8EC}" type="sibTrans" cxnId="{C0EDE578-9AF1-434C-9261-20241E697896}">
      <dgm:prSet/>
      <dgm:spPr/>
      <dgm:t>
        <a:bodyPr/>
        <a:lstStyle/>
        <a:p>
          <a:endParaRPr lang="en-US"/>
        </a:p>
      </dgm:t>
    </dgm:pt>
    <dgm:pt modelId="{1C440C53-7C8A-4C61-BD2A-EEF9B62BF3A6}">
      <dgm:prSet custT="1"/>
      <dgm:spPr/>
      <dgm:t>
        <a:bodyPr/>
        <a:lstStyle/>
        <a:p>
          <a:r>
            <a:rPr lang="en-IN" sz="16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Compared to VM's, reduces costs &amp; improves speed</a:t>
          </a:r>
          <a:endParaRPr lang="en-IN" sz="1600" dirty="0">
            <a:solidFill>
              <a:schemeClr val="tx2"/>
            </a:solidFill>
            <a:latin typeface="Segoe UI" panose="020B0502040204020203" pitchFamily="34" charset="0"/>
            <a:ea typeface="Segoe UI" panose="020B0502040204020203" pitchFamily="34" charset="0"/>
            <a:cs typeface="Segoe UI" panose="020B0502040204020203" pitchFamily="34" charset="0"/>
          </a:endParaRPr>
        </a:p>
      </dgm:t>
    </dgm:pt>
    <dgm:pt modelId="{0E6520C4-EABE-4DF1-89AE-0980C54A66C5}" type="parTrans" cxnId="{B5562795-691D-48E9-9A7F-3671BB66B7A0}">
      <dgm:prSet/>
      <dgm:spPr/>
      <dgm:t>
        <a:bodyPr/>
        <a:lstStyle/>
        <a:p>
          <a:endParaRPr lang="en-US"/>
        </a:p>
      </dgm:t>
    </dgm:pt>
    <dgm:pt modelId="{C46DD745-3BB3-4D66-850B-136AAE87F49A}" type="sibTrans" cxnId="{B5562795-691D-48E9-9A7F-3671BB66B7A0}">
      <dgm:prSet/>
      <dgm:spPr/>
      <dgm:t>
        <a:bodyPr/>
        <a:lstStyle/>
        <a:p>
          <a:endParaRPr lang="en-US"/>
        </a:p>
      </dgm:t>
    </dgm:pt>
    <dgm:pt modelId="{612B25F3-FC7B-41D4-AB8A-4039605CAB03}">
      <dgm:prSet custT="1"/>
      <dgm:spPr/>
      <dgm:t>
        <a:bodyPr/>
        <a:lstStyle/>
        <a:p>
          <a:r>
            <a:rPr lang="en-IN" sz="16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Deployment  &amp; Release Automation</a:t>
          </a:r>
          <a:endParaRPr lang="en-IN" sz="1600" dirty="0">
            <a:solidFill>
              <a:schemeClr val="tx2"/>
            </a:solidFill>
            <a:latin typeface="Segoe UI" panose="020B0502040204020203" pitchFamily="34" charset="0"/>
            <a:ea typeface="Segoe UI" panose="020B0502040204020203" pitchFamily="34" charset="0"/>
            <a:cs typeface="Segoe UI" panose="020B0502040204020203" pitchFamily="34" charset="0"/>
          </a:endParaRPr>
        </a:p>
      </dgm:t>
    </dgm:pt>
    <dgm:pt modelId="{A4A6A90B-2039-4F7C-811A-351983472FC4}" type="parTrans" cxnId="{64430249-85E7-4B87-85AF-39BD17D914A8}">
      <dgm:prSet/>
      <dgm:spPr/>
      <dgm:t>
        <a:bodyPr/>
        <a:lstStyle/>
        <a:p>
          <a:endParaRPr lang="en-US"/>
        </a:p>
      </dgm:t>
    </dgm:pt>
    <dgm:pt modelId="{D4BA2CF2-1BE2-4AE7-9055-C52275A7C364}" type="sibTrans" cxnId="{64430249-85E7-4B87-85AF-39BD17D914A8}">
      <dgm:prSet/>
      <dgm:spPr/>
      <dgm:t>
        <a:bodyPr/>
        <a:lstStyle/>
        <a:p>
          <a:endParaRPr lang="en-US"/>
        </a:p>
      </dgm:t>
    </dgm:pt>
    <dgm:pt modelId="{573997ED-44B2-4118-8BC8-2DEDFA80212D}">
      <dgm:prSet custT="1"/>
      <dgm:spPr/>
      <dgm:t>
        <a:bodyPr/>
        <a:lstStyle/>
        <a:p>
          <a:r>
            <a:rPr lang="en-IN" sz="16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Perfect for DevOps –  CI, CD, Release, Scaling, Clouds, etc</a:t>
          </a:r>
          <a:endParaRPr lang="en-IN" sz="1600" dirty="0">
            <a:solidFill>
              <a:schemeClr val="tx2"/>
            </a:solidFill>
            <a:latin typeface="Segoe UI" panose="020B0502040204020203" pitchFamily="34" charset="0"/>
            <a:ea typeface="Segoe UI" panose="020B0502040204020203" pitchFamily="34" charset="0"/>
            <a:cs typeface="Segoe UI" panose="020B0502040204020203" pitchFamily="34" charset="0"/>
          </a:endParaRPr>
        </a:p>
      </dgm:t>
    </dgm:pt>
    <dgm:pt modelId="{ADE61140-63E3-4151-A24C-EEB7E1C30AE1}" type="parTrans" cxnId="{E99E7E4E-4DF9-4B00-A379-9A1785743A07}">
      <dgm:prSet/>
      <dgm:spPr/>
      <dgm:t>
        <a:bodyPr/>
        <a:lstStyle/>
        <a:p>
          <a:endParaRPr lang="en-US"/>
        </a:p>
      </dgm:t>
    </dgm:pt>
    <dgm:pt modelId="{49E4E878-A12A-48BD-A179-AE2084CFFF4D}" type="sibTrans" cxnId="{E99E7E4E-4DF9-4B00-A379-9A1785743A07}">
      <dgm:prSet/>
      <dgm:spPr/>
      <dgm:t>
        <a:bodyPr/>
        <a:lstStyle/>
        <a:p>
          <a:endParaRPr lang="en-US"/>
        </a:p>
      </dgm:t>
    </dgm:pt>
    <dgm:pt modelId="{75E258F0-F2C2-4758-A473-255071B5F9D2}">
      <dgm:prSet phldrT="[Text]" custT="1"/>
      <dgm:spPr/>
      <dgm:t>
        <a:bodyPr/>
        <a:lstStyle/>
        <a:p>
          <a:r>
            <a:rPr lang="en-IN" sz="16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Simple creation of Environments</a:t>
          </a:r>
          <a:endParaRPr lang="en-US" sz="1600" dirty="0">
            <a:solidFill>
              <a:schemeClr val="tx2"/>
            </a:solidFill>
            <a:latin typeface="Segoe UI" panose="020B0502040204020203" pitchFamily="34" charset="0"/>
            <a:ea typeface="Segoe UI" panose="020B0502040204020203" pitchFamily="34" charset="0"/>
            <a:cs typeface="Segoe UI" panose="020B0502040204020203" pitchFamily="34" charset="0"/>
          </a:endParaRPr>
        </a:p>
      </dgm:t>
    </dgm:pt>
    <dgm:pt modelId="{6D8B3B80-2E1A-4153-8DBD-5BCCF0D706D2}" type="parTrans" cxnId="{B3A16DD5-C60F-420B-B8E1-CF30738A141D}">
      <dgm:prSet/>
      <dgm:spPr/>
      <dgm:t>
        <a:bodyPr/>
        <a:lstStyle/>
        <a:p>
          <a:endParaRPr lang="en-US"/>
        </a:p>
      </dgm:t>
    </dgm:pt>
    <dgm:pt modelId="{2A78768A-5006-44E8-B7D5-9785C5D4B672}" type="sibTrans" cxnId="{B3A16DD5-C60F-420B-B8E1-CF30738A141D}">
      <dgm:prSet/>
      <dgm:spPr/>
      <dgm:t>
        <a:bodyPr/>
        <a:lstStyle/>
        <a:p>
          <a:endParaRPr lang="en-US"/>
        </a:p>
      </dgm:t>
    </dgm:pt>
    <dgm:pt modelId="{92A1FB7E-F6FD-4533-B7D0-0F890B2F403B}">
      <dgm:prSet phldrT="[Text]" custT="1"/>
      <dgm:spPr/>
      <dgm:t>
        <a:bodyPr/>
        <a:lstStyle/>
        <a:p>
          <a:r>
            <a:rPr lang="en-IN" sz="16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Provide standard Environments for Dev, Test &amp; Production</a:t>
          </a:r>
          <a:endParaRPr lang="en-US" sz="1600" dirty="0">
            <a:solidFill>
              <a:schemeClr val="tx2"/>
            </a:solidFill>
            <a:latin typeface="Segoe UI" panose="020B0502040204020203" pitchFamily="34" charset="0"/>
            <a:ea typeface="Segoe UI" panose="020B0502040204020203" pitchFamily="34" charset="0"/>
            <a:cs typeface="Segoe UI" panose="020B0502040204020203" pitchFamily="34" charset="0"/>
          </a:endParaRPr>
        </a:p>
      </dgm:t>
    </dgm:pt>
    <dgm:pt modelId="{FBBA0146-0BB0-4950-973A-D64A6BB75213}" type="parTrans" cxnId="{EF7B893E-D575-4153-99E7-FF4AE19F586A}">
      <dgm:prSet/>
      <dgm:spPr/>
      <dgm:t>
        <a:bodyPr/>
        <a:lstStyle/>
        <a:p>
          <a:endParaRPr lang="en-US"/>
        </a:p>
      </dgm:t>
    </dgm:pt>
    <dgm:pt modelId="{6326386F-FBB1-4489-ACD0-23B2C1E29FAF}" type="sibTrans" cxnId="{EF7B893E-D575-4153-99E7-FF4AE19F586A}">
      <dgm:prSet/>
      <dgm:spPr/>
      <dgm:t>
        <a:bodyPr/>
        <a:lstStyle/>
        <a:p>
          <a:endParaRPr lang="en-US"/>
        </a:p>
      </dgm:t>
    </dgm:pt>
    <dgm:pt modelId="{92C3490E-73FE-4B9E-BEE8-4AE70D053286}" type="pres">
      <dgm:prSet presAssocID="{19313857-70A6-4556-9CA3-BDE902CCC6A7}" presName="Name0" presStyleCnt="0">
        <dgm:presLayoutVars>
          <dgm:dir/>
          <dgm:animLvl val="lvl"/>
          <dgm:resizeHandles val="exact"/>
        </dgm:presLayoutVars>
      </dgm:prSet>
      <dgm:spPr/>
      <dgm:t>
        <a:bodyPr/>
        <a:lstStyle/>
        <a:p>
          <a:endParaRPr lang="en-US"/>
        </a:p>
      </dgm:t>
    </dgm:pt>
    <dgm:pt modelId="{614D821C-CD7C-447D-A16F-3F363B4CC258}" type="pres">
      <dgm:prSet presAssocID="{3D974753-D63F-4107-AA64-791F28BBC24A}" presName="composite" presStyleCnt="0"/>
      <dgm:spPr/>
    </dgm:pt>
    <dgm:pt modelId="{1606CFC2-84B0-4CCE-BA4A-D1F150DDA201}" type="pres">
      <dgm:prSet presAssocID="{3D974753-D63F-4107-AA64-791F28BBC24A}" presName="parTx" presStyleLbl="alignNode1" presStyleIdx="0" presStyleCnt="2" custScaleX="99822" custScaleY="78091">
        <dgm:presLayoutVars>
          <dgm:chMax val="0"/>
          <dgm:chPref val="0"/>
          <dgm:bulletEnabled val="1"/>
        </dgm:presLayoutVars>
      </dgm:prSet>
      <dgm:spPr/>
      <dgm:t>
        <a:bodyPr/>
        <a:lstStyle/>
        <a:p>
          <a:endParaRPr lang="en-US"/>
        </a:p>
      </dgm:t>
    </dgm:pt>
    <dgm:pt modelId="{4D590B99-4F81-464A-BD58-F2E2E5B0137D}" type="pres">
      <dgm:prSet presAssocID="{3D974753-D63F-4107-AA64-791F28BBC24A}" presName="desTx" presStyleLbl="alignAccFollowNode1" presStyleIdx="0" presStyleCnt="2">
        <dgm:presLayoutVars>
          <dgm:bulletEnabled val="1"/>
        </dgm:presLayoutVars>
      </dgm:prSet>
      <dgm:spPr/>
      <dgm:t>
        <a:bodyPr/>
        <a:lstStyle/>
        <a:p>
          <a:endParaRPr lang="en-US"/>
        </a:p>
      </dgm:t>
    </dgm:pt>
    <dgm:pt modelId="{79BD0298-16B7-4DF1-B192-60BE8C7001B6}" type="pres">
      <dgm:prSet presAssocID="{D89E2225-AD4C-4BC3-A8DB-B0308610F2C5}" presName="space" presStyleCnt="0"/>
      <dgm:spPr/>
    </dgm:pt>
    <dgm:pt modelId="{B42D1387-995F-4C7F-AD11-F956140D1E68}" type="pres">
      <dgm:prSet presAssocID="{DFD29872-F485-48AE-B936-4997C26A5A78}" presName="composite" presStyleCnt="0"/>
      <dgm:spPr/>
    </dgm:pt>
    <dgm:pt modelId="{C56AD232-AC0F-4E20-A271-D5325FD97B9E}" type="pres">
      <dgm:prSet presAssocID="{DFD29872-F485-48AE-B936-4997C26A5A78}" presName="parTx" presStyleLbl="alignNode1" presStyleIdx="1" presStyleCnt="2" custScaleX="99479" custScaleY="78091">
        <dgm:presLayoutVars>
          <dgm:chMax val="0"/>
          <dgm:chPref val="0"/>
          <dgm:bulletEnabled val="1"/>
        </dgm:presLayoutVars>
      </dgm:prSet>
      <dgm:spPr/>
      <dgm:t>
        <a:bodyPr/>
        <a:lstStyle/>
        <a:p>
          <a:endParaRPr lang="en-US"/>
        </a:p>
      </dgm:t>
    </dgm:pt>
    <dgm:pt modelId="{73B52D46-DF95-492F-A481-110C5B8B9354}" type="pres">
      <dgm:prSet presAssocID="{DFD29872-F485-48AE-B936-4997C26A5A78}" presName="desTx" presStyleLbl="alignAccFollowNode1" presStyleIdx="1" presStyleCnt="2">
        <dgm:presLayoutVars>
          <dgm:bulletEnabled val="1"/>
        </dgm:presLayoutVars>
      </dgm:prSet>
      <dgm:spPr/>
      <dgm:t>
        <a:bodyPr/>
        <a:lstStyle/>
        <a:p>
          <a:endParaRPr lang="en-US"/>
        </a:p>
      </dgm:t>
    </dgm:pt>
  </dgm:ptLst>
  <dgm:cxnLst>
    <dgm:cxn modelId="{B5562795-691D-48E9-9A7F-3671BB66B7A0}" srcId="{DFD29872-F485-48AE-B936-4997C26A5A78}" destId="{1C440C53-7C8A-4C61-BD2A-EEF9B62BF3A6}" srcOrd="4" destOrd="0" parTransId="{0E6520C4-EABE-4DF1-89AE-0980C54A66C5}" sibTransId="{C46DD745-3BB3-4D66-850B-136AAE87F49A}"/>
    <dgm:cxn modelId="{50C995F1-89B1-4F2F-B902-CD4F790F254D}" type="presOf" srcId="{595230A2-8F88-41BD-91D6-0CC322CE7F58}" destId="{4D590B99-4F81-464A-BD58-F2E2E5B0137D}" srcOrd="0" destOrd="2" presId="urn:microsoft.com/office/officeart/2005/8/layout/hList1"/>
    <dgm:cxn modelId="{9EED0990-39ED-4576-BD39-5188C33ADBDD}" type="presOf" srcId="{92A1FB7E-F6FD-4533-B7D0-0F890B2F403B}" destId="{73B52D46-DF95-492F-A481-110C5B8B9354}" srcOrd="0" destOrd="0" presId="urn:microsoft.com/office/officeart/2005/8/layout/hList1"/>
    <dgm:cxn modelId="{08593AA0-ACC2-4C6F-A322-347A54367650}" type="presOf" srcId="{75E258F0-F2C2-4758-A473-255071B5F9D2}" destId="{4D590B99-4F81-464A-BD58-F2E2E5B0137D}" srcOrd="0" destOrd="0" presId="urn:microsoft.com/office/officeart/2005/8/layout/hList1"/>
    <dgm:cxn modelId="{9FB8FCC7-174A-49C3-BE80-FB4129DD4C43}" type="presOf" srcId="{19313857-70A6-4556-9CA3-BDE902CCC6A7}" destId="{92C3490E-73FE-4B9E-BEE8-4AE70D053286}" srcOrd="0" destOrd="0" presId="urn:microsoft.com/office/officeart/2005/8/layout/hList1"/>
    <dgm:cxn modelId="{6E701C2B-E219-4707-915A-5449F5B2B9DF}" type="presOf" srcId="{8AAE326E-2481-4F3B-9C35-3132CF1C2816}" destId="{4D590B99-4F81-464A-BD58-F2E2E5B0137D}" srcOrd="0" destOrd="5" presId="urn:microsoft.com/office/officeart/2005/8/layout/hList1"/>
    <dgm:cxn modelId="{0DEE1387-8E2E-4B4B-90A7-51716FA07F38}" type="presOf" srcId="{F5BEA049-88DA-442A-B3D2-D9715C5ADCE1}" destId="{73B52D46-DF95-492F-A481-110C5B8B9354}" srcOrd="0" destOrd="3" presId="urn:microsoft.com/office/officeart/2005/8/layout/hList1"/>
    <dgm:cxn modelId="{D2AE260E-5C69-4DAF-858C-FD7F1E6D83E8}" type="presOf" srcId="{1C440C53-7C8A-4C61-BD2A-EEF9B62BF3A6}" destId="{73B52D46-DF95-492F-A481-110C5B8B9354}" srcOrd="0" destOrd="4" presId="urn:microsoft.com/office/officeart/2005/8/layout/hList1"/>
    <dgm:cxn modelId="{FF8E1F9E-DEE1-4D32-9D19-0C0852B1B362}" type="presOf" srcId="{BED9D978-7208-4ACD-B48C-6081A117C18F}" destId="{73B52D46-DF95-492F-A481-110C5B8B9354}" srcOrd="0" destOrd="1" presId="urn:microsoft.com/office/officeart/2005/8/layout/hList1"/>
    <dgm:cxn modelId="{FB505F23-3C90-498D-A7AA-B33C2FD2B658}" type="presOf" srcId="{3D974753-D63F-4107-AA64-791F28BBC24A}" destId="{1606CFC2-84B0-4CCE-BA4A-D1F150DDA201}" srcOrd="0" destOrd="0" presId="urn:microsoft.com/office/officeart/2005/8/layout/hList1"/>
    <dgm:cxn modelId="{1C262915-5762-46FA-B8FD-240CBAA549E0}" srcId="{DFD29872-F485-48AE-B936-4997C26A5A78}" destId="{87CB987D-18FA-4F8D-A9DB-0B680A9EFC5D}" srcOrd="2" destOrd="0" parTransId="{5BC06E11-2290-4F49-869D-9C596FB12E2D}" sibTransId="{29BE9B3F-C76F-4A3A-9FA8-4447B1EC404E}"/>
    <dgm:cxn modelId="{B4C5CA1A-03E9-4737-8AB8-7E906008BE3C}" srcId="{19313857-70A6-4556-9CA3-BDE902CCC6A7}" destId="{DFD29872-F485-48AE-B936-4997C26A5A78}" srcOrd="1" destOrd="0" parTransId="{4AF4485B-95C5-4ED6-B47C-32CE5B8A7B8D}" sibTransId="{B51DE407-7BB2-4FC5-B14D-1DE8EEA3371E}"/>
    <dgm:cxn modelId="{B3A16DD5-C60F-420B-B8E1-CF30738A141D}" srcId="{3D974753-D63F-4107-AA64-791F28BBC24A}" destId="{75E258F0-F2C2-4758-A473-255071B5F9D2}" srcOrd="0" destOrd="0" parTransId="{6D8B3B80-2E1A-4153-8DBD-5BCCF0D706D2}" sibTransId="{2A78768A-5006-44E8-B7D5-9785C5D4B672}"/>
    <dgm:cxn modelId="{E7741A68-C705-4ABD-A252-0CDDB672D134}" type="presOf" srcId="{612B25F3-FC7B-41D4-AB8A-4039605CAB03}" destId="{73B52D46-DF95-492F-A481-110C5B8B9354}" srcOrd="0" destOrd="5" presId="urn:microsoft.com/office/officeart/2005/8/layout/hList1"/>
    <dgm:cxn modelId="{E55D87DB-0DE2-4E4B-8441-CB3FE7D596AA}" srcId="{3D974753-D63F-4107-AA64-791F28BBC24A}" destId="{4F622714-BFFE-4E0E-A4E7-2EAA71CA2B99}" srcOrd="1" destOrd="0" parTransId="{239C8F25-4295-4A60-8060-E753083FFCED}" sibTransId="{63490D09-562D-43C1-82C4-D1233043B484}"/>
    <dgm:cxn modelId="{E5EBD725-D087-4D54-B09D-AF1C25A7C832}" type="presOf" srcId="{56FD1652-1E94-4239-B24A-BB9AA78CBBF9}" destId="{4D590B99-4F81-464A-BD58-F2E2E5B0137D}" srcOrd="0" destOrd="3" presId="urn:microsoft.com/office/officeart/2005/8/layout/hList1"/>
    <dgm:cxn modelId="{EF7B893E-D575-4153-99E7-FF4AE19F586A}" srcId="{DFD29872-F485-48AE-B936-4997C26A5A78}" destId="{92A1FB7E-F6FD-4533-B7D0-0F890B2F403B}" srcOrd="0" destOrd="0" parTransId="{FBBA0146-0BB0-4950-973A-D64A6BB75213}" sibTransId="{6326386F-FBB1-4489-ACD0-23B2C1E29FAF}"/>
    <dgm:cxn modelId="{BCF243D3-CF59-4970-B20F-5B9D0C93C3C3}" type="presOf" srcId="{DFD29872-F485-48AE-B936-4997C26A5A78}" destId="{C56AD232-AC0F-4E20-A271-D5325FD97B9E}" srcOrd="0" destOrd="0" presId="urn:microsoft.com/office/officeart/2005/8/layout/hList1"/>
    <dgm:cxn modelId="{28C529C3-8AC1-44CB-8634-0AA1ACEE76ED}" type="presOf" srcId="{4F622714-BFFE-4E0E-A4E7-2EAA71CA2B99}" destId="{4D590B99-4F81-464A-BD58-F2E2E5B0137D}" srcOrd="0" destOrd="1" presId="urn:microsoft.com/office/officeart/2005/8/layout/hList1"/>
    <dgm:cxn modelId="{71BB155A-C994-442F-B241-9BD4FB7E25C8}" srcId="{3D974753-D63F-4107-AA64-791F28BBC24A}" destId="{595230A2-8F88-41BD-91D6-0CC322CE7F58}" srcOrd="2" destOrd="0" parTransId="{89E2E020-1C96-4147-B743-230A3B2880DD}" sibTransId="{6EBFEBA5-1F72-4051-A0A3-FB8F45C84F16}"/>
    <dgm:cxn modelId="{F0BA2245-7F19-4A14-A852-A94F97E4F5E9}" type="presOf" srcId="{573997ED-44B2-4118-8BC8-2DEDFA80212D}" destId="{73B52D46-DF95-492F-A481-110C5B8B9354}" srcOrd="0" destOrd="6" presId="urn:microsoft.com/office/officeart/2005/8/layout/hList1"/>
    <dgm:cxn modelId="{45D163DC-B777-4176-A36B-FFAE6072E4A4}" srcId="{3D974753-D63F-4107-AA64-791F28BBC24A}" destId="{56FD1652-1E94-4239-B24A-BB9AA78CBBF9}" srcOrd="3" destOrd="0" parTransId="{DE418C82-8518-48EF-B9F5-D41F51B4B274}" sibTransId="{AB545375-9E4F-4631-81EF-4A40EDC9E4A8}"/>
    <dgm:cxn modelId="{C0EDE578-9AF1-434C-9261-20241E697896}" srcId="{DFD29872-F485-48AE-B936-4997C26A5A78}" destId="{F5BEA049-88DA-442A-B3D2-D9715C5ADCE1}" srcOrd="3" destOrd="0" parTransId="{379BA750-D75D-4B09-B4E1-7D31DA495F30}" sibTransId="{D97402D3-B377-4D5D-8DFE-AD187B45D8EC}"/>
    <dgm:cxn modelId="{5A7C74FF-53AD-4E6A-B7C0-2531A383A071}" srcId="{DFD29872-F485-48AE-B936-4997C26A5A78}" destId="{BED9D978-7208-4ACD-B48C-6081A117C18F}" srcOrd="1" destOrd="0" parTransId="{BFD0E8CE-B6A7-40E2-A0EB-664B4760DA57}" sibTransId="{2E8D1AB5-A06D-49B2-8312-187D293695A6}"/>
    <dgm:cxn modelId="{E99E7E4E-4DF9-4B00-A379-9A1785743A07}" srcId="{DFD29872-F485-48AE-B936-4997C26A5A78}" destId="{573997ED-44B2-4118-8BC8-2DEDFA80212D}" srcOrd="6" destOrd="0" parTransId="{ADE61140-63E3-4151-A24C-EEB7E1C30AE1}" sibTransId="{49E4E878-A12A-48BD-A179-AE2084CFFF4D}"/>
    <dgm:cxn modelId="{EF17F90F-7249-473A-B02A-A0BC78DA878A}" type="presOf" srcId="{87CB987D-18FA-4F8D-A9DB-0B680A9EFC5D}" destId="{73B52D46-DF95-492F-A481-110C5B8B9354}" srcOrd="0" destOrd="2" presId="urn:microsoft.com/office/officeart/2005/8/layout/hList1"/>
    <dgm:cxn modelId="{4E35323F-CDAE-4E6C-8388-86E1CD078160}" srcId="{3D974753-D63F-4107-AA64-791F28BBC24A}" destId="{94BEF138-3189-4EFC-9573-64EB2223430E}" srcOrd="4" destOrd="0" parTransId="{D981B46D-AE9E-4D7D-BB59-ED843F7421A5}" sibTransId="{0184D616-E5C0-43C0-B596-3826E430B1A8}"/>
    <dgm:cxn modelId="{ADD78B81-77F9-4140-B0AD-F805D3FC383F}" type="presOf" srcId="{94BEF138-3189-4EFC-9573-64EB2223430E}" destId="{4D590B99-4F81-464A-BD58-F2E2E5B0137D}" srcOrd="0" destOrd="4" presId="urn:microsoft.com/office/officeart/2005/8/layout/hList1"/>
    <dgm:cxn modelId="{3782D386-7341-4315-9D9C-127F85FFA07A}" srcId="{19313857-70A6-4556-9CA3-BDE902CCC6A7}" destId="{3D974753-D63F-4107-AA64-791F28BBC24A}" srcOrd="0" destOrd="0" parTransId="{25E6E6EA-6A33-4717-A217-811491A3F98F}" sibTransId="{D89E2225-AD4C-4BC3-A8DB-B0308610F2C5}"/>
    <dgm:cxn modelId="{A81AF839-4B59-4D5B-A1A3-26BD231EDA44}" srcId="{3D974753-D63F-4107-AA64-791F28BBC24A}" destId="{8AAE326E-2481-4F3B-9C35-3132CF1C2816}" srcOrd="5" destOrd="0" parTransId="{69C24D34-7736-4DDC-930B-5B903295C3CB}" sibTransId="{CF6FE68D-39F1-45A7-86CB-15D1879021A4}"/>
    <dgm:cxn modelId="{64430249-85E7-4B87-85AF-39BD17D914A8}" srcId="{DFD29872-F485-48AE-B936-4997C26A5A78}" destId="{612B25F3-FC7B-41D4-AB8A-4039605CAB03}" srcOrd="5" destOrd="0" parTransId="{A4A6A90B-2039-4F7C-811A-351983472FC4}" sibTransId="{D4BA2CF2-1BE2-4AE7-9055-C52275A7C364}"/>
    <dgm:cxn modelId="{05F442C2-EBC5-4F4C-BA2A-2D88F649AF53}" type="presParOf" srcId="{92C3490E-73FE-4B9E-BEE8-4AE70D053286}" destId="{614D821C-CD7C-447D-A16F-3F363B4CC258}" srcOrd="0" destOrd="0" presId="urn:microsoft.com/office/officeart/2005/8/layout/hList1"/>
    <dgm:cxn modelId="{3996BD8C-FD9E-4635-B713-878976BB649D}" type="presParOf" srcId="{614D821C-CD7C-447D-A16F-3F363B4CC258}" destId="{1606CFC2-84B0-4CCE-BA4A-D1F150DDA201}" srcOrd="0" destOrd="0" presId="urn:microsoft.com/office/officeart/2005/8/layout/hList1"/>
    <dgm:cxn modelId="{FAB31001-C15B-4C03-BEAE-628876C4B45D}" type="presParOf" srcId="{614D821C-CD7C-447D-A16F-3F363B4CC258}" destId="{4D590B99-4F81-464A-BD58-F2E2E5B0137D}" srcOrd="1" destOrd="0" presId="urn:microsoft.com/office/officeart/2005/8/layout/hList1"/>
    <dgm:cxn modelId="{E8BC0C44-CE3C-4025-B7A9-CC2668DC2160}" type="presParOf" srcId="{92C3490E-73FE-4B9E-BEE8-4AE70D053286}" destId="{79BD0298-16B7-4DF1-B192-60BE8C7001B6}" srcOrd="1" destOrd="0" presId="urn:microsoft.com/office/officeart/2005/8/layout/hList1"/>
    <dgm:cxn modelId="{8F643F67-1897-4F9C-A13B-E2FC2B4A5F9A}" type="presParOf" srcId="{92C3490E-73FE-4B9E-BEE8-4AE70D053286}" destId="{B42D1387-995F-4C7F-AD11-F956140D1E68}" srcOrd="2" destOrd="0" presId="urn:microsoft.com/office/officeart/2005/8/layout/hList1"/>
    <dgm:cxn modelId="{6B5E989C-91CA-4238-87CB-6F17BB98D0E4}" type="presParOf" srcId="{B42D1387-995F-4C7F-AD11-F956140D1E68}" destId="{C56AD232-AC0F-4E20-A271-D5325FD97B9E}" srcOrd="0" destOrd="0" presId="urn:microsoft.com/office/officeart/2005/8/layout/hList1"/>
    <dgm:cxn modelId="{6A0ACF20-6CA2-4A6E-A7B3-C4D660A7180E}" type="presParOf" srcId="{B42D1387-995F-4C7F-AD11-F956140D1E68}" destId="{73B52D46-DF95-492F-A481-110C5B8B9354}"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06CFC2-84B0-4CCE-BA4A-D1F150DDA201}">
      <dsp:nvSpPr>
        <dsp:cNvPr id="0" name=""/>
        <dsp:cNvSpPr/>
      </dsp:nvSpPr>
      <dsp:spPr>
        <a:xfrm>
          <a:off x="3596" y="207673"/>
          <a:ext cx="3987118" cy="521169"/>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l" defTabSz="800100">
            <a:lnSpc>
              <a:spcPct val="90000"/>
            </a:lnSpc>
            <a:spcBef>
              <a:spcPct val="0"/>
            </a:spcBef>
            <a:spcAft>
              <a:spcPct val="35000"/>
            </a:spcAft>
          </a:pPr>
          <a:r>
            <a:rPr lang="en-IN" sz="1800" b="1" kern="1200" dirty="0" smtClean="0">
              <a:latin typeface="Segoe UI" panose="020B0502040204020203" pitchFamily="34" charset="0"/>
              <a:ea typeface="Segoe UI" panose="020B0502040204020203" pitchFamily="34" charset="0"/>
              <a:cs typeface="Segoe UI" panose="020B0502040204020203" pitchFamily="34" charset="0"/>
            </a:rPr>
            <a:t>For Developers</a:t>
          </a:r>
          <a:endParaRPr lang="en-US" sz="1800" b="1" kern="1200" dirty="0">
            <a:latin typeface="Segoe UI" panose="020B0502040204020203" pitchFamily="34" charset="0"/>
            <a:ea typeface="Segoe UI" panose="020B0502040204020203" pitchFamily="34" charset="0"/>
            <a:cs typeface="Segoe UI" panose="020B0502040204020203" pitchFamily="34" charset="0"/>
          </a:endParaRPr>
        </a:p>
      </dsp:txBody>
      <dsp:txXfrm>
        <a:off x="3596" y="207673"/>
        <a:ext cx="3987118" cy="521169"/>
      </dsp:txXfrm>
    </dsp:sp>
    <dsp:sp modelId="{4D590B99-4F81-464A-BD58-F2E2E5B0137D}">
      <dsp:nvSpPr>
        <dsp:cNvPr id="0" name=""/>
        <dsp:cNvSpPr/>
      </dsp:nvSpPr>
      <dsp:spPr>
        <a:xfrm>
          <a:off x="41" y="655733"/>
          <a:ext cx="4001351" cy="3673667"/>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IN" sz="160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Simple creation of Environments</a:t>
          </a:r>
          <a:endParaRPr lang="en-US" sz="1600" kern="1200" dirty="0">
            <a:solidFill>
              <a:schemeClr val="tx2"/>
            </a:solidFill>
            <a:latin typeface="Segoe UI" panose="020B0502040204020203" pitchFamily="34" charset="0"/>
            <a:ea typeface="Segoe UI" panose="020B0502040204020203" pitchFamily="34" charset="0"/>
            <a:cs typeface="Segoe UI" panose="020B0502040204020203" pitchFamily="34" charset="0"/>
          </a:endParaRPr>
        </a:p>
        <a:p>
          <a:pPr marL="171450" lvl="1" indent="-171450" algn="l" defTabSz="711200">
            <a:lnSpc>
              <a:spcPct val="90000"/>
            </a:lnSpc>
            <a:spcBef>
              <a:spcPct val="0"/>
            </a:spcBef>
            <a:spcAft>
              <a:spcPct val="15000"/>
            </a:spcAft>
            <a:buChar char="••"/>
          </a:pPr>
          <a:r>
            <a:rPr lang="en-IN" sz="160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Portable App containers</a:t>
          </a:r>
          <a:endParaRPr lang="en-IN" sz="1600" kern="1200" dirty="0">
            <a:solidFill>
              <a:schemeClr val="tx2"/>
            </a:solidFill>
            <a:latin typeface="Segoe UI" panose="020B0502040204020203" pitchFamily="34" charset="0"/>
            <a:ea typeface="Segoe UI" panose="020B0502040204020203" pitchFamily="34" charset="0"/>
            <a:cs typeface="Segoe UI" panose="020B0502040204020203" pitchFamily="34" charset="0"/>
          </a:endParaRPr>
        </a:p>
        <a:p>
          <a:pPr marL="171450" lvl="1" indent="-171450" algn="l" defTabSz="711200">
            <a:lnSpc>
              <a:spcPct val="90000"/>
            </a:lnSpc>
            <a:spcBef>
              <a:spcPct val="0"/>
            </a:spcBef>
            <a:spcAft>
              <a:spcPct val="15000"/>
            </a:spcAft>
            <a:buChar char="••"/>
          </a:pPr>
          <a:r>
            <a:rPr lang="en-IN" sz="160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Build, test &amp; package on production like environment</a:t>
          </a:r>
          <a:endParaRPr lang="en-IN" sz="1600" kern="1200" dirty="0">
            <a:solidFill>
              <a:schemeClr val="tx2"/>
            </a:solidFill>
            <a:latin typeface="Segoe UI" panose="020B0502040204020203" pitchFamily="34" charset="0"/>
            <a:ea typeface="Segoe UI" panose="020B0502040204020203" pitchFamily="34" charset="0"/>
            <a:cs typeface="Segoe UI" panose="020B0502040204020203" pitchFamily="34" charset="0"/>
          </a:endParaRPr>
        </a:p>
        <a:p>
          <a:pPr marL="171450" lvl="1" indent="-171450" algn="l" defTabSz="711200">
            <a:lnSpc>
              <a:spcPct val="90000"/>
            </a:lnSpc>
            <a:spcBef>
              <a:spcPct val="0"/>
            </a:spcBef>
            <a:spcAft>
              <a:spcPct val="15000"/>
            </a:spcAft>
            <a:buChar char="••"/>
          </a:pPr>
          <a:r>
            <a:rPr lang="en-IN" sz="160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Increase the quality of code produced by Developers</a:t>
          </a:r>
          <a:endParaRPr lang="en-IN" sz="1600" kern="1200" dirty="0">
            <a:solidFill>
              <a:schemeClr val="tx2"/>
            </a:solidFill>
            <a:latin typeface="Segoe UI" panose="020B0502040204020203" pitchFamily="34" charset="0"/>
            <a:ea typeface="Segoe UI" panose="020B0502040204020203" pitchFamily="34" charset="0"/>
            <a:cs typeface="Segoe UI" panose="020B0502040204020203" pitchFamily="34" charset="0"/>
          </a:endParaRPr>
        </a:p>
        <a:p>
          <a:pPr marL="171450" lvl="1" indent="-171450" algn="l" defTabSz="711200">
            <a:lnSpc>
              <a:spcPct val="90000"/>
            </a:lnSpc>
            <a:spcBef>
              <a:spcPct val="0"/>
            </a:spcBef>
            <a:spcAft>
              <a:spcPct val="15000"/>
            </a:spcAft>
            <a:buChar char="••"/>
          </a:pPr>
          <a:r>
            <a:rPr lang="en-IN" sz="160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Fast and simple</a:t>
          </a:r>
          <a:endParaRPr lang="en-IN" sz="1600" kern="1200" dirty="0">
            <a:solidFill>
              <a:schemeClr val="tx2"/>
            </a:solidFill>
            <a:latin typeface="Segoe UI" panose="020B0502040204020203" pitchFamily="34" charset="0"/>
            <a:ea typeface="Segoe UI" panose="020B0502040204020203" pitchFamily="34" charset="0"/>
            <a:cs typeface="Segoe UI" panose="020B0502040204020203" pitchFamily="34" charset="0"/>
          </a:endParaRPr>
        </a:p>
        <a:p>
          <a:pPr marL="171450" lvl="1" indent="-171450" algn="l" defTabSz="711200">
            <a:lnSpc>
              <a:spcPct val="90000"/>
            </a:lnSpc>
            <a:spcBef>
              <a:spcPct val="0"/>
            </a:spcBef>
            <a:spcAft>
              <a:spcPct val="15000"/>
            </a:spcAft>
            <a:buChar char="••"/>
          </a:pPr>
          <a:r>
            <a:rPr lang="en-IN" sz="160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16,000+ apps available on Docker Hub</a:t>
          </a:r>
          <a:endParaRPr lang="en-IN" sz="1600" kern="1200" dirty="0">
            <a:solidFill>
              <a:schemeClr val="tx2"/>
            </a:solidFill>
            <a:latin typeface="Segoe UI" panose="020B0502040204020203" pitchFamily="34" charset="0"/>
            <a:ea typeface="Segoe UI" panose="020B0502040204020203" pitchFamily="34" charset="0"/>
            <a:cs typeface="Segoe UI" panose="020B0502040204020203" pitchFamily="34" charset="0"/>
          </a:endParaRPr>
        </a:p>
      </dsp:txBody>
      <dsp:txXfrm>
        <a:off x="41" y="655733"/>
        <a:ext cx="4001351" cy="3673667"/>
      </dsp:txXfrm>
    </dsp:sp>
    <dsp:sp modelId="{C56AD232-AC0F-4E20-A271-D5325FD97B9E}">
      <dsp:nvSpPr>
        <dsp:cNvPr id="0" name=""/>
        <dsp:cNvSpPr/>
      </dsp:nvSpPr>
      <dsp:spPr>
        <a:xfrm>
          <a:off x="4571951" y="207673"/>
          <a:ext cx="3959765" cy="521169"/>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l" defTabSz="800100">
            <a:lnSpc>
              <a:spcPct val="90000"/>
            </a:lnSpc>
            <a:spcBef>
              <a:spcPct val="0"/>
            </a:spcBef>
            <a:spcAft>
              <a:spcPct val="35000"/>
            </a:spcAft>
          </a:pPr>
          <a:r>
            <a:rPr lang="en-IN" sz="1800" b="1" kern="1200" dirty="0" smtClean="0">
              <a:latin typeface="Segoe UI" panose="020B0502040204020203" pitchFamily="34" charset="0"/>
              <a:ea typeface="Segoe UI" panose="020B0502040204020203" pitchFamily="34" charset="0"/>
              <a:cs typeface="Segoe UI" panose="020B0502040204020203" pitchFamily="34" charset="0"/>
            </a:rPr>
            <a:t>For DevOps</a:t>
          </a:r>
          <a:endParaRPr lang="en-US" sz="1800" b="1" kern="1200" dirty="0">
            <a:latin typeface="Segoe UI" panose="020B0502040204020203" pitchFamily="34" charset="0"/>
            <a:ea typeface="Segoe UI" panose="020B0502040204020203" pitchFamily="34" charset="0"/>
            <a:cs typeface="Segoe UI" panose="020B0502040204020203" pitchFamily="34" charset="0"/>
          </a:endParaRPr>
        </a:p>
      </dsp:txBody>
      <dsp:txXfrm>
        <a:off x="4571951" y="207673"/>
        <a:ext cx="3959765" cy="521169"/>
      </dsp:txXfrm>
    </dsp:sp>
    <dsp:sp modelId="{73B52D46-DF95-492F-A481-110C5B8B9354}">
      <dsp:nvSpPr>
        <dsp:cNvPr id="0" name=""/>
        <dsp:cNvSpPr/>
      </dsp:nvSpPr>
      <dsp:spPr>
        <a:xfrm>
          <a:off x="4561582" y="655733"/>
          <a:ext cx="4001351" cy="3673667"/>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IN" sz="160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Provide standard Environments for Dev, Test &amp; Production</a:t>
          </a:r>
          <a:endParaRPr lang="en-US" sz="1600" kern="1200" dirty="0">
            <a:solidFill>
              <a:schemeClr val="tx2"/>
            </a:solidFill>
            <a:latin typeface="Segoe UI" panose="020B0502040204020203" pitchFamily="34" charset="0"/>
            <a:ea typeface="Segoe UI" panose="020B0502040204020203" pitchFamily="34" charset="0"/>
            <a:cs typeface="Segoe UI" panose="020B0502040204020203" pitchFamily="34" charset="0"/>
          </a:endParaRPr>
        </a:p>
        <a:p>
          <a:pPr marL="171450" lvl="1" indent="-171450" algn="l" defTabSz="711200">
            <a:lnSpc>
              <a:spcPct val="90000"/>
            </a:lnSpc>
            <a:spcBef>
              <a:spcPct val="0"/>
            </a:spcBef>
            <a:spcAft>
              <a:spcPct val="15000"/>
            </a:spcAft>
            <a:buChar char="••"/>
          </a:pPr>
          <a:r>
            <a:rPr lang="en-IN" sz="160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Reducing “works on my machine” finger-pointing</a:t>
          </a:r>
          <a:endParaRPr lang="en-IN" sz="1600" kern="1200" dirty="0">
            <a:solidFill>
              <a:schemeClr val="tx2"/>
            </a:solidFill>
            <a:latin typeface="Segoe UI" panose="020B0502040204020203" pitchFamily="34" charset="0"/>
            <a:ea typeface="Segoe UI" panose="020B0502040204020203" pitchFamily="34" charset="0"/>
            <a:cs typeface="Segoe UI" panose="020B0502040204020203" pitchFamily="34" charset="0"/>
          </a:endParaRPr>
        </a:p>
        <a:p>
          <a:pPr marL="171450" lvl="1" indent="-171450" algn="l" defTabSz="711200">
            <a:lnSpc>
              <a:spcPct val="90000"/>
            </a:lnSpc>
            <a:spcBef>
              <a:spcPct val="0"/>
            </a:spcBef>
            <a:spcAft>
              <a:spcPct val="15000"/>
            </a:spcAft>
            <a:buChar char="••"/>
          </a:pPr>
          <a:r>
            <a:rPr lang="en-IN" sz="160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Helps Infra teams to deploy &amp; run any App on any infrastructure</a:t>
          </a:r>
          <a:endParaRPr lang="en-IN" sz="1600" kern="1200" dirty="0">
            <a:solidFill>
              <a:schemeClr val="tx2"/>
            </a:solidFill>
            <a:latin typeface="Segoe UI" panose="020B0502040204020203" pitchFamily="34" charset="0"/>
            <a:ea typeface="Segoe UI" panose="020B0502040204020203" pitchFamily="34" charset="0"/>
            <a:cs typeface="Segoe UI" panose="020B0502040204020203" pitchFamily="34" charset="0"/>
          </a:endParaRPr>
        </a:p>
        <a:p>
          <a:pPr marL="171450" lvl="1" indent="-171450" algn="l" defTabSz="711200">
            <a:lnSpc>
              <a:spcPct val="90000"/>
            </a:lnSpc>
            <a:spcBef>
              <a:spcPct val="0"/>
            </a:spcBef>
            <a:spcAft>
              <a:spcPct val="15000"/>
            </a:spcAft>
            <a:buChar char="••"/>
          </a:pPr>
          <a:r>
            <a:rPr lang="en-IN" sz="160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Entire lifecycle more efficient and repeatable</a:t>
          </a:r>
          <a:endParaRPr lang="en-IN" sz="1600" kern="1200" dirty="0">
            <a:solidFill>
              <a:schemeClr val="tx2"/>
            </a:solidFill>
            <a:latin typeface="Segoe UI" panose="020B0502040204020203" pitchFamily="34" charset="0"/>
            <a:ea typeface="Segoe UI" panose="020B0502040204020203" pitchFamily="34" charset="0"/>
            <a:cs typeface="Segoe UI" panose="020B0502040204020203" pitchFamily="34" charset="0"/>
          </a:endParaRPr>
        </a:p>
        <a:p>
          <a:pPr marL="171450" lvl="1" indent="-171450" algn="l" defTabSz="711200">
            <a:lnSpc>
              <a:spcPct val="90000"/>
            </a:lnSpc>
            <a:spcBef>
              <a:spcPct val="0"/>
            </a:spcBef>
            <a:spcAft>
              <a:spcPct val="15000"/>
            </a:spcAft>
            <a:buChar char="••"/>
          </a:pPr>
          <a:r>
            <a:rPr lang="en-IN" sz="160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Compared to VM's, reduces costs &amp; improves speed</a:t>
          </a:r>
          <a:endParaRPr lang="en-IN" sz="1600" kern="1200" dirty="0">
            <a:solidFill>
              <a:schemeClr val="tx2"/>
            </a:solidFill>
            <a:latin typeface="Segoe UI" panose="020B0502040204020203" pitchFamily="34" charset="0"/>
            <a:ea typeface="Segoe UI" panose="020B0502040204020203" pitchFamily="34" charset="0"/>
            <a:cs typeface="Segoe UI" panose="020B0502040204020203" pitchFamily="34" charset="0"/>
          </a:endParaRPr>
        </a:p>
        <a:p>
          <a:pPr marL="171450" lvl="1" indent="-171450" algn="l" defTabSz="711200">
            <a:lnSpc>
              <a:spcPct val="90000"/>
            </a:lnSpc>
            <a:spcBef>
              <a:spcPct val="0"/>
            </a:spcBef>
            <a:spcAft>
              <a:spcPct val="15000"/>
            </a:spcAft>
            <a:buChar char="••"/>
          </a:pPr>
          <a:r>
            <a:rPr lang="en-IN" sz="160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Deployment  &amp; Release Automation</a:t>
          </a:r>
          <a:endParaRPr lang="en-IN" sz="1600" kern="1200" dirty="0">
            <a:solidFill>
              <a:schemeClr val="tx2"/>
            </a:solidFill>
            <a:latin typeface="Segoe UI" panose="020B0502040204020203" pitchFamily="34" charset="0"/>
            <a:ea typeface="Segoe UI" panose="020B0502040204020203" pitchFamily="34" charset="0"/>
            <a:cs typeface="Segoe UI" panose="020B0502040204020203" pitchFamily="34" charset="0"/>
          </a:endParaRPr>
        </a:p>
        <a:p>
          <a:pPr marL="171450" lvl="1" indent="-171450" algn="l" defTabSz="711200">
            <a:lnSpc>
              <a:spcPct val="90000"/>
            </a:lnSpc>
            <a:spcBef>
              <a:spcPct val="0"/>
            </a:spcBef>
            <a:spcAft>
              <a:spcPct val="15000"/>
            </a:spcAft>
            <a:buChar char="••"/>
          </a:pPr>
          <a:r>
            <a:rPr lang="en-IN" sz="1600" kern="120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Perfect for DevOps –  CI, CD, Release, Scaling, Clouds, etc</a:t>
          </a:r>
          <a:endParaRPr lang="en-IN" sz="1600" kern="1200" dirty="0">
            <a:solidFill>
              <a:schemeClr val="tx2"/>
            </a:solidFill>
            <a:latin typeface="Segoe UI" panose="020B0502040204020203" pitchFamily="34" charset="0"/>
            <a:ea typeface="Segoe UI" panose="020B0502040204020203" pitchFamily="34" charset="0"/>
            <a:cs typeface="Segoe UI" panose="020B0502040204020203" pitchFamily="34" charset="0"/>
          </a:endParaRPr>
        </a:p>
      </dsp:txBody>
      <dsp:txXfrm>
        <a:off x="4561582" y="655733"/>
        <a:ext cx="4001351" cy="3673667"/>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F3B47075-42FC-4992-BFD6-71B1872E4AB2}" type="datetimeFigureOut">
              <a:rPr lang="en-US" smtClean="0"/>
              <a:t>22-Oct-18</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600C82F4-2A69-4126-B139-781D9110DB5F}" type="slidenum">
              <a:rPr lang="en-US" smtClean="0"/>
              <a:t>‹#›</a:t>
            </a:fld>
            <a:endParaRPr lang="en-US"/>
          </a:p>
        </p:txBody>
      </p:sp>
    </p:spTree>
    <p:extLst>
      <p:ext uri="{BB962C8B-B14F-4D97-AF65-F5344CB8AC3E}">
        <p14:creationId xmlns:p14="http://schemas.microsoft.com/office/powerpoint/2010/main" val="507767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Today we are going to discuss about </a:t>
            </a:r>
            <a:r>
              <a:rPr lang="en-US" dirty="0" err="1" smtClean="0"/>
              <a:t>Docker</a:t>
            </a:r>
            <a:r>
              <a:rPr lang="en-US" dirty="0" smtClean="0"/>
              <a:t> “A containerization tool”.</a:t>
            </a:r>
            <a:r>
              <a:rPr lang="en-US" baseline="0" dirty="0" smtClean="0"/>
              <a:t> </a:t>
            </a:r>
          </a:p>
          <a:p>
            <a:r>
              <a:rPr lang="en-US" baseline="0" dirty="0" smtClean="0"/>
              <a:t>It is one of top 5 open source project. We will compare Virtual Machines with Containers.</a:t>
            </a:r>
          </a:p>
          <a:p>
            <a:r>
              <a:rPr lang="en-US" baseline="0" dirty="0" smtClean="0"/>
              <a:t>We will discuss importance of the containerization and use cases of </a:t>
            </a:r>
            <a:r>
              <a:rPr lang="en-US" baseline="0" dirty="0" err="1" smtClean="0"/>
              <a:t>Docker</a:t>
            </a:r>
            <a:r>
              <a:rPr lang="en-US" baseline="0" dirty="0" smtClean="0"/>
              <a:t>.</a:t>
            </a:r>
          </a:p>
          <a:p>
            <a:r>
              <a:rPr lang="en-US" baseline="0" dirty="0" smtClean="0"/>
              <a:t>We will also understand different </a:t>
            </a:r>
            <a:r>
              <a:rPr lang="en-US" baseline="0" dirty="0" err="1" smtClean="0"/>
              <a:t>docker</a:t>
            </a:r>
            <a:r>
              <a:rPr lang="en-US" baseline="0" dirty="0" smtClean="0"/>
              <a:t> objects like image, containers, volumes, registry and </a:t>
            </a:r>
            <a:r>
              <a:rPr lang="en-US" baseline="0" dirty="0" err="1" smtClean="0"/>
              <a:t>docker</a:t>
            </a:r>
            <a:r>
              <a:rPr lang="en-US" baseline="0" dirty="0" smtClean="0"/>
              <a:t> architecture.</a:t>
            </a:r>
          </a:p>
          <a:p>
            <a:endParaRPr lang="en-US" baseline="0" dirty="0" smtClean="0"/>
          </a:p>
        </p:txBody>
      </p:sp>
      <p:sp>
        <p:nvSpPr>
          <p:cNvPr id="4" name="Slide Number Placeholder 3"/>
          <p:cNvSpPr>
            <a:spLocks noGrp="1"/>
          </p:cNvSpPr>
          <p:nvPr>
            <p:ph type="sldNum" sz="quarter" idx="10"/>
          </p:nvPr>
        </p:nvSpPr>
        <p:spPr/>
        <p:txBody>
          <a:bodyPr/>
          <a:lstStyle/>
          <a:p>
            <a:fld id="{600C82F4-2A69-4126-B139-781D9110DB5F}" type="slidenum">
              <a:rPr lang="en-US" smtClean="0"/>
              <a:t>2</a:t>
            </a:fld>
            <a:endParaRPr lang="en-US"/>
          </a:p>
        </p:txBody>
      </p:sp>
    </p:spTree>
    <p:extLst>
      <p:ext uri="{BB962C8B-B14F-4D97-AF65-F5344CB8AC3E}">
        <p14:creationId xmlns:p14="http://schemas.microsoft.com/office/powerpoint/2010/main" val="3389583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are many pain areas infrastructure team faces daily basis.</a:t>
            </a:r>
          </a:p>
          <a:p>
            <a:r>
              <a:rPr lang="en-US" baseline="0" dirty="0" smtClean="0"/>
              <a:t>Development, Testing and Production Environments are not identical.</a:t>
            </a:r>
          </a:p>
          <a:p>
            <a:r>
              <a:rPr lang="en-US" baseline="0" dirty="0" smtClean="0"/>
              <a:t>Environment and Software Configuration varies for all the environments.</a:t>
            </a:r>
          </a:p>
          <a:p>
            <a:r>
              <a:rPr lang="en-US" dirty="0" smtClean="0"/>
              <a:t>If</a:t>
            </a:r>
            <a:r>
              <a:rPr lang="en-US" baseline="0" dirty="0" smtClean="0"/>
              <a:t> we have hosted Production Environments, machine downtime and fire fighting issues usually occurs and infrastructure team have to manage these issues.</a:t>
            </a:r>
          </a:p>
          <a:p>
            <a:r>
              <a:rPr lang="en-US" baseline="0" dirty="0" smtClean="0"/>
              <a:t>Virtual Machine requires higher storage and memory requirement, so it increases cost.</a:t>
            </a:r>
          </a:p>
          <a:p>
            <a:r>
              <a:rPr lang="en-US" baseline="0" dirty="0" smtClean="0"/>
              <a:t>Golden images is used to create Virtual Machines.</a:t>
            </a:r>
          </a:p>
          <a:p>
            <a:r>
              <a:rPr lang="en-US" baseline="0" dirty="0" smtClean="0"/>
              <a:t>Golden images are large in size and also require higher amount of storage.</a:t>
            </a:r>
          </a:p>
          <a:p>
            <a:r>
              <a:rPr lang="en-US" baseline="0" dirty="0" smtClean="0"/>
              <a:t>Manual creation and configuration of environments takes lots of time.</a:t>
            </a:r>
          </a:p>
          <a:p>
            <a:r>
              <a:rPr lang="en-US" baseline="0" dirty="0" smtClean="0"/>
              <a:t>Process of Snapshotting and Backup of environments is very complex and tedious task.</a:t>
            </a:r>
          </a:p>
          <a:p>
            <a:endParaRPr lang="en-US" baseline="0" dirty="0" smtClean="0"/>
          </a:p>
          <a:p>
            <a:r>
              <a:rPr lang="en-US" baseline="0" dirty="0" err="1" smtClean="0"/>
              <a:t>Docker</a:t>
            </a:r>
            <a:r>
              <a:rPr lang="en-US" baseline="0" dirty="0" smtClean="0"/>
              <a:t> helps us to overcome these pain areas. </a:t>
            </a:r>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3</a:t>
            </a:fld>
            <a:endParaRPr lang="en-US"/>
          </a:p>
        </p:txBody>
      </p:sp>
    </p:spTree>
    <p:extLst>
      <p:ext uri="{BB962C8B-B14F-4D97-AF65-F5344CB8AC3E}">
        <p14:creationId xmlns:p14="http://schemas.microsoft.com/office/powerpoint/2010/main" val="456967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is an open platform for developing, shipping, and running applications.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enables you to separate your applications from your infrastructure so you can deliver software quickly. With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you can manage your infrastructure in the same ways you manage your applications. By taking advantage of </a:t>
            </a:r>
            <a:r>
              <a:rPr lang="en-US" sz="1200" b="0" i="0" kern="1200" dirty="0" err="1" smtClean="0">
                <a:solidFill>
                  <a:schemeClr val="tx1"/>
                </a:solidFill>
                <a:effectLst/>
                <a:latin typeface="+mn-lt"/>
                <a:ea typeface="+mn-ea"/>
                <a:cs typeface="+mn-cs"/>
              </a:rPr>
              <a:t>Docker’s</a:t>
            </a:r>
            <a:r>
              <a:rPr lang="en-US" sz="1200" b="0" i="0" kern="1200" dirty="0" smtClean="0">
                <a:solidFill>
                  <a:schemeClr val="tx1"/>
                </a:solidFill>
                <a:effectLst/>
                <a:latin typeface="+mn-lt"/>
                <a:ea typeface="+mn-ea"/>
                <a:cs typeface="+mn-cs"/>
              </a:rPr>
              <a:t> methodologies for shipping, testing, and deploying code quickly, you can significantly reduce the delay between writing code and running it in production.</a:t>
            </a:r>
          </a:p>
          <a:p>
            <a:r>
              <a:rPr lang="en-US" dirty="0" err="1" smtClean="0"/>
              <a:t>Docker</a:t>
            </a:r>
            <a:r>
              <a:rPr lang="en-US" dirty="0" smtClean="0"/>
              <a:t> provides the ability to package and run an application in a loosely isolated environment called a container. The isolation and security allow you to run many containers simultaneously on a given host. Containers are lightweight because they don’t need the extra load of a hypervisor, but run directly within the host machine’s kernel. This means you can run more containers on a given hardware combination than if you were using virtual machines. You can even run </a:t>
            </a:r>
            <a:r>
              <a:rPr lang="en-US" dirty="0" err="1" smtClean="0"/>
              <a:t>Docker</a:t>
            </a:r>
            <a:r>
              <a:rPr lang="en-US" dirty="0" smtClean="0"/>
              <a:t> containers within host machines that are actually virtual machines!</a:t>
            </a:r>
          </a:p>
          <a:p>
            <a:endParaRPr lang="en-US" dirty="0" smtClean="0"/>
          </a:p>
          <a:p>
            <a:r>
              <a:rPr lang="en-US" dirty="0" err="1" smtClean="0"/>
              <a:t>Docker</a:t>
            </a:r>
            <a:r>
              <a:rPr lang="en-US" dirty="0" smtClean="0"/>
              <a:t> provides tooling and a platform to manage the lifecycle of your containers:</a:t>
            </a:r>
          </a:p>
          <a:p>
            <a:endParaRPr lang="en-US" dirty="0" smtClean="0"/>
          </a:p>
          <a:p>
            <a:r>
              <a:rPr lang="en-US" dirty="0" smtClean="0"/>
              <a:t>- Develop your application and its supporting components using containers.</a:t>
            </a:r>
          </a:p>
          <a:p>
            <a:r>
              <a:rPr lang="en-US" dirty="0" smtClean="0"/>
              <a:t>- The container becomes the unit for distributing and testing your application.</a:t>
            </a:r>
          </a:p>
          <a:p>
            <a:pPr marL="0" indent="0">
              <a:buFontTx/>
              <a:buNone/>
            </a:pPr>
            <a:r>
              <a:rPr lang="en-US" dirty="0" smtClean="0"/>
              <a:t>- When you’re ready, deploy your application into your production environment, as a container or an orchestrated service. This works the same whether your production environment is a local data center, a cloud provider, or a hybrid of the two.</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4</a:t>
            </a:fld>
            <a:endParaRPr lang="en-US"/>
          </a:p>
        </p:txBody>
      </p:sp>
    </p:spTree>
    <p:extLst>
      <p:ext uri="{BB962C8B-B14F-4D97-AF65-F5344CB8AC3E}">
        <p14:creationId xmlns:p14="http://schemas.microsoft.com/office/powerpoint/2010/main" val="3833442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All applications have their own dependencies, which include both software and hardware resources.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containers bring numerous unknown tags to the chart as compared to existing technologies in use. In terms of technology, it’s quite interesting in scenarios where it helps in promoting cloud portability by running the same applications in different virtual environments.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Virtual machines have a full OS with its own memory management installed with the associated overhead of virtual device drivers. In a virtual machine, valuable resources are emulated for the guest OS and hypervisor, which makes it possible to run many instances of one or more operating systems in parallel on a single machine (or host). Every guest OS runs as an individual entity from the host system.</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On the other hand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containers are executed with the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engine rather than the hypervisor. Containers are therefore smaller than Virtual Machines and enable faster start up with better performance, less isolation and greater compatibility possible due to sharing of the host’s kernel.</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it comes to comparing the two, it could be said that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Containers have much more potential than Virtual Machines. It’s evident as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Containers are able to share a single kernel and share application libraries. Containers present a lower system overhead than Virtual Machines and performance of the application inside a container is generally same or better as compared to the same application running within a Virtual Machine</a:t>
            </a:r>
          </a:p>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5</a:t>
            </a:fld>
            <a:endParaRPr lang="en-US"/>
          </a:p>
        </p:txBody>
      </p:sp>
    </p:spTree>
    <p:extLst>
      <p:ext uri="{BB962C8B-B14F-4D97-AF65-F5344CB8AC3E}">
        <p14:creationId xmlns:p14="http://schemas.microsoft.com/office/powerpoint/2010/main" val="332344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Docker</a:t>
            </a:r>
            <a:r>
              <a:rPr lang="en-US" dirty="0" smtClean="0"/>
              <a:t> helps us to create </a:t>
            </a:r>
            <a:r>
              <a:rPr lang="en-US" dirty="0" smtClean="0"/>
              <a:t>environments</a:t>
            </a:r>
            <a:r>
              <a:rPr lang="en-US" baseline="0" dirty="0" smtClean="0"/>
              <a:t> easily and fast.</a:t>
            </a:r>
          </a:p>
          <a:p>
            <a:r>
              <a:rPr lang="en-US" baseline="0" dirty="0" smtClean="0"/>
              <a:t>We can package our application inside the </a:t>
            </a:r>
            <a:r>
              <a:rPr lang="en-US" baseline="0" dirty="0" err="1" smtClean="0"/>
              <a:t>docker</a:t>
            </a:r>
            <a:r>
              <a:rPr lang="en-US" baseline="0" dirty="0" smtClean="0"/>
              <a:t> container and it can run on any machine and OS. So it give us a portability.</a:t>
            </a:r>
          </a:p>
          <a:p>
            <a:r>
              <a:rPr lang="en-US" baseline="0" dirty="0" smtClean="0"/>
              <a:t>We can test our builds on production like environment configuration using </a:t>
            </a:r>
            <a:r>
              <a:rPr lang="en-US" baseline="0" dirty="0" err="1" smtClean="0"/>
              <a:t>docker</a:t>
            </a:r>
            <a:r>
              <a:rPr lang="en-US" baseline="0" dirty="0" smtClean="0"/>
              <a:t> containers.</a:t>
            </a:r>
          </a:p>
          <a:p>
            <a:r>
              <a:rPr lang="en-US" baseline="0" dirty="0" smtClean="0"/>
              <a:t>It is  faster and simpler to package our application inside the </a:t>
            </a:r>
            <a:r>
              <a:rPr lang="en-US" baseline="0" dirty="0" err="1" smtClean="0"/>
              <a:t>docker</a:t>
            </a:r>
            <a:r>
              <a:rPr lang="en-US" baseline="0" dirty="0" smtClean="0"/>
              <a:t> container and run.</a:t>
            </a:r>
          </a:p>
          <a:p>
            <a:r>
              <a:rPr lang="en-US" baseline="0" dirty="0" smtClean="0"/>
              <a:t>There are 16000+ prebuilt application available in the </a:t>
            </a:r>
            <a:r>
              <a:rPr lang="en-US" baseline="0" dirty="0" err="1" smtClean="0"/>
              <a:t>docker</a:t>
            </a:r>
            <a:r>
              <a:rPr lang="en-US" baseline="0" dirty="0" smtClean="0"/>
              <a:t> hub, so we can reuse these </a:t>
            </a:r>
            <a:r>
              <a:rPr lang="en-US" baseline="0" dirty="0" err="1" smtClean="0"/>
              <a:t>docker</a:t>
            </a:r>
            <a:r>
              <a:rPr lang="en-US" baseline="0" dirty="0" smtClean="0"/>
              <a:t> images to package our application.</a:t>
            </a:r>
          </a:p>
          <a:p>
            <a:r>
              <a:rPr lang="en-US" baseline="0" dirty="0" err="1" smtClean="0"/>
              <a:t>Docker</a:t>
            </a:r>
            <a:r>
              <a:rPr lang="en-US" baseline="0" dirty="0" smtClean="0"/>
              <a:t> provides many benefits for the </a:t>
            </a:r>
            <a:r>
              <a:rPr lang="en-US" baseline="0" dirty="0" err="1" smtClean="0"/>
              <a:t>Devops</a:t>
            </a:r>
            <a:r>
              <a:rPr lang="en-US" baseline="0" dirty="0" smtClean="0"/>
              <a:t> culture.</a:t>
            </a:r>
          </a:p>
          <a:p>
            <a:r>
              <a:rPr lang="en-US" baseline="0" dirty="0" smtClean="0"/>
              <a:t>Using </a:t>
            </a:r>
            <a:r>
              <a:rPr lang="en-US" baseline="0" dirty="0" err="1" smtClean="0"/>
              <a:t>Docker</a:t>
            </a:r>
            <a:r>
              <a:rPr lang="en-US" baseline="0" dirty="0" smtClean="0"/>
              <a:t> Containers, we can provide standard environments for development, testing and production.</a:t>
            </a:r>
          </a:p>
          <a:p>
            <a:r>
              <a:rPr lang="en-US" baseline="0" dirty="0" smtClean="0"/>
              <a:t>We can reduce the “Work on my machine” problem using </a:t>
            </a:r>
            <a:r>
              <a:rPr lang="en-US" baseline="0" dirty="0" err="1" smtClean="0"/>
              <a:t>docker</a:t>
            </a:r>
            <a:r>
              <a:rPr lang="en-US" baseline="0" dirty="0" smtClean="0"/>
              <a:t> container to package and run our application.</a:t>
            </a:r>
          </a:p>
          <a:p>
            <a:r>
              <a:rPr lang="en-US" baseline="0" dirty="0" smtClean="0"/>
              <a:t>What is “Work on my machine” problem? In traditional environment every developers machine has different environment and software configurations. So it creates conflicts while we run any application.</a:t>
            </a:r>
          </a:p>
          <a:p>
            <a:r>
              <a:rPr lang="en-US" baseline="0" dirty="0" err="1" smtClean="0"/>
              <a:t>Docker</a:t>
            </a:r>
            <a:r>
              <a:rPr lang="en-US" baseline="0" dirty="0" smtClean="0"/>
              <a:t> containers are lighter than Virtual machines and also takes less storage than Virtual machines, So it reduces machine and storage cost.</a:t>
            </a:r>
          </a:p>
          <a:p>
            <a:r>
              <a:rPr lang="en-US" baseline="0" dirty="0" smtClean="0"/>
              <a:t>We can also use </a:t>
            </a:r>
            <a:r>
              <a:rPr lang="en-US" baseline="0" dirty="0" err="1" smtClean="0"/>
              <a:t>docker</a:t>
            </a:r>
            <a:r>
              <a:rPr lang="en-US" baseline="0" dirty="0" smtClean="0"/>
              <a:t> containers to implement CI/CD Pipelines.</a:t>
            </a:r>
          </a:p>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6</a:t>
            </a:fld>
            <a:endParaRPr lang="en-US"/>
          </a:p>
        </p:txBody>
      </p:sp>
    </p:spTree>
    <p:extLst>
      <p:ext uri="{BB962C8B-B14F-4D97-AF65-F5344CB8AC3E}">
        <p14:creationId xmlns:p14="http://schemas.microsoft.com/office/powerpoint/2010/main" val="295472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container is a standard unit of software that packages up code and all its dependencies so the application runs quickly and reliably from one computing environment to another. A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container image is a lightweight, standalone, executable package of software that includes everything needed to run an application: code, runtime, system tools, system libraries and settings.</a:t>
            </a:r>
          </a:p>
          <a:p>
            <a:r>
              <a:rPr lang="en-US" sz="1200" b="0" i="0" kern="1200" dirty="0" smtClean="0">
                <a:solidFill>
                  <a:schemeClr val="tx1"/>
                </a:solidFill>
                <a:effectLst/>
                <a:latin typeface="+mn-lt"/>
                <a:ea typeface="+mn-ea"/>
                <a:cs typeface="+mn-cs"/>
              </a:rPr>
              <a:t>Container images become containers at runtime and in the case of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containers - images become containers when they run on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Engine. Available for both Linux and Windows-based applications, containerized software will always run the same, regardless of the infrastructure. Containers isolate software from its environment and ensure that it works uniformly despite differences for instance between development and staging.</a:t>
            </a:r>
          </a:p>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7</a:t>
            </a:fld>
            <a:endParaRPr lang="en-US"/>
          </a:p>
        </p:txBody>
      </p:sp>
    </p:spTree>
    <p:extLst>
      <p:ext uri="{BB962C8B-B14F-4D97-AF65-F5344CB8AC3E}">
        <p14:creationId xmlns:p14="http://schemas.microsoft.com/office/powerpoint/2010/main" val="35763611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Docker</a:t>
            </a:r>
            <a:r>
              <a:rPr lang="en-US" dirty="0" smtClean="0"/>
              <a:t> uses a client-server architecture. The </a:t>
            </a:r>
            <a:r>
              <a:rPr lang="en-US" dirty="0" err="1" smtClean="0"/>
              <a:t>Docker</a:t>
            </a:r>
            <a:r>
              <a:rPr lang="en-US" dirty="0" smtClean="0"/>
              <a:t> client talks to the </a:t>
            </a:r>
            <a:r>
              <a:rPr lang="en-US" dirty="0" err="1" smtClean="0"/>
              <a:t>Docker</a:t>
            </a:r>
            <a:r>
              <a:rPr lang="en-US" dirty="0" smtClean="0"/>
              <a:t> daemon, which does the heavy lifting of building, running, and distributing your </a:t>
            </a:r>
            <a:r>
              <a:rPr lang="en-US" dirty="0" err="1" smtClean="0"/>
              <a:t>Docker</a:t>
            </a:r>
            <a:r>
              <a:rPr lang="en-US" dirty="0" smtClean="0"/>
              <a:t> containers. The </a:t>
            </a:r>
            <a:r>
              <a:rPr lang="en-US" dirty="0" err="1" smtClean="0"/>
              <a:t>Docker</a:t>
            </a:r>
            <a:r>
              <a:rPr lang="en-US" dirty="0" smtClean="0"/>
              <a:t> client and daemon can run on the same system, or you can connect a </a:t>
            </a:r>
            <a:r>
              <a:rPr lang="en-US" dirty="0" err="1" smtClean="0"/>
              <a:t>Docker</a:t>
            </a:r>
            <a:r>
              <a:rPr lang="en-US" dirty="0" smtClean="0"/>
              <a:t> client to a remote </a:t>
            </a:r>
            <a:r>
              <a:rPr lang="en-US" dirty="0" err="1" smtClean="0"/>
              <a:t>Docker</a:t>
            </a:r>
            <a:r>
              <a:rPr lang="en-US" dirty="0" smtClean="0"/>
              <a:t> daemon. The </a:t>
            </a:r>
            <a:r>
              <a:rPr lang="en-US" dirty="0" err="1" smtClean="0"/>
              <a:t>Docker</a:t>
            </a:r>
            <a:r>
              <a:rPr lang="en-US" dirty="0" smtClean="0"/>
              <a:t> client and daemon communicate using a REST API, over UNIX sockets or a network interface.</a:t>
            </a:r>
          </a:p>
          <a:p>
            <a:r>
              <a:rPr lang="en-US" sz="1200" b="1" i="0" kern="1200" dirty="0" smtClean="0">
                <a:solidFill>
                  <a:schemeClr val="tx1"/>
                </a:solidFill>
                <a:effectLst/>
                <a:latin typeface="+mn-lt"/>
                <a:ea typeface="+mn-ea"/>
                <a:cs typeface="+mn-cs"/>
              </a:rPr>
              <a:t>The </a:t>
            </a:r>
            <a:r>
              <a:rPr lang="en-US" sz="1200" b="1" i="0" kern="1200" dirty="0" err="1" smtClean="0">
                <a:solidFill>
                  <a:schemeClr val="tx1"/>
                </a:solidFill>
                <a:effectLst/>
                <a:latin typeface="+mn-lt"/>
                <a:ea typeface="+mn-ea"/>
                <a:cs typeface="+mn-cs"/>
              </a:rPr>
              <a:t>Docker</a:t>
            </a:r>
            <a:r>
              <a:rPr lang="en-US" sz="1200" b="1" i="0" kern="1200" dirty="0" smtClean="0">
                <a:solidFill>
                  <a:schemeClr val="tx1"/>
                </a:solidFill>
                <a:effectLst/>
                <a:latin typeface="+mn-lt"/>
                <a:ea typeface="+mn-ea"/>
                <a:cs typeface="+mn-cs"/>
              </a:rPr>
              <a:t> daemon</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daemon (</a:t>
            </a:r>
            <a:r>
              <a:rPr lang="en-US" sz="1200" b="0" i="0" kern="1200" dirty="0" err="1" smtClean="0">
                <a:solidFill>
                  <a:schemeClr val="tx1"/>
                </a:solidFill>
                <a:effectLst/>
                <a:latin typeface="+mn-lt"/>
                <a:ea typeface="+mn-ea"/>
                <a:cs typeface="+mn-cs"/>
              </a:rPr>
              <a:t>dockerd</a:t>
            </a:r>
            <a:r>
              <a:rPr lang="en-US" sz="1200" b="0" i="0" kern="1200" dirty="0" smtClean="0">
                <a:solidFill>
                  <a:schemeClr val="tx1"/>
                </a:solidFill>
                <a:effectLst/>
                <a:latin typeface="+mn-lt"/>
                <a:ea typeface="+mn-ea"/>
                <a:cs typeface="+mn-cs"/>
              </a:rPr>
              <a:t>) listens for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API requests and manages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objects such as images, containers, networks, and volumes. A daemon can also communicate with other daemons to manage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services.</a:t>
            </a:r>
          </a:p>
          <a:p>
            <a:r>
              <a:rPr lang="en-US" sz="1200" b="1" i="0" kern="1200" dirty="0" smtClean="0">
                <a:solidFill>
                  <a:schemeClr val="tx1"/>
                </a:solidFill>
                <a:effectLst/>
                <a:latin typeface="+mn-lt"/>
                <a:ea typeface="+mn-ea"/>
                <a:cs typeface="+mn-cs"/>
              </a:rPr>
              <a:t>The </a:t>
            </a:r>
            <a:r>
              <a:rPr lang="en-US" sz="1200" b="1" i="0" kern="1200" dirty="0" err="1" smtClean="0">
                <a:solidFill>
                  <a:schemeClr val="tx1"/>
                </a:solidFill>
                <a:effectLst/>
                <a:latin typeface="+mn-lt"/>
                <a:ea typeface="+mn-ea"/>
                <a:cs typeface="+mn-cs"/>
              </a:rPr>
              <a:t>Docker</a:t>
            </a:r>
            <a:r>
              <a:rPr lang="en-US" sz="1200" b="1" i="0" kern="1200" dirty="0" smtClean="0">
                <a:solidFill>
                  <a:schemeClr val="tx1"/>
                </a:solidFill>
                <a:effectLst/>
                <a:latin typeface="+mn-lt"/>
                <a:ea typeface="+mn-ea"/>
                <a:cs typeface="+mn-cs"/>
              </a:rPr>
              <a:t> client:</a:t>
            </a:r>
          </a:p>
          <a:p>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client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is the primary way that many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users interact with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When you use commands such as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run, the client sends these commands to </a:t>
            </a:r>
            <a:r>
              <a:rPr lang="en-US" sz="1200" b="0" i="0" kern="1200" dirty="0" err="1" smtClean="0">
                <a:solidFill>
                  <a:schemeClr val="tx1"/>
                </a:solidFill>
                <a:effectLst/>
                <a:latin typeface="+mn-lt"/>
                <a:ea typeface="+mn-ea"/>
                <a:cs typeface="+mn-cs"/>
              </a:rPr>
              <a:t>dockerd</a:t>
            </a:r>
            <a:r>
              <a:rPr lang="en-US" sz="1200" b="0" i="0" kern="1200" dirty="0" smtClean="0">
                <a:solidFill>
                  <a:schemeClr val="tx1"/>
                </a:solidFill>
                <a:effectLst/>
                <a:latin typeface="+mn-lt"/>
                <a:ea typeface="+mn-ea"/>
                <a:cs typeface="+mn-cs"/>
              </a:rPr>
              <a:t>, which carries them out. The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command uses the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API. The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client can communicate with more than one daemon.</a:t>
            </a:r>
          </a:p>
          <a:p>
            <a:r>
              <a:rPr lang="en-US" sz="1200" b="1" i="0" kern="1200" dirty="0" err="1" smtClean="0">
                <a:solidFill>
                  <a:schemeClr val="tx1"/>
                </a:solidFill>
                <a:effectLst/>
                <a:latin typeface="+mn-lt"/>
                <a:ea typeface="+mn-ea"/>
                <a:cs typeface="+mn-cs"/>
              </a:rPr>
              <a:t>Docker</a:t>
            </a:r>
            <a:r>
              <a:rPr lang="en-US" sz="1200" b="1" i="0" kern="1200" dirty="0" smtClean="0">
                <a:solidFill>
                  <a:schemeClr val="tx1"/>
                </a:solidFill>
                <a:effectLst/>
                <a:latin typeface="+mn-lt"/>
                <a:ea typeface="+mn-ea"/>
                <a:cs typeface="+mn-cs"/>
              </a:rPr>
              <a:t> registries:</a:t>
            </a:r>
          </a:p>
          <a:p>
            <a:r>
              <a:rPr lang="en-US" sz="1200" b="0" i="0" kern="1200" dirty="0" smtClean="0">
                <a:solidFill>
                  <a:schemeClr val="tx1"/>
                </a:solidFill>
                <a:effectLst/>
                <a:latin typeface="+mn-lt"/>
                <a:ea typeface="+mn-ea"/>
                <a:cs typeface="+mn-cs"/>
              </a:rPr>
              <a:t>A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registry</a:t>
            </a:r>
            <a:r>
              <a:rPr lang="en-US" sz="1200" b="0" i="0" kern="1200" dirty="0" smtClean="0">
                <a:solidFill>
                  <a:schemeClr val="tx1"/>
                </a:solidFill>
                <a:effectLst/>
                <a:latin typeface="+mn-lt"/>
                <a:ea typeface="+mn-ea"/>
                <a:cs typeface="+mn-cs"/>
              </a:rPr>
              <a:t> stores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images.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Hub and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Cloud are public registries that anyone can use, and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is configured to look for images on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Hub by default. You can even run your own private registry. If you use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Datacenter (DDC), it includes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Trusted Registry (DTR).</a:t>
            </a:r>
          </a:p>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8</a:t>
            </a:fld>
            <a:endParaRPr lang="en-US"/>
          </a:p>
        </p:txBody>
      </p:sp>
    </p:spTree>
    <p:extLst>
      <p:ext uri="{BB962C8B-B14F-4D97-AF65-F5344CB8AC3E}">
        <p14:creationId xmlns:p14="http://schemas.microsoft.com/office/powerpoint/2010/main" val="26591640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Docker</a:t>
            </a:r>
            <a:r>
              <a:rPr lang="en-US" dirty="0" smtClean="0"/>
              <a:t> can build images automatically by reading the instructions from a </a:t>
            </a:r>
            <a:r>
              <a:rPr lang="en-US" dirty="0" err="1" smtClean="0"/>
              <a:t>Dockerfile</a:t>
            </a:r>
            <a:r>
              <a:rPr lang="en-US" dirty="0" smtClean="0"/>
              <a:t>. A </a:t>
            </a:r>
            <a:r>
              <a:rPr lang="en-US" dirty="0" err="1" smtClean="0"/>
              <a:t>Dockerfile</a:t>
            </a:r>
            <a:r>
              <a:rPr lang="en-US" dirty="0" smtClean="0"/>
              <a:t> is a text document that contains all the commands a user could call on the command line to assemble an image. Using </a:t>
            </a:r>
            <a:r>
              <a:rPr lang="en-US" dirty="0" err="1" smtClean="0"/>
              <a:t>docker</a:t>
            </a:r>
            <a:r>
              <a:rPr lang="en-US" dirty="0" smtClean="0"/>
              <a:t> build users can create an automated build that executes several command-line instructions in succession.</a:t>
            </a:r>
          </a:p>
          <a:p>
            <a:r>
              <a:rPr lang="en-US" dirty="0" smtClean="0"/>
              <a:t>The </a:t>
            </a:r>
            <a:r>
              <a:rPr lang="en-US" dirty="0" err="1" smtClean="0"/>
              <a:t>docker</a:t>
            </a:r>
            <a:r>
              <a:rPr lang="en-US" dirty="0" smtClean="0"/>
              <a:t> build command builds an image from a </a:t>
            </a:r>
            <a:r>
              <a:rPr lang="en-US" dirty="0" err="1" smtClean="0"/>
              <a:t>Dockerfile</a:t>
            </a:r>
            <a:r>
              <a:rPr lang="en-US" dirty="0" smtClean="0"/>
              <a:t> and a context. The build’s context is the set of files at a specified location PATH or URL. The PATH is a directory on your local </a:t>
            </a:r>
            <a:r>
              <a:rPr lang="en-US" dirty="0" err="1" smtClean="0"/>
              <a:t>filesystem</a:t>
            </a:r>
            <a:r>
              <a:rPr lang="en-US" dirty="0" smtClean="0"/>
              <a:t>. The URL is a </a:t>
            </a:r>
            <a:r>
              <a:rPr lang="en-US" dirty="0" err="1" smtClean="0"/>
              <a:t>Git</a:t>
            </a:r>
            <a:r>
              <a:rPr lang="en-US" dirty="0" smtClean="0"/>
              <a:t> repository location.</a:t>
            </a:r>
          </a:p>
          <a:p>
            <a:r>
              <a:rPr lang="en-US" dirty="0" smtClean="0"/>
              <a:t>A </a:t>
            </a:r>
            <a:r>
              <a:rPr lang="en-US" dirty="0" err="1" smtClean="0"/>
              <a:t>Docker</a:t>
            </a:r>
            <a:r>
              <a:rPr lang="en-US" dirty="0" smtClean="0"/>
              <a:t> image is a file, comprised of multiple layers, used to execute code in a </a:t>
            </a:r>
            <a:r>
              <a:rPr lang="en-US" dirty="0" err="1" smtClean="0"/>
              <a:t>Docker</a:t>
            </a:r>
            <a:r>
              <a:rPr lang="en-US" dirty="0" smtClean="0"/>
              <a:t> container. An image is essentially built from the instructions for a complete and executable version of an application, which relies on the host OS kernel. When the </a:t>
            </a:r>
            <a:r>
              <a:rPr lang="en-US" dirty="0" err="1" smtClean="0"/>
              <a:t>Docker</a:t>
            </a:r>
            <a:r>
              <a:rPr lang="en-US" dirty="0" smtClean="0"/>
              <a:t> user runs an image, it becomes one or multiple instances of that container.</a:t>
            </a:r>
          </a:p>
          <a:p>
            <a:r>
              <a:rPr lang="en-US" dirty="0" smtClean="0"/>
              <a:t>If we run </a:t>
            </a:r>
            <a:r>
              <a:rPr lang="en-US" dirty="0" err="1" smtClean="0"/>
              <a:t>docker</a:t>
            </a:r>
            <a:r>
              <a:rPr lang="en-US" dirty="0" smtClean="0"/>
              <a:t> image it will up and </a:t>
            </a:r>
            <a:r>
              <a:rPr lang="en-US" dirty="0" err="1" smtClean="0"/>
              <a:t>docker</a:t>
            </a:r>
            <a:r>
              <a:rPr lang="en-US" dirty="0" smtClean="0"/>
              <a:t> Container.</a:t>
            </a:r>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9</a:t>
            </a:fld>
            <a:endParaRPr lang="en-US"/>
          </a:p>
        </p:txBody>
      </p:sp>
    </p:spTree>
    <p:extLst>
      <p:ext uri="{BB962C8B-B14F-4D97-AF65-F5344CB8AC3E}">
        <p14:creationId xmlns:p14="http://schemas.microsoft.com/office/powerpoint/2010/main" val="3466758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Docker</a:t>
            </a:r>
            <a:r>
              <a:rPr lang="en-US" dirty="0" smtClean="0"/>
              <a:t> containers</a:t>
            </a:r>
            <a:r>
              <a:rPr lang="en-US" baseline="0" dirty="0" smtClean="0"/>
              <a:t> are faster and provide runtime performance near bare metal speeds.</a:t>
            </a:r>
          </a:p>
          <a:p>
            <a:r>
              <a:rPr lang="en-US" baseline="0" dirty="0" err="1" smtClean="0"/>
              <a:t>Docker</a:t>
            </a:r>
            <a:r>
              <a:rPr lang="en-US" baseline="0" dirty="0" smtClean="0"/>
              <a:t> containers can </a:t>
            </a:r>
            <a:r>
              <a:rPr lang="en-US" sz="1200" dirty="0" smtClean="0">
                <a:ea typeface="Segoe UI" panose="020B0502040204020203" pitchFamily="34" charset="0"/>
                <a:cs typeface="Segoe UI" panose="020B0502040204020203" pitchFamily="34" charset="0"/>
              </a:rPr>
              <a:t>run, stop , start in seconds.</a:t>
            </a:r>
          </a:p>
          <a:p>
            <a:r>
              <a:rPr lang="en-US" sz="1200" dirty="0" smtClean="0">
                <a:cs typeface="Segoe UI" panose="020B0502040204020203" pitchFamily="34" charset="0"/>
              </a:rPr>
              <a:t>It</a:t>
            </a:r>
            <a:r>
              <a:rPr lang="en-US" sz="1200" baseline="0" dirty="0" smtClean="0">
                <a:cs typeface="Segoe UI" panose="020B0502040204020203" pitchFamily="34" charset="0"/>
              </a:rPr>
              <a:t> is very flexible to package any application inside </a:t>
            </a:r>
            <a:r>
              <a:rPr lang="en-US" sz="1200" baseline="0" dirty="0" err="1" smtClean="0">
                <a:cs typeface="Segoe UI" panose="020B0502040204020203" pitchFamily="34" charset="0"/>
              </a:rPr>
              <a:t>docker</a:t>
            </a:r>
            <a:r>
              <a:rPr lang="en-US" sz="1200" baseline="0" dirty="0" smtClean="0">
                <a:cs typeface="Segoe UI" panose="020B0502040204020203" pitchFamily="34" charset="0"/>
              </a:rPr>
              <a:t> containers and run on any machine and OS.</a:t>
            </a:r>
          </a:p>
          <a:p>
            <a:r>
              <a:rPr lang="en-US" sz="1200" baseline="0" dirty="0" err="1" smtClean="0">
                <a:cs typeface="Segoe UI" panose="020B0502040204020203" pitchFamily="34" charset="0"/>
              </a:rPr>
              <a:t>Docker</a:t>
            </a:r>
            <a:r>
              <a:rPr lang="en-US" sz="1200" baseline="0" dirty="0" smtClean="0">
                <a:cs typeface="Segoe UI" panose="020B0502040204020203" pitchFamily="34" charset="0"/>
              </a:rPr>
              <a:t> containers are lightweight because they does not have its own Operating System, like a VM, images only contain bin, lib and app.</a:t>
            </a:r>
          </a:p>
          <a:p>
            <a:r>
              <a:rPr lang="en-US" sz="1200" baseline="0" dirty="0" smtClean="0">
                <a:cs typeface="Segoe UI" panose="020B0502040204020203" pitchFamily="34" charset="0"/>
              </a:rPr>
              <a:t>As </a:t>
            </a:r>
            <a:r>
              <a:rPr lang="en-US" sz="1200" baseline="0" dirty="0" err="1" smtClean="0">
                <a:cs typeface="Segoe UI" panose="020B0502040204020203" pitchFamily="34" charset="0"/>
              </a:rPr>
              <a:t>docker</a:t>
            </a:r>
            <a:r>
              <a:rPr lang="en-US" sz="1200" baseline="0" dirty="0" smtClean="0">
                <a:cs typeface="Segoe UI" panose="020B0502040204020203" pitchFamily="34" charset="0"/>
              </a:rPr>
              <a:t> is a </a:t>
            </a:r>
            <a:r>
              <a:rPr lang="en-US" sz="1200" baseline="0" dirty="0" err="1" smtClean="0">
                <a:cs typeface="Segoe UI" panose="020B0502040204020203" pitchFamily="34" charset="0"/>
              </a:rPr>
              <a:t>opensource</a:t>
            </a:r>
            <a:r>
              <a:rPr lang="en-US" sz="1200" baseline="0" dirty="0" smtClean="0">
                <a:cs typeface="Segoe UI" panose="020B0502040204020203" pitchFamily="34" charset="0"/>
              </a:rPr>
              <a:t> project, so it is inexpensive to use </a:t>
            </a:r>
            <a:r>
              <a:rPr lang="en-US" sz="1200" baseline="0" dirty="0" err="1" smtClean="0">
                <a:cs typeface="Segoe UI" panose="020B0502040204020203" pitchFamily="34" charset="0"/>
              </a:rPr>
              <a:t>docker</a:t>
            </a:r>
            <a:r>
              <a:rPr lang="en-US" sz="1200" baseline="0" dirty="0" smtClean="0">
                <a:cs typeface="Segoe UI" panose="020B0502040204020203" pitchFamily="34" charset="0"/>
              </a:rPr>
              <a:t> containers.</a:t>
            </a:r>
          </a:p>
          <a:p>
            <a:r>
              <a:rPr lang="en-US" sz="1200" baseline="0" dirty="0" err="1" smtClean="0">
                <a:cs typeface="Segoe UI" panose="020B0502040204020203" pitchFamily="34" charset="0"/>
              </a:rPr>
              <a:t>Docker</a:t>
            </a:r>
            <a:r>
              <a:rPr lang="en-US" sz="1200" baseline="0" dirty="0" smtClean="0">
                <a:cs typeface="Segoe UI" panose="020B0502040204020203" pitchFamily="34" charset="0"/>
              </a:rPr>
              <a:t> has vast ecosystem with big community support and 3</a:t>
            </a:r>
            <a:r>
              <a:rPr lang="en-US" sz="1200" baseline="30000" dirty="0" smtClean="0">
                <a:cs typeface="Segoe UI" panose="020B0502040204020203" pitchFamily="34" charset="0"/>
              </a:rPr>
              <a:t>rd</a:t>
            </a:r>
            <a:r>
              <a:rPr lang="en-US" sz="1200" baseline="0" dirty="0" smtClean="0">
                <a:cs typeface="Segoe UI" panose="020B0502040204020203" pitchFamily="34" charset="0"/>
              </a:rPr>
              <a:t> party application.</a:t>
            </a:r>
          </a:p>
          <a:p>
            <a:r>
              <a:rPr lang="en-US" sz="1200" baseline="0" dirty="0" smtClean="0">
                <a:cs typeface="Segoe UI" panose="020B0502040204020203" pitchFamily="34" charset="0"/>
              </a:rPr>
              <a:t>16000+ applications are already containerized and stored on </a:t>
            </a:r>
            <a:r>
              <a:rPr lang="en-US" sz="1200" baseline="0" dirty="0" err="1" smtClean="0">
                <a:cs typeface="Segoe UI" panose="020B0502040204020203" pitchFamily="34" charset="0"/>
              </a:rPr>
              <a:t>dockerhub</a:t>
            </a:r>
            <a:r>
              <a:rPr lang="en-US" sz="1200" baseline="0" dirty="0" smtClean="0">
                <a:cs typeface="Segoe UI" panose="020B0502040204020203" pitchFamily="34" charset="0"/>
              </a:rPr>
              <a:t>.</a:t>
            </a:r>
          </a:p>
          <a:p>
            <a:r>
              <a:rPr lang="en-US" sz="1200" baseline="0" dirty="0" smtClean="0">
                <a:cs typeface="Segoe UI" panose="020B0502040204020203" pitchFamily="34" charset="0"/>
              </a:rPr>
              <a:t>All cloud providers like AWS, Google Cloud Platform and Microsoft Azure are also supporting </a:t>
            </a:r>
            <a:r>
              <a:rPr lang="en-US" sz="1200" baseline="0" dirty="0" err="1" smtClean="0">
                <a:cs typeface="Segoe UI" panose="020B0502040204020203" pitchFamily="34" charset="0"/>
              </a:rPr>
              <a:t>docker</a:t>
            </a:r>
            <a:r>
              <a:rPr lang="en-US" sz="1200" baseline="0" dirty="0" smtClean="0">
                <a:cs typeface="Segoe UI" panose="020B0502040204020203" pitchFamily="34" charset="0"/>
              </a:rPr>
              <a:t> containers and coming up with new services to run </a:t>
            </a:r>
            <a:r>
              <a:rPr lang="en-US" sz="1200" baseline="0" dirty="0" err="1" smtClean="0">
                <a:cs typeface="Segoe UI" panose="020B0502040204020203" pitchFamily="34" charset="0"/>
              </a:rPr>
              <a:t>docker</a:t>
            </a:r>
            <a:r>
              <a:rPr lang="en-US" sz="1200" baseline="0" dirty="0" smtClean="0">
                <a:cs typeface="Segoe UI" panose="020B0502040204020203" pitchFamily="34" charset="0"/>
              </a:rPr>
              <a:t> containers on cloud environment.</a:t>
            </a:r>
          </a:p>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10</a:t>
            </a:fld>
            <a:endParaRPr lang="en-US"/>
          </a:p>
        </p:txBody>
      </p:sp>
    </p:spTree>
    <p:extLst>
      <p:ext uri="{BB962C8B-B14F-4D97-AF65-F5344CB8AC3E}">
        <p14:creationId xmlns:p14="http://schemas.microsoft.com/office/powerpoint/2010/main" val="10812719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cstate="print">
            <a:extLst>
              <a:ext uri="{28A0092B-C50C-407E-A947-70E740481C1C}">
                <a14:useLocalDpi xmlns:a14="http://schemas.microsoft.com/office/drawing/2010/main" val="0"/>
              </a:ext>
            </a:extLst>
          </a:blip>
          <a:srcRect l="6884" t="1053" r="2460"/>
          <a:stretch/>
        </p:blipFill>
        <p:spPr>
          <a:xfrm>
            <a:off x="0" y="1"/>
            <a:ext cx="10058400" cy="5677761"/>
          </a:xfrm>
          <a:prstGeom prst="rect">
            <a:avLst/>
          </a:prstGeom>
        </p:spPr>
      </p:pic>
      <p:sp>
        <p:nvSpPr>
          <p:cNvPr id="17" name="Rectangle 16"/>
          <p:cNvSpPr/>
          <p:nvPr userDrawn="1"/>
        </p:nvSpPr>
        <p:spPr>
          <a:xfrm>
            <a:off x="0" y="1"/>
            <a:ext cx="10058400" cy="5677761"/>
          </a:xfrm>
          <a:prstGeom prst="rect">
            <a:avLst/>
          </a:pr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57" tIns="50278" rIns="100557" bIns="50278" spcCol="0" rtlCol="0" anchor="ctr"/>
          <a:lstStyle/>
          <a:p>
            <a:pPr algn="ctr"/>
            <a:endParaRPr lang="en-US" dirty="0"/>
          </a:p>
        </p:txBody>
      </p:sp>
      <p:sp>
        <p:nvSpPr>
          <p:cNvPr id="6" name="Slide Number Placeholder 5"/>
          <p:cNvSpPr>
            <a:spLocks noGrp="1"/>
          </p:cNvSpPr>
          <p:nvPr>
            <p:ph type="sldNum" sz="quarter" idx="12"/>
          </p:nvPr>
        </p:nvSpPr>
        <p:spPr/>
        <p:txBody>
          <a:bodyPr/>
          <a:lstStyle/>
          <a:p>
            <a:fld id="{415ACC5E-6F00-4F61-BE38-5B0AEB14CA66}" type="slidenum">
              <a:rPr lang="en-US" smtClean="0"/>
              <a:t>‹#›</a:t>
            </a:fld>
            <a:endParaRPr lang="en-US"/>
          </a:p>
        </p:txBody>
      </p:sp>
      <p:pic>
        <p:nvPicPr>
          <p:cNvPr id="18" name="Picture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79080" y="316740"/>
            <a:ext cx="1667578" cy="418830"/>
          </a:xfrm>
          <a:prstGeom prst="rect">
            <a:avLst/>
          </a:prstGeom>
        </p:spPr>
      </p:pic>
      <p:sp>
        <p:nvSpPr>
          <p:cNvPr id="19" name="Rectangle 18"/>
          <p:cNvSpPr/>
          <p:nvPr userDrawn="1"/>
        </p:nvSpPr>
        <p:spPr>
          <a:xfrm>
            <a:off x="0" y="1489463"/>
            <a:ext cx="5532120" cy="1256489"/>
          </a:xfrm>
          <a:prstGeom prst="rect">
            <a:avLst/>
          </a:prstGeom>
          <a:solidFill>
            <a:srgbClr val="2B3B4B">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57" tIns="50278" rIns="100557" bIns="50278" spcCol="0" rtlCol="0" anchor="ctr"/>
          <a:lstStyle/>
          <a:p>
            <a:pPr algn="ctr"/>
            <a:endParaRPr lang="en-US" dirty="0"/>
          </a:p>
        </p:txBody>
      </p:sp>
      <p:pic>
        <p:nvPicPr>
          <p:cNvPr id="20" name="Picture 3"/>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291138" y="1656995"/>
            <a:ext cx="481965" cy="1884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Title 1"/>
          <p:cNvSpPr>
            <a:spLocks noGrp="1"/>
          </p:cNvSpPr>
          <p:nvPr>
            <p:ph type="ctrTitle"/>
          </p:nvPr>
        </p:nvSpPr>
        <p:spPr>
          <a:xfrm>
            <a:off x="586740" y="1751232"/>
            <a:ext cx="4526280" cy="827189"/>
          </a:xfrm>
          <a:prstGeom prst="rect">
            <a:avLst/>
          </a:prstGeom>
        </p:spPr>
        <p:txBody>
          <a:bodyPr lIns="100557" tIns="50278" rIns="100557" bIns="50278" anchor="t">
            <a:normAutofit/>
          </a:bodyPr>
          <a:lstStyle/>
          <a:p>
            <a:pPr algn="r"/>
            <a:r>
              <a:rPr lang="en-US" sz="2200" dirty="0" smtClean="0">
                <a:solidFill>
                  <a:schemeClr val="bg1"/>
                </a:solidFill>
                <a:latin typeface="Tahoma" panose="020B0604030504040204" pitchFamily="34" charset="0"/>
                <a:ea typeface="Tahoma" panose="020B0604030504040204" pitchFamily="34" charset="0"/>
                <a:cs typeface="Tahoma" panose="020B0604030504040204" pitchFamily="34" charset="0"/>
              </a:rPr>
              <a:t>Welcome to</a:t>
            </a:r>
            <a:br>
              <a:rPr lang="en-US" sz="2200" dirty="0" smtClean="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22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Cybage</a:t>
            </a:r>
            <a:endParaRPr lang="en-US" sz="2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3" name="Footer Placeholder 3"/>
          <p:cNvSpPr txBox="1">
            <a:spLocks noGrp="1"/>
          </p:cNvSpPr>
          <p:nvPr userDrawn="1"/>
        </p:nvSpPr>
        <p:spPr bwMode="auto">
          <a:xfrm>
            <a:off x="533400" y="5316341"/>
            <a:ext cx="5029200" cy="201038"/>
          </a:xfrm>
          <a:prstGeom prst="rect">
            <a:avLst/>
          </a:prstGeom>
          <a:noFill/>
          <a:ln w="9525">
            <a:noFill/>
            <a:miter lim="800000"/>
            <a:headEnd/>
            <a:tailEnd/>
          </a:ln>
        </p:spPr>
        <p:txBody>
          <a:bodyPr lIns="100557" tIns="50278" rIns="100557" bIns="50278"/>
          <a:lstStyle/>
          <a:p>
            <a:pPr fontAlgn="auto">
              <a:spcBef>
                <a:spcPts val="0"/>
              </a:spcBef>
              <a:spcAft>
                <a:spcPts val="0"/>
              </a:spcAft>
              <a:defRPr/>
            </a:pPr>
            <a:r>
              <a:rPr lang="en-US" sz="700" dirty="0">
                <a:solidFill>
                  <a:schemeClr val="tx1">
                    <a:lumMod val="75000"/>
                    <a:lumOff val="25000"/>
                  </a:schemeClr>
                </a:solidFill>
                <a:latin typeface="Segoe UI Light" panose="020B0502040204020203" pitchFamily="34" charset="0"/>
                <a:ea typeface="Segoe UI" panose="020B0502040204020203" pitchFamily="34" charset="0"/>
                <a:cs typeface="Segoe UI" panose="020B0502040204020203" pitchFamily="34" charset="0"/>
              </a:rPr>
              <a:t> Copyright © </a:t>
            </a:r>
            <a:r>
              <a:rPr lang="en-US" sz="700" dirty="0" smtClean="0">
                <a:solidFill>
                  <a:schemeClr val="tx1">
                    <a:lumMod val="75000"/>
                    <a:lumOff val="25000"/>
                  </a:schemeClr>
                </a:solidFill>
                <a:latin typeface="Segoe UI Light" panose="020B0502040204020203" pitchFamily="34" charset="0"/>
                <a:ea typeface="Segoe UI" panose="020B0502040204020203" pitchFamily="34" charset="0"/>
                <a:cs typeface="Segoe UI" panose="020B0502040204020203" pitchFamily="34" charset="0"/>
              </a:rPr>
              <a:t>2018 </a:t>
            </a:r>
            <a:r>
              <a:rPr lang="en-US" sz="700" dirty="0">
                <a:solidFill>
                  <a:schemeClr val="tx1">
                    <a:lumMod val="75000"/>
                    <a:lumOff val="25000"/>
                  </a:schemeClr>
                </a:solidFill>
                <a:latin typeface="Segoe UI Light" panose="020B0502040204020203" pitchFamily="34" charset="0"/>
                <a:ea typeface="Segoe UI" panose="020B0502040204020203" pitchFamily="34" charset="0"/>
                <a:cs typeface="Segoe UI" panose="020B0502040204020203" pitchFamily="34" charset="0"/>
              </a:rPr>
              <a:t>Cybage Software Pvt. Ltd. All Rights Reserved. Cybage Confidential.</a:t>
            </a:r>
          </a:p>
        </p:txBody>
      </p:sp>
      <p:sp>
        <p:nvSpPr>
          <p:cNvPr id="24" name="TextBox 23"/>
          <p:cNvSpPr txBox="1"/>
          <p:nvPr userDrawn="1"/>
        </p:nvSpPr>
        <p:spPr>
          <a:xfrm>
            <a:off x="8465821" y="5289984"/>
            <a:ext cx="1190782" cy="240037"/>
          </a:xfrm>
          <a:prstGeom prst="rect">
            <a:avLst/>
          </a:prstGeom>
          <a:noFill/>
        </p:spPr>
        <p:txBody>
          <a:bodyPr wrap="square" lIns="100557" tIns="50278" rIns="100557" bIns="50278" rtlCol="0">
            <a:spAutoFit/>
          </a:bodyPr>
          <a:lstStyle/>
          <a:p>
            <a:r>
              <a:rPr lang="en-US" sz="900" dirty="0" smtClean="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www.cybage.com</a:t>
            </a:r>
            <a:endParaRPr lang="en-GB" sz="9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endParaRPr>
          </a:p>
        </p:txBody>
      </p:sp>
      <p:grpSp>
        <p:nvGrpSpPr>
          <p:cNvPr id="27" name="Group 26"/>
          <p:cNvGrpSpPr/>
          <p:nvPr userDrawn="1"/>
        </p:nvGrpSpPr>
        <p:grpSpPr>
          <a:xfrm>
            <a:off x="8534400" y="5191919"/>
            <a:ext cx="914400" cy="158898"/>
            <a:chOff x="8534400" y="5191919"/>
            <a:chExt cx="914400" cy="158898"/>
          </a:xfrm>
        </p:grpSpPr>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8712869" y="5195982"/>
              <a:ext cx="193846" cy="136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5" name="Group 24"/>
            <p:cNvGrpSpPr/>
            <p:nvPr userDrawn="1"/>
          </p:nvGrpSpPr>
          <p:grpSpPr>
            <a:xfrm>
              <a:off x="8933771" y="5191919"/>
              <a:ext cx="152335" cy="136446"/>
              <a:chOff x="8938916" y="5111750"/>
              <a:chExt cx="150813" cy="147638"/>
            </a:xfrm>
          </p:grpSpPr>
          <p:sp>
            <p:nvSpPr>
              <p:cNvPr id="2" name="Rectangle 1"/>
              <p:cNvSpPr/>
              <p:nvPr userDrawn="1"/>
            </p:nvSpPr>
            <p:spPr>
              <a:xfrm>
                <a:off x="8939149" y="5129240"/>
                <a:ext cx="150579" cy="1190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9"/>
              <p:cNvSpPr>
                <a:spLocks noEditPoints="1"/>
              </p:cNvSpPr>
              <p:nvPr userDrawn="1"/>
            </p:nvSpPr>
            <p:spPr bwMode="auto">
              <a:xfrm>
                <a:off x="8938916" y="5111750"/>
                <a:ext cx="150813" cy="147638"/>
              </a:xfrm>
              <a:custGeom>
                <a:avLst/>
                <a:gdLst>
                  <a:gd name="T0" fmla="*/ 49 w 54"/>
                  <a:gd name="T1" fmla="*/ 0 h 53"/>
                  <a:gd name="T2" fmla="*/ 5 w 54"/>
                  <a:gd name="T3" fmla="*/ 0 h 53"/>
                  <a:gd name="T4" fmla="*/ 0 w 54"/>
                  <a:gd name="T5" fmla="*/ 5 h 53"/>
                  <a:gd name="T6" fmla="*/ 0 w 54"/>
                  <a:gd name="T7" fmla="*/ 48 h 53"/>
                  <a:gd name="T8" fmla="*/ 5 w 54"/>
                  <a:gd name="T9" fmla="*/ 53 h 53"/>
                  <a:gd name="T10" fmla="*/ 49 w 54"/>
                  <a:gd name="T11" fmla="*/ 53 h 53"/>
                  <a:gd name="T12" fmla="*/ 54 w 54"/>
                  <a:gd name="T13" fmla="*/ 48 h 53"/>
                  <a:gd name="T14" fmla="*/ 54 w 54"/>
                  <a:gd name="T15" fmla="*/ 5 h 53"/>
                  <a:gd name="T16" fmla="*/ 49 w 54"/>
                  <a:gd name="T17" fmla="*/ 0 h 53"/>
                  <a:gd name="T18" fmla="*/ 17 w 54"/>
                  <a:gd name="T19" fmla="*/ 46 h 53"/>
                  <a:gd name="T20" fmla="*/ 15 w 54"/>
                  <a:gd name="T21" fmla="*/ 47 h 53"/>
                  <a:gd name="T22" fmla="*/ 10 w 54"/>
                  <a:gd name="T23" fmla="*/ 47 h 53"/>
                  <a:gd name="T24" fmla="*/ 8 w 54"/>
                  <a:gd name="T25" fmla="*/ 46 h 53"/>
                  <a:gd name="T26" fmla="*/ 8 w 54"/>
                  <a:gd name="T27" fmla="*/ 21 h 53"/>
                  <a:gd name="T28" fmla="*/ 10 w 54"/>
                  <a:gd name="T29" fmla="*/ 20 h 53"/>
                  <a:gd name="T30" fmla="*/ 15 w 54"/>
                  <a:gd name="T31" fmla="*/ 20 h 53"/>
                  <a:gd name="T32" fmla="*/ 17 w 54"/>
                  <a:gd name="T33" fmla="*/ 21 h 53"/>
                  <a:gd name="T34" fmla="*/ 17 w 54"/>
                  <a:gd name="T35" fmla="*/ 46 h 53"/>
                  <a:gd name="T36" fmla="*/ 13 w 54"/>
                  <a:gd name="T37" fmla="*/ 17 h 53"/>
                  <a:gd name="T38" fmla="*/ 7 w 54"/>
                  <a:gd name="T39" fmla="*/ 12 h 53"/>
                  <a:gd name="T40" fmla="*/ 13 w 54"/>
                  <a:gd name="T41" fmla="*/ 6 h 53"/>
                  <a:gd name="T42" fmla="*/ 18 w 54"/>
                  <a:gd name="T43" fmla="*/ 12 h 53"/>
                  <a:gd name="T44" fmla="*/ 13 w 54"/>
                  <a:gd name="T45" fmla="*/ 17 h 53"/>
                  <a:gd name="T46" fmla="*/ 48 w 54"/>
                  <a:gd name="T47" fmla="*/ 46 h 53"/>
                  <a:gd name="T48" fmla="*/ 47 w 54"/>
                  <a:gd name="T49" fmla="*/ 47 h 53"/>
                  <a:gd name="T50" fmla="*/ 40 w 54"/>
                  <a:gd name="T51" fmla="*/ 47 h 53"/>
                  <a:gd name="T52" fmla="*/ 39 w 54"/>
                  <a:gd name="T53" fmla="*/ 46 h 53"/>
                  <a:gd name="T54" fmla="*/ 39 w 54"/>
                  <a:gd name="T55" fmla="*/ 34 h 53"/>
                  <a:gd name="T56" fmla="*/ 35 w 54"/>
                  <a:gd name="T57" fmla="*/ 27 h 53"/>
                  <a:gd name="T58" fmla="*/ 30 w 54"/>
                  <a:gd name="T59" fmla="*/ 33 h 53"/>
                  <a:gd name="T60" fmla="*/ 30 w 54"/>
                  <a:gd name="T61" fmla="*/ 46 h 53"/>
                  <a:gd name="T62" fmla="*/ 28 w 54"/>
                  <a:gd name="T63" fmla="*/ 47 h 53"/>
                  <a:gd name="T64" fmla="*/ 22 w 54"/>
                  <a:gd name="T65" fmla="*/ 47 h 53"/>
                  <a:gd name="T66" fmla="*/ 21 w 54"/>
                  <a:gd name="T67" fmla="*/ 46 h 53"/>
                  <a:gd name="T68" fmla="*/ 21 w 54"/>
                  <a:gd name="T69" fmla="*/ 21 h 53"/>
                  <a:gd name="T70" fmla="*/ 22 w 54"/>
                  <a:gd name="T71" fmla="*/ 20 h 53"/>
                  <a:gd name="T72" fmla="*/ 28 w 54"/>
                  <a:gd name="T73" fmla="*/ 20 h 53"/>
                  <a:gd name="T74" fmla="*/ 30 w 54"/>
                  <a:gd name="T75" fmla="*/ 21 h 53"/>
                  <a:gd name="T76" fmla="*/ 30 w 54"/>
                  <a:gd name="T77" fmla="*/ 23 h 53"/>
                  <a:gd name="T78" fmla="*/ 38 w 54"/>
                  <a:gd name="T79" fmla="*/ 19 h 53"/>
                  <a:gd name="T80" fmla="*/ 48 w 54"/>
                  <a:gd name="T81" fmla="*/ 34 h 53"/>
                  <a:gd name="T82" fmla="*/ 48 w 54"/>
                  <a:gd name="T83" fmla="*/ 4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4" h="53">
                    <a:moveTo>
                      <a:pt x="49" y="0"/>
                    </a:moveTo>
                    <a:cubicBezTo>
                      <a:pt x="5" y="0"/>
                      <a:pt x="5" y="0"/>
                      <a:pt x="5" y="0"/>
                    </a:cubicBezTo>
                    <a:cubicBezTo>
                      <a:pt x="3" y="0"/>
                      <a:pt x="0" y="2"/>
                      <a:pt x="0" y="5"/>
                    </a:cubicBezTo>
                    <a:cubicBezTo>
                      <a:pt x="0" y="48"/>
                      <a:pt x="0" y="48"/>
                      <a:pt x="0" y="48"/>
                    </a:cubicBezTo>
                    <a:cubicBezTo>
                      <a:pt x="0" y="51"/>
                      <a:pt x="3" y="53"/>
                      <a:pt x="5" y="53"/>
                    </a:cubicBezTo>
                    <a:cubicBezTo>
                      <a:pt x="49" y="53"/>
                      <a:pt x="49" y="53"/>
                      <a:pt x="49" y="53"/>
                    </a:cubicBezTo>
                    <a:cubicBezTo>
                      <a:pt x="52" y="53"/>
                      <a:pt x="54" y="51"/>
                      <a:pt x="54" y="48"/>
                    </a:cubicBezTo>
                    <a:cubicBezTo>
                      <a:pt x="54" y="5"/>
                      <a:pt x="54" y="5"/>
                      <a:pt x="54" y="5"/>
                    </a:cubicBezTo>
                    <a:cubicBezTo>
                      <a:pt x="54" y="2"/>
                      <a:pt x="52" y="0"/>
                      <a:pt x="49" y="0"/>
                    </a:cubicBezTo>
                    <a:close/>
                    <a:moveTo>
                      <a:pt x="17" y="46"/>
                    </a:moveTo>
                    <a:cubicBezTo>
                      <a:pt x="17" y="47"/>
                      <a:pt x="16" y="47"/>
                      <a:pt x="15" y="47"/>
                    </a:cubicBezTo>
                    <a:cubicBezTo>
                      <a:pt x="10" y="47"/>
                      <a:pt x="10" y="47"/>
                      <a:pt x="10" y="47"/>
                    </a:cubicBezTo>
                    <a:cubicBezTo>
                      <a:pt x="9" y="47"/>
                      <a:pt x="8" y="47"/>
                      <a:pt x="8" y="46"/>
                    </a:cubicBezTo>
                    <a:cubicBezTo>
                      <a:pt x="8" y="21"/>
                      <a:pt x="8" y="21"/>
                      <a:pt x="8" y="21"/>
                    </a:cubicBezTo>
                    <a:cubicBezTo>
                      <a:pt x="8" y="20"/>
                      <a:pt x="9" y="20"/>
                      <a:pt x="10" y="20"/>
                    </a:cubicBezTo>
                    <a:cubicBezTo>
                      <a:pt x="15" y="20"/>
                      <a:pt x="15" y="20"/>
                      <a:pt x="15" y="20"/>
                    </a:cubicBezTo>
                    <a:cubicBezTo>
                      <a:pt x="16" y="20"/>
                      <a:pt x="17" y="20"/>
                      <a:pt x="17" y="21"/>
                    </a:cubicBezTo>
                    <a:lnTo>
                      <a:pt x="17" y="46"/>
                    </a:lnTo>
                    <a:close/>
                    <a:moveTo>
                      <a:pt x="13" y="17"/>
                    </a:moveTo>
                    <a:cubicBezTo>
                      <a:pt x="9" y="17"/>
                      <a:pt x="7" y="15"/>
                      <a:pt x="7" y="12"/>
                    </a:cubicBezTo>
                    <a:cubicBezTo>
                      <a:pt x="7" y="8"/>
                      <a:pt x="9" y="6"/>
                      <a:pt x="13" y="6"/>
                    </a:cubicBezTo>
                    <a:cubicBezTo>
                      <a:pt x="16" y="6"/>
                      <a:pt x="18" y="8"/>
                      <a:pt x="18" y="12"/>
                    </a:cubicBezTo>
                    <a:cubicBezTo>
                      <a:pt x="18" y="15"/>
                      <a:pt x="16" y="17"/>
                      <a:pt x="13" y="17"/>
                    </a:cubicBezTo>
                    <a:close/>
                    <a:moveTo>
                      <a:pt x="48" y="46"/>
                    </a:moveTo>
                    <a:cubicBezTo>
                      <a:pt x="48" y="47"/>
                      <a:pt x="47" y="47"/>
                      <a:pt x="47" y="47"/>
                    </a:cubicBezTo>
                    <a:cubicBezTo>
                      <a:pt x="40" y="47"/>
                      <a:pt x="40" y="47"/>
                      <a:pt x="40" y="47"/>
                    </a:cubicBezTo>
                    <a:cubicBezTo>
                      <a:pt x="40" y="47"/>
                      <a:pt x="39" y="47"/>
                      <a:pt x="39" y="46"/>
                    </a:cubicBezTo>
                    <a:cubicBezTo>
                      <a:pt x="39" y="34"/>
                      <a:pt x="39" y="34"/>
                      <a:pt x="39" y="34"/>
                    </a:cubicBezTo>
                    <a:cubicBezTo>
                      <a:pt x="39" y="33"/>
                      <a:pt x="40" y="27"/>
                      <a:pt x="35" y="27"/>
                    </a:cubicBezTo>
                    <a:cubicBezTo>
                      <a:pt x="31" y="27"/>
                      <a:pt x="30" y="31"/>
                      <a:pt x="30" y="33"/>
                    </a:cubicBezTo>
                    <a:cubicBezTo>
                      <a:pt x="30" y="46"/>
                      <a:pt x="30" y="46"/>
                      <a:pt x="30" y="46"/>
                    </a:cubicBezTo>
                    <a:cubicBezTo>
                      <a:pt x="30" y="47"/>
                      <a:pt x="29" y="47"/>
                      <a:pt x="28" y="47"/>
                    </a:cubicBezTo>
                    <a:cubicBezTo>
                      <a:pt x="22" y="47"/>
                      <a:pt x="22" y="47"/>
                      <a:pt x="22" y="47"/>
                    </a:cubicBezTo>
                    <a:cubicBezTo>
                      <a:pt x="21" y="47"/>
                      <a:pt x="21" y="47"/>
                      <a:pt x="21" y="46"/>
                    </a:cubicBezTo>
                    <a:cubicBezTo>
                      <a:pt x="21" y="21"/>
                      <a:pt x="21" y="21"/>
                      <a:pt x="21" y="21"/>
                    </a:cubicBezTo>
                    <a:cubicBezTo>
                      <a:pt x="21" y="20"/>
                      <a:pt x="21" y="20"/>
                      <a:pt x="22" y="20"/>
                    </a:cubicBezTo>
                    <a:cubicBezTo>
                      <a:pt x="28" y="20"/>
                      <a:pt x="28" y="20"/>
                      <a:pt x="28" y="20"/>
                    </a:cubicBezTo>
                    <a:cubicBezTo>
                      <a:pt x="29" y="20"/>
                      <a:pt x="30" y="20"/>
                      <a:pt x="30" y="21"/>
                    </a:cubicBezTo>
                    <a:cubicBezTo>
                      <a:pt x="30" y="23"/>
                      <a:pt x="30" y="23"/>
                      <a:pt x="30" y="23"/>
                    </a:cubicBezTo>
                    <a:cubicBezTo>
                      <a:pt x="31" y="21"/>
                      <a:pt x="33" y="19"/>
                      <a:pt x="38" y="19"/>
                    </a:cubicBezTo>
                    <a:cubicBezTo>
                      <a:pt x="48" y="19"/>
                      <a:pt x="48" y="29"/>
                      <a:pt x="48" y="34"/>
                    </a:cubicBezTo>
                    <a:cubicBezTo>
                      <a:pt x="48" y="46"/>
                      <a:pt x="48" y="46"/>
                      <a:pt x="48" y="46"/>
                    </a:cubicBezTo>
                    <a:close/>
                  </a:path>
                </a:pathLst>
              </a:custGeom>
              <a:solidFill>
                <a:srgbClr val="0678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2" name="Group 11"/>
            <p:cNvGrpSpPr/>
            <p:nvPr userDrawn="1"/>
          </p:nvGrpSpPr>
          <p:grpSpPr>
            <a:xfrm>
              <a:off x="9110550" y="5191919"/>
              <a:ext cx="153938" cy="142315"/>
              <a:chOff x="9090025" y="5111750"/>
              <a:chExt cx="152400" cy="153988"/>
            </a:xfrm>
          </p:grpSpPr>
          <p:sp>
            <p:nvSpPr>
              <p:cNvPr id="9" name="Rectangle 10"/>
              <p:cNvSpPr>
                <a:spLocks noChangeArrowheads="1"/>
              </p:cNvSpPr>
              <p:nvPr userDrawn="1"/>
            </p:nvSpPr>
            <p:spPr bwMode="auto">
              <a:xfrm>
                <a:off x="9090025" y="5111750"/>
                <a:ext cx="152400" cy="153988"/>
              </a:xfrm>
              <a:prstGeom prst="rect">
                <a:avLst/>
              </a:prstGeom>
              <a:solidFill>
                <a:srgbClr val="5DA8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1"/>
              <p:cNvSpPr>
                <a:spLocks/>
              </p:cNvSpPr>
              <p:nvPr userDrawn="1"/>
            </p:nvSpPr>
            <p:spPr bwMode="auto">
              <a:xfrm>
                <a:off x="9105900" y="5145088"/>
                <a:ext cx="117475" cy="90488"/>
              </a:xfrm>
              <a:custGeom>
                <a:avLst/>
                <a:gdLst>
                  <a:gd name="T0" fmla="*/ 1 w 42"/>
                  <a:gd name="T1" fmla="*/ 29 h 32"/>
                  <a:gd name="T2" fmla="*/ 14 w 42"/>
                  <a:gd name="T3" fmla="*/ 32 h 32"/>
                  <a:gd name="T4" fmla="*/ 38 w 42"/>
                  <a:gd name="T5" fmla="*/ 9 h 32"/>
                  <a:gd name="T6" fmla="*/ 38 w 42"/>
                  <a:gd name="T7" fmla="*/ 8 h 32"/>
                  <a:gd name="T8" fmla="*/ 42 w 42"/>
                  <a:gd name="T9" fmla="*/ 4 h 32"/>
                  <a:gd name="T10" fmla="*/ 37 w 42"/>
                  <a:gd name="T11" fmla="*/ 5 h 32"/>
                  <a:gd name="T12" fmla="*/ 37 w 42"/>
                  <a:gd name="T13" fmla="*/ 5 h 32"/>
                  <a:gd name="T14" fmla="*/ 37 w 42"/>
                  <a:gd name="T15" fmla="*/ 5 h 32"/>
                  <a:gd name="T16" fmla="*/ 41 w 42"/>
                  <a:gd name="T17" fmla="*/ 0 h 32"/>
                  <a:gd name="T18" fmla="*/ 37 w 42"/>
                  <a:gd name="T19" fmla="*/ 2 h 32"/>
                  <a:gd name="T20" fmla="*/ 35 w 42"/>
                  <a:gd name="T21" fmla="*/ 2 h 32"/>
                  <a:gd name="T22" fmla="*/ 29 w 42"/>
                  <a:gd name="T23" fmla="*/ 0 h 32"/>
                  <a:gd name="T24" fmla="*/ 21 w 42"/>
                  <a:gd name="T25" fmla="*/ 8 h 32"/>
                  <a:gd name="T26" fmla="*/ 21 w 42"/>
                  <a:gd name="T27" fmla="*/ 10 h 32"/>
                  <a:gd name="T28" fmla="*/ 4 w 42"/>
                  <a:gd name="T29" fmla="*/ 1 h 32"/>
                  <a:gd name="T30" fmla="*/ 7 w 42"/>
                  <a:gd name="T31" fmla="*/ 12 h 32"/>
                  <a:gd name="T32" fmla="*/ 3 w 42"/>
                  <a:gd name="T33" fmla="*/ 11 h 32"/>
                  <a:gd name="T34" fmla="*/ 9 w 42"/>
                  <a:gd name="T35" fmla="*/ 19 h 32"/>
                  <a:gd name="T36" fmla="*/ 6 w 42"/>
                  <a:gd name="T37" fmla="*/ 19 h 32"/>
                  <a:gd name="T38" fmla="*/ 13 w 42"/>
                  <a:gd name="T39" fmla="*/ 25 h 32"/>
                  <a:gd name="T40" fmla="*/ 1 w 42"/>
                  <a:gd name="T41"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2" h="32">
                    <a:moveTo>
                      <a:pt x="1" y="29"/>
                    </a:moveTo>
                    <a:cubicBezTo>
                      <a:pt x="5" y="31"/>
                      <a:pt x="9" y="32"/>
                      <a:pt x="14" y="32"/>
                    </a:cubicBezTo>
                    <a:cubicBezTo>
                      <a:pt x="27" y="32"/>
                      <a:pt x="38" y="22"/>
                      <a:pt x="38" y="9"/>
                    </a:cubicBezTo>
                    <a:cubicBezTo>
                      <a:pt x="38" y="8"/>
                      <a:pt x="38" y="8"/>
                      <a:pt x="38" y="8"/>
                    </a:cubicBezTo>
                    <a:cubicBezTo>
                      <a:pt x="38" y="7"/>
                      <a:pt x="41" y="5"/>
                      <a:pt x="42" y="4"/>
                    </a:cubicBezTo>
                    <a:cubicBezTo>
                      <a:pt x="42" y="4"/>
                      <a:pt x="39" y="5"/>
                      <a:pt x="37" y="5"/>
                    </a:cubicBezTo>
                    <a:cubicBezTo>
                      <a:pt x="37" y="5"/>
                      <a:pt x="37" y="5"/>
                      <a:pt x="37" y="5"/>
                    </a:cubicBezTo>
                    <a:cubicBezTo>
                      <a:pt x="37" y="5"/>
                      <a:pt x="37" y="5"/>
                      <a:pt x="37" y="5"/>
                    </a:cubicBezTo>
                    <a:cubicBezTo>
                      <a:pt x="37" y="5"/>
                      <a:pt x="40" y="3"/>
                      <a:pt x="41" y="0"/>
                    </a:cubicBezTo>
                    <a:cubicBezTo>
                      <a:pt x="41" y="0"/>
                      <a:pt x="39" y="1"/>
                      <a:pt x="37" y="2"/>
                    </a:cubicBezTo>
                    <a:cubicBezTo>
                      <a:pt x="36" y="2"/>
                      <a:pt x="36" y="2"/>
                      <a:pt x="35" y="2"/>
                    </a:cubicBezTo>
                    <a:cubicBezTo>
                      <a:pt x="34" y="1"/>
                      <a:pt x="32" y="0"/>
                      <a:pt x="29" y="0"/>
                    </a:cubicBezTo>
                    <a:cubicBezTo>
                      <a:pt x="25" y="0"/>
                      <a:pt x="21" y="3"/>
                      <a:pt x="21" y="8"/>
                    </a:cubicBezTo>
                    <a:cubicBezTo>
                      <a:pt x="21" y="9"/>
                      <a:pt x="21" y="9"/>
                      <a:pt x="21" y="10"/>
                    </a:cubicBezTo>
                    <a:cubicBezTo>
                      <a:pt x="21" y="10"/>
                      <a:pt x="11" y="9"/>
                      <a:pt x="4" y="1"/>
                    </a:cubicBezTo>
                    <a:cubicBezTo>
                      <a:pt x="4" y="1"/>
                      <a:pt x="0" y="7"/>
                      <a:pt x="7" y="12"/>
                    </a:cubicBezTo>
                    <a:cubicBezTo>
                      <a:pt x="7" y="12"/>
                      <a:pt x="5" y="12"/>
                      <a:pt x="3" y="11"/>
                    </a:cubicBezTo>
                    <a:cubicBezTo>
                      <a:pt x="3" y="11"/>
                      <a:pt x="2" y="18"/>
                      <a:pt x="9" y="19"/>
                    </a:cubicBezTo>
                    <a:cubicBezTo>
                      <a:pt x="9" y="19"/>
                      <a:pt x="8" y="20"/>
                      <a:pt x="6" y="19"/>
                    </a:cubicBezTo>
                    <a:cubicBezTo>
                      <a:pt x="6" y="19"/>
                      <a:pt x="7" y="25"/>
                      <a:pt x="13" y="25"/>
                    </a:cubicBezTo>
                    <a:cubicBezTo>
                      <a:pt x="13" y="25"/>
                      <a:pt x="8" y="30"/>
                      <a:pt x="1"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 name="Group 13"/>
            <p:cNvGrpSpPr/>
            <p:nvPr userDrawn="1"/>
          </p:nvGrpSpPr>
          <p:grpSpPr>
            <a:xfrm>
              <a:off x="9293258" y="5191919"/>
              <a:ext cx="155542" cy="142315"/>
              <a:chOff x="9294812" y="5111750"/>
              <a:chExt cx="153988" cy="153988"/>
            </a:xfrm>
          </p:grpSpPr>
          <p:sp>
            <p:nvSpPr>
              <p:cNvPr id="15" name="Rectangle 14"/>
              <p:cNvSpPr/>
              <p:nvPr userDrawn="1"/>
            </p:nvSpPr>
            <p:spPr>
              <a:xfrm>
                <a:off x="9320150" y="5129240"/>
                <a:ext cx="128650" cy="1357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2"/>
              <p:cNvSpPr>
                <a:spLocks/>
              </p:cNvSpPr>
              <p:nvPr userDrawn="1"/>
            </p:nvSpPr>
            <p:spPr bwMode="auto">
              <a:xfrm>
                <a:off x="9294812" y="5111750"/>
                <a:ext cx="153988" cy="153988"/>
              </a:xfrm>
              <a:custGeom>
                <a:avLst/>
                <a:gdLst>
                  <a:gd name="T0" fmla="*/ 0 w 55"/>
                  <a:gd name="T1" fmla="*/ 0 h 55"/>
                  <a:gd name="T2" fmla="*/ 0 w 55"/>
                  <a:gd name="T3" fmla="*/ 55 h 55"/>
                  <a:gd name="T4" fmla="*/ 29 w 55"/>
                  <a:gd name="T5" fmla="*/ 55 h 55"/>
                  <a:gd name="T6" fmla="*/ 29 w 55"/>
                  <a:gd name="T7" fmla="*/ 34 h 55"/>
                  <a:gd name="T8" fmla="*/ 22 w 55"/>
                  <a:gd name="T9" fmla="*/ 34 h 55"/>
                  <a:gd name="T10" fmla="*/ 22 w 55"/>
                  <a:gd name="T11" fmla="*/ 25 h 55"/>
                  <a:gd name="T12" fmla="*/ 29 w 55"/>
                  <a:gd name="T13" fmla="*/ 25 h 55"/>
                  <a:gd name="T14" fmla="*/ 29 w 55"/>
                  <a:gd name="T15" fmla="*/ 18 h 55"/>
                  <a:gd name="T16" fmla="*/ 39 w 55"/>
                  <a:gd name="T17" fmla="*/ 8 h 55"/>
                  <a:gd name="T18" fmla="*/ 46 w 55"/>
                  <a:gd name="T19" fmla="*/ 8 h 55"/>
                  <a:gd name="T20" fmla="*/ 46 w 55"/>
                  <a:gd name="T21" fmla="*/ 16 h 55"/>
                  <a:gd name="T22" fmla="*/ 41 w 55"/>
                  <a:gd name="T23" fmla="*/ 16 h 55"/>
                  <a:gd name="T24" fmla="*/ 38 w 55"/>
                  <a:gd name="T25" fmla="*/ 19 h 55"/>
                  <a:gd name="T26" fmla="*/ 38 w 55"/>
                  <a:gd name="T27" fmla="*/ 25 h 55"/>
                  <a:gd name="T28" fmla="*/ 46 w 55"/>
                  <a:gd name="T29" fmla="*/ 25 h 55"/>
                  <a:gd name="T30" fmla="*/ 45 w 55"/>
                  <a:gd name="T31" fmla="*/ 34 h 55"/>
                  <a:gd name="T32" fmla="*/ 38 w 55"/>
                  <a:gd name="T33" fmla="*/ 34 h 55"/>
                  <a:gd name="T34" fmla="*/ 38 w 55"/>
                  <a:gd name="T35" fmla="*/ 55 h 55"/>
                  <a:gd name="T36" fmla="*/ 55 w 55"/>
                  <a:gd name="T37" fmla="*/ 55 h 55"/>
                  <a:gd name="T38" fmla="*/ 55 w 55"/>
                  <a:gd name="T39" fmla="*/ 0 h 55"/>
                  <a:gd name="T40" fmla="*/ 0 w 55"/>
                  <a:gd name="T41"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5" h="55">
                    <a:moveTo>
                      <a:pt x="0" y="0"/>
                    </a:moveTo>
                    <a:cubicBezTo>
                      <a:pt x="0" y="55"/>
                      <a:pt x="0" y="55"/>
                      <a:pt x="0" y="55"/>
                    </a:cubicBezTo>
                    <a:cubicBezTo>
                      <a:pt x="29" y="55"/>
                      <a:pt x="29" y="55"/>
                      <a:pt x="29" y="55"/>
                    </a:cubicBezTo>
                    <a:cubicBezTo>
                      <a:pt x="29" y="34"/>
                      <a:pt x="29" y="34"/>
                      <a:pt x="29" y="34"/>
                    </a:cubicBezTo>
                    <a:cubicBezTo>
                      <a:pt x="22" y="34"/>
                      <a:pt x="22" y="34"/>
                      <a:pt x="22" y="34"/>
                    </a:cubicBezTo>
                    <a:cubicBezTo>
                      <a:pt x="22" y="25"/>
                      <a:pt x="22" y="25"/>
                      <a:pt x="22" y="25"/>
                    </a:cubicBezTo>
                    <a:cubicBezTo>
                      <a:pt x="29" y="25"/>
                      <a:pt x="29" y="25"/>
                      <a:pt x="29" y="25"/>
                    </a:cubicBezTo>
                    <a:cubicBezTo>
                      <a:pt x="29" y="18"/>
                      <a:pt x="29" y="18"/>
                      <a:pt x="29" y="18"/>
                    </a:cubicBezTo>
                    <a:cubicBezTo>
                      <a:pt x="29" y="13"/>
                      <a:pt x="33" y="8"/>
                      <a:pt x="39" y="8"/>
                    </a:cubicBezTo>
                    <a:cubicBezTo>
                      <a:pt x="46" y="8"/>
                      <a:pt x="46" y="8"/>
                      <a:pt x="46" y="8"/>
                    </a:cubicBezTo>
                    <a:cubicBezTo>
                      <a:pt x="46" y="16"/>
                      <a:pt x="46" y="16"/>
                      <a:pt x="46" y="16"/>
                    </a:cubicBezTo>
                    <a:cubicBezTo>
                      <a:pt x="41" y="16"/>
                      <a:pt x="41" y="16"/>
                      <a:pt x="41" y="16"/>
                    </a:cubicBezTo>
                    <a:cubicBezTo>
                      <a:pt x="39" y="16"/>
                      <a:pt x="38" y="17"/>
                      <a:pt x="38" y="19"/>
                    </a:cubicBezTo>
                    <a:cubicBezTo>
                      <a:pt x="38" y="25"/>
                      <a:pt x="38" y="25"/>
                      <a:pt x="38" y="25"/>
                    </a:cubicBezTo>
                    <a:cubicBezTo>
                      <a:pt x="46" y="25"/>
                      <a:pt x="46" y="25"/>
                      <a:pt x="46" y="25"/>
                    </a:cubicBezTo>
                    <a:cubicBezTo>
                      <a:pt x="45" y="34"/>
                      <a:pt x="45" y="34"/>
                      <a:pt x="45" y="34"/>
                    </a:cubicBezTo>
                    <a:cubicBezTo>
                      <a:pt x="38" y="34"/>
                      <a:pt x="38" y="34"/>
                      <a:pt x="38" y="34"/>
                    </a:cubicBezTo>
                    <a:cubicBezTo>
                      <a:pt x="38" y="55"/>
                      <a:pt x="38" y="55"/>
                      <a:pt x="38" y="55"/>
                    </a:cubicBezTo>
                    <a:cubicBezTo>
                      <a:pt x="55" y="55"/>
                      <a:pt x="55" y="55"/>
                      <a:pt x="55" y="55"/>
                    </a:cubicBezTo>
                    <a:cubicBezTo>
                      <a:pt x="55" y="0"/>
                      <a:pt x="55" y="0"/>
                      <a:pt x="55" y="0"/>
                    </a:cubicBezTo>
                    <a:lnTo>
                      <a:pt x="0" y="0"/>
                    </a:lnTo>
                    <a:close/>
                  </a:path>
                </a:pathLst>
              </a:custGeom>
              <a:solidFill>
                <a:srgbClr val="3B56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037" name="Picture 13"/>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8534400" y="5191919"/>
              <a:ext cx="156192" cy="158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5272279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226641"/>
            <a:ext cx="9052560" cy="943240"/>
          </a:xfrm>
          <a:prstGeom prst="rect">
            <a:avLst/>
          </a:prstGeom>
        </p:spPr>
        <p:txBody>
          <a:bodyPr lIns="100557" tIns="50278" rIns="100557" bIns="50278"/>
          <a:lstStyle/>
          <a:p>
            <a:r>
              <a:rPr lang="en-US" smtClean="0"/>
              <a:t>Click to edit Master title style</a:t>
            </a:r>
            <a:endParaRPr lang="en-US"/>
          </a:p>
        </p:txBody>
      </p:sp>
      <p:sp>
        <p:nvSpPr>
          <p:cNvPr id="3" name="Vertical Text Placeholder 2"/>
          <p:cNvSpPr>
            <a:spLocks noGrp="1"/>
          </p:cNvSpPr>
          <p:nvPr>
            <p:ph type="body" orient="vert" idx="1"/>
          </p:nvPr>
        </p:nvSpPr>
        <p:spPr>
          <a:xfrm>
            <a:off x="502920" y="1320538"/>
            <a:ext cx="9052560" cy="3734967"/>
          </a:xfrm>
          <a:prstGeom prst="rect">
            <a:avLst/>
          </a:prstGeom>
        </p:spPr>
        <p:txBody>
          <a:bodyPr vert="eaVert" lIns="100557" tIns="50278" rIns="100557" bIns="50278"/>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22-Oct-18</a:t>
            </a:fld>
            <a:endParaRPr lang="en-US"/>
          </a:p>
        </p:txBody>
      </p:sp>
      <p:sp>
        <p:nvSpPr>
          <p:cNvPr id="5" name="Footer Placeholder 4"/>
          <p:cNvSpPr>
            <a:spLocks noGrp="1"/>
          </p:cNvSpPr>
          <p:nvPr>
            <p:ph type="ftr" sz="quarter" idx="11"/>
          </p:nvPr>
        </p:nvSpPr>
        <p:spPr>
          <a:xfrm>
            <a:off x="509905" y="4582319"/>
            <a:ext cx="4686935" cy="301313"/>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3313905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2340" y="196508"/>
            <a:ext cx="2263140" cy="4184316"/>
          </a:xfrm>
          <a:prstGeom prst="rect">
            <a:avLst/>
          </a:prstGeom>
        </p:spPr>
        <p:txBody>
          <a:bodyPr vert="eaVert" lIns="100557" tIns="50278" rIns="100557" bIns="50278"/>
          <a:lstStyle/>
          <a:p>
            <a:r>
              <a:rPr lang="en-US" smtClean="0"/>
              <a:t>Click to edit Master title style</a:t>
            </a:r>
            <a:endParaRPr lang="en-US"/>
          </a:p>
        </p:txBody>
      </p:sp>
      <p:sp>
        <p:nvSpPr>
          <p:cNvPr id="3" name="Vertical Text Placeholder 2"/>
          <p:cNvSpPr>
            <a:spLocks noGrp="1"/>
          </p:cNvSpPr>
          <p:nvPr>
            <p:ph type="body" orient="vert" idx="1"/>
          </p:nvPr>
        </p:nvSpPr>
        <p:spPr>
          <a:xfrm>
            <a:off x="502920" y="196508"/>
            <a:ext cx="6621780" cy="4184316"/>
          </a:xfrm>
          <a:prstGeom prst="rect">
            <a:avLst/>
          </a:prstGeom>
        </p:spPr>
        <p:txBody>
          <a:bodyPr vert="eaVert" lIns="100557" tIns="50278" rIns="100557" bIns="50278"/>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22-Oct-18</a:t>
            </a:fld>
            <a:endParaRPr lang="en-US"/>
          </a:p>
        </p:txBody>
      </p:sp>
      <p:sp>
        <p:nvSpPr>
          <p:cNvPr id="5" name="Footer Placeholder 4"/>
          <p:cNvSpPr>
            <a:spLocks noGrp="1"/>
          </p:cNvSpPr>
          <p:nvPr>
            <p:ph type="ftr" sz="quarter" idx="11"/>
          </p:nvPr>
        </p:nvSpPr>
        <p:spPr>
          <a:xfrm>
            <a:off x="509905" y="4582319"/>
            <a:ext cx="4686935" cy="301313"/>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32488019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492032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063" y="1757363"/>
            <a:ext cx="8550275" cy="12144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08125" y="3206750"/>
            <a:ext cx="7042150" cy="144621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E54115B-6CD9-43BC-8D55-E1FCD10AF002}" type="datetimeFigureOut">
              <a:rPr lang="en-US" smtClean="0"/>
              <a:t>22-Oct-18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37632029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54115B-6CD9-43BC-8D55-E1FCD10AF002}" type="datetimeFigureOut">
              <a:rPr lang="en-US" smtClean="0"/>
              <a:t>22-Oct-18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33166501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8" y="3636963"/>
            <a:ext cx="8548687" cy="11239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5338" y="2398713"/>
            <a:ext cx="8548687" cy="123825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54115B-6CD9-43BC-8D55-E1FCD10AF002}" type="datetimeFigureOut">
              <a:rPr lang="en-US" smtClean="0"/>
              <a:t>22-Oct-18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27075431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320800"/>
            <a:ext cx="4449762" cy="3735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05400" y="1320800"/>
            <a:ext cx="4449763" cy="3735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E54115B-6CD9-43BC-8D55-E1FCD10AF002}" type="datetimeFigureOut">
              <a:rPr lang="en-US" smtClean="0"/>
              <a:t>22-Oct-18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104815910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3238" y="1266825"/>
            <a:ext cx="4443412" cy="5286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3238" y="1795463"/>
            <a:ext cx="4443412" cy="3260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10163" y="1266825"/>
            <a:ext cx="4445000" cy="5286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10163" y="1795463"/>
            <a:ext cx="4445000" cy="3260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54115B-6CD9-43BC-8D55-E1FCD10AF002}" type="datetimeFigureOut">
              <a:rPr lang="en-US" smtClean="0"/>
              <a:t>22-Oct-18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13248601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54115B-6CD9-43BC-8D55-E1FCD10AF002}" type="datetimeFigureOut">
              <a:rPr lang="en-US" smtClean="0"/>
              <a:t>22-Oct-18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2254868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54115B-6CD9-43BC-8D55-E1FCD10AF002}" type="datetimeFigureOut">
              <a:rPr lang="en-US" smtClean="0"/>
              <a:t>22-Oct-18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1744326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226641"/>
            <a:ext cx="9052560" cy="943240"/>
          </a:xfrm>
          <a:prstGeom prst="rect">
            <a:avLst/>
          </a:prstGeom>
        </p:spPr>
        <p:txBody>
          <a:bodyPr lIns="100557" tIns="50278" rIns="100557" bIns="50278"/>
          <a:lstStyle/>
          <a:p>
            <a:r>
              <a:rPr lang="en-US" smtClean="0"/>
              <a:t>Click to edit Master title style</a:t>
            </a:r>
            <a:endParaRPr lang="en-US"/>
          </a:p>
        </p:txBody>
      </p:sp>
      <p:sp>
        <p:nvSpPr>
          <p:cNvPr id="3" name="Content Placeholder 2"/>
          <p:cNvSpPr>
            <a:spLocks noGrp="1"/>
          </p:cNvSpPr>
          <p:nvPr>
            <p:ph idx="1"/>
          </p:nvPr>
        </p:nvSpPr>
        <p:spPr>
          <a:xfrm>
            <a:off x="502920" y="1320538"/>
            <a:ext cx="9052560" cy="3734967"/>
          </a:xfrm>
          <a:prstGeom prst="rect">
            <a:avLst/>
          </a:prstGeom>
        </p:spPr>
        <p:txBody>
          <a:bodyPr lIns="100557" tIns="50278" rIns="100557" bIns="50278"/>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a:xfrm>
            <a:off x="509905" y="5245460"/>
            <a:ext cx="4686935" cy="348535"/>
          </a:xfrm>
          <a:prstGeom prst="rect">
            <a:avLst/>
          </a:prstGeom>
        </p:spPr>
        <p:txBody>
          <a:bodyPr anchor="t"/>
          <a:lstStyle/>
          <a:p>
            <a:r>
              <a:rPr lang="en-US" dirty="0" smtClean="0"/>
              <a:t> Copyright © 2017 </a:t>
            </a:r>
            <a:r>
              <a:rPr lang="en-US" dirty="0" err="1" smtClean="0"/>
              <a:t>Cybage</a:t>
            </a:r>
            <a:r>
              <a:rPr lang="en-US" dirty="0" smtClean="0"/>
              <a:t> Software Pvt. Ltd. All Rights Reserved. </a:t>
            </a:r>
            <a:r>
              <a:rPr lang="en-US" dirty="0" err="1" smtClean="0"/>
              <a:t>Cybage</a:t>
            </a:r>
            <a:r>
              <a:rPr lang="en-US" dirty="0" smtClean="0"/>
              <a:t> Confidential.</a:t>
            </a:r>
          </a:p>
          <a:p>
            <a:endParaRPr lang="en-US" dirty="0" smtClean="0"/>
          </a:p>
          <a:p>
            <a:endParaRPr lang="en-US" dirty="0"/>
          </a:p>
        </p:txBody>
      </p:sp>
      <p:sp>
        <p:nvSpPr>
          <p:cNvPr id="6" name="Slide Number Placeholder 5"/>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137138073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8" y="225425"/>
            <a:ext cx="3308350" cy="9588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32238" y="225425"/>
            <a:ext cx="5622925" cy="48307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3238" y="1184275"/>
            <a:ext cx="3308350" cy="38719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54115B-6CD9-43BC-8D55-E1FCD10AF002}" type="datetimeFigureOut">
              <a:rPr lang="en-US" smtClean="0"/>
              <a:t>22-Oct-18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24501266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675" y="3962400"/>
            <a:ext cx="6035675" cy="46672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1675" y="506413"/>
            <a:ext cx="6035675" cy="339566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1675" y="4429125"/>
            <a:ext cx="6035675" cy="6651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54115B-6CD9-43BC-8D55-E1FCD10AF002}" type="datetimeFigureOut">
              <a:rPr lang="en-US" smtClean="0"/>
              <a:t>22-Oct-18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42691771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54115B-6CD9-43BC-8D55-E1FCD10AF002}" type="datetimeFigureOut">
              <a:rPr lang="en-US" smtClean="0"/>
              <a:t>22-Oct-18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30268922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2975" y="227013"/>
            <a:ext cx="2262188" cy="48291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227013"/>
            <a:ext cx="6637337" cy="48291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54115B-6CD9-43BC-8D55-E1FCD10AF002}" type="datetimeFigureOut">
              <a:rPr lang="en-US" smtClean="0"/>
              <a:t>22-Oct-18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1132788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4544" y="3636714"/>
            <a:ext cx="8549640" cy="1124027"/>
          </a:xfrm>
          <a:prstGeom prst="rect">
            <a:avLst/>
          </a:prstGeom>
        </p:spPr>
        <p:txBody>
          <a:bodyPr lIns="100557" tIns="50278" rIns="100557" bIns="50278" anchor="t"/>
          <a:lstStyle>
            <a:lvl1pPr algn="l">
              <a:defRPr sz="4400" b="1" cap="all"/>
            </a:lvl1pPr>
          </a:lstStyle>
          <a:p>
            <a:r>
              <a:rPr lang="en-US" smtClean="0"/>
              <a:t>Click to edit Master title style</a:t>
            </a:r>
            <a:endParaRPr lang="en-US"/>
          </a:p>
        </p:txBody>
      </p:sp>
      <p:sp>
        <p:nvSpPr>
          <p:cNvPr id="3" name="Text Placeholder 2"/>
          <p:cNvSpPr>
            <a:spLocks noGrp="1"/>
          </p:cNvSpPr>
          <p:nvPr>
            <p:ph type="body" idx="1"/>
          </p:nvPr>
        </p:nvSpPr>
        <p:spPr>
          <a:xfrm>
            <a:off x="794544" y="2398712"/>
            <a:ext cx="8549640" cy="1238001"/>
          </a:xfrm>
          <a:prstGeom prst="rect">
            <a:avLst/>
          </a:prstGeom>
        </p:spPr>
        <p:txBody>
          <a:bodyPr lIns="100557" tIns="50278" rIns="100557" bIns="50278" anchor="b"/>
          <a:lstStyle>
            <a:lvl1pPr marL="0" indent="0">
              <a:buNone/>
              <a:defRPr sz="2200">
                <a:solidFill>
                  <a:schemeClr val="tx1">
                    <a:tint val="75000"/>
                  </a:schemeClr>
                </a:solidFill>
              </a:defRPr>
            </a:lvl1pPr>
            <a:lvl2pPr marL="502783" indent="0">
              <a:buNone/>
              <a:defRPr sz="2000">
                <a:solidFill>
                  <a:schemeClr val="tx1">
                    <a:tint val="75000"/>
                  </a:schemeClr>
                </a:solidFill>
              </a:defRPr>
            </a:lvl2pPr>
            <a:lvl3pPr marL="1005566" indent="0">
              <a:buNone/>
              <a:defRPr sz="1800">
                <a:solidFill>
                  <a:schemeClr val="tx1">
                    <a:tint val="75000"/>
                  </a:schemeClr>
                </a:solidFill>
              </a:defRPr>
            </a:lvl3pPr>
            <a:lvl4pPr marL="1508349" indent="0">
              <a:buNone/>
              <a:defRPr sz="1500">
                <a:solidFill>
                  <a:schemeClr val="tx1">
                    <a:tint val="75000"/>
                  </a:schemeClr>
                </a:solidFill>
              </a:defRPr>
            </a:lvl4pPr>
            <a:lvl5pPr marL="2011131" indent="0">
              <a:buNone/>
              <a:defRPr sz="1500">
                <a:solidFill>
                  <a:schemeClr val="tx1">
                    <a:tint val="75000"/>
                  </a:schemeClr>
                </a:solidFill>
              </a:defRPr>
            </a:lvl5pPr>
            <a:lvl6pPr marL="2513914" indent="0">
              <a:buNone/>
              <a:defRPr sz="1500">
                <a:solidFill>
                  <a:schemeClr val="tx1">
                    <a:tint val="75000"/>
                  </a:schemeClr>
                </a:solidFill>
              </a:defRPr>
            </a:lvl6pPr>
            <a:lvl7pPr marL="3016697" indent="0">
              <a:buNone/>
              <a:defRPr sz="1500">
                <a:solidFill>
                  <a:schemeClr val="tx1">
                    <a:tint val="75000"/>
                  </a:schemeClr>
                </a:solidFill>
              </a:defRPr>
            </a:lvl7pPr>
            <a:lvl8pPr marL="3519480" indent="0">
              <a:buNone/>
              <a:defRPr sz="1500">
                <a:solidFill>
                  <a:schemeClr val="tx1">
                    <a:tint val="75000"/>
                  </a:schemeClr>
                </a:solidFill>
              </a:defRPr>
            </a:lvl8pPr>
            <a:lvl9pPr marL="4022263"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22-Oct-18</a:t>
            </a:fld>
            <a:endParaRPr lang="en-US"/>
          </a:p>
        </p:txBody>
      </p:sp>
      <p:sp>
        <p:nvSpPr>
          <p:cNvPr id="5" name="Footer Placeholder 4"/>
          <p:cNvSpPr>
            <a:spLocks noGrp="1"/>
          </p:cNvSpPr>
          <p:nvPr>
            <p:ph type="ftr" sz="quarter" idx="11"/>
          </p:nvPr>
        </p:nvSpPr>
        <p:spPr>
          <a:xfrm>
            <a:off x="509905" y="4582319"/>
            <a:ext cx="4686935" cy="301313"/>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170181984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226641"/>
            <a:ext cx="9052560" cy="943240"/>
          </a:xfrm>
          <a:prstGeom prst="rect">
            <a:avLst/>
          </a:prstGeom>
        </p:spPr>
        <p:txBody>
          <a:bodyPr lIns="100557" tIns="50278" rIns="100557" bIns="50278"/>
          <a:lstStyle/>
          <a:p>
            <a:r>
              <a:rPr lang="en-US" smtClean="0"/>
              <a:t>Click to edit Master title style</a:t>
            </a:r>
            <a:endParaRPr lang="en-US"/>
          </a:p>
        </p:txBody>
      </p:sp>
      <p:sp>
        <p:nvSpPr>
          <p:cNvPr id="3" name="Content Placeholder 2"/>
          <p:cNvSpPr>
            <a:spLocks noGrp="1"/>
          </p:cNvSpPr>
          <p:nvPr>
            <p:ph sz="half" idx="1"/>
          </p:nvPr>
        </p:nvSpPr>
        <p:spPr>
          <a:xfrm>
            <a:off x="502920" y="1144989"/>
            <a:ext cx="4442460" cy="3235836"/>
          </a:xfrm>
          <a:prstGeom prst="rect">
            <a:avLst/>
          </a:prstGeom>
        </p:spPr>
        <p:txBody>
          <a:bodyPr lIns="100557" tIns="50278" rIns="100557" bIns="50278"/>
          <a:lstStyle>
            <a:lvl1pPr>
              <a:defRPr sz="31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3020" y="1144989"/>
            <a:ext cx="4442460" cy="3235836"/>
          </a:xfrm>
          <a:prstGeom prst="rect">
            <a:avLst/>
          </a:prstGeom>
        </p:spPr>
        <p:txBody>
          <a:bodyPr lIns="100557" tIns="50278" rIns="100557" bIns="50278"/>
          <a:lstStyle>
            <a:lvl1pPr>
              <a:defRPr sz="31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22-Oct-18</a:t>
            </a:fld>
            <a:endParaRPr lang="en-US"/>
          </a:p>
        </p:txBody>
      </p:sp>
      <p:sp>
        <p:nvSpPr>
          <p:cNvPr id="6" name="Footer Placeholder 5"/>
          <p:cNvSpPr>
            <a:spLocks noGrp="1"/>
          </p:cNvSpPr>
          <p:nvPr>
            <p:ph type="ftr" sz="quarter" idx="11"/>
          </p:nvPr>
        </p:nvSpPr>
        <p:spPr>
          <a:xfrm>
            <a:off x="509905" y="4582319"/>
            <a:ext cx="4686935" cy="301313"/>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292949842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226641"/>
            <a:ext cx="9052560" cy="943240"/>
          </a:xfrm>
          <a:prstGeom prst="rect">
            <a:avLst/>
          </a:prstGeom>
        </p:spPr>
        <p:txBody>
          <a:bodyPr lIns="100557" tIns="50278" rIns="100557" bIns="50278"/>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2920" y="1266824"/>
            <a:ext cx="4444207" cy="527951"/>
          </a:xfrm>
          <a:prstGeom prst="rect">
            <a:avLst/>
          </a:prstGeom>
        </p:spPr>
        <p:txBody>
          <a:bodyPr lIns="100557" tIns="50278" rIns="100557" bIns="50278" anchor="b"/>
          <a:lstStyle>
            <a:lvl1pPr marL="0" indent="0">
              <a:buNone/>
              <a:defRPr sz="2600" b="1"/>
            </a:lvl1pPr>
            <a:lvl2pPr marL="502783" indent="0">
              <a:buNone/>
              <a:defRPr sz="2200" b="1"/>
            </a:lvl2pPr>
            <a:lvl3pPr marL="1005566" indent="0">
              <a:buNone/>
              <a:defRPr sz="2000" b="1"/>
            </a:lvl3pPr>
            <a:lvl4pPr marL="1508349" indent="0">
              <a:buNone/>
              <a:defRPr sz="1800" b="1"/>
            </a:lvl4pPr>
            <a:lvl5pPr marL="2011131" indent="0">
              <a:buNone/>
              <a:defRPr sz="1800" b="1"/>
            </a:lvl5pPr>
            <a:lvl6pPr marL="2513914" indent="0">
              <a:buNone/>
              <a:defRPr sz="1800" b="1"/>
            </a:lvl6pPr>
            <a:lvl7pPr marL="3016697" indent="0">
              <a:buNone/>
              <a:defRPr sz="1800" b="1"/>
            </a:lvl7pPr>
            <a:lvl8pPr marL="3519480" indent="0">
              <a:buNone/>
              <a:defRPr sz="1800" b="1"/>
            </a:lvl8pPr>
            <a:lvl9pPr marL="4022263"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502920" y="1794775"/>
            <a:ext cx="4444207" cy="3260728"/>
          </a:xfrm>
          <a:prstGeom prst="rect">
            <a:avLst/>
          </a:prstGeom>
        </p:spPr>
        <p:txBody>
          <a:bodyPr lIns="100557" tIns="50278" rIns="100557" bIns="50278"/>
          <a:lstStyle>
            <a:lvl1pPr>
              <a:defRPr sz="26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09530" y="1266824"/>
            <a:ext cx="4445953" cy="527951"/>
          </a:xfrm>
          <a:prstGeom prst="rect">
            <a:avLst/>
          </a:prstGeom>
        </p:spPr>
        <p:txBody>
          <a:bodyPr lIns="100557" tIns="50278" rIns="100557" bIns="50278" anchor="b"/>
          <a:lstStyle>
            <a:lvl1pPr marL="0" indent="0">
              <a:buNone/>
              <a:defRPr sz="2600" b="1"/>
            </a:lvl1pPr>
            <a:lvl2pPr marL="502783" indent="0">
              <a:buNone/>
              <a:defRPr sz="2200" b="1"/>
            </a:lvl2pPr>
            <a:lvl3pPr marL="1005566" indent="0">
              <a:buNone/>
              <a:defRPr sz="2000" b="1"/>
            </a:lvl3pPr>
            <a:lvl4pPr marL="1508349" indent="0">
              <a:buNone/>
              <a:defRPr sz="1800" b="1"/>
            </a:lvl4pPr>
            <a:lvl5pPr marL="2011131" indent="0">
              <a:buNone/>
              <a:defRPr sz="1800" b="1"/>
            </a:lvl5pPr>
            <a:lvl6pPr marL="2513914" indent="0">
              <a:buNone/>
              <a:defRPr sz="1800" b="1"/>
            </a:lvl6pPr>
            <a:lvl7pPr marL="3016697" indent="0">
              <a:buNone/>
              <a:defRPr sz="1800" b="1"/>
            </a:lvl7pPr>
            <a:lvl8pPr marL="3519480" indent="0">
              <a:buNone/>
              <a:defRPr sz="1800" b="1"/>
            </a:lvl8pPr>
            <a:lvl9pPr marL="4022263"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5109530" y="1794775"/>
            <a:ext cx="4445953" cy="3260728"/>
          </a:xfrm>
          <a:prstGeom prst="rect">
            <a:avLst/>
          </a:prstGeom>
        </p:spPr>
        <p:txBody>
          <a:bodyPr lIns="100557" tIns="50278" rIns="100557" bIns="50278"/>
          <a:lstStyle>
            <a:lvl1pPr>
              <a:defRPr sz="26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22-Oct-18</a:t>
            </a:fld>
            <a:endParaRPr lang="en-US"/>
          </a:p>
        </p:txBody>
      </p:sp>
      <p:sp>
        <p:nvSpPr>
          <p:cNvPr id="8" name="Footer Placeholder 7"/>
          <p:cNvSpPr>
            <a:spLocks noGrp="1"/>
          </p:cNvSpPr>
          <p:nvPr>
            <p:ph type="ftr" sz="quarter" idx="11"/>
          </p:nvPr>
        </p:nvSpPr>
        <p:spPr>
          <a:xfrm>
            <a:off x="509905" y="4582319"/>
            <a:ext cx="4686935" cy="301313"/>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896142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2920" y="226641"/>
            <a:ext cx="9052560" cy="943240"/>
          </a:xfrm>
          <a:prstGeom prst="rect">
            <a:avLst/>
          </a:prstGeom>
        </p:spPr>
        <p:txBody>
          <a:bodyPr lIns="100557" tIns="50278" rIns="100557" bIns="50278"/>
          <a:lstStyle/>
          <a:p>
            <a:r>
              <a:rPr lang="en-US" smtClean="0"/>
              <a:t>Click to edit Master title style</a:t>
            </a:r>
            <a:endParaRPr lang="en-US"/>
          </a:p>
        </p:txBody>
      </p:sp>
      <p:sp>
        <p:nvSpPr>
          <p:cNvPr id="3" name="Date Placeholder 2"/>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22-Oct-18</a:t>
            </a:fld>
            <a:endParaRPr lang="en-US"/>
          </a:p>
        </p:txBody>
      </p:sp>
      <p:sp>
        <p:nvSpPr>
          <p:cNvPr id="4" name="Footer Placeholder 3"/>
          <p:cNvSpPr>
            <a:spLocks noGrp="1"/>
          </p:cNvSpPr>
          <p:nvPr>
            <p:ph type="ftr" sz="quarter" idx="11"/>
          </p:nvPr>
        </p:nvSpPr>
        <p:spPr>
          <a:xfrm>
            <a:off x="509905" y="4582319"/>
            <a:ext cx="4686935" cy="301313"/>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3109102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22-Oct-18</a:t>
            </a:fld>
            <a:endParaRPr lang="en-US"/>
          </a:p>
        </p:txBody>
      </p:sp>
      <p:sp>
        <p:nvSpPr>
          <p:cNvPr id="3" name="Footer Placeholder 2"/>
          <p:cNvSpPr>
            <a:spLocks noGrp="1"/>
          </p:cNvSpPr>
          <p:nvPr>
            <p:ph type="ftr" sz="quarter" idx="11"/>
          </p:nvPr>
        </p:nvSpPr>
        <p:spPr>
          <a:xfrm>
            <a:off x="509905" y="4582319"/>
            <a:ext cx="4686935" cy="301313"/>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2995683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2923" y="225330"/>
            <a:ext cx="3309144" cy="958961"/>
          </a:xfrm>
          <a:prstGeom prst="rect">
            <a:avLst/>
          </a:prstGeom>
        </p:spPr>
        <p:txBody>
          <a:bodyPr lIns="100557" tIns="50278" rIns="100557" bIns="50278" anchor="b"/>
          <a:lstStyle>
            <a:lvl1pPr algn="l">
              <a:defRPr sz="2200" b="1"/>
            </a:lvl1pPr>
          </a:lstStyle>
          <a:p>
            <a:r>
              <a:rPr lang="en-US" smtClean="0"/>
              <a:t>Click to edit Master title style</a:t>
            </a:r>
            <a:endParaRPr lang="en-US"/>
          </a:p>
        </p:txBody>
      </p:sp>
      <p:sp>
        <p:nvSpPr>
          <p:cNvPr id="3" name="Content Placeholder 2"/>
          <p:cNvSpPr>
            <a:spLocks noGrp="1"/>
          </p:cNvSpPr>
          <p:nvPr>
            <p:ph idx="1"/>
          </p:nvPr>
        </p:nvSpPr>
        <p:spPr>
          <a:xfrm>
            <a:off x="3932555" y="225330"/>
            <a:ext cx="5622925" cy="4830174"/>
          </a:xfrm>
          <a:prstGeom prst="rect">
            <a:avLst/>
          </a:prstGeom>
        </p:spPr>
        <p:txBody>
          <a:bodyPr lIns="100557" tIns="50278" rIns="100557" bIns="50278"/>
          <a:lstStyle>
            <a:lvl1pPr>
              <a:defRPr sz="3500"/>
            </a:lvl1pPr>
            <a:lvl2pPr>
              <a:defRPr sz="31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2923" y="1184291"/>
            <a:ext cx="3309144" cy="3871213"/>
          </a:xfrm>
          <a:prstGeom prst="rect">
            <a:avLst/>
          </a:prstGeom>
        </p:spPr>
        <p:txBody>
          <a:bodyPr lIns="100557" tIns="50278" rIns="100557" bIns="50278"/>
          <a:lstStyle>
            <a:lvl1pPr marL="0" indent="0">
              <a:buNone/>
              <a:defRPr sz="1500"/>
            </a:lvl1pPr>
            <a:lvl2pPr marL="502783" indent="0">
              <a:buNone/>
              <a:defRPr sz="1300"/>
            </a:lvl2pPr>
            <a:lvl3pPr marL="1005566" indent="0">
              <a:buNone/>
              <a:defRPr sz="1100"/>
            </a:lvl3pPr>
            <a:lvl4pPr marL="1508349" indent="0">
              <a:buNone/>
              <a:defRPr sz="1000"/>
            </a:lvl4pPr>
            <a:lvl5pPr marL="2011131" indent="0">
              <a:buNone/>
              <a:defRPr sz="1000"/>
            </a:lvl5pPr>
            <a:lvl6pPr marL="2513914" indent="0">
              <a:buNone/>
              <a:defRPr sz="1000"/>
            </a:lvl6pPr>
            <a:lvl7pPr marL="3016697" indent="0">
              <a:buNone/>
              <a:defRPr sz="1000"/>
            </a:lvl7pPr>
            <a:lvl8pPr marL="3519480" indent="0">
              <a:buNone/>
              <a:defRPr sz="1000"/>
            </a:lvl8pPr>
            <a:lvl9pPr marL="4022263"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22-Oct-18</a:t>
            </a:fld>
            <a:endParaRPr lang="en-US"/>
          </a:p>
        </p:txBody>
      </p:sp>
      <p:sp>
        <p:nvSpPr>
          <p:cNvPr id="6" name="Footer Placeholder 5"/>
          <p:cNvSpPr>
            <a:spLocks noGrp="1"/>
          </p:cNvSpPr>
          <p:nvPr>
            <p:ph type="ftr" sz="quarter" idx="11"/>
          </p:nvPr>
        </p:nvSpPr>
        <p:spPr>
          <a:xfrm>
            <a:off x="509905" y="4582319"/>
            <a:ext cx="4686935" cy="301313"/>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3134820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517" y="3961608"/>
            <a:ext cx="6035040" cy="467690"/>
          </a:xfrm>
          <a:prstGeom prst="rect">
            <a:avLst/>
          </a:prstGeom>
        </p:spPr>
        <p:txBody>
          <a:bodyPr lIns="100557" tIns="50278" rIns="100557" bIns="50278" anchor="b"/>
          <a:lstStyle>
            <a:lvl1pPr algn="l">
              <a:defRPr sz="2200" b="1"/>
            </a:lvl1pPr>
          </a:lstStyle>
          <a:p>
            <a:r>
              <a:rPr lang="en-US" smtClean="0"/>
              <a:t>Click to edit Master title style</a:t>
            </a:r>
            <a:endParaRPr lang="en-US"/>
          </a:p>
        </p:txBody>
      </p:sp>
      <p:sp>
        <p:nvSpPr>
          <p:cNvPr id="3" name="Picture Placeholder 2"/>
          <p:cNvSpPr>
            <a:spLocks noGrp="1"/>
          </p:cNvSpPr>
          <p:nvPr>
            <p:ph type="pic" idx="1"/>
          </p:nvPr>
        </p:nvSpPr>
        <p:spPr>
          <a:xfrm>
            <a:off x="1971517" y="505681"/>
            <a:ext cx="6035040" cy="3395663"/>
          </a:xfrm>
          <a:prstGeom prst="rect">
            <a:avLst/>
          </a:prstGeom>
        </p:spPr>
        <p:txBody>
          <a:bodyPr lIns="100557" tIns="50278" rIns="100557" bIns="50278"/>
          <a:lstStyle>
            <a:lvl1pPr marL="0" indent="0">
              <a:buNone/>
              <a:defRPr sz="3500"/>
            </a:lvl1pPr>
            <a:lvl2pPr marL="502783" indent="0">
              <a:buNone/>
              <a:defRPr sz="3100"/>
            </a:lvl2pPr>
            <a:lvl3pPr marL="1005566" indent="0">
              <a:buNone/>
              <a:defRPr sz="2600"/>
            </a:lvl3pPr>
            <a:lvl4pPr marL="1508349" indent="0">
              <a:buNone/>
              <a:defRPr sz="2200"/>
            </a:lvl4pPr>
            <a:lvl5pPr marL="2011131" indent="0">
              <a:buNone/>
              <a:defRPr sz="2200"/>
            </a:lvl5pPr>
            <a:lvl6pPr marL="2513914" indent="0">
              <a:buNone/>
              <a:defRPr sz="2200"/>
            </a:lvl6pPr>
            <a:lvl7pPr marL="3016697" indent="0">
              <a:buNone/>
              <a:defRPr sz="2200"/>
            </a:lvl7pPr>
            <a:lvl8pPr marL="3519480" indent="0">
              <a:buNone/>
              <a:defRPr sz="2200"/>
            </a:lvl8pPr>
            <a:lvl9pPr marL="4022263" indent="0">
              <a:buNone/>
              <a:defRPr sz="2200"/>
            </a:lvl9pPr>
          </a:lstStyle>
          <a:p>
            <a:endParaRPr lang="en-US"/>
          </a:p>
        </p:txBody>
      </p:sp>
      <p:sp>
        <p:nvSpPr>
          <p:cNvPr id="4" name="Text Placeholder 3"/>
          <p:cNvSpPr>
            <a:spLocks noGrp="1"/>
          </p:cNvSpPr>
          <p:nvPr>
            <p:ph type="body" sz="half" idx="2"/>
          </p:nvPr>
        </p:nvSpPr>
        <p:spPr>
          <a:xfrm>
            <a:off x="1971517" y="4429298"/>
            <a:ext cx="6035040" cy="664197"/>
          </a:xfrm>
          <a:prstGeom prst="rect">
            <a:avLst/>
          </a:prstGeom>
        </p:spPr>
        <p:txBody>
          <a:bodyPr lIns="100557" tIns="50278" rIns="100557" bIns="50278"/>
          <a:lstStyle>
            <a:lvl1pPr marL="0" indent="0">
              <a:buNone/>
              <a:defRPr sz="1500"/>
            </a:lvl1pPr>
            <a:lvl2pPr marL="502783" indent="0">
              <a:buNone/>
              <a:defRPr sz="1300"/>
            </a:lvl2pPr>
            <a:lvl3pPr marL="1005566" indent="0">
              <a:buNone/>
              <a:defRPr sz="1100"/>
            </a:lvl3pPr>
            <a:lvl4pPr marL="1508349" indent="0">
              <a:buNone/>
              <a:defRPr sz="1000"/>
            </a:lvl4pPr>
            <a:lvl5pPr marL="2011131" indent="0">
              <a:buNone/>
              <a:defRPr sz="1000"/>
            </a:lvl5pPr>
            <a:lvl6pPr marL="2513914" indent="0">
              <a:buNone/>
              <a:defRPr sz="1000"/>
            </a:lvl6pPr>
            <a:lvl7pPr marL="3016697" indent="0">
              <a:buNone/>
              <a:defRPr sz="1000"/>
            </a:lvl7pPr>
            <a:lvl8pPr marL="3519480" indent="0">
              <a:buNone/>
              <a:defRPr sz="1000"/>
            </a:lvl8pPr>
            <a:lvl9pPr marL="4022263"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22-Oct-18</a:t>
            </a:fld>
            <a:endParaRPr lang="en-US"/>
          </a:p>
        </p:txBody>
      </p:sp>
      <p:sp>
        <p:nvSpPr>
          <p:cNvPr id="6" name="Footer Placeholder 5"/>
          <p:cNvSpPr>
            <a:spLocks noGrp="1"/>
          </p:cNvSpPr>
          <p:nvPr>
            <p:ph type="ftr" sz="quarter" idx="11"/>
          </p:nvPr>
        </p:nvSpPr>
        <p:spPr>
          <a:xfrm>
            <a:off x="509905" y="4582319"/>
            <a:ext cx="4686935" cy="301313"/>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428232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7" name="Rectangle 26"/>
          <p:cNvSpPr/>
          <p:nvPr userDrawn="1"/>
        </p:nvSpPr>
        <p:spPr>
          <a:xfrm>
            <a:off x="0" y="484272"/>
            <a:ext cx="10058400" cy="51751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9555162" y="5245461"/>
            <a:ext cx="419417" cy="301313"/>
          </a:xfrm>
          <a:prstGeom prst="rect">
            <a:avLst/>
          </a:prstGeom>
        </p:spPr>
        <p:txBody>
          <a:bodyPr vert="horz" lIns="100557" tIns="50278" rIns="100557" bIns="50278" rtlCol="0" anchor="ctr"/>
          <a:lstStyle>
            <a:lvl1pPr algn="r">
              <a:defRPr sz="1300">
                <a:solidFill>
                  <a:schemeClr val="tx1">
                    <a:tint val="75000"/>
                  </a:schemeClr>
                </a:solidFill>
              </a:defRPr>
            </a:lvl1pPr>
          </a:lstStyle>
          <a:p>
            <a:fld id="{415ACC5E-6F00-4F61-BE38-5B0AEB14CA66}" type="slidenum">
              <a:rPr lang="en-US" smtClean="0"/>
              <a:t>‹#›</a:t>
            </a:fld>
            <a:endParaRPr lang="en-US" dirty="0"/>
          </a:p>
        </p:txBody>
      </p:sp>
      <p:sp>
        <p:nvSpPr>
          <p:cNvPr id="25" name="Rectangle 24"/>
          <p:cNvSpPr/>
          <p:nvPr userDrawn="1"/>
        </p:nvSpPr>
        <p:spPr>
          <a:xfrm>
            <a:off x="0" y="0"/>
            <a:ext cx="10058400" cy="48427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57" tIns="50278" rIns="100557" bIns="50278" spcCol="0" rtlCol="0" anchor="ctr"/>
          <a:lstStyle/>
          <a:p>
            <a:pPr algn="ctr"/>
            <a:endParaRPr lang="en-US"/>
          </a:p>
        </p:txBody>
      </p:sp>
      <p:pic>
        <p:nvPicPr>
          <p:cNvPr id="2051" name="Picture 3"/>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380255" y="155751"/>
            <a:ext cx="1175226" cy="172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Footer Placeholder 3"/>
          <p:cNvSpPr txBox="1">
            <a:spLocks noGrp="1"/>
          </p:cNvSpPr>
          <p:nvPr userDrawn="1"/>
        </p:nvSpPr>
        <p:spPr bwMode="auto">
          <a:xfrm>
            <a:off x="533400" y="5316341"/>
            <a:ext cx="5029200" cy="201038"/>
          </a:xfrm>
          <a:prstGeom prst="rect">
            <a:avLst/>
          </a:prstGeom>
          <a:noFill/>
          <a:ln w="9525">
            <a:noFill/>
            <a:miter lim="800000"/>
            <a:headEnd/>
            <a:tailEnd/>
          </a:ln>
        </p:spPr>
        <p:txBody>
          <a:bodyPr lIns="100557" tIns="50278" rIns="100557" bIns="50278"/>
          <a:lstStyle/>
          <a:p>
            <a:pPr fontAlgn="auto">
              <a:spcBef>
                <a:spcPts val="0"/>
              </a:spcBef>
              <a:spcAft>
                <a:spcPts val="0"/>
              </a:spcAft>
              <a:defRPr/>
            </a:pPr>
            <a:r>
              <a:rPr lang="en-US" sz="700" dirty="0">
                <a:solidFill>
                  <a:schemeClr val="tx1">
                    <a:lumMod val="75000"/>
                    <a:lumOff val="25000"/>
                  </a:schemeClr>
                </a:solidFill>
                <a:latin typeface="Segoe UI Light" panose="020B0502040204020203" pitchFamily="34" charset="0"/>
                <a:ea typeface="Segoe UI" panose="020B0502040204020203" pitchFamily="34" charset="0"/>
                <a:cs typeface="Segoe UI" panose="020B0502040204020203" pitchFamily="34" charset="0"/>
              </a:rPr>
              <a:t> Copyright © </a:t>
            </a:r>
            <a:r>
              <a:rPr lang="en-US" sz="700" dirty="0" smtClean="0">
                <a:solidFill>
                  <a:schemeClr val="tx1">
                    <a:lumMod val="75000"/>
                    <a:lumOff val="25000"/>
                  </a:schemeClr>
                </a:solidFill>
                <a:latin typeface="Segoe UI Light" panose="020B0502040204020203" pitchFamily="34" charset="0"/>
                <a:ea typeface="Segoe UI" panose="020B0502040204020203" pitchFamily="34" charset="0"/>
                <a:cs typeface="Segoe UI" panose="020B0502040204020203" pitchFamily="34" charset="0"/>
              </a:rPr>
              <a:t>2018 </a:t>
            </a:r>
            <a:r>
              <a:rPr lang="en-US" sz="700" dirty="0">
                <a:solidFill>
                  <a:schemeClr val="tx1">
                    <a:lumMod val="75000"/>
                    <a:lumOff val="25000"/>
                  </a:schemeClr>
                </a:solidFill>
                <a:latin typeface="Segoe UI Light" panose="020B0502040204020203" pitchFamily="34" charset="0"/>
                <a:ea typeface="Segoe UI" panose="020B0502040204020203" pitchFamily="34" charset="0"/>
                <a:cs typeface="Segoe UI" panose="020B0502040204020203" pitchFamily="34" charset="0"/>
              </a:rPr>
              <a:t>Cybage Software Pvt. Ltd. All Rights Reserved. Cybage Confidential.</a:t>
            </a:r>
          </a:p>
        </p:txBody>
      </p:sp>
      <p:sp>
        <p:nvSpPr>
          <p:cNvPr id="12" name="TextBox 11"/>
          <p:cNvSpPr txBox="1"/>
          <p:nvPr userDrawn="1"/>
        </p:nvSpPr>
        <p:spPr>
          <a:xfrm>
            <a:off x="8465821" y="5289984"/>
            <a:ext cx="1190782" cy="240037"/>
          </a:xfrm>
          <a:prstGeom prst="rect">
            <a:avLst/>
          </a:prstGeom>
          <a:noFill/>
        </p:spPr>
        <p:txBody>
          <a:bodyPr wrap="square" lIns="100557" tIns="50278" rIns="100557" bIns="50278" rtlCol="0">
            <a:spAutoFit/>
          </a:bodyPr>
          <a:lstStyle/>
          <a:p>
            <a:r>
              <a:rPr lang="en-US" sz="900" dirty="0" smtClean="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www.cybage.com</a:t>
            </a:r>
            <a:endParaRPr lang="en-GB" sz="9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08833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Lst>
  <p:timing>
    <p:tnLst>
      <p:par>
        <p:cTn id="1" dur="indefinite" restart="never" nodeType="tmRoot"/>
      </p:par>
    </p:tnLst>
  </p:timing>
  <p:txStyles>
    <p:titleStyle>
      <a:lvl1pPr algn="ctr" defTabSz="1005566" rtl="0" eaLnBrk="1" latinLnBrk="0" hangingPunct="1">
        <a:spcBef>
          <a:spcPct val="0"/>
        </a:spcBef>
        <a:buNone/>
        <a:defRPr sz="4800" kern="1200">
          <a:solidFill>
            <a:schemeClr val="tx1"/>
          </a:solidFill>
          <a:latin typeface="+mj-lt"/>
          <a:ea typeface="+mj-ea"/>
          <a:cs typeface="+mj-cs"/>
        </a:defRPr>
      </a:lvl1pPr>
    </p:titleStyle>
    <p:body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1005566" rtl="0" eaLnBrk="1" latinLnBrk="0" hangingPunct="1">
        <a:defRPr sz="2000" kern="1200">
          <a:solidFill>
            <a:schemeClr val="tx1"/>
          </a:solidFill>
          <a:latin typeface="+mn-lt"/>
          <a:ea typeface="+mn-ea"/>
          <a:cs typeface="+mn-cs"/>
        </a:defRPr>
      </a:lvl1pPr>
      <a:lvl2pPr marL="502783" algn="l" defTabSz="1005566" rtl="0" eaLnBrk="1" latinLnBrk="0" hangingPunct="1">
        <a:defRPr sz="2000" kern="1200">
          <a:solidFill>
            <a:schemeClr val="tx1"/>
          </a:solidFill>
          <a:latin typeface="+mn-lt"/>
          <a:ea typeface="+mn-ea"/>
          <a:cs typeface="+mn-cs"/>
        </a:defRPr>
      </a:lvl2pPr>
      <a:lvl3pPr marL="1005566" algn="l" defTabSz="1005566" rtl="0" eaLnBrk="1" latinLnBrk="0" hangingPunct="1">
        <a:defRPr sz="2000" kern="1200">
          <a:solidFill>
            <a:schemeClr val="tx1"/>
          </a:solidFill>
          <a:latin typeface="+mn-lt"/>
          <a:ea typeface="+mn-ea"/>
          <a:cs typeface="+mn-cs"/>
        </a:defRPr>
      </a:lvl3pPr>
      <a:lvl4pPr marL="1508349" algn="l" defTabSz="1005566" rtl="0" eaLnBrk="1" latinLnBrk="0" hangingPunct="1">
        <a:defRPr sz="2000" kern="1200">
          <a:solidFill>
            <a:schemeClr val="tx1"/>
          </a:solidFill>
          <a:latin typeface="+mn-lt"/>
          <a:ea typeface="+mn-ea"/>
          <a:cs typeface="+mn-cs"/>
        </a:defRPr>
      </a:lvl4pPr>
      <a:lvl5pPr marL="2011131" algn="l" defTabSz="1005566" rtl="0" eaLnBrk="1" latinLnBrk="0" hangingPunct="1">
        <a:defRPr sz="2000" kern="1200">
          <a:solidFill>
            <a:schemeClr val="tx1"/>
          </a:solidFill>
          <a:latin typeface="+mn-lt"/>
          <a:ea typeface="+mn-ea"/>
          <a:cs typeface="+mn-cs"/>
        </a:defRPr>
      </a:lvl5pPr>
      <a:lvl6pPr marL="2513914" algn="l" defTabSz="1005566" rtl="0" eaLnBrk="1" latinLnBrk="0" hangingPunct="1">
        <a:defRPr sz="2000" kern="1200">
          <a:solidFill>
            <a:schemeClr val="tx1"/>
          </a:solidFill>
          <a:latin typeface="+mn-lt"/>
          <a:ea typeface="+mn-ea"/>
          <a:cs typeface="+mn-cs"/>
        </a:defRPr>
      </a:lvl6pPr>
      <a:lvl7pPr marL="3016697" algn="l" defTabSz="1005566" rtl="0" eaLnBrk="1" latinLnBrk="0" hangingPunct="1">
        <a:defRPr sz="2000" kern="1200">
          <a:solidFill>
            <a:schemeClr val="tx1"/>
          </a:solidFill>
          <a:latin typeface="+mn-lt"/>
          <a:ea typeface="+mn-ea"/>
          <a:cs typeface="+mn-cs"/>
        </a:defRPr>
      </a:lvl7pPr>
      <a:lvl8pPr marL="3519480" algn="l" defTabSz="1005566" rtl="0" eaLnBrk="1" latinLnBrk="0" hangingPunct="1">
        <a:defRPr sz="2000" kern="1200">
          <a:solidFill>
            <a:schemeClr val="tx1"/>
          </a:solidFill>
          <a:latin typeface="+mn-lt"/>
          <a:ea typeface="+mn-ea"/>
          <a:cs typeface="+mn-cs"/>
        </a:defRPr>
      </a:lvl8pPr>
      <a:lvl9pPr marL="4022263" algn="l" defTabSz="1005566" rtl="0" eaLnBrk="1" latinLnBrk="0" hangingPunct="1">
        <a:defRPr sz="2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3238" y="227013"/>
            <a:ext cx="9051925" cy="942975"/>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03238" y="1320800"/>
            <a:ext cx="9051925" cy="373538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03238" y="5245100"/>
            <a:ext cx="2346325" cy="301625"/>
          </a:xfrm>
          <a:prstGeom prst="rect">
            <a:avLst/>
          </a:prstGeom>
        </p:spPr>
        <p:txBody>
          <a:bodyPr vert="horz" lIns="91440" tIns="45720" rIns="91440" bIns="45720" rtlCol="0" anchor="ctr"/>
          <a:lstStyle>
            <a:lvl1pPr algn="l">
              <a:defRPr sz="1200">
                <a:solidFill>
                  <a:schemeClr val="tx1">
                    <a:tint val="75000"/>
                  </a:schemeClr>
                </a:solidFill>
              </a:defRPr>
            </a:lvl1pPr>
          </a:lstStyle>
          <a:p>
            <a:fld id="{FE54115B-6CD9-43BC-8D55-E1FCD10AF002}" type="datetimeFigureOut">
              <a:rPr lang="en-US" smtClean="0"/>
              <a:t>22-Oct-18</a:t>
            </a:fld>
            <a:endParaRPr lang="en-US"/>
          </a:p>
        </p:txBody>
      </p:sp>
      <p:sp>
        <p:nvSpPr>
          <p:cNvPr id="5" name="Footer Placeholder 4"/>
          <p:cNvSpPr>
            <a:spLocks noGrp="1"/>
          </p:cNvSpPr>
          <p:nvPr>
            <p:ph type="ftr" sz="quarter" idx="3"/>
          </p:nvPr>
        </p:nvSpPr>
        <p:spPr>
          <a:xfrm>
            <a:off x="3436938" y="5245100"/>
            <a:ext cx="3184525" cy="3016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208838" y="5245100"/>
            <a:ext cx="2346325" cy="301625"/>
          </a:xfrm>
          <a:prstGeom prst="rect">
            <a:avLst/>
          </a:prstGeom>
        </p:spPr>
        <p:txBody>
          <a:bodyPr vert="horz" lIns="91440" tIns="45720" rIns="91440" bIns="45720" rtlCol="0" anchor="ctr"/>
          <a:lstStyle>
            <a:lvl1pPr algn="r">
              <a:defRPr sz="1200">
                <a:solidFill>
                  <a:schemeClr val="tx1">
                    <a:tint val="75000"/>
                  </a:schemeClr>
                </a:solidFill>
              </a:defRPr>
            </a:lvl1pPr>
          </a:lstStyle>
          <a:p>
            <a:fld id="{D8ED5DBF-4726-4616-AE38-8E2538BE9E36}" type="slidenum">
              <a:rPr lang="en-US" smtClean="0"/>
              <a:t>‹#›</a:t>
            </a:fld>
            <a:endParaRPr lang="en-US"/>
          </a:p>
        </p:txBody>
      </p:sp>
    </p:spTree>
    <p:extLst>
      <p:ext uri="{BB962C8B-B14F-4D97-AF65-F5344CB8AC3E}">
        <p14:creationId xmlns:p14="http://schemas.microsoft.com/office/powerpoint/2010/main" val="28710535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7.jpeg"/><Relationship Id="rId1" Type="http://schemas.openxmlformats.org/officeDocument/2006/relationships/slideLayout" Target="../slideLayouts/slideLayout12.xml"/><Relationship Id="rId4" Type="http://schemas.openxmlformats.org/officeDocument/2006/relationships/image" Target="../media/image6.e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cker-curriculum.com/" TargetMode="External"/><Relationship Id="rId2" Type="http://schemas.openxmlformats.org/officeDocument/2006/relationships/hyperlink" Target="https://docs.docker.com/engine/docker-overview/" TargetMode="External"/><Relationship Id="rId1" Type="http://schemas.openxmlformats.org/officeDocument/2006/relationships/slideLayout" Target="../slideLayouts/slideLayout2.xml"/><Relationship Id="rId4" Type="http://schemas.openxmlformats.org/officeDocument/2006/relationships/hyperlink" Target="https://hub.docker.com/"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7.jpeg"/><Relationship Id="rId1" Type="http://schemas.openxmlformats.org/officeDocument/2006/relationships/slideLayout" Target="../slideLayouts/slideLayout12.xml"/><Relationship Id="rId4" Type="http://schemas.openxmlformats.org/officeDocument/2006/relationships/image" Target="../media/image6.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4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Lorem Ipsum Lorem Ipsum</a:t>
            </a:r>
            <a:endParaRPr lang="en-US" sz="14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t="6597" b="24579"/>
          <a:stretch/>
        </p:blipFill>
        <p:spPr>
          <a:xfrm>
            <a:off x="0" y="467519"/>
            <a:ext cx="10058400" cy="5191919"/>
          </a:xfrm>
          <a:prstGeom prst="rect">
            <a:avLst/>
          </a:prstGeom>
        </p:spPr>
      </p:pic>
      <p:sp>
        <p:nvSpPr>
          <p:cNvPr id="6" name="Slide Number Placeholder 5"/>
          <p:cNvSpPr txBox="1">
            <a:spLocks/>
          </p:cNvSpPr>
          <p:nvPr/>
        </p:nvSpPr>
        <p:spPr>
          <a:xfrm>
            <a:off x="9555162" y="5245461"/>
            <a:ext cx="419417" cy="301313"/>
          </a:xfrm>
          <a:prstGeom prst="rect">
            <a:avLst/>
          </a:prstGeom>
        </p:spPr>
        <p:txBody>
          <a:bodyPr/>
          <a:lstStyle>
            <a:defPPr>
              <a:defRPr lang="en-US"/>
            </a:defPPr>
            <a:lvl1pPr marL="0" algn="l" defTabSz="1005566" rtl="0" eaLnBrk="1" latinLnBrk="0" hangingPunct="1">
              <a:defRPr sz="2000" kern="1200">
                <a:solidFill>
                  <a:schemeClr val="tx1"/>
                </a:solidFill>
                <a:latin typeface="+mn-lt"/>
                <a:ea typeface="+mn-ea"/>
                <a:cs typeface="+mn-cs"/>
              </a:defRPr>
            </a:lvl1pPr>
            <a:lvl2pPr marL="502783" algn="l" defTabSz="1005566" rtl="0" eaLnBrk="1" latinLnBrk="0" hangingPunct="1">
              <a:defRPr sz="2000" kern="1200">
                <a:solidFill>
                  <a:schemeClr val="tx1"/>
                </a:solidFill>
                <a:latin typeface="+mn-lt"/>
                <a:ea typeface="+mn-ea"/>
                <a:cs typeface="+mn-cs"/>
              </a:defRPr>
            </a:lvl2pPr>
            <a:lvl3pPr marL="1005566" algn="l" defTabSz="1005566" rtl="0" eaLnBrk="1" latinLnBrk="0" hangingPunct="1">
              <a:defRPr sz="2000" kern="1200">
                <a:solidFill>
                  <a:schemeClr val="tx1"/>
                </a:solidFill>
                <a:latin typeface="+mn-lt"/>
                <a:ea typeface="+mn-ea"/>
                <a:cs typeface="+mn-cs"/>
              </a:defRPr>
            </a:lvl3pPr>
            <a:lvl4pPr marL="1508349" algn="l" defTabSz="1005566" rtl="0" eaLnBrk="1" latinLnBrk="0" hangingPunct="1">
              <a:defRPr sz="2000" kern="1200">
                <a:solidFill>
                  <a:schemeClr val="tx1"/>
                </a:solidFill>
                <a:latin typeface="+mn-lt"/>
                <a:ea typeface="+mn-ea"/>
                <a:cs typeface="+mn-cs"/>
              </a:defRPr>
            </a:lvl4pPr>
            <a:lvl5pPr marL="2011131" algn="l" defTabSz="1005566" rtl="0" eaLnBrk="1" latinLnBrk="0" hangingPunct="1">
              <a:defRPr sz="2000" kern="1200">
                <a:solidFill>
                  <a:schemeClr val="tx1"/>
                </a:solidFill>
                <a:latin typeface="+mn-lt"/>
                <a:ea typeface="+mn-ea"/>
                <a:cs typeface="+mn-cs"/>
              </a:defRPr>
            </a:lvl5pPr>
            <a:lvl6pPr marL="2513914" algn="l" defTabSz="1005566" rtl="0" eaLnBrk="1" latinLnBrk="0" hangingPunct="1">
              <a:defRPr sz="2000" kern="1200">
                <a:solidFill>
                  <a:schemeClr val="tx1"/>
                </a:solidFill>
                <a:latin typeface="+mn-lt"/>
                <a:ea typeface="+mn-ea"/>
                <a:cs typeface="+mn-cs"/>
              </a:defRPr>
            </a:lvl6pPr>
            <a:lvl7pPr marL="3016697" algn="l" defTabSz="1005566" rtl="0" eaLnBrk="1" latinLnBrk="0" hangingPunct="1">
              <a:defRPr sz="2000" kern="1200">
                <a:solidFill>
                  <a:schemeClr val="tx1"/>
                </a:solidFill>
                <a:latin typeface="+mn-lt"/>
                <a:ea typeface="+mn-ea"/>
                <a:cs typeface="+mn-cs"/>
              </a:defRPr>
            </a:lvl7pPr>
            <a:lvl8pPr marL="3519480" algn="l" defTabSz="1005566" rtl="0" eaLnBrk="1" latinLnBrk="0" hangingPunct="1">
              <a:defRPr sz="2000" kern="1200">
                <a:solidFill>
                  <a:schemeClr val="tx1"/>
                </a:solidFill>
                <a:latin typeface="+mn-lt"/>
                <a:ea typeface="+mn-ea"/>
                <a:cs typeface="+mn-cs"/>
              </a:defRPr>
            </a:lvl8pPr>
            <a:lvl9pPr marL="4022263" algn="l" defTabSz="1005566" rtl="0" eaLnBrk="1" latinLnBrk="0" hangingPunct="1">
              <a:defRPr sz="2000" kern="1200">
                <a:solidFill>
                  <a:schemeClr val="tx1"/>
                </a:solidFill>
                <a:latin typeface="+mn-lt"/>
                <a:ea typeface="+mn-ea"/>
                <a:cs typeface="+mn-cs"/>
              </a:defRPr>
            </a:lvl9pPr>
          </a:lstStyle>
          <a:p>
            <a:fld id="{415ACC5E-6F00-4F61-BE38-5B0AEB14CA66}" type="slidenum">
              <a:rPr lang="en-US" smtClean="0"/>
              <a:pPr/>
              <a:t>1</a:t>
            </a:fld>
            <a:endParaRPr lang="en-US"/>
          </a:p>
        </p:txBody>
      </p:sp>
      <p:sp>
        <p:nvSpPr>
          <p:cNvPr id="7" name="Rectangle 6"/>
          <p:cNvSpPr/>
          <p:nvPr/>
        </p:nvSpPr>
        <p:spPr>
          <a:xfrm>
            <a:off x="0" y="467519"/>
            <a:ext cx="10058400" cy="5191919"/>
          </a:xfrm>
          <a:prstGeom prst="rect">
            <a:avLst/>
          </a:prstGeom>
          <a:solidFill>
            <a:srgbClr val="3789B5">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0" y="3077349"/>
            <a:ext cx="5532120" cy="1256489"/>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57" tIns="50278" rIns="100557" bIns="50278" spcCol="0" rtlCol="0" anchor="ctr"/>
          <a:lstStyle/>
          <a:p>
            <a:pPr algn="ctr"/>
            <a:endParaRPr lang="en-US" dirty="0"/>
          </a:p>
        </p:txBody>
      </p:sp>
      <p:sp>
        <p:nvSpPr>
          <p:cNvPr id="10" name="Footer Placeholder 3"/>
          <p:cNvSpPr txBox="1">
            <a:spLocks noGrp="1"/>
          </p:cNvSpPr>
          <p:nvPr/>
        </p:nvSpPr>
        <p:spPr bwMode="auto">
          <a:xfrm>
            <a:off x="533400" y="5316341"/>
            <a:ext cx="5029200" cy="201038"/>
          </a:xfrm>
          <a:prstGeom prst="rect">
            <a:avLst/>
          </a:prstGeom>
          <a:noFill/>
          <a:ln w="9525">
            <a:noFill/>
            <a:miter lim="800000"/>
            <a:headEnd/>
            <a:tailEnd/>
          </a:ln>
        </p:spPr>
        <p:txBody>
          <a:bodyPr lIns="100557" tIns="50278" rIns="100557" bIns="50278"/>
          <a:lstStyle/>
          <a:p>
            <a:pPr fontAlgn="auto">
              <a:spcBef>
                <a:spcPts val="0"/>
              </a:spcBef>
              <a:spcAft>
                <a:spcPts val="0"/>
              </a:spcAft>
              <a:defRPr/>
            </a:pPr>
            <a:r>
              <a:rPr lang="en-US" sz="700" dirty="0">
                <a:solidFill>
                  <a:schemeClr val="bg1"/>
                </a:solidFill>
                <a:latin typeface="Segoe UI Light" panose="020B0502040204020203" pitchFamily="34" charset="0"/>
                <a:ea typeface="Segoe UI" panose="020B0502040204020203" pitchFamily="34" charset="0"/>
                <a:cs typeface="Segoe UI" panose="020B0502040204020203" pitchFamily="34" charset="0"/>
              </a:rPr>
              <a:t> Copyright © </a:t>
            </a:r>
            <a:r>
              <a:rPr lang="en-US" sz="700" dirty="0" smtClean="0">
                <a:solidFill>
                  <a:schemeClr val="bg1"/>
                </a:solidFill>
                <a:latin typeface="Segoe UI Light" panose="020B0502040204020203" pitchFamily="34" charset="0"/>
                <a:ea typeface="Segoe UI" panose="020B0502040204020203" pitchFamily="34" charset="0"/>
                <a:cs typeface="Segoe UI" panose="020B0502040204020203" pitchFamily="34" charset="0"/>
              </a:rPr>
              <a:t>2018 </a:t>
            </a:r>
            <a:r>
              <a:rPr lang="en-US" sz="700" dirty="0">
                <a:solidFill>
                  <a:schemeClr val="bg1"/>
                </a:solidFill>
                <a:latin typeface="Segoe UI Light" panose="020B0502040204020203" pitchFamily="34" charset="0"/>
                <a:ea typeface="Segoe UI" panose="020B0502040204020203" pitchFamily="34" charset="0"/>
                <a:cs typeface="Segoe UI" panose="020B0502040204020203" pitchFamily="34" charset="0"/>
              </a:rPr>
              <a:t>Cybage Software Pvt. Ltd. All Rights Reserved. Cybage Confidential.</a:t>
            </a:r>
          </a:p>
        </p:txBody>
      </p:sp>
      <p:sp>
        <p:nvSpPr>
          <p:cNvPr id="25" name="Rectangle 24"/>
          <p:cNvSpPr/>
          <p:nvPr/>
        </p:nvSpPr>
        <p:spPr>
          <a:xfrm>
            <a:off x="5291138" y="3244881"/>
            <a:ext cx="481965" cy="188473"/>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itle 8"/>
          <p:cNvSpPr txBox="1">
            <a:spLocks/>
          </p:cNvSpPr>
          <p:nvPr/>
        </p:nvSpPr>
        <p:spPr>
          <a:xfrm>
            <a:off x="990600" y="3210719"/>
            <a:ext cx="4009104" cy="762000"/>
          </a:xfrm>
          <a:prstGeom prst="rect">
            <a:avLst/>
          </a:prstGeom>
        </p:spPr>
        <p:txBody>
          <a:bodyPr lIns="100557" tIns="50278" rIns="100557" bIns="50278" anchor="t">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r">
              <a:lnSpc>
                <a:spcPct val="150000"/>
              </a:lnSpc>
            </a:pPr>
            <a:r>
              <a:rPr lang="en-US" sz="3200" dirty="0" smtClean="0">
                <a:solidFill>
                  <a:srgbClr val="2B3B4B"/>
                </a:solidFill>
                <a:latin typeface="Tahoma" panose="020B0604030504040204" pitchFamily="34" charset="0"/>
                <a:ea typeface="Tahoma" panose="020B0604030504040204" pitchFamily="34" charset="0"/>
                <a:cs typeface="Tahoma" panose="020B0604030504040204" pitchFamily="34" charset="0"/>
              </a:rPr>
              <a:t>Docker</a:t>
            </a:r>
            <a:endParaRPr lang="en-US" sz="3200"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29" name="TextBox 28"/>
          <p:cNvSpPr txBox="1"/>
          <p:nvPr/>
        </p:nvSpPr>
        <p:spPr>
          <a:xfrm>
            <a:off x="8465821" y="5289984"/>
            <a:ext cx="1190782" cy="240037"/>
          </a:xfrm>
          <a:prstGeom prst="rect">
            <a:avLst/>
          </a:prstGeom>
          <a:noFill/>
        </p:spPr>
        <p:txBody>
          <a:bodyPr wrap="square" lIns="100557" tIns="50278" rIns="100557" bIns="50278" rtlCol="0">
            <a:spAutoFit/>
          </a:bodyPr>
          <a:lstStyle/>
          <a:p>
            <a:r>
              <a:rPr lang="en-US" sz="9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www.cybage.com</a:t>
            </a:r>
            <a:endParaRPr lang="en-GB" sz="9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grpSp>
        <p:nvGrpSpPr>
          <p:cNvPr id="30" name="Group 29"/>
          <p:cNvGrpSpPr/>
          <p:nvPr/>
        </p:nvGrpSpPr>
        <p:grpSpPr>
          <a:xfrm>
            <a:off x="8534400" y="5191919"/>
            <a:ext cx="914400" cy="158898"/>
            <a:chOff x="8534400" y="5191919"/>
            <a:chExt cx="914400" cy="158898"/>
          </a:xfrm>
        </p:grpSpPr>
        <p:pic>
          <p:nvPicPr>
            <p:cNvPr id="31"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712869" y="5195982"/>
              <a:ext cx="193846" cy="136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2" name="Group 31"/>
            <p:cNvGrpSpPr/>
            <p:nvPr userDrawn="1"/>
          </p:nvGrpSpPr>
          <p:grpSpPr>
            <a:xfrm>
              <a:off x="8933771" y="5191919"/>
              <a:ext cx="152335" cy="136446"/>
              <a:chOff x="8938916" y="5111750"/>
              <a:chExt cx="150813" cy="147638"/>
            </a:xfrm>
          </p:grpSpPr>
          <p:sp>
            <p:nvSpPr>
              <p:cNvPr id="40" name="Rectangle 39"/>
              <p:cNvSpPr/>
              <p:nvPr userDrawn="1"/>
            </p:nvSpPr>
            <p:spPr>
              <a:xfrm>
                <a:off x="8939149" y="5129240"/>
                <a:ext cx="150579" cy="1190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9"/>
              <p:cNvSpPr>
                <a:spLocks noEditPoints="1"/>
              </p:cNvSpPr>
              <p:nvPr userDrawn="1"/>
            </p:nvSpPr>
            <p:spPr bwMode="auto">
              <a:xfrm>
                <a:off x="8938916" y="5111750"/>
                <a:ext cx="150813" cy="147638"/>
              </a:xfrm>
              <a:custGeom>
                <a:avLst/>
                <a:gdLst>
                  <a:gd name="T0" fmla="*/ 49 w 54"/>
                  <a:gd name="T1" fmla="*/ 0 h 53"/>
                  <a:gd name="T2" fmla="*/ 5 w 54"/>
                  <a:gd name="T3" fmla="*/ 0 h 53"/>
                  <a:gd name="T4" fmla="*/ 0 w 54"/>
                  <a:gd name="T5" fmla="*/ 5 h 53"/>
                  <a:gd name="T6" fmla="*/ 0 w 54"/>
                  <a:gd name="T7" fmla="*/ 48 h 53"/>
                  <a:gd name="T8" fmla="*/ 5 w 54"/>
                  <a:gd name="T9" fmla="*/ 53 h 53"/>
                  <a:gd name="T10" fmla="*/ 49 w 54"/>
                  <a:gd name="T11" fmla="*/ 53 h 53"/>
                  <a:gd name="T12" fmla="*/ 54 w 54"/>
                  <a:gd name="T13" fmla="*/ 48 h 53"/>
                  <a:gd name="T14" fmla="*/ 54 w 54"/>
                  <a:gd name="T15" fmla="*/ 5 h 53"/>
                  <a:gd name="T16" fmla="*/ 49 w 54"/>
                  <a:gd name="T17" fmla="*/ 0 h 53"/>
                  <a:gd name="T18" fmla="*/ 17 w 54"/>
                  <a:gd name="T19" fmla="*/ 46 h 53"/>
                  <a:gd name="T20" fmla="*/ 15 w 54"/>
                  <a:gd name="T21" fmla="*/ 47 h 53"/>
                  <a:gd name="T22" fmla="*/ 10 w 54"/>
                  <a:gd name="T23" fmla="*/ 47 h 53"/>
                  <a:gd name="T24" fmla="*/ 8 w 54"/>
                  <a:gd name="T25" fmla="*/ 46 h 53"/>
                  <a:gd name="T26" fmla="*/ 8 w 54"/>
                  <a:gd name="T27" fmla="*/ 21 h 53"/>
                  <a:gd name="T28" fmla="*/ 10 w 54"/>
                  <a:gd name="T29" fmla="*/ 20 h 53"/>
                  <a:gd name="T30" fmla="*/ 15 w 54"/>
                  <a:gd name="T31" fmla="*/ 20 h 53"/>
                  <a:gd name="T32" fmla="*/ 17 w 54"/>
                  <a:gd name="T33" fmla="*/ 21 h 53"/>
                  <a:gd name="T34" fmla="*/ 17 w 54"/>
                  <a:gd name="T35" fmla="*/ 46 h 53"/>
                  <a:gd name="T36" fmla="*/ 13 w 54"/>
                  <a:gd name="T37" fmla="*/ 17 h 53"/>
                  <a:gd name="T38" fmla="*/ 7 w 54"/>
                  <a:gd name="T39" fmla="*/ 12 h 53"/>
                  <a:gd name="T40" fmla="*/ 13 w 54"/>
                  <a:gd name="T41" fmla="*/ 6 h 53"/>
                  <a:gd name="T42" fmla="*/ 18 w 54"/>
                  <a:gd name="T43" fmla="*/ 12 h 53"/>
                  <a:gd name="T44" fmla="*/ 13 w 54"/>
                  <a:gd name="T45" fmla="*/ 17 h 53"/>
                  <a:gd name="T46" fmla="*/ 48 w 54"/>
                  <a:gd name="T47" fmla="*/ 46 h 53"/>
                  <a:gd name="T48" fmla="*/ 47 w 54"/>
                  <a:gd name="T49" fmla="*/ 47 h 53"/>
                  <a:gd name="T50" fmla="*/ 40 w 54"/>
                  <a:gd name="T51" fmla="*/ 47 h 53"/>
                  <a:gd name="T52" fmla="*/ 39 w 54"/>
                  <a:gd name="T53" fmla="*/ 46 h 53"/>
                  <a:gd name="T54" fmla="*/ 39 w 54"/>
                  <a:gd name="T55" fmla="*/ 34 h 53"/>
                  <a:gd name="T56" fmla="*/ 35 w 54"/>
                  <a:gd name="T57" fmla="*/ 27 h 53"/>
                  <a:gd name="T58" fmla="*/ 30 w 54"/>
                  <a:gd name="T59" fmla="*/ 33 h 53"/>
                  <a:gd name="T60" fmla="*/ 30 w 54"/>
                  <a:gd name="T61" fmla="*/ 46 h 53"/>
                  <a:gd name="T62" fmla="*/ 28 w 54"/>
                  <a:gd name="T63" fmla="*/ 47 h 53"/>
                  <a:gd name="T64" fmla="*/ 22 w 54"/>
                  <a:gd name="T65" fmla="*/ 47 h 53"/>
                  <a:gd name="T66" fmla="*/ 21 w 54"/>
                  <a:gd name="T67" fmla="*/ 46 h 53"/>
                  <a:gd name="T68" fmla="*/ 21 w 54"/>
                  <a:gd name="T69" fmla="*/ 21 h 53"/>
                  <a:gd name="T70" fmla="*/ 22 w 54"/>
                  <a:gd name="T71" fmla="*/ 20 h 53"/>
                  <a:gd name="T72" fmla="*/ 28 w 54"/>
                  <a:gd name="T73" fmla="*/ 20 h 53"/>
                  <a:gd name="T74" fmla="*/ 30 w 54"/>
                  <a:gd name="T75" fmla="*/ 21 h 53"/>
                  <a:gd name="T76" fmla="*/ 30 w 54"/>
                  <a:gd name="T77" fmla="*/ 23 h 53"/>
                  <a:gd name="T78" fmla="*/ 38 w 54"/>
                  <a:gd name="T79" fmla="*/ 19 h 53"/>
                  <a:gd name="T80" fmla="*/ 48 w 54"/>
                  <a:gd name="T81" fmla="*/ 34 h 53"/>
                  <a:gd name="T82" fmla="*/ 48 w 54"/>
                  <a:gd name="T83" fmla="*/ 4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4" h="53">
                    <a:moveTo>
                      <a:pt x="49" y="0"/>
                    </a:moveTo>
                    <a:cubicBezTo>
                      <a:pt x="5" y="0"/>
                      <a:pt x="5" y="0"/>
                      <a:pt x="5" y="0"/>
                    </a:cubicBezTo>
                    <a:cubicBezTo>
                      <a:pt x="3" y="0"/>
                      <a:pt x="0" y="2"/>
                      <a:pt x="0" y="5"/>
                    </a:cubicBezTo>
                    <a:cubicBezTo>
                      <a:pt x="0" y="48"/>
                      <a:pt x="0" y="48"/>
                      <a:pt x="0" y="48"/>
                    </a:cubicBezTo>
                    <a:cubicBezTo>
                      <a:pt x="0" y="51"/>
                      <a:pt x="3" y="53"/>
                      <a:pt x="5" y="53"/>
                    </a:cubicBezTo>
                    <a:cubicBezTo>
                      <a:pt x="49" y="53"/>
                      <a:pt x="49" y="53"/>
                      <a:pt x="49" y="53"/>
                    </a:cubicBezTo>
                    <a:cubicBezTo>
                      <a:pt x="52" y="53"/>
                      <a:pt x="54" y="51"/>
                      <a:pt x="54" y="48"/>
                    </a:cubicBezTo>
                    <a:cubicBezTo>
                      <a:pt x="54" y="5"/>
                      <a:pt x="54" y="5"/>
                      <a:pt x="54" y="5"/>
                    </a:cubicBezTo>
                    <a:cubicBezTo>
                      <a:pt x="54" y="2"/>
                      <a:pt x="52" y="0"/>
                      <a:pt x="49" y="0"/>
                    </a:cubicBezTo>
                    <a:close/>
                    <a:moveTo>
                      <a:pt x="17" y="46"/>
                    </a:moveTo>
                    <a:cubicBezTo>
                      <a:pt x="17" y="47"/>
                      <a:pt x="16" y="47"/>
                      <a:pt x="15" y="47"/>
                    </a:cubicBezTo>
                    <a:cubicBezTo>
                      <a:pt x="10" y="47"/>
                      <a:pt x="10" y="47"/>
                      <a:pt x="10" y="47"/>
                    </a:cubicBezTo>
                    <a:cubicBezTo>
                      <a:pt x="9" y="47"/>
                      <a:pt x="8" y="47"/>
                      <a:pt x="8" y="46"/>
                    </a:cubicBezTo>
                    <a:cubicBezTo>
                      <a:pt x="8" y="21"/>
                      <a:pt x="8" y="21"/>
                      <a:pt x="8" y="21"/>
                    </a:cubicBezTo>
                    <a:cubicBezTo>
                      <a:pt x="8" y="20"/>
                      <a:pt x="9" y="20"/>
                      <a:pt x="10" y="20"/>
                    </a:cubicBezTo>
                    <a:cubicBezTo>
                      <a:pt x="15" y="20"/>
                      <a:pt x="15" y="20"/>
                      <a:pt x="15" y="20"/>
                    </a:cubicBezTo>
                    <a:cubicBezTo>
                      <a:pt x="16" y="20"/>
                      <a:pt x="17" y="20"/>
                      <a:pt x="17" y="21"/>
                    </a:cubicBezTo>
                    <a:lnTo>
                      <a:pt x="17" y="46"/>
                    </a:lnTo>
                    <a:close/>
                    <a:moveTo>
                      <a:pt x="13" y="17"/>
                    </a:moveTo>
                    <a:cubicBezTo>
                      <a:pt x="9" y="17"/>
                      <a:pt x="7" y="15"/>
                      <a:pt x="7" y="12"/>
                    </a:cubicBezTo>
                    <a:cubicBezTo>
                      <a:pt x="7" y="8"/>
                      <a:pt x="9" y="6"/>
                      <a:pt x="13" y="6"/>
                    </a:cubicBezTo>
                    <a:cubicBezTo>
                      <a:pt x="16" y="6"/>
                      <a:pt x="18" y="8"/>
                      <a:pt x="18" y="12"/>
                    </a:cubicBezTo>
                    <a:cubicBezTo>
                      <a:pt x="18" y="15"/>
                      <a:pt x="16" y="17"/>
                      <a:pt x="13" y="17"/>
                    </a:cubicBezTo>
                    <a:close/>
                    <a:moveTo>
                      <a:pt x="48" y="46"/>
                    </a:moveTo>
                    <a:cubicBezTo>
                      <a:pt x="48" y="47"/>
                      <a:pt x="47" y="47"/>
                      <a:pt x="47" y="47"/>
                    </a:cubicBezTo>
                    <a:cubicBezTo>
                      <a:pt x="40" y="47"/>
                      <a:pt x="40" y="47"/>
                      <a:pt x="40" y="47"/>
                    </a:cubicBezTo>
                    <a:cubicBezTo>
                      <a:pt x="40" y="47"/>
                      <a:pt x="39" y="47"/>
                      <a:pt x="39" y="46"/>
                    </a:cubicBezTo>
                    <a:cubicBezTo>
                      <a:pt x="39" y="34"/>
                      <a:pt x="39" y="34"/>
                      <a:pt x="39" y="34"/>
                    </a:cubicBezTo>
                    <a:cubicBezTo>
                      <a:pt x="39" y="33"/>
                      <a:pt x="40" y="27"/>
                      <a:pt x="35" y="27"/>
                    </a:cubicBezTo>
                    <a:cubicBezTo>
                      <a:pt x="31" y="27"/>
                      <a:pt x="30" y="31"/>
                      <a:pt x="30" y="33"/>
                    </a:cubicBezTo>
                    <a:cubicBezTo>
                      <a:pt x="30" y="46"/>
                      <a:pt x="30" y="46"/>
                      <a:pt x="30" y="46"/>
                    </a:cubicBezTo>
                    <a:cubicBezTo>
                      <a:pt x="30" y="47"/>
                      <a:pt x="29" y="47"/>
                      <a:pt x="28" y="47"/>
                    </a:cubicBezTo>
                    <a:cubicBezTo>
                      <a:pt x="22" y="47"/>
                      <a:pt x="22" y="47"/>
                      <a:pt x="22" y="47"/>
                    </a:cubicBezTo>
                    <a:cubicBezTo>
                      <a:pt x="21" y="47"/>
                      <a:pt x="21" y="47"/>
                      <a:pt x="21" y="46"/>
                    </a:cubicBezTo>
                    <a:cubicBezTo>
                      <a:pt x="21" y="21"/>
                      <a:pt x="21" y="21"/>
                      <a:pt x="21" y="21"/>
                    </a:cubicBezTo>
                    <a:cubicBezTo>
                      <a:pt x="21" y="20"/>
                      <a:pt x="21" y="20"/>
                      <a:pt x="22" y="20"/>
                    </a:cubicBezTo>
                    <a:cubicBezTo>
                      <a:pt x="28" y="20"/>
                      <a:pt x="28" y="20"/>
                      <a:pt x="28" y="20"/>
                    </a:cubicBezTo>
                    <a:cubicBezTo>
                      <a:pt x="29" y="20"/>
                      <a:pt x="30" y="20"/>
                      <a:pt x="30" y="21"/>
                    </a:cubicBezTo>
                    <a:cubicBezTo>
                      <a:pt x="30" y="23"/>
                      <a:pt x="30" y="23"/>
                      <a:pt x="30" y="23"/>
                    </a:cubicBezTo>
                    <a:cubicBezTo>
                      <a:pt x="31" y="21"/>
                      <a:pt x="33" y="19"/>
                      <a:pt x="38" y="19"/>
                    </a:cubicBezTo>
                    <a:cubicBezTo>
                      <a:pt x="48" y="19"/>
                      <a:pt x="48" y="29"/>
                      <a:pt x="48" y="34"/>
                    </a:cubicBezTo>
                    <a:cubicBezTo>
                      <a:pt x="48" y="46"/>
                      <a:pt x="48" y="46"/>
                      <a:pt x="48" y="46"/>
                    </a:cubicBezTo>
                    <a:close/>
                  </a:path>
                </a:pathLst>
              </a:custGeom>
              <a:solidFill>
                <a:srgbClr val="0678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3" name="Group 32"/>
            <p:cNvGrpSpPr/>
            <p:nvPr userDrawn="1"/>
          </p:nvGrpSpPr>
          <p:grpSpPr>
            <a:xfrm>
              <a:off x="9110550" y="5191919"/>
              <a:ext cx="153938" cy="142315"/>
              <a:chOff x="9090025" y="5111750"/>
              <a:chExt cx="152400" cy="153988"/>
            </a:xfrm>
          </p:grpSpPr>
          <p:sp>
            <p:nvSpPr>
              <p:cNvPr id="38" name="Rectangle 10"/>
              <p:cNvSpPr>
                <a:spLocks noChangeArrowheads="1"/>
              </p:cNvSpPr>
              <p:nvPr userDrawn="1"/>
            </p:nvSpPr>
            <p:spPr bwMode="auto">
              <a:xfrm>
                <a:off x="9090025" y="5111750"/>
                <a:ext cx="152400" cy="153988"/>
              </a:xfrm>
              <a:prstGeom prst="rect">
                <a:avLst/>
              </a:prstGeom>
              <a:solidFill>
                <a:srgbClr val="5DA8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1"/>
              <p:cNvSpPr>
                <a:spLocks/>
              </p:cNvSpPr>
              <p:nvPr userDrawn="1"/>
            </p:nvSpPr>
            <p:spPr bwMode="auto">
              <a:xfrm>
                <a:off x="9105900" y="5145088"/>
                <a:ext cx="117475" cy="90488"/>
              </a:xfrm>
              <a:custGeom>
                <a:avLst/>
                <a:gdLst>
                  <a:gd name="T0" fmla="*/ 1 w 42"/>
                  <a:gd name="T1" fmla="*/ 29 h 32"/>
                  <a:gd name="T2" fmla="*/ 14 w 42"/>
                  <a:gd name="T3" fmla="*/ 32 h 32"/>
                  <a:gd name="T4" fmla="*/ 38 w 42"/>
                  <a:gd name="T5" fmla="*/ 9 h 32"/>
                  <a:gd name="T6" fmla="*/ 38 w 42"/>
                  <a:gd name="T7" fmla="*/ 8 h 32"/>
                  <a:gd name="T8" fmla="*/ 42 w 42"/>
                  <a:gd name="T9" fmla="*/ 4 h 32"/>
                  <a:gd name="T10" fmla="*/ 37 w 42"/>
                  <a:gd name="T11" fmla="*/ 5 h 32"/>
                  <a:gd name="T12" fmla="*/ 37 w 42"/>
                  <a:gd name="T13" fmla="*/ 5 h 32"/>
                  <a:gd name="T14" fmla="*/ 37 w 42"/>
                  <a:gd name="T15" fmla="*/ 5 h 32"/>
                  <a:gd name="T16" fmla="*/ 41 w 42"/>
                  <a:gd name="T17" fmla="*/ 0 h 32"/>
                  <a:gd name="T18" fmla="*/ 37 w 42"/>
                  <a:gd name="T19" fmla="*/ 2 h 32"/>
                  <a:gd name="T20" fmla="*/ 35 w 42"/>
                  <a:gd name="T21" fmla="*/ 2 h 32"/>
                  <a:gd name="T22" fmla="*/ 29 w 42"/>
                  <a:gd name="T23" fmla="*/ 0 h 32"/>
                  <a:gd name="T24" fmla="*/ 21 w 42"/>
                  <a:gd name="T25" fmla="*/ 8 h 32"/>
                  <a:gd name="T26" fmla="*/ 21 w 42"/>
                  <a:gd name="T27" fmla="*/ 10 h 32"/>
                  <a:gd name="T28" fmla="*/ 4 w 42"/>
                  <a:gd name="T29" fmla="*/ 1 h 32"/>
                  <a:gd name="T30" fmla="*/ 7 w 42"/>
                  <a:gd name="T31" fmla="*/ 12 h 32"/>
                  <a:gd name="T32" fmla="*/ 3 w 42"/>
                  <a:gd name="T33" fmla="*/ 11 h 32"/>
                  <a:gd name="T34" fmla="*/ 9 w 42"/>
                  <a:gd name="T35" fmla="*/ 19 h 32"/>
                  <a:gd name="T36" fmla="*/ 6 w 42"/>
                  <a:gd name="T37" fmla="*/ 19 h 32"/>
                  <a:gd name="T38" fmla="*/ 13 w 42"/>
                  <a:gd name="T39" fmla="*/ 25 h 32"/>
                  <a:gd name="T40" fmla="*/ 1 w 42"/>
                  <a:gd name="T41"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2" h="32">
                    <a:moveTo>
                      <a:pt x="1" y="29"/>
                    </a:moveTo>
                    <a:cubicBezTo>
                      <a:pt x="5" y="31"/>
                      <a:pt x="9" y="32"/>
                      <a:pt x="14" y="32"/>
                    </a:cubicBezTo>
                    <a:cubicBezTo>
                      <a:pt x="27" y="32"/>
                      <a:pt x="38" y="22"/>
                      <a:pt x="38" y="9"/>
                    </a:cubicBezTo>
                    <a:cubicBezTo>
                      <a:pt x="38" y="8"/>
                      <a:pt x="38" y="8"/>
                      <a:pt x="38" y="8"/>
                    </a:cubicBezTo>
                    <a:cubicBezTo>
                      <a:pt x="38" y="7"/>
                      <a:pt x="41" y="5"/>
                      <a:pt x="42" y="4"/>
                    </a:cubicBezTo>
                    <a:cubicBezTo>
                      <a:pt x="42" y="4"/>
                      <a:pt x="39" y="5"/>
                      <a:pt x="37" y="5"/>
                    </a:cubicBezTo>
                    <a:cubicBezTo>
                      <a:pt x="37" y="5"/>
                      <a:pt x="37" y="5"/>
                      <a:pt x="37" y="5"/>
                    </a:cubicBezTo>
                    <a:cubicBezTo>
                      <a:pt x="37" y="5"/>
                      <a:pt x="37" y="5"/>
                      <a:pt x="37" y="5"/>
                    </a:cubicBezTo>
                    <a:cubicBezTo>
                      <a:pt x="37" y="5"/>
                      <a:pt x="40" y="3"/>
                      <a:pt x="41" y="0"/>
                    </a:cubicBezTo>
                    <a:cubicBezTo>
                      <a:pt x="41" y="0"/>
                      <a:pt x="39" y="1"/>
                      <a:pt x="37" y="2"/>
                    </a:cubicBezTo>
                    <a:cubicBezTo>
                      <a:pt x="36" y="2"/>
                      <a:pt x="36" y="2"/>
                      <a:pt x="35" y="2"/>
                    </a:cubicBezTo>
                    <a:cubicBezTo>
                      <a:pt x="34" y="1"/>
                      <a:pt x="32" y="0"/>
                      <a:pt x="29" y="0"/>
                    </a:cubicBezTo>
                    <a:cubicBezTo>
                      <a:pt x="25" y="0"/>
                      <a:pt x="21" y="3"/>
                      <a:pt x="21" y="8"/>
                    </a:cubicBezTo>
                    <a:cubicBezTo>
                      <a:pt x="21" y="9"/>
                      <a:pt x="21" y="9"/>
                      <a:pt x="21" y="10"/>
                    </a:cubicBezTo>
                    <a:cubicBezTo>
                      <a:pt x="21" y="10"/>
                      <a:pt x="11" y="9"/>
                      <a:pt x="4" y="1"/>
                    </a:cubicBezTo>
                    <a:cubicBezTo>
                      <a:pt x="4" y="1"/>
                      <a:pt x="0" y="7"/>
                      <a:pt x="7" y="12"/>
                    </a:cubicBezTo>
                    <a:cubicBezTo>
                      <a:pt x="7" y="12"/>
                      <a:pt x="5" y="12"/>
                      <a:pt x="3" y="11"/>
                    </a:cubicBezTo>
                    <a:cubicBezTo>
                      <a:pt x="3" y="11"/>
                      <a:pt x="2" y="18"/>
                      <a:pt x="9" y="19"/>
                    </a:cubicBezTo>
                    <a:cubicBezTo>
                      <a:pt x="9" y="19"/>
                      <a:pt x="8" y="20"/>
                      <a:pt x="6" y="19"/>
                    </a:cubicBezTo>
                    <a:cubicBezTo>
                      <a:pt x="6" y="19"/>
                      <a:pt x="7" y="25"/>
                      <a:pt x="13" y="25"/>
                    </a:cubicBezTo>
                    <a:cubicBezTo>
                      <a:pt x="13" y="25"/>
                      <a:pt x="8" y="30"/>
                      <a:pt x="1"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4" name="Group 33"/>
            <p:cNvGrpSpPr/>
            <p:nvPr userDrawn="1"/>
          </p:nvGrpSpPr>
          <p:grpSpPr>
            <a:xfrm>
              <a:off x="9293258" y="5191919"/>
              <a:ext cx="155542" cy="142315"/>
              <a:chOff x="9294812" y="5111750"/>
              <a:chExt cx="153988" cy="153988"/>
            </a:xfrm>
          </p:grpSpPr>
          <p:sp>
            <p:nvSpPr>
              <p:cNvPr id="36" name="Rectangle 35"/>
              <p:cNvSpPr/>
              <p:nvPr userDrawn="1"/>
            </p:nvSpPr>
            <p:spPr>
              <a:xfrm>
                <a:off x="9320150" y="5129240"/>
                <a:ext cx="128650" cy="1357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12"/>
              <p:cNvSpPr>
                <a:spLocks/>
              </p:cNvSpPr>
              <p:nvPr userDrawn="1"/>
            </p:nvSpPr>
            <p:spPr bwMode="auto">
              <a:xfrm>
                <a:off x="9294812" y="5111750"/>
                <a:ext cx="153988" cy="153988"/>
              </a:xfrm>
              <a:custGeom>
                <a:avLst/>
                <a:gdLst>
                  <a:gd name="T0" fmla="*/ 0 w 55"/>
                  <a:gd name="T1" fmla="*/ 0 h 55"/>
                  <a:gd name="T2" fmla="*/ 0 w 55"/>
                  <a:gd name="T3" fmla="*/ 55 h 55"/>
                  <a:gd name="T4" fmla="*/ 29 w 55"/>
                  <a:gd name="T5" fmla="*/ 55 h 55"/>
                  <a:gd name="T6" fmla="*/ 29 w 55"/>
                  <a:gd name="T7" fmla="*/ 34 h 55"/>
                  <a:gd name="T8" fmla="*/ 22 w 55"/>
                  <a:gd name="T9" fmla="*/ 34 h 55"/>
                  <a:gd name="T10" fmla="*/ 22 w 55"/>
                  <a:gd name="T11" fmla="*/ 25 h 55"/>
                  <a:gd name="T12" fmla="*/ 29 w 55"/>
                  <a:gd name="T13" fmla="*/ 25 h 55"/>
                  <a:gd name="T14" fmla="*/ 29 w 55"/>
                  <a:gd name="T15" fmla="*/ 18 h 55"/>
                  <a:gd name="T16" fmla="*/ 39 w 55"/>
                  <a:gd name="T17" fmla="*/ 8 h 55"/>
                  <a:gd name="T18" fmla="*/ 46 w 55"/>
                  <a:gd name="T19" fmla="*/ 8 h 55"/>
                  <a:gd name="T20" fmla="*/ 46 w 55"/>
                  <a:gd name="T21" fmla="*/ 16 h 55"/>
                  <a:gd name="T22" fmla="*/ 41 w 55"/>
                  <a:gd name="T23" fmla="*/ 16 h 55"/>
                  <a:gd name="T24" fmla="*/ 38 w 55"/>
                  <a:gd name="T25" fmla="*/ 19 h 55"/>
                  <a:gd name="T26" fmla="*/ 38 w 55"/>
                  <a:gd name="T27" fmla="*/ 25 h 55"/>
                  <a:gd name="T28" fmla="*/ 46 w 55"/>
                  <a:gd name="T29" fmla="*/ 25 h 55"/>
                  <a:gd name="T30" fmla="*/ 45 w 55"/>
                  <a:gd name="T31" fmla="*/ 34 h 55"/>
                  <a:gd name="T32" fmla="*/ 38 w 55"/>
                  <a:gd name="T33" fmla="*/ 34 h 55"/>
                  <a:gd name="T34" fmla="*/ 38 w 55"/>
                  <a:gd name="T35" fmla="*/ 55 h 55"/>
                  <a:gd name="T36" fmla="*/ 55 w 55"/>
                  <a:gd name="T37" fmla="*/ 55 h 55"/>
                  <a:gd name="T38" fmla="*/ 55 w 55"/>
                  <a:gd name="T39" fmla="*/ 0 h 55"/>
                  <a:gd name="T40" fmla="*/ 0 w 55"/>
                  <a:gd name="T41"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5" h="55">
                    <a:moveTo>
                      <a:pt x="0" y="0"/>
                    </a:moveTo>
                    <a:cubicBezTo>
                      <a:pt x="0" y="55"/>
                      <a:pt x="0" y="55"/>
                      <a:pt x="0" y="55"/>
                    </a:cubicBezTo>
                    <a:cubicBezTo>
                      <a:pt x="29" y="55"/>
                      <a:pt x="29" y="55"/>
                      <a:pt x="29" y="55"/>
                    </a:cubicBezTo>
                    <a:cubicBezTo>
                      <a:pt x="29" y="34"/>
                      <a:pt x="29" y="34"/>
                      <a:pt x="29" y="34"/>
                    </a:cubicBezTo>
                    <a:cubicBezTo>
                      <a:pt x="22" y="34"/>
                      <a:pt x="22" y="34"/>
                      <a:pt x="22" y="34"/>
                    </a:cubicBezTo>
                    <a:cubicBezTo>
                      <a:pt x="22" y="25"/>
                      <a:pt x="22" y="25"/>
                      <a:pt x="22" y="25"/>
                    </a:cubicBezTo>
                    <a:cubicBezTo>
                      <a:pt x="29" y="25"/>
                      <a:pt x="29" y="25"/>
                      <a:pt x="29" y="25"/>
                    </a:cubicBezTo>
                    <a:cubicBezTo>
                      <a:pt x="29" y="18"/>
                      <a:pt x="29" y="18"/>
                      <a:pt x="29" y="18"/>
                    </a:cubicBezTo>
                    <a:cubicBezTo>
                      <a:pt x="29" y="13"/>
                      <a:pt x="33" y="8"/>
                      <a:pt x="39" y="8"/>
                    </a:cubicBezTo>
                    <a:cubicBezTo>
                      <a:pt x="46" y="8"/>
                      <a:pt x="46" y="8"/>
                      <a:pt x="46" y="8"/>
                    </a:cubicBezTo>
                    <a:cubicBezTo>
                      <a:pt x="46" y="16"/>
                      <a:pt x="46" y="16"/>
                      <a:pt x="46" y="16"/>
                    </a:cubicBezTo>
                    <a:cubicBezTo>
                      <a:pt x="41" y="16"/>
                      <a:pt x="41" y="16"/>
                      <a:pt x="41" y="16"/>
                    </a:cubicBezTo>
                    <a:cubicBezTo>
                      <a:pt x="39" y="16"/>
                      <a:pt x="38" y="17"/>
                      <a:pt x="38" y="19"/>
                    </a:cubicBezTo>
                    <a:cubicBezTo>
                      <a:pt x="38" y="25"/>
                      <a:pt x="38" y="25"/>
                      <a:pt x="38" y="25"/>
                    </a:cubicBezTo>
                    <a:cubicBezTo>
                      <a:pt x="46" y="25"/>
                      <a:pt x="46" y="25"/>
                      <a:pt x="46" y="25"/>
                    </a:cubicBezTo>
                    <a:cubicBezTo>
                      <a:pt x="45" y="34"/>
                      <a:pt x="45" y="34"/>
                      <a:pt x="45" y="34"/>
                    </a:cubicBezTo>
                    <a:cubicBezTo>
                      <a:pt x="38" y="34"/>
                      <a:pt x="38" y="34"/>
                      <a:pt x="38" y="34"/>
                    </a:cubicBezTo>
                    <a:cubicBezTo>
                      <a:pt x="38" y="55"/>
                      <a:pt x="38" y="55"/>
                      <a:pt x="38" y="55"/>
                    </a:cubicBezTo>
                    <a:cubicBezTo>
                      <a:pt x="55" y="55"/>
                      <a:pt x="55" y="55"/>
                      <a:pt x="55" y="55"/>
                    </a:cubicBezTo>
                    <a:cubicBezTo>
                      <a:pt x="55" y="0"/>
                      <a:pt x="55" y="0"/>
                      <a:pt x="55" y="0"/>
                    </a:cubicBezTo>
                    <a:lnTo>
                      <a:pt x="0" y="0"/>
                    </a:lnTo>
                    <a:close/>
                  </a:path>
                </a:pathLst>
              </a:custGeom>
              <a:solidFill>
                <a:srgbClr val="3B56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5" name="Picture 13"/>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534400" y="5191919"/>
              <a:ext cx="156192" cy="158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694627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52683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rPr>
              <a:t>Docker – value </a:t>
            </a: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addition</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99859" y="1305719"/>
            <a:ext cx="8534400" cy="3581400"/>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60000"/>
              </a:lnSpc>
            </a:pPr>
            <a:endPar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5" name="Text Placeholder 2"/>
          <p:cNvSpPr txBox="1">
            <a:spLocks/>
          </p:cNvSpPr>
          <p:nvPr/>
        </p:nvSpPr>
        <p:spPr>
          <a:xfrm>
            <a:off x="533400" y="1096169"/>
            <a:ext cx="7524750" cy="4857750"/>
          </a:xfrm>
          <a:prstGeom prst="rect">
            <a:avLst/>
          </a:prstGeom>
        </p:spPr>
        <p:txBody>
          <a:bodyPr/>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285750" indent="-285750">
              <a:buFont typeface="Wingdings" panose="05000000000000000000" pitchFamily="2" charset="2"/>
              <a:buChar char="q"/>
            </a:pPr>
            <a:r>
              <a:rPr lang="en-US" sz="1300" dirty="0" smtClean="0"/>
              <a:t>Fast</a:t>
            </a:r>
          </a:p>
          <a:p>
            <a:pPr marL="742950" lvl="1" indent="-285750">
              <a:buFont typeface="Wingdings" panose="05000000000000000000" pitchFamily="2" charset="2"/>
              <a:buChar char="ü"/>
            </a:pPr>
            <a:r>
              <a:rPr lang="en-US" sz="1300" dirty="0" smtClean="0">
                <a:ea typeface="Segoe UI" panose="020B0502040204020203" pitchFamily="34" charset="0"/>
                <a:cs typeface="Segoe UI" panose="020B0502040204020203" pitchFamily="34" charset="0"/>
              </a:rPr>
              <a:t>Runtime performance near bare metal speeds</a:t>
            </a:r>
          </a:p>
          <a:p>
            <a:pPr marL="742950" lvl="1" indent="-285750">
              <a:buFont typeface="Wingdings" panose="05000000000000000000" pitchFamily="2" charset="2"/>
              <a:buChar char="ü"/>
            </a:pPr>
            <a:r>
              <a:rPr lang="en-US" sz="1300" dirty="0" smtClean="0">
                <a:ea typeface="Segoe UI" panose="020B0502040204020203" pitchFamily="34" charset="0"/>
                <a:cs typeface="Segoe UI" panose="020B0502040204020203" pitchFamily="34" charset="0"/>
              </a:rPr>
              <a:t>Management operations (run, stop , start, etc.) in seconds / milliseconds</a:t>
            </a:r>
          </a:p>
          <a:p>
            <a:pPr marL="285750" indent="-285750">
              <a:buFont typeface="Wingdings" panose="05000000000000000000" pitchFamily="2" charset="2"/>
              <a:buChar char="q"/>
            </a:pPr>
            <a:r>
              <a:rPr lang="en-US" sz="1300" dirty="0" smtClean="0"/>
              <a:t>Flexible</a:t>
            </a:r>
            <a:endParaRPr lang="en-US" sz="1300" dirty="0" smtClean="0"/>
          </a:p>
          <a:p>
            <a:pPr marL="742950" lvl="1" indent="-285750">
              <a:buFont typeface="Wingdings" panose="05000000000000000000" pitchFamily="2" charset="2"/>
              <a:buChar char="ü"/>
            </a:pPr>
            <a:r>
              <a:rPr lang="en-US" sz="1300" dirty="0" smtClean="0">
                <a:ea typeface="Segoe UI" panose="020B0502040204020203" pitchFamily="34" charset="0"/>
                <a:cs typeface="Segoe UI" panose="020B0502040204020203" pitchFamily="34" charset="0"/>
              </a:rPr>
              <a:t>Containerize “application(s)”</a:t>
            </a:r>
          </a:p>
          <a:p>
            <a:pPr marL="285750" indent="-285750">
              <a:buFont typeface="Wingdings" panose="05000000000000000000" pitchFamily="2" charset="2"/>
              <a:buChar char="q"/>
            </a:pPr>
            <a:r>
              <a:rPr lang="en-US" sz="1300" dirty="0" smtClean="0"/>
              <a:t>Lightweight</a:t>
            </a:r>
          </a:p>
          <a:p>
            <a:pPr marL="742950" lvl="1" indent="-285750">
              <a:buFont typeface="Wingdings" panose="05000000000000000000" pitchFamily="2" charset="2"/>
              <a:buChar char="ü"/>
            </a:pPr>
            <a:r>
              <a:rPr lang="en-US" sz="1300" dirty="0" smtClean="0">
                <a:ea typeface="Segoe UI" panose="020B0502040204020203" pitchFamily="34" charset="0"/>
                <a:cs typeface="Segoe UI" panose="020B0502040204020203" pitchFamily="34" charset="0"/>
              </a:rPr>
              <a:t>Does not have its own Operating System, like a VM </a:t>
            </a:r>
          </a:p>
          <a:p>
            <a:pPr marL="742950" lvl="1" indent="-285750">
              <a:buFont typeface="Wingdings" panose="05000000000000000000" pitchFamily="2" charset="2"/>
              <a:buChar char="ü"/>
            </a:pPr>
            <a:r>
              <a:rPr lang="en-US" sz="1300" dirty="0" smtClean="0">
                <a:ea typeface="Segoe UI" panose="020B0502040204020203" pitchFamily="34" charset="0"/>
                <a:cs typeface="Segoe UI" panose="020B0502040204020203" pitchFamily="34" charset="0"/>
              </a:rPr>
              <a:t>Images only contain bin, lib and app </a:t>
            </a:r>
          </a:p>
          <a:p>
            <a:pPr marL="285750" indent="-285750">
              <a:buFont typeface="Wingdings" panose="05000000000000000000" pitchFamily="2" charset="2"/>
              <a:buChar char="q"/>
            </a:pPr>
            <a:r>
              <a:rPr lang="en-US" sz="1300" dirty="0" smtClean="0"/>
              <a:t>Inexpensive</a:t>
            </a:r>
          </a:p>
          <a:p>
            <a:pPr marL="742950" lvl="1" indent="-285750">
              <a:buFont typeface="Wingdings" panose="05000000000000000000" pitchFamily="2" charset="2"/>
              <a:buChar char="ü"/>
            </a:pPr>
            <a:r>
              <a:rPr lang="en-US" sz="1300" dirty="0" smtClean="0">
                <a:ea typeface="Segoe UI" panose="020B0502040204020203" pitchFamily="34" charset="0"/>
                <a:cs typeface="Segoe UI" panose="020B0502040204020203" pitchFamily="34" charset="0"/>
              </a:rPr>
              <a:t>Open source – free – lower TCO</a:t>
            </a:r>
          </a:p>
          <a:p>
            <a:pPr marL="742950" lvl="1" indent="-285750">
              <a:buFont typeface="Wingdings" panose="05000000000000000000" pitchFamily="2" charset="2"/>
              <a:buChar char="ü"/>
            </a:pPr>
            <a:r>
              <a:rPr lang="en-US" sz="1300" dirty="0" smtClean="0">
                <a:ea typeface="Segoe UI" panose="020B0502040204020203" pitchFamily="34" charset="0"/>
                <a:cs typeface="Segoe UI" panose="020B0502040204020203" pitchFamily="34" charset="0"/>
              </a:rPr>
              <a:t>Supported with out-of-the-box modern Linux kernel</a:t>
            </a:r>
          </a:p>
          <a:p>
            <a:pPr marL="285750" indent="-285750">
              <a:buFont typeface="Wingdings" panose="05000000000000000000" pitchFamily="2" charset="2"/>
              <a:buChar char="q"/>
            </a:pPr>
            <a:r>
              <a:rPr lang="en-US" sz="1300" dirty="0" smtClean="0"/>
              <a:t>Ecosystem</a:t>
            </a:r>
          </a:p>
          <a:p>
            <a:pPr marL="742950" lvl="1" indent="-285750">
              <a:buFont typeface="Wingdings" panose="05000000000000000000" pitchFamily="2" charset="2"/>
              <a:buChar char="ü"/>
            </a:pPr>
            <a:r>
              <a:rPr lang="en-US" sz="1300" dirty="0" smtClean="0">
                <a:ea typeface="Segoe UI" panose="020B0502040204020203" pitchFamily="34" charset="0"/>
                <a:cs typeface="Segoe UI" panose="020B0502040204020203" pitchFamily="34" charset="0"/>
              </a:rPr>
              <a:t>16,000+ Apps in Docker Hub</a:t>
            </a:r>
          </a:p>
          <a:p>
            <a:pPr marL="742950" lvl="1" indent="-285750">
              <a:buFont typeface="Wingdings" panose="05000000000000000000" pitchFamily="2" charset="2"/>
              <a:buChar char="ü"/>
            </a:pPr>
            <a:r>
              <a:rPr lang="en-US" sz="1300" dirty="0" smtClean="0">
                <a:ea typeface="Segoe UI" panose="020B0502040204020203" pitchFamily="34" charset="0"/>
                <a:cs typeface="Segoe UI" panose="020B0502040204020203" pitchFamily="34" charset="0"/>
              </a:rPr>
              <a:t>Vibrant community &amp; numerous 3</a:t>
            </a:r>
            <a:r>
              <a:rPr lang="en-US" sz="1300" baseline="30000" dirty="0" smtClean="0">
                <a:ea typeface="Segoe UI" panose="020B0502040204020203" pitchFamily="34" charset="0"/>
                <a:cs typeface="Segoe UI" panose="020B0502040204020203" pitchFamily="34" charset="0"/>
              </a:rPr>
              <a:t>rd</a:t>
            </a:r>
            <a:r>
              <a:rPr lang="en-US" sz="1300" dirty="0" smtClean="0">
                <a:ea typeface="Segoe UI" panose="020B0502040204020203" pitchFamily="34" charset="0"/>
                <a:cs typeface="Segoe UI" panose="020B0502040204020203" pitchFamily="34" charset="0"/>
              </a:rPr>
              <a:t> party app</a:t>
            </a:r>
          </a:p>
          <a:p>
            <a:pPr marL="742950" lvl="1" indent="-285750">
              <a:buFont typeface="Wingdings" panose="05000000000000000000" pitchFamily="2" charset="2"/>
              <a:buChar char="ü"/>
            </a:pPr>
            <a:r>
              <a:rPr lang="en-US" sz="1300" dirty="0" smtClean="0">
                <a:ea typeface="Segoe UI" panose="020B0502040204020203" pitchFamily="34" charset="0"/>
                <a:cs typeface="Segoe UI" panose="020B0502040204020203" pitchFamily="34" charset="0"/>
              </a:rPr>
              <a:t>All Cloud providers  - AWS, VMware, Google App Engine support Docker</a:t>
            </a:r>
            <a:endParaRPr lang="en-US" sz="1300" dirty="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582465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Reference </a:t>
            </a:r>
            <a:r>
              <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rPr>
              <a:t>Links</a:t>
            </a:r>
          </a:p>
        </p:txBody>
      </p:sp>
      <p:sp>
        <p:nvSpPr>
          <p:cNvPr id="4" name="Title 8"/>
          <p:cNvSpPr txBox="1">
            <a:spLocks/>
          </p:cNvSpPr>
          <p:nvPr/>
        </p:nvSpPr>
        <p:spPr>
          <a:xfrm>
            <a:off x="699859" y="1305719"/>
            <a:ext cx="8534400" cy="3581400"/>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60000"/>
              </a:lnSpc>
            </a:pPr>
            <a:r>
              <a:rPr lang="en-US" sz="1600" dirty="0" err="1" smtClean="0">
                <a:solidFill>
                  <a:srgbClr val="2B3B4B"/>
                </a:solidFill>
                <a:latin typeface="Tahoma" panose="020B0604030504040204" pitchFamily="34" charset="0"/>
                <a:ea typeface="Tahoma" panose="020B0604030504040204" pitchFamily="34" charset="0"/>
                <a:cs typeface="Tahoma" panose="020B0604030504040204" pitchFamily="34" charset="0"/>
              </a:rPr>
              <a:t>Docker</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Overview:</a:t>
            </a:r>
          </a:p>
          <a:p>
            <a:pPr algn="l">
              <a:lnSpc>
                <a:spcPct val="160000"/>
              </a:lnSpc>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hlinkClick r:id="rId2"/>
              </a:rPr>
              <a:t>https://docs.docker.com/engine/docker-overview</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hlinkClick r:id="rId2"/>
              </a:rPr>
              <a:t>/</a:t>
            </a:r>
            <a:endPar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r>
              <a:rPr lang="en-US" sz="1600" dirty="0" err="1" smtClean="0">
                <a:solidFill>
                  <a:srgbClr val="2B3B4B"/>
                </a:solidFill>
                <a:latin typeface="Tahoma" panose="020B0604030504040204" pitchFamily="34" charset="0"/>
                <a:ea typeface="Tahoma" panose="020B0604030504040204" pitchFamily="34" charset="0"/>
                <a:cs typeface="Tahoma" panose="020B0604030504040204" pitchFamily="34" charset="0"/>
              </a:rPr>
              <a:t>Docker</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for Beginners:</a:t>
            </a:r>
          </a:p>
          <a:p>
            <a:pPr algn="l">
              <a:lnSpc>
                <a:spcPct val="160000"/>
              </a:lnSpc>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hlinkClick r:id="rId3"/>
              </a:rPr>
              <a:t>https://docker-curriculum.com</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hlinkClick r:id="rId3"/>
              </a:rPr>
              <a:t>/</a:t>
            </a:r>
            <a:endPar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r>
              <a:rPr lang="en-US" sz="1600" dirty="0" err="1" smtClean="0">
                <a:solidFill>
                  <a:srgbClr val="2B3B4B"/>
                </a:solidFill>
                <a:latin typeface="Tahoma" panose="020B0604030504040204" pitchFamily="34" charset="0"/>
                <a:ea typeface="Tahoma" panose="020B0604030504040204" pitchFamily="34" charset="0"/>
                <a:cs typeface="Tahoma" panose="020B0604030504040204" pitchFamily="34" charset="0"/>
              </a:rPr>
              <a:t>Docker</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Hub:</a:t>
            </a:r>
          </a:p>
          <a:p>
            <a:pPr algn="l">
              <a:lnSpc>
                <a:spcPct val="160000"/>
              </a:lnSpc>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hlinkClick r:id="rId4"/>
              </a:rPr>
              <a:t>https://hub.docker.com</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hlinkClick r:id="rId4"/>
              </a:rPr>
              <a:t>/</a:t>
            </a:r>
            <a:endPar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4748323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4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Lorem Ipsum Lorem Ipsum</a:t>
            </a:r>
            <a:endParaRPr lang="en-US" sz="14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t="6597" b="24579"/>
          <a:stretch/>
        </p:blipFill>
        <p:spPr>
          <a:xfrm>
            <a:off x="0" y="467519"/>
            <a:ext cx="10058400" cy="5191919"/>
          </a:xfrm>
          <a:prstGeom prst="rect">
            <a:avLst/>
          </a:prstGeom>
        </p:spPr>
      </p:pic>
      <p:sp>
        <p:nvSpPr>
          <p:cNvPr id="6" name="Slide Number Placeholder 5"/>
          <p:cNvSpPr txBox="1">
            <a:spLocks/>
          </p:cNvSpPr>
          <p:nvPr/>
        </p:nvSpPr>
        <p:spPr>
          <a:xfrm>
            <a:off x="9555162" y="5245461"/>
            <a:ext cx="419417" cy="301313"/>
          </a:xfrm>
          <a:prstGeom prst="rect">
            <a:avLst/>
          </a:prstGeom>
        </p:spPr>
        <p:txBody>
          <a:bodyPr/>
          <a:lstStyle>
            <a:defPPr>
              <a:defRPr lang="en-US"/>
            </a:defPPr>
            <a:lvl1pPr marL="0" algn="l" defTabSz="1005566" rtl="0" eaLnBrk="1" latinLnBrk="0" hangingPunct="1">
              <a:defRPr sz="2000" kern="1200">
                <a:solidFill>
                  <a:schemeClr val="tx1"/>
                </a:solidFill>
                <a:latin typeface="+mn-lt"/>
                <a:ea typeface="+mn-ea"/>
                <a:cs typeface="+mn-cs"/>
              </a:defRPr>
            </a:lvl1pPr>
            <a:lvl2pPr marL="502783" algn="l" defTabSz="1005566" rtl="0" eaLnBrk="1" latinLnBrk="0" hangingPunct="1">
              <a:defRPr sz="2000" kern="1200">
                <a:solidFill>
                  <a:schemeClr val="tx1"/>
                </a:solidFill>
                <a:latin typeface="+mn-lt"/>
                <a:ea typeface="+mn-ea"/>
                <a:cs typeface="+mn-cs"/>
              </a:defRPr>
            </a:lvl2pPr>
            <a:lvl3pPr marL="1005566" algn="l" defTabSz="1005566" rtl="0" eaLnBrk="1" latinLnBrk="0" hangingPunct="1">
              <a:defRPr sz="2000" kern="1200">
                <a:solidFill>
                  <a:schemeClr val="tx1"/>
                </a:solidFill>
                <a:latin typeface="+mn-lt"/>
                <a:ea typeface="+mn-ea"/>
                <a:cs typeface="+mn-cs"/>
              </a:defRPr>
            </a:lvl3pPr>
            <a:lvl4pPr marL="1508349" algn="l" defTabSz="1005566" rtl="0" eaLnBrk="1" latinLnBrk="0" hangingPunct="1">
              <a:defRPr sz="2000" kern="1200">
                <a:solidFill>
                  <a:schemeClr val="tx1"/>
                </a:solidFill>
                <a:latin typeface="+mn-lt"/>
                <a:ea typeface="+mn-ea"/>
                <a:cs typeface="+mn-cs"/>
              </a:defRPr>
            </a:lvl4pPr>
            <a:lvl5pPr marL="2011131" algn="l" defTabSz="1005566" rtl="0" eaLnBrk="1" latinLnBrk="0" hangingPunct="1">
              <a:defRPr sz="2000" kern="1200">
                <a:solidFill>
                  <a:schemeClr val="tx1"/>
                </a:solidFill>
                <a:latin typeface="+mn-lt"/>
                <a:ea typeface="+mn-ea"/>
                <a:cs typeface="+mn-cs"/>
              </a:defRPr>
            </a:lvl5pPr>
            <a:lvl6pPr marL="2513914" algn="l" defTabSz="1005566" rtl="0" eaLnBrk="1" latinLnBrk="0" hangingPunct="1">
              <a:defRPr sz="2000" kern="1200">
                <a:solidFill>
                  <a:schemeClr val="tx1"/>
                </a:solidFill>
                <a:latin typeface="+mn-lt"/>
                <a:ea typeface="+mn-ea"/>
                <a:cs typeface="+mn-cs"/>
              </a:defRPr>
            </a:lvl6pPr>
            <a:lvl7pPr marL="3016697" algn="l" defTabSz="1005566" rtl="0" eaLnBrk="1" latinLnBrk="0" hangingPunct="1">
              <a:defRPr sz="2000" kern="1200">
                <a:solidFill>
                  <a:schemeClr val="tx1"/>
                </a:solidFill>
                <a:latin typeface="+mn-lt"/>
                <a:ea typeface="+mn-ea"/>
                <a:cs typeface="+mn-cs"/>
              </a:defRPr>
            </a:lvl7pPr>
            <a:lvl8pPr marL="3519480" algn="l" defTabSz="1005566" rtl="0" eaLnBrk="1" latinLnBrk="0" hangingPunct="1">
              <a:defRPr sz="2000" kern="1200">
                <a:solidFill>
                  <a:schemeClr val="tx1"/>
                </a:solidFill>
                <a:latin typeface="+mn-lt"/>
                <a:ea typeface="+mn-ea"/>
                <a:cs typeface="+mn-cs"/>
              </a:defRPr>
            </a:lvl8pPr>
            <a:lvl9pPr marL="4022263" algn="l" defTabSz="1005566" rtl="0" eaLnBrk="1" latinLnBrk="0" hangingPunct="1">
              <a:defRPr sz="2000" kern="1200">
                <a:solidFill>
                  <a:schemeClr val="tx1"/>
                </a:solidFill>
                <a:latin typeface="+mn-lt"/>
                <a:ea typeface="+mn-ea"/>
                <a:cs typeface="+mn-cs"/>
              </a:defRPr>
            </a:lvl9pPr>
          </a:lstStyle>
          <a:p>
            <a:fld id="{415ACC5E-6F00-4F61-BE38-5B0AEB14CA66}" type="slidenum">
              <a:rPr lang="en-US" smtClean="0"/>
              <a:pPr/>
              <a:t>12</a:t>
            </a:fld>
            <a:endParaRPr lang="en-US"/>
          </a:p>
        </p:txBody>
      </p:sp>
      <p:sp>
        <p:nvSpPr>
          <p:cNvPr id="7" name="Rectangle 6"/>
          <p:cNvSpPr/>
          <p:nvPr/>
        </p:nvSpPr>
        <p:spPr>
          <a:xfrm>
            <a:off x="0" y="467519"/>
            <a:ext cx="10058400" cy="5191919"/>
          </a:xfrm>
          <a:prstGeom prst="rect">
            <a:avLst/>
          </a:prstGeom>
          <a:solidFill>
            <a:srgbClr val="3789B5">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0" y="3077349"/>
            <a:ext cx="5532120" cy="1256489"/>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57" tIns="50278" rIns="100557" bIns="50278" spcCol="0" rtlCol="0" anchor="ctr"/>
          <a:lstStyle/>
          <a:p>
            <a:pPr algn="ctr"/>
            <a:endParaRPr lang="en-US" dirty="0"/>
          </a:p>
        </p:txBody>
      </p:sp>
      <p:sp>
        <p:nvSpPr>
          <p:cNvPr id="10" name="Footer Placeholder 3"/>
          <p:cNvSpPr txBox="1">
            <a:spLocks noGrp="1"/>
          </p:cNvSpPr>
          <p:nvPr/>
        </p:nvSpPr>
        <p:spPr bwMode="auto">
          <a:xfrm>
            <a:off x="533400" y="5316341"/>
            <a:ext cx="5029200" cy="201038"/>
          </a:xfrm>
          <a:prstGeom prst="rect">
            <a:avLst/>
          </a:prstGeom>
          <a:noFill/>
          <a:ln w="9525">
            <a:noFill/>
            <a:miter lim="800000"/>
            <a:headEnd/>
            <a:tailEnd/>
          </a:ln>
        </p:spPr>
        <p:txBody>
          <a:bodyPr lIns="100557" tIns="50278" rIns="100557" bIns="50278"/>
          <a:lstStyle/>
          <a:p>
            <a:pPr fontAlgn="auto">
              <a:spcBef>
                <a:spcPts val="0"/>
              </a:spcBef>
              <a:spcAft>
                <a:spcPts val="0"/>
              </a:spcAft>
              <a:defRPr/>
            </a:pPr>
            <a:r>
              <a:rPr lang="en-US" sz="700" dirty="0">
                <a:solidFill>
                  <a:schemeClr val="bg1"/>
                </a:solidFill>
                <a:latin typeface="Segoe UI Light" panose="020B0502040204020203" pitchFamily="34" charset="0"/>
                <a:ea typeface="Segoe UI" panose="020B0502040204020203" pitchFamily="34" charset="0"/>
                <a:cs typeface="Segoe UI" panose="020B0502040204020203" pitchFamily="34" charset="0"/>
              </a:rPr>
              <a:t> Copyright © </a:t>
            </a:r>
            <a:r>
              <a:rPr lang="en-US" sz="700" dirty="0" smtClean="0">
                <a:solidFill>
                  <a:schemeClr val="bg1"/>
                </a:solidFill>
                <a:latin typeface="Segoe UI Light" panose="020B0502040204020203" pitchFamily="34" charset="0"/>
                <a:ea typeface="Segoe UI" panose="020B0502040204020203" pitchFamily="34" charset="0"/>
                <a:cs typeface="Segoe UI" panose="020B0502040204020203" pitchFamily="34" charset="0"/>
              </a:rPr>
              <a:t>2018 </a:t>
            </a:r>
            <a:r>
              <a:rPr lang="en-US" sz="700" dirty="0">
                <a:solidFill>
                  <a:schemeClr val="bg1"/>
                </a:solidFill>
                <a:latin typeface="Segoe UI Light" panose="020B0502040204020203" pitchFamily="34" charset="0"/>
                <a:ea typeface="Segoe UI" panose="020B0502040204020203" pitchFamily="34" charset="0"/>
                <a:cs typeface="Segoe UI" panose="020B0502040204020203" pitchFamily="34" charset="0"/>
              </a:rPr>
              <a:t>Cybage Software Pvt. Ltd. All Rights Reserved. Cybage Confidential.</a:t>
            </a:r>
          </a:p>
        </p:txBody>
      </p:sp>
      <p:sp>
        <p:nvSpPr>
          <p:cNvPr id="25" name="Rectangle 24"/>
          <p:cNvSpPr/>
          <p:nvPr/>
        </p:nvSpPr>
        <p:spPr>
          <a:xfrm>
            <a:off x="5291138" y="3244881"/>
            <a:ext cx="481965" cy="188473"/>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8"/>
          <p:cNvSpPr txBox="1">
            <a:spLocks/>
          </p:cNvSpPr>
          <p:nvPr/>
        </p:nvSpPr>
        <p:spPr>
          <a:xfrm>
            <a:off x="3048000" y="3267849"/>
            <a:ext cx="2209800" cy="990600"/>
          </a:xfrm>
          <a:prstGeom prst="rect">
            <a:avLst/>
          </a:prstGeom>
        </p:spPr>
        <p:txBody>
          <a:bodyPr lIns="100557" tIns="50278" rIns="100557" bIns="50278">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r">
              <a:lnSpc>
                <a:spcPct val="150000"/>
              </a:lnSpc>
            </a:pPr>
            <a:r>
              <a:rPr lang="en-US" sz="2200" dirty="0" smtClean="0">
                <a:solidFill>
                  <a:srgbClr val="2B3B4B"/>
                </a:solidFill>
                <a:latin typeface="Tahoma" panose="020B0604030504040204" pitchFamily="34" charset="0"/>
                <a:ea typeface="Tahoma" panose="020B0604030504040204" pitchFamily="34" charset="0"/>
                <a:cs typeface="Tahoma" panose="020B0604030504040204" pitchFamily="34" charset="0"/>
              </a:rPr>
              <a:t>Thank You!</a:t>
            </a:r>
          </a:p>
        </p:txBody>
      </p:sp>
      <p:sp>
        <p:nvSpPr>
          <p:cNvPr id="16" name="TextBox 15"/>
          <p:cNvSpPr txBox="1"/>
          <p:nvPr/>
        </p:nvSpPr>
        <p:spPr>
          <a:xfrm>
            <a:off x="8465821" y="5289984"/>
            <a:ext cx="1190782" cy="240037"/>
          </a:xfrm>
          <a:prstGeom prst="rect">
            <a:avLst/>
          </a:prstGeom>
          <a:noFill/>
        </p:spPr>
        <p:txBody>
          <a:bodyPr wrap="square" lIns="100557" tIns="50278" rIns="100557" bIns="50278" rtlCol="0">
            <a:spAutoFit/>
          </a:bodyPr>
          <a:lstStyle/>
          <a:p>
            <a:r>
              <a:rPr lang="en-US" sz="9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www.cybage.com</a:t>
            </a:r>
            <a:endParaRPr lang="en-GB" sz="9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grpSp>
        <p:nvGrpSpPr>
          <p:cNvPr id="17" name="Group 16"/>
          <p:cNvGrpSpPr/>
          <p:nvPr/>
        </p:nvGrpSpPr>
        <p:grpSpPr>
          <a:xfrm>
            <a:off x="8534400" y="5191919"/>
            <a:ext cx="914400" cy="158898"/>
            <a:chOff x="8534400" y="5191919"/>
            <a:chExt cx="914400" cy="158898"/>
          </a:xfrm>
        </p:grpSpPr>
        <p:pic>
          <p:nvPicPr>
            <p:cNvPr id="18"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712869" y="5195982"/>
              <a:ext cx="193846" cy="136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9" name="Group 18"/>
            <p:cNvGrpSpPr/>
            <p:nvPr userDrawn="1"/>
          </p:nvGrpSpPr>
          <p:grpSpPr>
            <a:xfrm>
              <a:off x="8933771" y="5191919"/>
              <a:ext cx="152335" cy="136446"/>
              <a:chOff x="8938916" y="5111750"/>
              <a:chExt cx="150813" cy="147638"/>
            </a:xfrm>
          </p:grpSpPr>
          <p:sp>
            <p:nvSpPr>
              <p:cNvPr id="28" name="Rectangle 27"/>
              <p:cNvSpPr/>
              <p:nvPr userDrawn="1"/>
            </p:nvSpPr>
            <p:spPr>
              <a:xfrm>
                <a:off x="8939149" y="5129240"/>
                <a:ext cx="150579" cy="1190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9"/>
              <p:cNvSpPr>
                <a:spLocks noEditPoints="1"/>
              </p:cNvSpPr>
              <p:nvPr userDrawn="1"/>
            </p:nvSpPr>
            <p:spPr bwMode="auto">
              <a:xfrm>
                <a:off x="8938916" y="5111750"/>
                <a:ext cx="150813" cy="147638"/>
              </a:xfrm>
              <a:custGeom>
                <a:avLst/>
                <a:gdLst>
                  <a:gd name="T0" fmla="*/ 49 w 54"/>
                  <a:gd name="T1" fmla="*/ 0 h 53"/>
                  <a:gd name="T2" fmla="*/ 5 w 54"/>
                  <a:gd name="T3" fmla="*/ 0 h 53"/>
                  <a:gd name="T4" fmla="*/ 0 w 54"/>
                  <a:gd name="T5" fmla="*/ 5 h 53"/>
                  <a:gd name="T6" fmla="*/ 0 w 54"/>
                  <a:gd name="T7" fmla="*/ 48 h 53"/>
                  <a:gd name="T8" fmla="*/ 5 w 54"/>
                  <a:gd name="T9" fmla="*/ 53 h 53"/>
                  <a:gd name="T10" fmla="*/ 49 w 54"/>
                  <a:gd name="T11" fmla="*/ 53 h 53"/>
                  <a:gd name="T12" fmla="*/ 54 w 54"/>
                  <a:gd name="T13" fmla="*/ 48 h 53"/>
                  <a:gd name="T14" fmla="*/ 54 w 54"/>
                  <a:gd name="T15" fmla="*/ 5 h 53"/>
                  <a:gd name="T16" fmla="*/ 49 w 54"/>
                  <a:gd name="T17" fmla="*/ 0 h 53"/>
                  <a:gd name="T18" fmla="*/ 17 w 54"/>
                  <a:gd name="T19" fmla="*/ 46 h 53"/>
                  <a:gd name="T20" fmla="*/ 15 w 54"/>
                  <a:gd name="T21" fmla="*/ 47 h 53"/>
                  <a:gd name="T22" fmla="*/ 10 w 54"/>
                  <a:gd name="T23" fmla="*/ 47 h 53"/>
                  <a:gd name="T24" fmla="*/ 8 w 54"/>
                  <a:gd name="T25" fmla="*/ 46 h 53"/>
                  <a:gd name="T26" fmla="*/ 8 w 54"/>
                  <a:gd name="T27" fmla="*/ 21 h 53"/>
                  <a:gd name="T28" fmla="*/ 10 w 54"/>
                  <a:gd name="T29" fmla="*/ 20 h 53"/>
                  <a:gd name="T30" fmla="*/ 15 w 54"/>
                  <a:gd name="T31" fmla="*/ 20 h 53"/>
                  <a:gd name="T32" fmla="*/ 17 w 54"/>
                  <a:gd name="T33" fmla="*/ 21 h 53"/>
                  <a:gd name="T34" fmla="*/ 17 w 54"/>
                  <a:gd name="T35" fmla="*/ 46 h 53"/>
                  <a:gd name="T36" fmla="*/ 13 w 54"/>
                  <a:gd name="T37" fmla="*/ 17 h 53"/>
                  <a:gd name="T38" fmla="*/ 7 w 54"/>
                  <a:gd name="T39" fmla="*/ 12 h 53"/>
                  <a:gd name="T40" fmla="*/ 13 w 54"/>
                  <a:gd name="T41" fmla="*/ 6 h 53"/>
                  <a:gd name="T42" fmla="*/ 18 w 54"/>
                  <a:gd name="T43" fmla="*/ 12 h 53"/>
                  <a:gd name="T44" fmla="*/ 13 w 54"/>
                  <a:gd name="T45" fmla="*/ 17 h 53"/>
                  <a:gd name="T46" fmla="*/ 48 w 54"/>
                  <a:gd name="T47" fmla="*/ 46 h 53"/>
                  <a:gd name="T48" fmla="*/ 47 w 54"/>
                  <a:gd name="T49" fmla="*/ 47 h 53"/>
                  <a:gd name="T50" fmla="*/ 40 w 54"/>
                  <a:gd name="T51" fmla="*/ 47 h 53"/>
                  <a:gd name="T52" fmla="*/ 39 w 54"/>
                  <a:gd name="T53" fmla="*/ 46 h 53"/>
                  <a:gd name="T54" fmla="*/ 39 w 54"/>
                  <a:gd name="T55" fmla="*/ 34 h 53"/>
                  <a:gd name="T56" fmla="*/ 35 w 54"/>
                  <a:gd name="T57" fmla="*/ 27 h 53"/>
                  <a:gd name="T58" fmla="*/ 30 w 54"/>
                  <a:gd name="T59" fmla="*/ 33 h 53"/>
                  <a:gd name="T60" fmla="*/ 30 w 54"/>
                  <a:gd name="T61" fmla="*/ 46 h 53"/>
                  <a:gd name="T62" fmla="*/ 28 w 54"/>
                  <a:gd name="T63" fmla="*/ 47 h 53"/>
                  <a:gd name="T64" fmla="*/ 22 w 54"/>
                  <a:gd name="T65" fmla="*/ 47 h 53"/>
                  <a:gd name="T66" fmla="*/ 21 w 54"/>
                  <a:gd name="T67" fmla="*/ 46 h 53"/>
                  <a:gd name="T68" fmla="*/ 21 w 54"/>
                  <a:gd name="T69" fmla="*/ 21 h 53"/>
                  <a:gd name="T70" fmla="*/ 22 w 54"/>
                  <a:gd name="T71" fmla="*/ 20 h 53"/>
                  <a:gd name="T72" fmla="*/ 28 w 54"/>
                  <a:gd name="T73" fmla="*/ 20 h 53"/>
                  <a:gd name="T74" fmla="*/ 30 w 54"/>
                  <a:gd name="T75" fmla="*/ 21 h 53"/>
                  <a:gd name="T76" fmla="*/ 30 w 54"/>
                  <a:gd name="T77" fmla="*/ 23 h 53"/>
                  <a:gd name="T78" fmla="*/ 38 w 54"/>
                  <a:gd name="T79" fmla="*/ 19 h 53"/>
                  <a:gd name="T80" fmla="*/ 48 w 54"/>
                  <a:gd name="T81" fmla="*/ 34 h 53"/>
                  <a:gd name="T82" fmla="*/ 48 w 54"/>
                  <a:gd name="T83" fmla="*/ 4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4" h="53">
                    <a:moveTo>
                      <a:pt x="49" y="0"/>
                    </a:moveTo>
                    <a:cubicBezTo>
                      <a:pt x="5" y="0"/>
                      <a:pt x="5" y="0"/>
                      <a:pt x="5" y="0"/>
                    </a:cubicBezTo>
                    <a:cubicBezTo>
                      <a:pt x="3" y="0"/>
                      <a:pt x="0" y="2"/>
                      <a:pt x="0" y="5"/>
                    </a:cubicBezTo>
                    <a:cubicBezTo>
                      <a:pt x="0" y="48"/>
                      <a:pt x="0" y="48"/>
                      <a:pt x="0" y="48"/>
                    </a:cubicBezTo>
                    <a:cubicBezTo>
                      <a:pt x="0" y="51"/>
                      <a:pt x="3" y="53"/>
                      <a:pt x="5" y="53"/>
                    </a:cubicBezTo>
                    <a:cubicBezTo>
                      <a:pt x="49" y="53"/>
                      <a:pt x="49" y="53"/>
                      <a:pt x="49" y="53"/>
                    </a:cubicBezTo>
                    <a:cubicBezTo>
                      <a:pt x="52" y="53"/>
                      <a:pt x="54" y="51"/>
                      <a:pt x="54" y="48"/>
                    </a:cubicBezTo>
                    <a:cubicBezTo>
                      <a:pt x="54" y="5"/>
                      <a:pt x="54" y="5"/>
                      <a:pt x="54" y="5"/>
                    </a:cubicBezTo>
                    <a:cubicBezTo>
                      <a:pt x="54" y="2"/>
                      <a:pt x="52" y="0"/>
                      <a:pt x="49" y="0"/>
                    </a:cubicBezTo>
                    <a:close/>
                    <a:moveTo>
                      <a:pt x="17" y="46"/>
                    </a:moveTo>
                    <a:cubicBezTo>
                      <a:pt x="17" y="47"/>
                      <a:pt x="16" y="47"/>
                      <a:pt x="15" y="47"/>
                    </a:cubicBezTo>
                    <a:cubicBezTo>
                      <a:pt x="10" y="47"/>
                      <a:pt x="10" y="47"/>
                      <a:pt x="10" y="47"/>
                    </a:cubicBezTo>
                    <a:cubicBezTo>
                      <a:pt x="9" y="47"/>
                      <a:pt x="8" y="47"/>
                      <a:pt x="8" y="46"/>
                    </a:cubicBezTo>
                    <a:cubicBezTo>
                      <a:pt x="8" y="21"/>
                      <a:pt x="8" y="21"/>
                      <a:pt x="8" y="21"/>
                    </a:cubicBezTo>
                    <a:cubicBezTo>
                      <a:pt x="8" y="20"/>
                      <a:pt x="9" y="20"/>
                      <a:pt x="10" y="20"/>
                    </a:cubicBezTo>
                    <a:cubicBezTo>
                      <a:pt x="15" y="20"/>
                      <a:pt x="15" y="20"/>
                      <a:pt x="15" y="20"/>
                    </a:cubicBezTo>
                    <a:cubicBezTo>
                      <a:pt x="16" y="20"/>
                      <a:pt x="17" y="20"/>
                      <a:pt x="17" y="21"/>
                    </a:cubicBezTo>
                    <a:lnTo>
                      <a:pt x="17" y="46"/>
                    </a:lnTo>
                    <a:close/>
                    <a:moveTo>
                      <a:pt x="13" y="17"/>
                    </a:moveTo>
                    <a:cubicBezTo>
                      <a:pt x="9" y="17"/>
                      <a:pt x="7" y="15"/>
                      <a:pt x="7" y="12"/>
                    </a:cubicBezTo>
                    <a:cubicBezTo>
                      <a:pt x="7" y="8"/>
                      <a:pt x="9" y="6"/>
                      <a:pt x="13" y="6"/>
                    </a:cubicBezTo>
                    <a:cubicBezTo>
                      <a:pt x="16" y="6"/>
                      <a:pt x="18" y="8"/>
                      <a:pt x="18" y="12"/>
                    </a:cubicBezTo>
                    <a:cubicBezTo>
                      <a:pt x="18" y="15"/>
                      <a:pt x="16" y="17"/>
                      <a:pt x="13" y="17"/>
                    </a:cubicBezTo>
                    <a:close/>
                    <a:moveTo>
                      <a:pt x="48" y="46"/>
                    </a:moveTo>
                    <a:cubicBezTo>
                      <a:pt x="48" y="47"/>
                      <a:pt x="47" y="47"/>
                      <a:pt x="47" y="47"/>
                    </a:cubicBezTo>
                    <a:cubicBezTo>
                      <a:pt x="40" y="47"/>
                      <a:pt x="40" y="47"/>
                      <a:pt x="40" y="47"/>
                    </a:cubicBezTo>
                    <a:cubicBezTo>
                      <a:pt x="40" y="47"/>
                      <a:pt x="39" y="47"/>
                      <a:pt x="39" y="46"/>
                    </a:cubicBezTo>
                    <a:cubicBezTo>
                      <a:pt x="39" y="34"/>
                      <a:pt x="39" y="34"/>
                      <a:pt x="39" y="34"/>
                    </a:cubicBezTo>
                    <a:cubicBezTo>
                      <a:pt x="39" y="33"/>
                      <a:pt x="40" y="27"/>
                      <a:pt x="35" y="27"/>
                    </a:cubicBezTo>
                    <a:cubicBezTo>
                      <a:pt x="31" y="27"/>
                      <a:pt x="30" y="31"/>
                      <a:pt x="30" y="33"/>
                    </a:cubicBezTo>
                    <a:cubicBezTo>
                      <a:pt x="30" y="46"/>
                      <a:pt x="30" y="46"/>
                      <a:pt x="30" y="46"/>
                    </a:cubicBezTo>
                    <a:cubicBezTo>
                      <a:pt x="30" y="47"/>
                      <a:pt x="29" y="47"/>
                      <a:pt x="28" y="47"/>
                    </a:cubicBezTo>
                    <a:cubicBezTo>
                      <a:pt x="22" y="47"/>
                      <a:pt x="22" y="47"/>
                      <a:pt x="22" y="47"/>
                    </a:cubicBezTo>
                    <a:cubicBezTo>
                      <a:pt x="21" y="47"/>
                      <a:pt x="21" y="47"/>
                      <a:pt x="21" y="46"/>
                    </a:cubicBezTo>
                    <a:cubicBezTo>
                      <a:pt x="21" y="21"/>
                      <a:pt x="21" y="21"/>
                      <a:pt x="21" y="21"/>
                    </a:cubicBezTo>
                    <a:cubicBezTo>
                      <a:pt x="21" y="20"/>
                      <a:pt x="21" y="20"/>
                      <a:pt x="22" y="20"/>
                    </a:cubicBezTo>
                    <a:cubicBezTo>
                      <a:pt x="28" y="20"/>
                      <a:pt x="28" y="20"/>
                      <a:pt x="28" y="20"/>
                    </a:cubicBezTo>
                    <a:cubicBezTo>
                      <a:pt x="29" y="20"/>
                      <a:pt x="30" y="20"/>
                      <a:pt x="30" y="21"/>
                    </a:cubicBezTo>
                    <a:cubicBezTo>
                      <a:pt x="30" y="23"/>
                      <a:pt x="30" y="23"/>
                      <a:pt x="30" y="23"/>
                    </a:cubicBezTo>
                    <a:cubicBezTo>
                      <a:pt x="31" y="21"/>
                      <a:pt x="33" y="19"/>
                      <a:pt x="38" y="19"/>
                    </a:cubicBezTo>
                    <a:cubicBezTo>
                      <a:pt x="48" y="19"/>
                      <a:pt x="48" y="29"/>
                      <a:pt x="48" y="34"/>
                    </a:cubicBezTo>
                    <a:cubicBezTo>
                      <a:pt x="48" y="46"/>
                      <a:pt x="48" y="46"/>
                      <a:pt x="48" y="46"/>
                    </a:cubicBezTo>
                    <a:close/>
                  </a:path>
                </a:pathLst>
              </a:custGeom>
              <a:solidFill>
                <a:srgbClr val="0678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0" name="Group 19"/>
            <p:cNvGrpSpPr/>
            <p:nvPr userDrawn="1"/>
          </p:nvGrpSpPr>
          <p:grpSpPr>
            <a:xfrm>
              <a:off x="9110550" y="5191919"/>
              <a:ext cx="153938" cy="142315"/>
              <a:chOff x="9090025" y="5111750"/>
              <a:chExt cx="152400" cy="153988"/>
            </a:xfrm>
          </p:grpSpPr>
          <p:sp>
            <p:nvSpPr>
              <p:cNvPr id="26" name="Rectangle 10"/>
              <p:cNvSpPr>
                <a:spLocks noChangeArrowheads="1"/>
              </p:cNvSpPr>
              <p:nvPr userDrawn="1"/>
            </p:nvSpPr>
            <p:spPr bwMode="auto">
              <a:xfrm>
                <a:off x="9090025" y="5111750"/>
                <a:ext cx="152400" cy="153988"/>
              </a:xfrm>
              <a:prstGeom prst="rect">
                <a:avLst/>
              </a:prstGeom>
              <a:solidFill>
                <a:srgbClr val="5DA8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1"/>
              <p:cNvSpPr>
                <a:spLocks/>
              </p:cNvSpPr>
              <p:nvPr userDrawn="1"/>
            </p:nvSpPr>
            <p:spPr bwMode="auto">
              <a:xfrm>
                <a:off x="9105900" y="5145088"/>
                <a:ext cx="117475" cy="90488"/>
              </a:xfrm>
              <a:custGeom>
                <a:avLst/>
                <a:gdLst>
                  <a:gd name="T0" fmla="*/ 1 w 42"/>
                  <a:gd name="T1" fmla="*/ 29 h 32"/>
                  <a:gd name="T2" fmla="*/ 14 w 42"/>
                  <a:gd name="T3" fmla="*/ 32 h 32"/>
                  <a:gd name="T4" fmla="*/ 38 w 42"/>
                  <a:gd name="T5" fmla="*/ 9 h 32"/>
                  <a:gd name="T6" fmla="*/ 38 w 42"/>
                  <a:gd name="T7" fmla="*/ 8 h 32"/>
                  <a:gd name="T8" fmla="*/ 42 w 42"/>
                  <a:gd name="T9" fmla="*/ 4 h 32"/>
                  <a:gd name="T10" fmla="*/ 37 w 42"/>
                  <a:gd name="T11" fmla="*/ 5 h 32"/>
                  <a:gd name="T12" fmla="*/ 37 w 42"/>
                  <a:gd name="T13" fmla="*/ 5 h 32"/>
                  <a:gd name="T14" fmla="*/ 37 w 42"/>
                  <a:gd name="T15" fmla="*/ 5 h 32"/>
                  <a:gd name="T16" fmla="*/ 41 w 42"/>
                  <a:gd name="T17" fmla="*/ 0 h 32"/>
                  <a:gd name="T18" fmla="*/ 37 w 42"/>
                  <a:gd name="T19" fmla="*/ 2 h 32"/>
                  <a:gd name="T20" fmla="*/ 35 w 42"/>
                  <a:gd name="T21" fmla="*/ 2 h 32"/>
                  <a:gd name="T22" fmla="*/ 29 w 42"/>
                  <a:gd name="T23" fmla="*/ 0 h 32"/>
                  <a:gd name="T24" fmla="*/ 21 w 42"/>
                  <a:gd name="T25" fmla="*/ 8 h 32"/>
                  <a:gd name="T26" fmla="*/ 21 w 42"/>
                  <a:gd name="T27" fmla="*/ 10 h 32"/>
                  <a:gd name="T28" fmla="*/ 4 w 42"/>
                  <a:gd name="T29" fmla="*/ 1 h 32"/>
                  <a:gd name="T30" fmla="*/ 7 w 42"/>
                  <a:gd name="T31" fmla="*/ 12 h 32"/>
                  <a:gd name="T32" fmla="*/ 3 w 42"/>
                  <a:gd name="T33" fmla="*/ 11 h 32"/>
                  <a:gd name="T34" fmla="*/ 9 w 42"/>
                  <a:gd name="T35" fmla="*/ 19 h 32"/>
                  <a:gd name="T36" fmla="*/ 6 w 42"/>
                  <a:gd name="T37" fmla="*/ 19 h 32"/>
                  <a:gd name="T38" fmla="*/ 13 w 42"/>
                  <a:gd name="T39" fmla="*/ 25 h 32"/>
                  <a:gd name="T40" fmla="*/ 1 w 42"/>
                  <a:gd name="T41"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2" h="32">
                    <a:moveTo>
                      <a:pt x="1" y="29"/>
                    </a:moveTo>
                    <a:cubicBezTo>
                      <a:pt x="5" y="31"/>
                      <a:pt x="9" y="32"/>
                      <a:pt x="14" y="32"/>
                    </a:cubicBezTo>
                    <a:cubicBezTo>
                      <a:pt x="27" y="32"/>
                      <a:pt x="38" y="22"/>
                      <a:pt x="38" y="9"/>
                    </a:cubicBezTo>
                    <a:cubicBezTo>
                      <a:pt x="38" y="8"/>
                      <a:pt x="38" y="8"/>
                      <a:pt x="38" y="8"/>
                    </a:cubicBezTo>
                    <a:cubicBezTo>
                      <a:pt x="38" y="7"/>
                      <a:pt x="41" y="5"/>
                      <a:pt x="42" y="4"/>
                    </a:cubicBezTo>
                    <a:cubicBezTo>
                      <a:pt x="42" y="4"/>
                      <a:pt x="39" y="5"/>
                      <a:pt x="37" y="5"/>
                    </a:cubicBezTo>
                    <a:cubicBezTo>
                      <a:pt x="37" y="5"/>
                      <a:pt x="37" y="5"/>
                      <a:pt x="37" y="5"/>
                    </a:cubicBezTo>
                    <a:cubicBezTo>
                      <a:pt x="37" y="5"/>
                      <a:pt x="37" y="5"/>
                      <a:pt x="37" y="5"/>
                    </a:cubicBezTo>
                    <a:cubicBezTo>
                      <a:pt x="37" y="5"/>
                      <a:pt x="40" y="3"/>
                      <a:pt x="41" y="0"/>
                    </a:cubicBezTo>
                    <a:cubicBezTo>
                      <a:pt x="41" y="0"/>
                      <a:pt x="39" y="1"/>
                      <a:pt x="37" y="2"/>
                    </a:cubicBezTo>
                    <a:cubicBezTo>
                      <a:pt x="36" y="2"/>
                      <a:pt x="36" y="2"/>
                      <a:pt x="35" y="2"/>
                    </a:cubicBezTo>
                    <a:cubicBezTo>
                      <a:pt x="34" y="1"/>
                      <a:pt x="32" y="0"/>
                      <a:pt x="29" y="0"/>
                    </a:cubicBezTo>
                    <a:cubicBezTo>
                      <a:pt x="25" y="0"/>
                      <a:pt x="21" y="3"/>
                      <a:pt x="21" y="8"/>
                    </a:cubicBezTo>
                    <a:cubicBezTo>
                      <a:pt x="21" y="9"/>
                      <a:pt x="21" y="9"/>
                      <a:pt x="21" y="10"/>
                    </a:cubicBezTo>
                    <a:cubicBezTo>
                      <a:pt x="21" y="10"/>
                      <a:pt x="11" y="9"/>
                      <a:pt x="4" y="1"/>
                    </a:cubicBezTo>
                    <a:cubicBezTo>
                      <a:pt x="4" y="1"/>
                      <a:pt x="0" y="7"/>
                      <a:pt x="7" y="12"/>
                    </a:cubicBezTo>
                    <a:cubicBezTo>
                      <a:pt x="7" y="12"/>
                      <a:pt x="5" y="12"/>
                      <a:pt x="3" y="11"/>
                    </a:cubicBezTo>
                    <a:cubicBezTo>
                      <a:pt x="3" y="11"/>
                      <a:pt x="2" y="18"/>
                      <a:pt x="9" y="19"/>
                    </a:cubicBezTo>
                    <a:cubicBezTo>
                      <a:pt x="9" y="19"/>
                      <a:pt x="8" y="20"/>
                      <a:pt x="6" y="19"/>
                    </a:cubicBezTo>
                    <a:cubicBezTo>
                      <a:pt x="6" y="19"/>
                      <a:pt x="7" y="25"/>
                      <a:pt x="13" y="25"/>
                    </a:cubicBezTo>
                    <a:cubicBezTo>
                      <a:pt x="13" y="25"/>
                      <a:pt x="8" y="30"/>
                      <a:pt x="1"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1" name="Group 20"/>
            <p:cNvGrpSpPr/>
            <p:nvPr userDrawn="1"/>
          </p:nvGrpSpPr>
          <p:grpSpPr>
            <a:xfrm>
              <a:off x="9293258" y="5191919"/>
              <a:ext cx="155542" cy="142315"/>
              <a:chOff x="9294812" y="5111750"/>
              <a:chExt cx="153988" cy="153988"/>
            </a:xfrm>
          </p:grpSpPr>
          <p:sp>
            <p:nvSpPr>
              <p:cNvPr id="23" name="Rectangle 22"/>
              <p:cNvSpPr/>
              <p:nvPr userDrawn="1"/>
            </p:nvSpPr>
            <p:spPr>
              <a:xfrm>
                <a:off x="9320150" y="5129240"/>
                <a:ext cx="128650" cy="1357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12"/>
              <p:cNvSpPr>
                <a:spLocks/>
              </p:cNvSpPr>
              <p:nvPr userDrawn="1"/>
            </p:nvSpPr>
            <p:spPr bwMode="auto">
              <a:xfrm>
                <a:off x="9294812" y="5111750"/>
                <a:ext cx="153988" cy="153988"/>
              </a:xfrm>
              <a:custGeom>
                <a:avLst/>
                <a:gdLst>
                  <a:gd name="T0" fmla="*/ 0 w 55"/>
                  <a:gd name="T1" fmla="*/ 0 h 55"/>
                  <a:gd name="T2" fmla="*/ 0 w 55"/>
                  <a:gd name="T3" fmla="*/ 55 h 55"/>
                  <a:gd name="T4" fmla="*/ 29 w 55"/>
                  <a:gd name="T5" fmla="*/ 55 h 55"/>
                  <a:gd name="T6" fmla="*/ 29 w 55"/>
                  <a:gd name="T7" fmla="*/ 34 h 55"/>
                  <a:gd name="T8" fmla="*/ 22 w 55"/>
                  <a:gd name="T9" fmla="*/ 34 h 55"/>
                  <a:gd name="T10" fmla="*/ 22 w 55"/>
                  <a:gd name="T11" fmla="*/ 25 h 55"/>
                  <a:gd name="T12" fmla="*/ 29 w 55"/>
                  <a:gd name="T13" fmla="*/ 25 h 55"/>
                  <a:gd name="T14" fmla="*/ 29 w 55"/>
                  <a:gd name="T15" fmla="*/ 18 h 55"/>
                  <a:gd name="T16" fmla="*/ 39 w 55"/>
                  <a:gd name="T17" fmla="*/ 8 h 55"/>
                  <a:gd name="T18" fmla="*/ 46 w 55"/>
                  <a:gd name="T19" fmla="*/ 8 h 55"/>
                  <a:gd name="T20" fmla="*/ 46 w 55"/>
                  <a:gd name="T21" fmla="*/ 16 h 55"/>
                  <a:gd name="T22" fmla="*/ 41 w 55"/>
                  <a:gd name="T23" fmla="*/ 16 h 55"/>
                  <a:gd name="T24" fmla="*/ 38 w 55"/>
                  <a:gd name="T25" fmla="*/ 19 h 55"/>
                  <a:gd name="T26" fmla="*/ 38 w 55"/>
                  <a:gd name="T27" fmla="*/ 25 h 55"/>
                  <a:gd name="T28" fmla="*/ 46 w 55"/>
                  <a:gd name="T29" fmla="*/ 25 h 55"/>
                  <a:gd name="T30" fmla="*/ 45 w 55"/>
                  <a:gd name="T31" fmla="*/ 34 h 55"/>
                  <a:gd name="T32" fmla="*/ 38 w 55"/>
                  <a:gd name="T33" fmla="*/ 34 h 55"/>
                  <a:gd name="T34" fmla="*/ 38 w 55"/>
                  <a:gd name="T35" fmla="*/ 55 h 55"/>
                  <a:gd name="T36" fmla="*/ 55 w 55"/>
                  <a:gd name="T37" fmla="*/ 55 h 55"/>
                  <a:gd name="T38" fmla="*/ 55 w 55"/>
                  <a:gd name="T39" fmla="*/ 0 h 55"/>
                  <a:gd name="T40" fmla="*/ 0 w 55"/>
                  <a:gd name="T41"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5" h="55">
                    <a:moveTo>
                      <a:pt x="0" y="0"/>
                    </a:moveTo>
                    <a:cubicBezTo>
                      <a:pt x="0" y="55"/>
                      <a:pt x="0" y="55"/>
                      <a:pt x="0" y="55"/>
                    </a:cubicBezTo>
                    <a:cubicBezTo>
                      <a:pt x="29" y="55"/>
                      <a:pt x="29" y="55"/>
                      <a:pt x="29" y="55"/>
                    </a:cubicBezTo>
                    <a:cubicBezTo>
                      <a:pt x="29" y="34"/>
                      <a:pt x="29" y="34"/>
                      <a:pt x="29" y="34"/>
                    </a:cubicBezTo>
                    <a:cubicBezTo>
                      <a:pt x="22" y="34"/>
                      <a:pt x="22" y="34"/>
                      <a:pt x="22" y="34"/>
                    </a:cubicBezTo>
                    <a:cubicBezTo>
                      <a:pt x="22" y="25"/>
                      <a:pt x="22" y="25"/>
                      <a:pt x="22" y="25"/>
                    </a:cubicBezTo>
                    <a:cubicBezTo>
                      <a:pt x="29" y="25"/>
                      <a:pt x="29" y="25"/>
                      <a:pt x="29" y="25"/>
                    </a:cubicBezTo>
                    <a:cubicBezTo>
                      <a:pt x="29" y="18"/>
                      <a:pt x="29" y="18"/>
                      <a:pt x="29" y="18"/>
                    </a:cubicBezTo>
                    <a:cubicBezTo>
                      <a:pt x="29" y="13"/>
                      <a:pt x="33" y="8"/>
                      <a:pt x="39" y="8"/>
                    </a:cubicBezTo>
                    <a:cubicBezTo>
                      <a:pt x="46" y="8"/>
                      <a:pt x="46" y="8"/>
                      <a:pt x="46" y="8"/>
                    </a:cubicBezTo>
                    <a:cubicBezTo>
                      <a:pt x="46" y="16"/>
                      <a:pt x="46" y="16"/>
                      <a:pt x="46" y="16"/>
                    </a:cubicBezTo>
                    <a:cubicBezTo>
                      <a:pt x="41" y="16"/>
                      <a:pt x="41" y="16"/>
                      <a:pt x="41" y="16"/>
                    </a:cubicBezTo>
                    <a:cubicBezTo>
                      <a:pt x="39" y="16"/>
                      <a:pt x="38" y="17"/>
                      <a:pt x="38" y="19"/>
                    </a:cubicBezTo>
                    <a:cubicBezTo>
                      <a:pt x="38" y="25"/>
                      <a:pt x="38" y="25"/>
                      <a:pt x="38" y="25"/>
                    </a:cubicBezTo>
                    <a:cubicBezTo>
                      <a:pt x="46" y="25"/>
                      <a:pt x="46" y="25"/>
                      <a:pt x="46" y="25"/>
                    </a:cubicBezTo>
                    <a:cubicBezTo>
                      <a:pt x="45" y="34"/>
                      <a:pt x="45" y="34"/>
                      <a:pt x="45" y="34"/>
                    </a:cubicBezTo>
                    <a:cubicBezTo>
                      <a:pt x="38" y="34"/>
                      <a:pt x="38" y="34"/>
                      <a:pt x="38" y="34"/>
                    </a:cubicBezTo>
                    <a:cubicBezTo>
                      <a:pt x="38" y="55"/>
                      <a:pt x="38" y="55"/>
                      <a:pt x="38" y="55"/>
                    </a:cubicBezTo>
                    <a:cubicBezTo>
                      <a:pt x="55" y="55"/>
                      <a:pt x="55" y="55"/>
                      <a:pt x="55" y="55"/>
                    </a:cubicBezTo>
                    <a:cubicBezTo>
                      <a:pt x="55" y="0"/>
                      <a:pt x="55" y="0"/>
                      <a:pt x="55" y="0"/>
                    </a:cubicBezTo>
                    <a:lnTo>
                      <a:pt x="0" y="0"/>
                    </a:lnTo>
                    <a:close/>
                  </a:path>
                </a:pathLst>
              </a:custGeom>
              <a:solidFill>
                <a:srgbClr val="3B56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2" name="Picture 13"/>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534400" y="5191919"/>
              <a:ext cx="156192" cy="158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1745994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p:cNvSpPr txBox="1">
            <a:spLocks/>
          </p:cNvSpPr>
          <p:nvPr/>
        </p:nvSpPr>
        <p:spPr>
          <a:xfrm>
            <a:off x="675277" y="696119"/>
            <a:ext cx="3504201" cy="439869"/>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Agenda slide template</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3" name="Title 8"/>
          <p:cNvSpPr txBox="1">
            <a:spLocks/>
          </p:cNvSpPr>
          <p:nvPr/>
        </p:nvSpPr>
        <p:spPr>
          <a:xfrm>
            <a:off x="7485597" y="4797014"/>
            <a:ext cx="2057400" cy="318705"/>
          </a:xfrm>
          <a:prstGeom prst="rect">
            <a:avLst/>
          </a:prstGeom>
          <a:noFill/>
        </p:spPr>
        <p:txBody>
          <a:bodyPr lIns="100557" tIns="50278" rIns="100557" bIns="50278">
            <a:normAutofit fontScale="97500"/>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endParaRPr lang="en-US" sz="1400" dirty="0" smtClean="0">
              <a:solidFill>
                <a:schemeClr val="bg1">
                  <a:lumMod val="50000"/>
                </a:schemeClr>
              </a:solidFill>
              <a:latin typeface="Arial Narrow" panose="020B0606020202030204" pitchFamily="34" charset="0"/>
              <a:ea typeface="Tahoma" panose="020B0604030504040204" pitchFamily="34" charset="0"/>
              <a:cs typeface="Tahoma" panose="020B0604030504040204" pitchFamily="34" charset="0"/>
            </a:endParaRPr>
          </a:p>
        </p:txBody>
      </p:sp>
      <p:sp>
        <p:nvSpPr>
          <p:cNvPr id="49" name="Title 8"/>
          <p:cNvSpPr txBox="1">
            <a:spLocks/>
          </p:cNvSpPr>
          <p:nvPr/>
        </p:nvSpPr>
        <p:spPr>
          <a:xfrm>
            <a:off x="699859" y="1305719"/>
            <a:ext cx="8534400" cy="3581400"/>
          </a:xfrm>
          <a:prstGeom prst="rect">
            <a:avLst/>
          </a:prstGeom>
        </p:spPr>
        <p:txBody>
          <a:bodyPr lIns="100557" tIns="50278" rIns="100557" bIns="50278" anchor="t">
            <a:normAutofit fontScale="85000" lnSpcReduction="20000"/>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60000"/>
              </a:lnSpc>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Overview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of Docker platform</a:t>
            </a:r>
          </a:p>
          <a:p>
            <a:pPr algn="l">
              <a:lnSpc>
                <a:spcPct val="160000"/>
              </a:lnSpc>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Understanding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difference between VM &amp; Containers</a:t>
            </a:r>
          </a:p>
          <a:p>
            <a:pPr algn="l">
              <a:lnSpc>
                <a:spcPct val="160000"/>
              </a:lnSpc>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Why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containerization is important</a:t>
            </a:r>
          </a:p>
          <a:p>
            <a:pPr algn="l">
              <a:lnSpc>
                <a:spcPct val="160000"/>
              </a:lnSpc>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Use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cases for Docker</a:t>
            </a:r>
          </a:p>
          <a:p>
            <a:pPr algn="l">
              <a:lnSpc>
                <a:spcPct val="160000"/>
              </a:lnSpc>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Understanding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Docker image, containers, volumes, registry</a:t>
            </a:r>
          </a:p>
          <a:p>
            <a:pPr algn="l">
              <a:lnSpc>
                <a:spcPct val="160000"/>
              </a:lnSpc>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Docker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architecture</a:t>
            </a:r>
          </a:p>
          <a:p>
            <a:pPr algn="l">
              <a:lnSpc>
                <a:spcPct val="160000"/>
              </a:lnSpc>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End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to end demo from Docker image creation, container creation, export/import to and from Docker registry, deployment and execution</a:t>
            </a:r>
          </a:p>
          <a:p>
            <a:pPr algn="l">
              <a:lnSpc>
                <a:spcPct val="160000"/>
              </a:lnSpc>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Demo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of Containerization of  Frontend/Backend + DB application</a:t>
            </a:r>
          </a:p>
          <a:p>
            <a:pPr algn="l">
              <a:lnSpc>
                <a:spcPct val="160000"/>
              </a:lnSpc>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Understanding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of Dockerfile &amp; related instructions</a:t>
            </a:r>
          </a:p>
          <a:p>
            <a:pPr algn="l">
              <a:lnSpc>
                <a:spcPct val="160000"/>
              </a:lnSpc>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Summary</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8095180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rPr>
              <a:t>Infra team – Pain areas</a:t>
            </a:r>
          </a:p>
        </p:txBody>
      </p:sp>
      <p:sp>
        <p:nvSpPr>
          <p:cNvPr id="4" name="Title 8"/>
          <p:cNvSpPr txBox="1">
            <a:spLocks/>
          </p:cNvSpPr>
          <p:nvPr/>
        </p:nvSpPr>
        <p:spPr>
          <a:xfrm>
            <a:off x="699859" y="1305719"/>
            <a:ext cx="8534400" cy="3581400"/>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Dev, Test, Prod environments are different</a:t>
            </a:r>
          </a:p>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Prod </a:t>
            </a:r>
            <a:r>
              <a:rPr lang="en-US" sz="1600" dirty="0" err="1" smtClean="0">
                <a:solidFill>
                  <a:srgbClr val="2B3B4B"/>
                </a:solidFill>
                <a:latin typeface="Tahoma" panose="020B0604030504040204" pitchFamily="34" charset="0"/>
                <a:ea typeface="Tahoma" panose="020B0604030504040204" pitchFamily="34" charset="0"/>
                <a:cs typeface="Tahoma" panose="020B0604030504040204" pitchFamily="34" charset="0"/>
              </a:rPr>
              <a:t>Env</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 Downtime issues</a:t>
            </a:r>
          </a:p>
          <a:p>
            <a:pPr algn="l">
              <a:lnSpc>
                <a:spcPct val="160000"/>
              </a:lnSpc>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 Fire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fighting issues</a:t>
            </a:r>
          </a:p>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Higher Cost – at machine/VM level</a:t>
            </a:r>
          </a:p>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Higher storage requirements for Golden Images</a:t>
            </a:r>
          </a:p>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Manual process of creating Environments - for Dev, Test teams</a:t>
            </a:r>
          </a:p>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How to Snapshot the Environments </a:t>
            </a:r>
          </a:p>
          <a:p>
            <a:pPr algn="l">
              <a:lnSpc>
                <a:spcPct val="160000"/>
              </a:lnSpc>
            </a:pP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208678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68685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What &amp; Why </a:t>
            </a:r>
            <a:r>
              <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rPr>
              <a:t>is </a:t>
            </a: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Docker?</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9" name="Text Placeholder 2"/>
          <p:cNvSpPr txBox="1">
            <a:spLocks/>
          </p:cNvSpPr>
          <p:nvPr/>
        </p:nvSpPr>
        <p:spPr>
          <a:xfrm>
            <a:off x="1103649" y="1499831"/>
            <a:ext cx="7269734" cy="1583372"/>
          </a:xfrm>
          <a:prstGeom prst="rect">
            <a:avLst/>
          </a:prstGeom>
        </p:spPr>
        <p:txBody>
          <a:bodyPr/>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285750" indent="-285750">
              <a:buFont typeface="Wingdings" panose="05000000000000000000" pitchFamily="2" charset="2"/>
              <a:buChar char="q"/>
            </a:pPr>
            <a:r>
              <a:rPr lang="en-IN" sz="1600" dirty="0" err="1" smtClean="0"/>
              <a:t>Docker</a:t>
            </a:r>
            <a:r>
              <a:rPr lang="en-IN" sz="1600" dirty="0" smtClean="0"/>
              <a:t> automates creation of lightweight - </a:t>
            </a:r>
            <a:r>
              <a:rPr lang="en-IN" sz="1600" i="1" dirty="0" smtClean="0"/>
              <a:t>Application container</a:t>
            </a:r>
          </a:p>
          <a:p>
            <a:pPr marL="285750" indent="-285750">
              <a:buFont typeface="Wingdings" panose="05000000000000000000" pitchFamily="2" charset="2"/>
              <a:buChar char="q"/>
            </a:pPr>
            <a:r>
              <a:rPr lang="en-IN" sz="1600" dirty="0" smtClean="0"/>
              <a:t>Container will virtually run anywhere</a:t>
            </a:r>
          </a:p>
          <a:p>
            <a:pPr marL="285750" indent="-285750">
              <a:buFont typeface="Wingdings" panose="05000000000000000000" pitchFamily="2" charset="2"/>
              <a:buChar char="q"/>
            </a:pPr>
            <a:r>
              <a:rPr lang="en-IN" sz="1600" dirty="0" smtClean="0"/>
              <a:t>Same container can run on any laptop, desktop, VM, Cloud &amp; more</a:t>
            </a:r>
          </a:p>
          <a:p>
            <a:pPr marL="285750" indent="-285750">
              <a:buFont typeface="Wingdings" panose="05000000000000000000" pitchFamily="2" charset="2"/>
              <a:buChar char="q"/>
            </a:pPr>
            <a:r>
              <a:rPr lang="en-IN" sz="1600" dirty="0" smtClean="0"/>
              <a:t>Deployment of Applications inside an Container</a:t>
            </a:r>
          </a:p>
          <a:p>
            <a:pPr marL="285750" indent="-285750">
              <a:buFont typeface="Wingdings" panose="05000000000000000000" pitchFamily="2" charset="2"/>
              <a:buChar char="q"/>
            </a:pPr>
            <a:r>
              <a:rPr lang="en-IN" sz="1600" dirty="0" smtClean="0"/>
              <a:t>Unlike VM, it does not include a separate Operating system.</a:t>
            </a:r>
            <a:endParaRPr lang="en-US" sz="1600" dirty="0"/>
          </a:p>
        </p:txBody>
      </p:sp>
      <p:sp>
        <p:nvSpPr>
          <p:cNvPr id="10" name="Text Placeholder 2"/>
          <p:cNvSpPr txBox="1">
            <a:spLocks/>
          </p:cNvSpPr>
          <p:nvPr/>
        </p:nvSpPr>
        <p:spPr>
          <a:xfrm>
            <a:off x="1066800" y="3545595"/>
            <a:ext cx="7269734" cy="1564322"/>
          </a:xfrm>
          <a:prstGeom prst="rect">
            <a:avLst/>
          </a:prstGeom>
        </p:spPr>
        <p:txBody>
          <a:bodyPr/>
          <a:lstStyle>
            <a:lvl1pPr marL="228600" indent="-228600" algn="l" rtl="0" eaLnBrk="0" fontAlgn="base" hangingPunct="0">
              <a:spcBef>
                <a:spcPct val="20000"/>
              </a:spcBef>
              <a:spcAft>
                <a:spcPct val="0"/>
              </a:spcAft>
              <a:buFont typeface="Arial" pitchFamily="34" charset="0"/>
              <a:buNone/>
              <a:defRPr sz="1700" kern="1200">
                <a:solidFill>
                  <a:schemeClr val="tx1">
                    <a:lumMod val="75000"/>
                    <a:lumOff val="25000"/>
                  </a:schemeClr>
                </a:solidFill>
                <a:latin typeface="Segoe UI" pitchFamily="34" charset="0"/>
                <a:ea typeface="Segoe UI" pitchFamily="34" charset="0"/>
                <a:cs typeface="Segoe UI" pitchFamily="34" charset="0"/>
              </a:defRPr>
            </a:lvl1pPr>
            <a:lvl2pPr marL="457200" indent="0" algn="l" rtl="0" eaLnBrk="0" fontAlgn="base" hangingPunct="0">
              <a:spcBef>
                <a:spcPct val="20000"/>
              </a:spcBef>
              <a:spcAft>
                <a:spcPct val="0"/>
              </a:spcAft>
              <a:buFont typeface="Arial" charset="0"/>
              <a:buNone/>
              <a:defRPr sz="1200" kern="1200">
                <a:solidFill>
                  <a:schemeClr val="tx1"/>
                </a:solidFill>
                <a:latin typeface="+mn-lt"/>
                <a:ea typeface="+mn-ea"/>
                <a:cs typeface="+mn-cs"/>
              </a:defRPr>
            </a:lvl2pPr>
            <a:lvl3pPr marL="914400" indent="0" algn="l" rtl="0" eaLnBrk="0" fontAlgn="base" hangingPunct="0">
              <a:spcBef>
                <a:spcPct val="20000"/>
              </a:spcBef>
              <a:spcAft>
                <a:spcPct val="0"/>
              </a:spcAft>
              <a:buFont typeface="Arial" charset="0"/>
              <a:buNone/>
              <a:defRPr sz="1000" kern="1200">
                <a:solidFill>
                  <a:schemeClr val="tx1"/>
                </a:solidFill>
                <a:latin typeface="+mn-lt"/>
                <a:ea typeface="+mn-ea"/>
                <a:cs typeface="+mn-cs"/>
              </a:defRPr>
            </a:lvl3pPr>
            <a:lvl4pPr marL="1371600" indent="0" algn="l" rtl="0" eaLnBrk="0" fontAlgn="base" hangingPunct="0">
              <a:spcBef>
                <a:spcPct val="20000"/>
              </a:spcBef>
              <a:spcAft>
                <a:spcPct val="0"/>
              </a:spcAft>
              <a:buFont typeface="Arial" charset="0"/>
              <a:buNone/>
              <a:defRPr sz="900" kern="1200">
                <a:solidFill>
                  <a:schemeClr val="tx1"/>
                </a:solidFill>
                <a:latin typeface="+mn-lt"/>
                <a:ea typeface="+mn-ea"/>
                <a:cs typeface="+mn-cs"/>
              </a:defRPr>
            </a:lvl4pPr>
            <a:lvl5pPr marL="1828800" indent="0" algn="l" rtl="0" eaLnBrk="0" fontAlgn="base" hangingPunct="0">
              <a:spcBef>
                <a:spcPct val="20000"/>
              </a:spcBef>
              <a:spcAft>
                <a:spcPct val="0"/>
              </a:spcAft>
              <a:buFont typeface="Arial" charset="0"/>
              <a:buNone/>
              <a:defRPr sz="900"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9pPr>
          </a:lstStyle>
          <a:p>
            <a:pPr marL="285750" indent="-285750">
              <a:buFont typeface="Wingdings" panose="05000000000000000000" pitchFamily="2" charset="2"/>
              <a:buChar char="q"/>
            </a:pPr>
            <a:r>
              <a:rPr lang="en-IN" sz="1600" dirty="0" smtClean="0">
                <a:latin typeface="+mn-lt"/>
              </a:rPr>
              <a:t>Speed:  Boots in seconds</a:t>
            </a:r>
          </a:p>
          <a:p>
            <a:pPr marL="285750" indent="-285750">
              <a:buFont typeface="Wingdings" panose="05000000000000000000" pitchFamily="2" charset="2"/>
              <a:buChar char="q"/>
            </a:pPr>
            <a:r>
              <a:rPr lang="en-IN" sz="1600" dirty="0" smtClean="0">
                <a:latin typeface="+mn-lt"/>
              </a:rPr>
              <a:t>Footprint: 100-1000 containers on one machine</a:t>
            </a:r>
          </a:p>
          <a:p>
            <a:pPr marL="285750" indent="-285750">
              <a:buFont typeface="Wingdings" panose="05000000000000000000" pitchFamily="2" charset="2"/>
              <a:buChar char="q"/>
            </a:pPr>
            <a:r>
              <a:rPr lang="en-IN" sz="1600" dirty="0" smtClean="0">
                <a:latin typeface="+mn-lt"/>
              </a:rPr>
              <a:t>Small Disk/CPU requirements as compared to VM's</a:t>
            </a:r>
          </a:p>
          <a:p>
            <a:pPr marL="285750" indent="-285750">
              <a:buFont typeface="Wingdings" panose="05000000000000000000" pitchFamily="2" charset="2"/>
              <a:buChar char="q"/>
            </a:pPr>
            <a:r>
              <a:rPr lang="en-IN" sz="1600" dirty="0" smtClean="0">
                <a:latin typeface="+mn-lt"/>
              </a:rPr>
              <a:t>Portability</a:t>
            </a:r>
          </a:p>
          <a:p>
            <a:pPr marL="285750" indent="-285750">
              <a:buFont typeface="Wingdings" panose="05000000000000000000" pitchFamily="2" charset="2"/>
              <a:buChar char="q"/>
            </a:pPr>
            <a:r>
              <a:rPr lang="en-IN" sz="1600" dirty="0" smtClean="0">
                <a:latin typeface="+mn-lt"/>
              </a:rPr>
              <a:t>Supported by all Cloud providers</a:t>
            </a:r>
            <a:endParaRPr lang="en-US" sz="1800" dirty="0">
              <a:latin typeface="+mn-lt"/>
            </a:endParaRPr>
          </a:p>
        </p:txBody>
      </p:sp>
      <p:sp>
        <p:nvSpPr>
          <p:cNvPr id="11" name="Rectangle 10"/>
          <p:cNvSpPr/>
          <p:nvPr/>
        </p:nvSpPr>
        <p:spPr>
          <a:xfrm>
            <a:off x="1066800" y="3134519"/>
            <a:ext cx="1633781" cy="369332"/>
          </a:xfrm>
          <a:prstGeom prst="rect">
            <a:avLst/>
          </a:prstGeom>
        </p:spPr>
        <p:txBody>
          <a:bodyPr wrap="none">
            <a:spAutoFit/>
          </a:bodyPr>
          <a:lstStyle/>
          <a:p>
            <a:r>
              <a:rPr lang="en-IN" dirty="0">
                <a:latin typeface="Segoe UI" panose="020B0502040204020203" pitchFamily="34" charset="0"/>
                <a:ea typeface="Segoe UI" panose="020B0502040204020203" pitchFamily="34" charset="0"/>
                <a:cs typeface="Segoe UI" panose="020B0502040204020203" pitchFamily="34" charset="0"/>
              </a:rPr>
              <a:t>Why Docker ?</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12" name="Rectangle 11"/>
          <p:cNvSpPr/>
          <p:nvPr/>
        </p:nvSpPr>
        <p:spPr>
          <a:xfrm>
            <a:off x="1066800" y="1145889"/>
            <a:ext cx="2031325" cy="369332"/>
          </a:xfrm>
          <a:prstGeom prst="rect">
            <a:avLst/>
          </a:prstGeom>
        </p:spPr>
        <p:txBody>
          <a:bodyPr wrap="none">
            <a:spAutoFit/>
          </a:bodyPr>
          <a:lstStyle/>
          <a:p>
            <a:r>
              <a:rPr lang="en-IN" dirty="0">
                <a:latin typeface="Segoe UI" panose="020B0502040204020203" pitchFamily="34" charset="0"/>
                <a:ea typeface="Segoe UI" panose="020B0502040204020203" pitchFamily="34" charset="0"/>
                <a:cs typeface="Segoe UI" panose="020B0502040204020203" pitchFamily="34" charset="0"/>
              </a:rPr>
              <a:t>What is </a:t>
            </a:r>
            <a:r>
              <a:rPr lang="en-IN" dirty="0" smtClean="0">
                <a:latin typeface="Segoe UI" panose="020B0502040204020203" pitchFamily="34" charset="0"/>
                <a:ea typeface="Segoe UI" panose="020B0502040204020203" pitchFamily="34" charset="0"/>
                <a:cs typeface="Segoe UI" panose="020B0502040204020203" pitchFamily="34" charset="0"/>
              </a:rPr>
              <a:t>Docker ?</a:t>
            </a:r>
            <a:r>
              <a:rPr lang="en-IN" dirty="0"/>
              <a:t>	</a:t>
            </a:r>
            <a:endParaRPr lang="en-US" dirty="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6125" y="3248819"/>
            <a:ext cx="2352675" cy="1943100"/>
          </a:xfrm>
          <a:prstGeom prst="rect">
            <a:avLst/>
          </a:prstGeom>
        </p:spPr>
      </p:pic>
    </p:spTree>
    <p:extLst>
      <p:ext uri="{BB962C8B-B14F-4D97-AF65-F5344CB8AC3E}">
        <p14:creationId xmlns:p14="http://schemas.microsoft.com/office/powerpoint/2010/main" val="8991095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rPr>
              <a:t>Docker Container vs VM</a:t>
            </a:r>
          </a:p>
        </p:txBody>
      </p:sp>
      <p:sp>
        <p:nvSpPr>
          <p:cNvPr id="4" name="Title 8"/>
          <p:cNvSpPr txBox="1">
            <a:spLocks/>
          </p:cNvSpPr>
          <p:nvPr/>
        </p:nvSpPr>
        <p:spPr>
          <a:xfrm>
            <a:off x="699859" y="1305719"/>
            <a:ext cx="8534400" cy="3581400"/>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60000"/>
              </a:lnSpc>
            </a:pP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50" y="1248569"/>
            <a:ext cx="8515350" cy="3714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841814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5573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rPr>
              <a:t>Why should we care for Docker?</a:t>
            </a:r>
          </a:p>
        </p:txBody>
      </p:sp>
      <p:graphicFrame>
        <p:nvGraphicFramePr>
          <p:cNvPr id="5" name="Diagram 4"/>
          <p:cNvGraphicFramePr/>
          <p:nvPr>
            <p:extLst>
              <p:ext uri="{D42A27DB-BD31-4B8C-83A1-F6EECF244321}">
                <p14:modId xmlns:p14="http://schemas.microsoft.com/office/powerpoint/2010/main" val="602572872"/>
              </p:ext>
            </p:extLst>
          </p:nvPr>
        </p:nvGraphicFramePr>
        <p:xfrm>
          <a:off x="733425" y="1000919"/>
          <a:ext cx="8562975" cy="45370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751104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What is Containers?</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99859" y="1305719"/>
            <a:ext cx="8534400" cy="3581400"/>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60000"/>
              </a:lnSpc>
            </a:pPr>
            <a:endPar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5" name="Text Placeholder 2"/>
          <p:cNvSpPr txBox="1">
            <a:spLocks/>
          </p:cNvSpPr>
          <p:nvPr/>
        </p:nvSpPr>
        <p:spPr>
          <a:xfrm>
            <a:off x="721630" y="1154427"/>
            <a:ext cx="6059208" cy="2667000"/>
          </a:xfrm>
          <a:prstGeom prst="rect">
            <a:avLst/>
          </a:prstGeom>
        </p:spPr>
        <p:txBody>
          <a:bodyPr/>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285750" indent="-285750">
              <a:buFont typeface="Wingdings" panose="05000000000000000000" pitchFamily="2" charset="2"/>
              <a:buChar char="q"/>
            </a:pPr>
            <a:r>
              <a:rPr lang="en-US" sz="1600" dirty="0" smtClean="0"/>
              <a:t>“Unit of deployment”</a:t>
            </a:r>
          </a:p>
          <a:p>
            <a:pPr marL="285750" indent="-285750">
              <a:buFont typeface="Wingdings" panose="05000000000000000000" pitchFamily="2" charset="2"/>
              <a:buChar char="q"/>
            </a:pPr>
            <a:r>
              <a:rPr lang="en-US" sz="1600" dirty="0" smtClean="0"/>
              <a:t>LXC - OS virtualization</a:t>
            </a:r>
          </a:p>
          <a:p>
            <a:pPr marL="285750" indent="-285750">
              <a:buFont typeface="Wingdings" panose="05000000000000000000" pitchFamily="2" charset="2"/>
              <a:buChar char="q"/>
            </a:pPr>
            <a:r>
              <a:rPr lang="en-US" sz="1600" dirty="0" smtClean="0"/>
              <a:t>Lighter than VM/Golden Images</a:t>
            </a:r>
          </a:p>
          <a:p>
            <a:pPr marL="285750" indent="-285750">
              <a:buFont typeface="Wingdings" panose="05000000000000000000" pitchFamily="2" charset="2"/>
              <a:buChar char="q"/>
            </a:pPr>
            <a:r>
              <a:rPr lang="en-IN" sz="1600" dirty="0" smtClean="0"/>
              <a:t>Same Container can be deployed to any Dev, Test &amp; Prod servers</a:t>
            </a:r>
          </a:p>
          <a:p>
            <a:pPr marL="285750" indent="-285750">
              <a:buFont typeface="Wingdings" panose="05000000000000000000" pitchFamily="2" charset="2"/>
              <a:buChar char="q"/>
            </a:pPr>
            <a:endParaRPr lang="en-US" sz="1600" dirty="0" smtClean="0"/>
          </a:p>
          <a:p>
            <a:pPr marL="0" indent="0"/>
            <a:endParaRPr lang="en-IN" dirty="0" smtClean="0"/>
          </a:p>
          <a:p>
            <a:pPr marL="0" indent="0"/>
            <a:endParaRPr lang="en-IN" dirty="0" smtClean="0"/>
          </a:p>
          <a:p>
            <a:pPr marL="0" indent="0"/>
            <a:endParaRPr lang="en-IN" dirty="0" smtClean="0"/>
          </a:p>
          <a:p>
            <a:pPr marL="0" indent="0">
              <a:buNone/>
            </a:pPr>
            <a:endParaRPr lang="en-IN" dirty="0" smtClean="0"/>
          </a:p>
          <a:p>
            <a:pPr marL="0" indent="0"/>
            <a:endParaRPr lang="en-IN"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2636" y="2448719"/>
            <a:ext cx="4857750" cy="2590800"/>
          </a:xfrm>
          <a:prstGeom prst="rect">
            <a:avLst/>
          </a:prstGeom>
        </p:spPr>
      </p:pic>
    </p:spTree>
    <p:extLst>
      <p:ext uri="{BB962C8B-B14F-4D97-AF65-F5344CB8AC3E}">
        <p14:creationId xmlns:p14="http://schemas.microsoft.com/office/powerpoint/2010/main" val="19213532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rPr>
              <a:t>Docker architecture</a:t>
            </a:r>
          </a:p>
        </p:txBody>
      </p:sp>
      <p:sp>
        <p:nvSpPr>
          <p:cNvPr id="4" name="Title 8"/>
          <p:cNvSpPr txBox="1">
            <a:spLocks/>
          </p:cNvSpPr>
          <p:nvPr/>
        </p:nvSpPr>
        <p:spPr>
          <a:xfrm>
            <a:off x="699859" y="1305719"/>
            <a:ext cx="8534400" cy="3581400"/>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60000"/>
              </a:lnSpc>
            </a:pPr>
            <a:endPar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p:nvPicPr>
        <p:blipFill>
          <a:blip r:embed="rId3"/>
          <a:stretch>
            <a:fillRect/>
          </a:stretch>
        </p:blipFill>
        <p:spPr>
          <a:xfrm>
            <a:off x="595104" y="1153319"/>
            <a:ext cx="8320296" cy="4191000"/>
          </a:xfrm>
          <a:prstGeom prst="rect">
            <a:avLst/>
          </a:prstGeom>
        </p:spPr>
      </p:pic>
    </p:spTree>
    <p:extLst>
      <p:ext uri="{BB962C8B-B14F-4D97-AF65-F5344CB8AC3E}">
        <p14:creationId xmlns:p14="http://schemas.microsoft.com/office/powerpoint/2010/main" val="14870377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rPr>
              <a:t>Dockerfile, Image, Container</a:t>
            </a:r>
          </a:p>
        </p:txBody>
      </p:sp>
      <p:sp>
        <p:nvSpPr>
          <p:cNvPr id="4" name="Title 8"/>
          <p:cNvSpPr txBox="1">
            <a:spLocks/>
          </p:cNvSpPr>
          <p:nvPr/>
        </p:nvSpPr>
        <p:spPr>
          <a:xfrm>
            <a:off x="699859" y="1305719"/>
            <a:ext cx="8534400" cy="3581400"/>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60000"/>
              </a:lnSpc>
            </a:pPr>
            <a:endPar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5" name="Rectangle 4"/>
          <p:cNvSpPr/>
          <p:nvPr/>
        </p:nvSpPr>
        <p:spPr>
          <a:xfrm>
            <a:off x="1624016" y="1915319"/>
            <a:ext cx="1428749" cy="928687"/>
          </a:xfrm>
          <a:prstGeom prst="rect">
            <a:avLst/>
          </a:prstGeom>
          <a:solidFill>
            <a:schemeClr val="tx2">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Dockerfile</a:t>
            </a:r>
            <a:endParaRPr lang="en-US" dirty="0">
              <a:solidFill>
                <a:schemeClr val="bg1"/>
              </a:solidFill>
            </a:endParaRPr>
          </a:p>
        </p:txBody>
      </p:sp>
      <p:sp>
        <p:nvSpPr>
          <p:cNvPr id="6" name="Rectangle 5"/>
          <p:cNvSpPr/>
          <p:nvPr/>
        </p:nvSpPr>
        <p:spPr>
          <a:xfrm>
            <a:off x="4167190" y="1915322"/>
            <a:ext cx="1428749" cy="928687"/>
          </a:xfrm>
          <a:prstGeom prst="rect">
            <a:avLst/>
          </a:prstGeom>
          <a:solidFill>
            <a:schemeClr val="tx2">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Image</a:t>
            </a:r>
            <a:endParaRPr lang="en-US" dirty="0"/>
          </a:p>
        </p:txBody>
      </p:sp>
      <p:sp>
        <p:nvSpPr>
          <p:cNvPr id="7" name="Rectangle 6"/>
          <p:cNvSpPr/>
          <p:nvPr/>
        </p:nvSpPr>
        <p:spPr>
          <a:xfrm>
            <a:off x="6724651" y="1915323"/>
            <a:ext cx="1428749" cy="928687"/>
          </a:xfrm>
          <a:prstGeom prst="rect">
            <a:avLst/>
          </a:prstGeom>
          <a:solidFill>
            <a:schemeClr val="tx2">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Container</a:t>
            </a:r>
            <a:endParaRPr lang="en-US" dirty="0"/>
          </a:p>
        </p:txBody>
      </p:sp>
      <p:cxnSp>
        <p:nvCxnSpPr>
          <p:cNvPr id="8" name="Straight Arrow Connector 7"/>
          <p:cNvCxnSpPr>
            <a:stCxn id="5" idx="3"/>
            <a:endCxn id="6" idx="1"/>
          </p:cNvCxnSpPr>
          <p:nvPr/>
        </p:nvCxnSpPr>
        <p:spPr>
          <a:xfrm>
            <a:off x="3052765" y="2379663"/>
            <a:ext cx="1114425" cy="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610226" y="2379666"/>
            <a:ext cx="1114425" cy="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318070" y="2071892"/>
            <a:ext cx="583814" cy="307777"/>
          </a:xfrm>
          <a:prstGeom prst="rect">
            <a:avLst/>
          </a:prstGeom>
          <a:noFill/>
        </p:spPr>
        <p:txBody>
          <a:bodyPr wrap="none" rtlCol="0">
            <a:spAutoFit/>
          </a:bodyPr>
          <a:lstStyle/>
          <a:p>
            <a:r>
              <a:rPr lang="en-US" sz="1400" dirty="0" smtClean="0"/>
              <a:t>Build</a:t>
            </a:r>
            <a:endParaRPr lang="en-US" sz="1400" dirty="0"/>
          </a:p>
        </p:txBody>
      </p:sp>
      <p:sp>
        <p:nvSpPr>
          <p:cNvPr id="11" name="TextBox 10"/>
          <p:cNvSpPr txBox="1"/>
          <p:nvPr/>
        </p:nvSpPr>
        <p:spPr>
          <a:xfrm>
            <a:off x="5875531" y="2070402"/>
            <a:ext cx="513282" cy="307777"/>
          </a:xfrm>
          <a:prstGeom prst="rect">
            <a:avLst/>
          </a:prstGeom>
          <a:noFill/>
        </p:spPr>
        <p:txBody>
          <a:bodyPr wrap="none" rtlCol="0">
            <a:spAutoFit/>
          </a:bodyPr>
          <a:lstStyle/>
          <a:p>
            <a:r>
              <a:rPr lang="en-US" sz="1400" dirty="0" smtClean="0"/>
              <a:t>Run</a:t>
            </a:r>
            <a:endParaRPr lang="en-US" sz="1400" dirty="0"/>
          </a:p>
        </p:txBody>
      </p:sp>
    </p:spTree>
    <p:extLst>
      <p:ext uri="{BB962C8B-B14F-4D97-AF65-F5344CB8AC3E}">
        <p14:creationId xmlns:p14="http://schemas.microsoft.com/office/powerpoint/2010/main" val="6643258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1659</TotalTime>
  <Words>1962</Words>
  <Application>Microsoft Office PowerPoint</Application>
  <PresentationFormat>Custom</PresentationFormat>
  <Paragraphs>170</Paragraphs>
  <Slides>12</Slides>
  <Notes>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12</vt:i4>
      </vt:variant>
    </vt:vector>
  </HeadingPairs>
  <TitlesOfParts>
    <vt:vector size="21" baseType="lpstr">
      <vt:lpstr>Arial</vt:lpstr>
      <vt:lpstr>Arial Narrow</vt:lpstr>
      <vt:lpstr>Calibri</vt:lpstr>
      <vt:lpstr>Segoe UI</vt:lpstr>
      <vt:lpstr>Segoe UI Light</vt:lpstr>
      <vt:lpstr>Tahoma</vt:lpstr>
      <vt:lpstr>Wingdings</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Amruta Narkhede</dc:creator>
  <cp:lastModifiedBy>Pradeep Borse</cp:lastModifiedBy>
  <cp:revision>118</cp:revision>
  <dcterms:created xsi:type="dcterms:W3CDTF">2018-01-05T05:23:08Z</dcterms:created>
  <dcterms:modified xsi:type="dcterms:W3CDTF">2018-10-22T10:53:21Z</dcterms:modified>
</cp:coreProperties>
</file>