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svg" ContentType="image/svg+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9" r:id="rId3"/>
    <p:sldId id="287" r:id="rId4"/>
    <p:sldId id="271" r:id="rId5"/>
    <p:sldId id="299" r:id="rId6"/>
    <p:sldId id="273" r:id="rId7"/>
    <p:sldId id="275" r:id="rId8"/>
    <p:sldId id="274" r:id="rId9"/>
    <p:sldId id="276" r:id="rId10"/>
    <p:sldId id="278" r:id="rId11"/>
    <p:sldId id="279" r:id="rId12"/>
    <p:sldId id="280" r:id="rId13"/>
    <p:sldId id="281" r:id="rId14"/>
    <p:sldId id="282" r:id="rId15"/>
    <p:sldId id="292" r:id="rId16"/>
    <p:sldId id="283" r:id="rId17"/>
    <p:sldId id="284" r:id="rId18"/>
    <p:sldId id="285" r:id="rId19"/>
    <p:sldId id="286" r:id="rId20"/>
    <p:sldId id="288" r:id="rId21"/>
    <p:sldId id="291" r:id="rId22"/>
    <p:sldId id="289" r:id="rId23"/>
    <p:sldId id="290" r:id="rId24"/>
    <p:sldId id="293" r:id="rId25"/>
    <p:sldId id="294" r:id="rId26"/>
    <p:sldId id="295" r:id="rId27"/>
    <p:sldId id="296" r:id="rId28"/>
    <p:sldId id="297" r:id="rId29"/>
    <p:sldId id="265" r:id="rId30"/>
    <p:sldId id="258" r:id="rId31"/>
    <p:sldId id="260" r:id="rId32"/>
    <p:sldId id="266"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lash Dhondoo Nadkar" initials="KD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7511"/>
    <a:srgbClr val="F1900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9" autoAdjust="0"/>
    <p:restoredTop sz="94667"/>
  </p:normalViewPr>
  <p:slideViewPr>
    <p:cSldViewPr snapToGrid="0">
      <p:cViewPr>
        <p:scale>
          <a:sx n="93" d="100"/>
          <a:sy n="93" d="100"/>
        </p:scale>
        <p:origin x="156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D077F-5005-4528-A042-66A7C33B54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B89B49-DC42-464B-B8E8-71373A361572}">
      <dgm:prSet phldrT="[Text]" custT="1"/>
      <dgm:spPr/>
      <dgm:t>
        <a:bodyPr/>
        <a:lstStyle/>
        <a:p>
          <a:r>
            <a:rPr lang="en-US" sz="2800" b="1" i="0" kern="1200" dirty="0">
              <a:solidFill>
                <a:prstClr val="white"/>
              </a:solidFill>
              <a:latin typeface="Calibri" panose="020F0502020204030204"/>
              <a:ea typeface="+mn-ea"/>
              <a:cs typeface="+mn-cs"/>
            </a:rPr>
            <a:t>1. Starting Point</a:t>
          </a:r>
        </a:p>
      </dgm:t>
    </dgm:pt>
    <dgm:pt modelId="{F33C2D87-6711-4A44-A907-A54B0A0B5647}" type="parTrans" cxnId="{6E1F4788-5C44-4A18-8561-2CC919148D30}">
      <dgm:prSet/>
      <dgm:spPr/>
      <dgm:t>
        <a:bodyPr/>
        <a:lstStyle/>
        <a:p>
          <a:endParaRPr lang="en-US"/>
        </a:p>
      </dgm:t>
    </dgm:pt>
    <dgm:pt modelId="{009DFD19-B9BB-4EAB-857D-A054E66CEC85}" type="sibTrans" cxnId="{6E1F4788-5C44-4A18-8561-2CC919148D30}">
      <dgm:prSet/>
      <dgm:spPr/>
      <dgm:t>
        <a:bodyPr/>
        <a:lstStyle/>
        <a:p>
          <a:endParaRPr lang="en-US"/>
        </a:p>
      </dgm:t>
    </dgm:pt>
    <dgm:pt modelId="{BA4C0342-0E31-4500-BC46-C5D4723FA0B1}">
      <dgm:prSet phldrT="[Text]" custT="1"/>
      <dgm:spPr/>
      <dgm:t>
        <a:bodyPr/>
        <a:lstStyle/>
        <a:p>
          <a:pPr>
            <a:buFont typeface="Arial" panose="020B0604020202020204" pitchFamily="34" charset="0"/>
            <a:buChar char="•"/>
          </a:pPr>
          <a:r>
            <a:rPr lang="en-US" sz="2000" b="0" i="0" kern="1200" dirty="0">
              <a:solidFill>
                <a:prstClr val="black">
                  <a:hueOff val="0"/>
                  <a:satOff val="0"/>
                  <a:lumOff val="0"/>
                  <a:alphaOff val="0"/>
                </a:prstClr>
              </a:solidFill>
              <a:latin typeface="Calibri" panose="020F0502020204030204"/>
              <a:ea typeface="+mn-ea"/>
              <a:cs typeface="+mn-cs"/>
            </a:rPr>
            <a:t>The App class of the project do several things, such as:</a:t>
          </a:r>
        </a:p>
      </dgm:t>
    </dgm:pt>
    <dgm:pt modelId="{3FA8A8C1-FB37-458F-BF61-BE08B6DC52D2}" type="parTrans" cxnId="{B964A1B8-9456-4BDD-9F5D-9E9AAF1E5206}">
      <dgm:prSet/>
      <dgm:spPr/>
      <dgm:t>
        <a:bodyPr/>
        <a:lstStyle/>
        <a:p>
          <a:endParaRPr lang="en-US"/>
        </a:p>
      </dgm:t>
    </dgm:pt>
    <dgm:pt modelId="{C609DE51-529C-4B8D-A447-B9ADD15C147A}" type="sibTrans" cxnId="{B964A1B8-9456-4BDD-9F5D-9E9AAF1E5206}">
      <dgm:prSet/>
      <dgm:spPr/>
      <dgm:t>
        <a:bodyPr/>
        <a:lstStyle/>
        <a:p>
          <a:endParaRPr lang="en-US"/>
        </a:p>
      </dgm:t>
    </dgm:pt>
    <dgm:pt modelId="{20FF131C-B2DB-4D5F-9DBC-2F453F9C11E8}">
      <dgm:prSet phldrT="[Text]" custT="1"/>
      <dgm:spPr/>
      <dgm:t>
        <a:bodyPr/>
        <a:lstStyle/>
        <a:p>
          <a:r>
            <a:rPr lang="en-US" sz="2800" b="1" i="0" dirty="0"/>
            <a:t>2. Supervisor</a:t>
          </a:r>
          <a:endParaRPr lang="en-US" sz="2800" dirty="0"/>
        </a:p>
      </dgm:t>
    </dgm:pt>
    <dgm:pt modelId="{3E15192C-53E0-4ADE-9C31-541761B58550}" type="parTrans" cxnId="{CC063884-04A9-4EF2-B8B4-C60818C432F6}">
      <dgm:prSet/>
      <dgm:spPr/>
      <dgm:t>
        <a:bodyPr/>
        <a:lstStyle/>
        <a:p>
          <a:endParaRPr lang="en-US"/>
        </a:p>
      </dgm:t>
    </dgm:pt>
    <dgm:pt modelId="{D421A92D-A344-4ED8-92C6-220F1DF17A59}" type="sibTrans" cxnId="{CC063884-04A9-4EF2-B8B4-C60818C432F6}">
      <dgm:prSet/>
      <dgm:spPr/>
      <dgm:t>
        <a:bodyPr/>
        <a:lstStyle/>
        <a:p>
          <a:endParaRPr lang="en-US"/>
        </a:p>
      </dgm:t>
    </dgm:pt>
    <dgm:pt modelId="{C5D118CA-526F-49F8-B376-66B9685F9104}">
      <dgm:prSet phldrT="[Text]" custT="1"/>
      <dgm:spPr/>
      <dgm:t>
        <a:bodyPr/>
        <a:lstStyle/>
        <a:p>
          <a:pPr algn="l"/>
          <a:r>
            <a:rPr lang="en-US" sz="2000" b="0" i="0" kern="1200" dirty="0"/>
            <a:t>The Supervisor has four basic variables:</a:t>
          </a:r>
          <a:endParaRPr lang="en-US" sz="2000" kern="1200" dirty="0"/>
        </a:p>
      </dgm:t>
    </dgm:pt>
    <dgm:pt modelId="{D3E571D7-78A5-4E22-8C22-D209C7108B3D}" type="parTrans" cxnId="{A0C25C25-61C1-454E-A901-1BBB58D3620D}">
      <dgm:prSet/>
      <dgm:spPr/>
      <dgm:t>
        <a:bodyPr/>
        <a:lstStyle/>
        <a:p>
          <a:endParaRPr lang="en-US"/>
        </a:p>
      </dgm:t>
    </dgm:pt>
    <dgm:pt modelId="{7A9CCF83-584C-41C7-A827-831146230413}" type="sibTrans" cxnId="{A0C25C25-61C1-454E-A901-1BBB58D3620D}">
      <dgm:prSet/>
      <dgm:spPr/>
      <dgm:t>
        <a:bodyPr/>
        <a:lstStyle/>
        <a:p>
          <a:endParaRPr lang="en-US"/>
        </a:p>
      </dgm:t>
    </dgm:pt>
    <dgm:pt modelId="{A3672824-971C-4195-9D38-00A20E85DF89}">
      <dgm:prSet custT="1"/>
      <dgm:spPr/>
      <dgm:t>
        <a:bodyPr/>
        <a:lstStyle/>
        <a:p>
          <a:pPr>
            <a:buFont typeface="Arial" panose="020B0604020202020204" pitchFamily="34" charset="0"/>
            <a:buChar char="•"/>
          </a:pPr>
          <a:r>
            <a:rPr lang="en-US" sz="2000" b="0" i="0" kern="1200" dirty="0">
              <a:solidFill>
                <a:prstClr val="black">
                  <a:hueOff val="0"/>
                  <a:satOff val="0"/>
                  <a:lumOff val="0"/>
                  <a:alphaOff val="0"/>
                </a:prstClr>
              </a:solidFill>
              <a:latin typeface="Calibri" panose="020F0502020204030204"/>
              <a:ea typeface="+mn-ea"/>
              <a:cs typeface="+mn-cs"/>
            </a:rPr>
            <a:t>creating the main Actor and initializing it with a first website we want to process,</a:t>
          </a:r>
        </a:p>
      </dgm:t>
    </dgm:pt>
    <dgm:pt modelId="{C3220DB0-A84A-4249-8B70-F57E564D4227}" type="parTrans" cxnId="{87F3F4C3-7DE0-4B10-B333-391A0A016C22}">
      <dgm:prSet/>
      <dgm:spPr/>
      <dgm:t>
        <a:bodyPr/>
        <a:lstStyle/>
        <a:p>
          <a:endParaRPr lang="en-US"/>
        </a:p>
      </dgm:t>
    </dgm:pt>
    <dgm:pt modelId="{54FC86DD-801F-48E1-A186-2715AD4FE217}" type="sibTrans" cxnId="{87F3F4C3-7DE0-4B10-B333-391A0A016C22}">
      <dgm:prSet/>
      <dgm:spPr/>
      <dgm:t>
        <a:bodyPr/>
        <a:lstStyle/>
        <a:p>
          <a:endParaRPr lang="en-US"/>
        </a:p>
      </dgm:t>
    </dgm:pt>
    <dgm:pt modelId="{25E4AFCA-B341-4075-AA11-7EE8599F47AD}">
      <dgm:prSet custT="1"/>
      <dgm:spPr/>
      <dgm:t>
        <a:bodyPr/>
        <a:lstStyle/>
        <a:p>
          <a:pPr>
            <a:buFont typeface="Arial" panose="020B0604020202020204" pitchFamily="34" charset="0"/>
            <a:buChar char="•"/>
          </a:pPr>
          <a:r>
            <a:rPr lang="en-US" sz="2000" b="0" i="0" kern="1200" dirty="0">
              <a:solidFill>
                <a:prstClr val="black">
                  <a:hueOff val="0"/>
                  <a:satOff val="0"/>
                  <a:lumOff val="0"/>
                  <a:alphaOff val="0"/>
                </a:prstClr>
              </a:solidFill>
              <a:latin typeface="Calibri" panose="020F0502020204030204"/>
              <a:ea typeface="+mn-ea"/>
              <a:cs typeface="+mn-cs"/>
            </a:rPr>
            <a:t>stopping the whole system if the process was not ended yet.</a:t>
          </a:r>
        </a:p>
      </dgm:t>
    </dgm:pt>
    <dgm:pt modelId="{8D956AE4-9DFC-4F38-B3BF-112EAAFF7AA8}" type="parTrans" cxnId="{A66B6C7F-C680-4986-9792-6B1F0877ED8C}">
      <dgm:prSet/>
      <dgm:spPr/>
      <dgm:t>
        <a:bodyPr/>
        <a:lstStyle/>
        <a:p>
          <a:endParaRPr lang="en-US"/>
        </a:p>
      </dgm:t>
    </dgm:pt>
    <dgm:pt modelId="{7E5708B3-7197-4087-A437-5A8E65B2FFF3}" type="sibTrans" cxnId="{A66B6C7F-C680-4986-9792-6B1F0877ED8C}">
      <dgm:prSet/>
      <dgm:spPr/>
      <dgm:t>
        <a:bodyPr/>
        <a:lstStyle/>
        <a:p>
          <a:endParaRPr lang="en-US"/>
        </a:p>
      </dgm:t>
    </dgm:pt>
    <dgm:pt modelId="{F147281E-5E08-4B65-9413-96946CD23139}">
      <dgm:prSet custT="1"/>
      <dgm:spPr/>
      <dgm:t>
        <a:bodyPr/>
        <a:lstStyle/>
        <a:p>
          <a:pPr algn="l">
            <a:buFont typeface="+mj-lt"/>
            <a:buAutoNum type="arabicPeriod"/>
          </a:pPr>
          <a:r>
            <a:rPr lang="en-US" sz="2000" b="0" i="0" kern="1200" dirty="0"/>
            <a:t> How many pages we visited (sent for scraping).</a:t>
          </a:r>
        </a:p>
      </dgm:t>
    </dgm:pt>
    <dgm:pt modelId="{4F152982-7B39-40D9-9CC8-BD3AC758ACE8}" type="parTrans" cxnId="{73CE9A2E-742B-4B52-9ACC-8B10ACF540BF}">
      <dgm:prSet/>
      <dgm:spPr/>
      <dgm:t>
        <a:bodyPr/>
        <a:lstStyle/>
        <a:p>
          <a:endParaRPr lang="en-US"/>
        </a:p>
      </dgm:t>
    </dgm:pt>
    <dgm:pt modelId="{F98A475D-8663-4C89-9A32-ACFF5FFCCE40}" type="sibTrans" cxnId="{73CE9A2E-742B-4B52-9ACC-8B10ACF540BF}">
      <dgm:prSet/>
      <dgm:spPr/>
      <dgm:t>
        <a:bodyPr/>
        <a:lstStyle/>
        <a:p>
          <a:endParaRPr lang="en-US"/>
        </a:p>
      </dgm:t>
    </dgm:pt>
    <dgm:pt modelId="{5B846F76-BF26-43D2-8EEF-8E86857038BC}">
      <dgm:prSet custT="1"/>
      <dgm:spPr/>
      <dgm:t>
        <a:bodyPr/>
        <a:lstStyle/>
        <a:p>
          <a:pPr algn="l">
            <a:buFont typeface="+mj-lt"/>
            <a:buAutoNum type="arabicPeriod"/>
          </a:pPr>
          <a:r>
            <a:rPr lang="en-US" sz="2000" b="0" i="0" kern="1200" dirty="0"/>
            <a:t> How many times we tried to visit a particular page. This is needed, since we think that scraping might fail and in that case we need to visit a page several times.</a:t>
          </a:r>
        </a:p>
      </dgm:t>
    </dgm:pt>
    <dgm:pt modelId="{6DF26038-3458-4392-AD32-8F8BE0035CB4}" type="parTrans" cxnId="{E99D2FC6-7DB2-4576-9C52-FFECD9C959E9}">
      <dgm:prSet/>
      <dgm:spPr/>
      <dgm:t>
        <a:bodyPr/>
        <a:lstStyle/>
        <a:p>
          <a:endParaRPr lang="en-US"/>
        </a:p>
      </dgm:t>
    </dgm:pt>
    <dgm:pt modelId="{AFBBDB06-65FE-4D0B-89B2-0B74409AE4E4}" type="sibTrans" cxnId="{E99D2FC6-7DB2-4576-9C52-FFECD9C959E9}">
      <dgm:prSet/>
      <dgm:spPr/>
      <dgm:t>
        <a:bodyPr/>
        <a:lstStyle/>
        <a:p>
          <a:endParaRPr lang="en-US"/>
        </a:p>
      </dgm:t>
    </dgm:pt>
    <dgm:pt modelId="{7536F78C-A1F2-4AAA-82F9-A53AB58605E5}">
      <dgm:prSet custT="1"/>
      <dgm:spPr/>
      <dgm:t>
        <a:bodyPr/>
        <a:lstStyle/>
        <a:p>
          <a:pPr algn="l">
            <a:buFont typeface="+mj-lt"/>
            <a:buAutoNum type="arabicPeriod"/>
          </a:pPr>
          <a:r>
            <a:rPr lang="en-US" sz="2000" b="0" i="0" kern="1200" dirty="0"/>
            <a:t> Store for Site Crawler Actors for each host we need to deal with</a:t>
          </a:r>
          <a:r>
            <a:rPr lang="en-US" sz="1600" b="0" i="0" kern="1200" dirty="0"/>
            <a:t>.</a:t>
          </a:r>
        </a:p>
      </dgm:t>
    </dgm:pt>
    <dgm:pt modelId="{365B1FB3-6D0E-4B10-92DB-1B8566E72E2D}" type="parTrans" cxnId="{66AECFB2-67DA-4DC0-A809-C248FD0B7BDC}">
      <dgm:prSet/>
      <dgm:spPr/>
      <dgm:t>
        <a:bodyPr/>
        <a:lstStyle/>
        <a:p>
          <a:endParaRPr lang="en-US"/>
        </a:p>
      </dgm:t>
    </dgm:pt>
    <dgm:pt modelId="{10EFEC5D-069F-4DE4-A092-91443683F883}" type="sibTrans" cxnId="{66AECFB2-67DA-4DC0-A809-C248FD0B7BDC}">
      <dgm:prSet/>
      <dgm:spPr/>
      <dgm:t>
        <a:bodyPr/>
        <a:lstStyle/>
        <a:p>
          <a:endParaRPr lang="en-US"/>
        </a:p>
      </dgm:t>
    </dgm:pt>
    <dgm:pt modelId="{0994D028-200F-43D2-A316-40DECD8548A8}">
      <dgm:prSet custT="1"/>
      <dgm:spPr/>
      <dgm:t>
        <a:bodyPr/>
        <a:lstStyle/>
        <a:p>
          <a:pPr algn="l">
            <a:buFont typeface="+mj-lt"/>
            <a:buAutoNum type="arabicPeriod"/>
          </a:pPr>
          <a:r>
            <a:rPr lang="en-US" sz="2000" b="0" i="0" kern="1200" dirty="0"/>
            <a:t> Which pages we still need to scrap.</a:t>
          </a:r>
        </a:p>
      </dgm:t>
    </dgm:pt>
    <dgm:pt modelId="{B9B9D75E-A92F-442F-802E-585E01E0F282}" type="sibTrans" cxnId="{697B5C58-D1DF-4EE0-8441-F4BA29D7D50A}">
      <dgm:prSet/>
      <dgm:spPr/>
      <dgm:t>
        <a:bodyPr/>
        <a:lstStyle/>
        <a:p>
          <a:endParaRPr lang="en-US"/>
        </a:p>
      </dgm:t>
    </dgm:pt>
    <dgm:pt modelId="{D5A3B935-5406-4883-B5F3-8C503CF4C9FF}" type="parTrans" cxnId="{697B5C58-D1DF-4EE0-8441-F4BA29D7D50A}">
      <dgm:prSet/>
      <dgm:spPr/>
      <dgm:t>
        <a:bodyPr/>
        <a:lstStyle/>
        <a:p>
          <a:endParaRPr lang="en-US"/>
        </a:p>
      </dgm:t>
    </dgm:pt>
    <dgm:pt modelId="{80002C03-FB79-48DA-B9C0-886DF37885C9}">
      <dgm:prSet phldrT="[Text]" custT="1"/>
      <dgm:spPr/>
      <dgm:t>
        <a:bodyPr/>
        <a:lstStyle/>
        <a:p>
          <a:pPr algn="l"/>
          <a:r>
            <a:rPr lang="en-US" sz="2000" b="0" i="0" kern="1200" dirty="0">
              <a:solidFill>
                <a:prstClr val="black">
                  <a:hueOff val="0"/>
                  <a:satOff val="0"/>
                  <a:lumOff val="0"/>
                  <a:alphaOff val="0"/>
                </a:prstClr>
              </a:solidFill>
              <a:latin typeface="Calibri" panose="020F0502020204030204"/>
              <a:ea typeface="+mn-ea"/>
              <a:cs typeface="+mn-cs"/>
            </a:rPr>
            <a:t>we check if an Actor for the provided host is presented, if not, we create it and add to our </a:t>
          </a:r>
          <a:r>
            <a:rPr lang="en-US" sz="2000" b="0" i="0" kern="1200" dirty="0"/>
            <a:t>host2Actor</a:t>
          </a:r>
          <a:r>
            <a:rPr lang="en-US" sz="2000" b="0" i="0" kern="1200" dirty="0">
              <a:solidFill>
                <a:prstClr val="black">
                  <a:hueOff val="0"/>
                  <a:satOff val="0"/>
                  <a:lumOff val="0"/>
                  <a:alphaOff val="0"/>
                </a:prstClr>
              </a:solidFill>
              <a:latin typeface="Calibri" panose="020F0502020204030204"/>
              <a:ea typeface="+mn-ea"/>
              <a:cs typeface="+mn-cs"/>
            </a:rPr>
            <a:t> container. Next, we add the URL to the collection of pages we want to scrap. After all, we notify the </a:t>
          </a:r>
          <a:r>
            <a:rPr lang="en-US" sz="2000" b="0" i="0" kern="1200" dirty="0"/>
            <a:t>Site Crawler</a:t>
          </a:r>
          <a:r>
            <a:rPr lang="en-US" sz="2000" b="0" i="0" kern="1200" dirty="0">
              <a:solidFill>
                <a:prstClr val="black">
                  <a:hueOff val="0"/>
                  <a:satOff val="0"/>
                  <a:lumOff val="0"/>
                  <a:alphaOff val="0"/>
                </a:prstClr>
              </a:solidFill>
              <a:latin typeface="Calibri" panose="020F0502020204030204"/>
              <a:ea typeface="+mn-ea"/>
              <a:cs typeface="+mn-cs"/>
            </a:rPr>
            <a:t> Actor that we want to scrap the URL.</a:t>
          </a:r>
        </a:p>
      </dgm:t>
    </dgm:pt>
    <dgm:pt modelId="{D83FD384-80F7-4750-BD5C-925221567680}" type="parTrans" cxnId="{1447086A-3962-4554-8FE4-E84095AE1D7B}">
      <dgm:prSet/>
      <dgm:spPr/>
      <dgm:t>
        <a:bodyPr/>
        <a:lstStyle/>
        <a:p>
          <a:endParaRPr lang="en-US"/>
        </a:p>
      </dgm:t>
    </dgm:pt>
    <dgm:pt modelId="{6A0ABA2E-74A5-449D-A183-280F73CD4FB2}" type="sibTrans" cxnId="{1447086A-3962-4554-8FE4-E84095AE1D7B}">
      <dgm:prSet/>
      <dgm:spPr/>
      <dgm:t>
        <a:bodyPr/>
        <a:lstStyle/>
        <a:p>
          <a:endParaRPr lang="en-US"/>
        </a:p>
      </dgm:t>
    </dgm:pt>
    <dgm:pt modelId="{0DBCD9AE-3597-47F8-AC17-BF2436F16F76}">
      <dgm:prSet phldrT="[Text]" custT="1"/>
      <dgm:spPr/>
      <dgm:t>
        <a:bodyPr/>
        <a:lstStyle/>
        <a:p>
          <a:pPr algn="l">
            <a:buFont typeface="+mj-lt"/>
            <a:buNone/>
          </a:pPr>
          <a:endParaRPr lang="en-US" sz="2000" b="0" i="0" kern="1200" dirty="0">
            <a:solidFill>
              <a:prstClr val="black">
                <a:hueOff val="0"/>
                <a:satOff val="0"/>
                <a:lumOff val="0"/>
                <a:alphaOff val="0"/>
              </a:prstClr>
            </a:solidFill>
            <a:latin typeface="Calibri" panose="020F0502020204030204"/>
            <a:ea typeface="+mn-ea"/>
            <a:cs typeface="+mn-cs"/>
          </a:endParaRPr>
        </a:p>
      </dgm:t>
    </dgm:pt>
    <dgm:pt modelId="{FA3AB9C3-DCAC-42D7-BED3-4D97D5363C20}" type="parTrans" cxnId="{E5C41B87-66B0-414C-9DF9-5D76270FE7AD}">
      <dgm:prSet/>
      <dgm:spPr/>
      <dgm:t>
        <a:bodyPr/>
        <a:lstStyle/>
        <a:p>
          <a:endParaRPr lang="en-US"/>
        </a:p>
      </dgm:t>
    </dgm:pt>
    <dgm:pt modelId="{3FFAA44D-C39B-4CAF-8FBE-3D52D15DABBC}" type="sibTrans" cxnId="{E5C41B87-66B0-414C-9DF9-5D76270FE7AD}">
      <dgm:prSet/>
      <dgm:spPr/>
      <dgm:t>
        <a:bodyPr/>
        <a:lstStyle/>
        <a:p>
          <a:endParaRPr lang="en-US"/>
        </a:p>
      </dgm:t>
    </dgm:pt>
    <dgm:pt modelId="{5D1B4367-6C81-4743-BD27-73B80683B91D}">
      <dgm:prSet phldrT="[Text]" custT="1"/>
      <dgm:spPr/>
      <dgm:t>
        <a:bodyPr/>
        <a:lstStyle/>
        <a:p>
          <a:pPr algn="l"/>
          <a:r>
            <a:rPr lang="en-US" sz="2000" b="0" i="0" kern="1200" dirty="0"/>
            <a:t>The receive  function body of Supervisor class contains a handler for each received message. Each message is a case class. To see all messages, check the Messages class in the project repository.</a:t>
          </a:r>
          <a:endParaRPr lang="en-US" sz="2000" b="0" i="0" kern="1200" dirty="0">
            <a:solidFill>
              <a:prstClr val="black">
                <a:hueOff val="0"/>
                <a:satOff val="0"/>
                <a:lumOff val="0"/>
                <a:alphaOff val="0"/>
              </a:prstClr>
            </a:solidFill>
            <a:latin typeface="Calibri" panose="020F0502020204030204"/>
            <a:ea typeface="+mn-ea"/>
            <a:cs typeface="+mn-cs"/>
          </a:endParaRPr>
        </a:p>
      </dgm:t>
    </dgm:pt>
    <dgm:pt modelId="{D2A3EF29-8F3E-42E1-83F1-240F6FF96BEF}" type="parTrans" cxnId="{15877197-85BC-44C0-85EA-0FACEFDC8367}">
      <dgm:prSet/>
      <dgm:spPr/>
      <dgm:t>
        <a:bodyPr/>
        <a:lstStyle/>
        <a:p>
          <a:endParaRPr lang="en-US"/>
        </a:p>
      </dgm:t>
    </dgm:pt>
    <dgm:pt modelId="{89035026-E608-48FF-9BB8-B2EF65A83E02}" type="sibTrans" cxnId="{15877197-85BC-44C0-85EA-0FACEFDC8367}">
      <dgm:prSet/>
      <dgm:spPr/>
      <dgm:t>
        <a:bodyPr/>
        <a:lstStyle/>
        <a:p>
          <a:endParaRPr lang="en-US"/>
        </a:p>
      </dgm:t>
    </dgm:pt>
    <dgm:pt modelId="{7A922BAC-A5B0-4F72-A9E0-58A3AC59736E}">
      <dgm:prSet phldrT="[Text]" custT="1"/>
      <dgm:spPr/>
      <dgm:t>
        <a:bodyPr/>
        <a:lstStyle/>
        <a:p>
          <a:pPr algn="l"/>
          <a:r>
            <a:rPr lang="en-US" sz="2000" b="0" i="0" kern="1200" dirty="0"/>
            <a:t>When the Indexer finishes its processing, it sends the </a:t>
          </a:r>
          <a:r>
            <a:rPr lang="en-US" sz="2000" b="0" i="0" kern="1200" dirty="0" err="1"/>
            <a:t>url</a:t>
          </a:r>
          <a:r>
            <a:rPr lang="en-US" sz="2000" b="0" i="0" kern="1200" dirty="0"/>
            <a:t> information to the Supervisor using </a:t>
          </a:r>
          <a:r>
            <a:rPr lang="en-US" sz="2000" b="0" i="0" kern="1200" dirty="0" err="1"/>
            <a:t>IndexFinished</a:t>
          </a:r>
          <a:r>
            <a:rPr lang="en-US" sz="2000" b="0" i="0" kern="1200" dirty="0"/>
            <a:t> message.</a:t>
          </a:r>
          <a:endParaRPr lang="en-US" sz="2000" b="0" i="0" kern="1200" dirty="0">
            <a:solidFill>
              <a:prstClr val="black">
                <a:hueOff val="0"/>
                <a:satOff val="0"/>
                <a:lumOff val="0"/>
                <a:alphaOff val="0"/>
              </a:prstClr>
            </a:solidFill>
            <a:latin typeface="Calibri" panose="020F0502020204030204"/>
            <a:ea typeface="+mn-ea"/>
            <a:cs typeface="+mn-cs"/>
          </a:endParaRPr>
        </a:p>
      </dgm:t>
    </dgm:pt>
    <dgm:pt modelId="{A6256905-4309-4808-A00F-CE54FD4297F9}" type="parTrans" cxnId="{0B6110CD-939D-4E98-98E9-D77C3186A0C1}">
      <dgm:prSet/>
      <dgm:spPr/>
      <dgm:t>
        <a:bodyPr/>
        <a:lstStyle/>
        <a:p>
          <a:endParaRPr lang="en-US"/>
        </a:p>
      </dgm:t>
    </dgm:pt>
    <dgm:pt modelId="{10CCC1EF-BBFE-42A5-9B29-45004CE1CBBF}" type="sibTrans" cxnId="{0B6110CD-939D-4E98-98E9-D77C3186A0C1}">
      <dgm:prSet/>
      <dgm:spPr/>
      <dgm:t>
        <a:bodyPr/>
        <a:lstStyle/>
        <a:p>
          <a:endParaRPr lang="en-US"/>
        </a:p>
      </dgm:t>
    </dgm:pt>
    <dgm:pt modelId="{E402BB9F-9721-4351-8A12-D45240625EB4}" type="pres">
      <dgm:prSet presAssocID="{71DD077F-5005-4528-A042-66A7C33B54D5}" presName="Name0" presStyleCnt="0">
        <dgm:presLayoutVars>
          <dgm:dir/>
          <dgm:animLvl val="lvl"/>
          <dgm:resizeHandles val="exact"/>
        </dgm:presLayoutVars>
      </dgm:prSet>
      <dgm:spPr/>
      <dgm:t>
        <a:bodyPr/>
        <a:lstStyle/>
        <a:p>
          <a:endParaRPr lang="en-US"/>
        </a:p>
      </dgm:t>
    </dgm:pt>
    <dgm:pt modelId="{42832563-1DF0-4AFE-929C-213CF226C8A9}" type="pres">
      <dgm:prSet presAssocID="{BAB89B49-DC42-464B-B8E8-71373A361572}" presName="linNode" presStyleCnt="0"/>
      <dgm:spPr/>
    </dgm:pt>
    <dgm:pt modelId="{816653B3-E03E-4356-9428-0A03B9BA2F28}" type="pres">
      <dgm:prSet presAssocID="{BAB89B49-DC42-464B-B8E8-71373A361572}" presName="parentText" presStyleLbl="node1" presStyleIdx="0" presStyleCnt="2" custScaleX="55318" custScaleY="22842">
        <dgm:presLayoutVars>
          <dgm:chMax val="1"/>
          <dgm:bulletEnabled val="1"/>
        </dgm:presLayoutVars>
      </dgm:prSet>
      <dgm:spPr/>
      <dgm:t>
        <a:bodyPr/>
        <a:lstStyle/>
        <a:p>
          <a:endParaRPr lang="en-US"/>
        </a:p>
      </dgm:t>
    </dgm:pt>
    <dgm:pt modelId="{E2FA740C-BB88-4B4B-AEDB-0BD5934EDBF5}" type="pres">
      <dgm:prSet presAssocID="{BAB89B49-DC42-464B-B8E8-71373A361572}" presName="descendantText" presStyleLbl="alignAccFollowNode1" presStyleIdx="0" presStyleCnt="2" custScaleX="122883" custScaleY="30107">
        <dgm:presLayoutVars>
          <dgm:bulletEnabled val="1"/>
        </dgm:presLayoutVars>
      </dgm:prSet>
      <dgm:spPr/>
      <dgm:t>
        <a:bodyPr/>
        <a:lstStyle/>
        <a:p>
          <a:endParaRPr lang="en-US"/>
        </a:p>
      </dgm:t>
    </dgm:pt>
    <dgm:pt modelId="{927D141E-10D1-4940-A620-C1C7AB59B49C}" type="pres">
      <dgm:prSet presAssocID="{009DFD19-B9BB-4EAB-857D-A054E66CEC85}" presName="sp" presStyleCnt="0"/>
      <dgm:spPr/>
    </dgm:pt>
    <dgm:pt modelId="{199C7CC5-2F7D-4CE8-8A8D-FCDD2DCA7B5E}" type="pres">
      <dgm:prSet presAssocID="{20FF131C-B2DB-4D5F-9DBC-2F453F9C11E8}" presName="linNode" presStyleCnt="0"/>
      <dgm:spPr/>
    </dgm:pt>
    <dgm:pt modelId="{5705E9C5-8B2B-477B-84BC-29352997F1D3}" type="pres">
      <dgm:prSet presAssocID="{20FF131C-B2DB-4D5F-9DBC-2F453F9C11E8}" presName="parentText" presStyleLbl="node1" presStyleIdx="1" presStyleCnt="2" custScaleX="55318" custScaleY="115858">
        <dgm:presLayoutVars>
          <dgm:chMax val="1"/>
          <dgm:bulletEnabled val="1"/>
        </dgm:presLayoutVars>
      </dgm:prSet>
      <dgm:spPr/>
      <dgm:t>
        <a:bodyPr/>
        <a:lstStyle/>
        <a:p>
          <a:endParaRPr lang="en-US"/>
        </a:p>
      </dgm:t>
    </dgm:pt>
    <dgm:pt modelId="{4A9A4FF2-EA1B-4919-A6D0-00950CF12DE8}" type="pres">
      <dgm:prSet presAssocID="{20FF131C-B2DB-4D5F-9DBC-2F453F9C11E8}" presName="descendantText" presStyleLbl="alignAccFollowNode1" presStyleIdx="1" presStyleCnt="2" custScaleX="122883" custScaleY="145672">
        <dgm:presLayoutVars>
          <dgm:bulletEnabled val="1"/>
        </dgm:presLayoutVars>
      </dgm:prSet>
      <dgm:spPr/>
      <dgm:t>
        <a:bodyPr/>
        <a:lstStyle/>
        <a:p>
          <a:endParaRPr lang="en-US"/>
        </a:p>
      </dgm:t>
    </dgm:pt>
  </dgm:ptLst>
  <dgm:cxnLst>
    <dgm:cxn modelId="{A66B6C7F-C680-4986-9792-6B1F0877ED8C}" srcId="{BAB89B49-DC42-464B-B8E8-71373A361572}" destId="{25E4AFCA-B341-4075-AA11-7EE8599F47AD}" srcOrd="2" destOrd="0" parTransId="{8D956AE4-9DFC-4F38-B3BF-112EAAFF7AA8}" sibTransId="{7E5708B3-7197-4087-A437-5A8E65B2FFF3}"/>
    <dgm:cxn modelId="{0B6110CD-939D-4E98-98E9-D77C3186A0C1}" srcId="{20FF131C-B2DB-4D5F-9DBC-2F453F9C11E8}" destId="{7A922BAC-A5B0-4F72-A9E0-58A3AC59736E}" srcOrd="8" destOrd="0" parTransId="{A6256905-4309-4808-A00F-CE54FD4297F9}" sibTransId="{10CCC1EF-BBFE-42A5-9B29-45004CE1CBBF}"/>
    <dgm:cxn modelId="{2D02E57C-4D5B-4079-BBF8-48B595BAF4C5}" type="presOf" srcId="{C5D118CA-526F-49F8-B376-66B9685F9104}" destId="{4A9A4FF2-EA1B-4919-A6D0-00950CF12DE8}" srcOrd="0" destOrd="0" presId="urn:microsoft.com/office/officeart/2005/8/layout/vList5"/>
    <dgm:cxn modelId="{CC063884-04A9-4EF2-B8B4-C60818C432F6}" srcId="{71DD077F-5005-4528-A042-66A7C33B54D5}" destId="{20FF131C-B2DB-4D5F-9DBC-2F453F9C11E8}" srcOrd="1" destOrd="0" parTransId="{3E15192C-53E0-4ADE-9C31-541761B58550}" sibTransId="{D421A92D-A344-4ED8-92C6-220F1DF17A59}"/>
    <dgm:cxn modelId="{3253187A-86EC-4CE0-9D8D-8097969B4D91}" type="presOf" srcId="{25E4AFCA-B341-4075-AA11-7EE8599F47AD}" destId="{E2FA740C-BB88-4B4B-AEDB-0BD5934EDBF5}" srcOrd="0" destOrd="2" presId="urn:microsoft.com/office/officeart/2005/8/layout/vList5"/>
    <dgm:cxn modelId="{2FDFE071-9233-4FFE-A019-C82D847B51E9}" type="presOf" srcId="{0DBCD9AE-3597-47F8-AC17-BF2436F16F76}" destId="{4A9A4FF2-EA1B-4919-A6D0-00950CF12DE8}" srcOrd="0" destOrd="5" presId="urn:microsoft.com/office/officeart/2005/8/layout/vList5"/>
    <dgm:cxn modelId="{D06E25E9-EF26-4CF5-A7A3-63B209D34E63}" type="presOf" srcId="{7A922BAC-A5B0-4F72-A9E0-58A3AC59736E}" destId="{4A9A4FF2-EA1B-4919-A6D0-00950CF12DE8}" srcOrd="0" destOrd="8" presId="urn:microsoft.com/office/officeart/2005/8/layout/vList5"/>
    <dgm:cxn modelId="{6E1F4788-5C44-4A18-8561-2CC919148D30}" srcId="{71DD077F-5005-4528-A042-66A7C33B54D5}" destId="{BAB89B49-DC42-464B-B8E8-71373A361572}" srcOrd="0" destOrd="0" parTransId="{F33C2D87-6711-4A44-A907-A54B0A0B5647}" sibTransId="{009DFD19-B9BB-4EAB-857D-A054E66CEC85}"/>
    <dgm:cxn modelId="{1ACF8A91-68ED-48AC-962D-6386F5BD28EF}" type="presOf" srcId="{5D1B4367-6C81-4743-BD27-73B80683B91D}" destId="{4A9A4FF2-EA1B-4919-A6D0-00950CF12DE8}" srcOrd="0" destOrd="7" presId="urn:microsoft.com/office/officeart/2005/8/layout/vList5"/>
    <dgm:cxn modelId="{A4EB89BD-DD22-4280-B7D7-0322C173390A}" type="presOf" srcId="{BAB89B49-DC42-464B-B8E8-71373A361572}" destId="{816653B3-E03E-4356-9428-0A03B9BA2F28}" srcOrd="0" destOrd="0" presId="urn:microsoft.com/office/officeart/2005/8/layout/vList5"/>
    <dgm:cxn modelId="{9A4180AC-43C1-4DA7-A1A0-270B6E85A7C2}" type="presOf" srcId="{80002C03-FB79-48DA-B9C0-886DF37885C9}" destId="{4A9A4FF2-EA1B-4919-A6D0-00950CF12DE8}" srcOrd="0" destOrd="6" presId="urn:microsoft.com/office/officeart/2005/8/layout/vList5"/>
    <dgm:cxn modelId="{E5C41B87-66B0-414C-9DF9-5D76270FE7AD}" srcId="{20FF131C-B2DB-4D5F-9DBC-2F453F9C11E8}" destId="{0DBCD9AE-3597-47F8-AC17-BF2436F16F76}" srcOrd="5" destOrd="0" parTransId="{FA3AB9C3-DCAC-42D7-BED3-4D97D5363C20}" sibTransId="{3FFAA44D-C39B-4CAF-8FBE-3D52D15DABBC}"/>
    <dgm:cxn modelId="{5D5C2A0B-127D-4EBC-AB35-EFBBC3B79857}" type="presOf" srcId="{7536F78C-A1F2-4AAA-82F9-A53AB58605E5}" destId="{4A9A4FF2-EA1B-4919-A6D0-00950CF12DE8}" srcOrd="0" destOrd="4" presId="urn:microsoft.com/office/officeart/2005/8/layout/vList5"/>
    <dgm:cxn modelId="{98947316-D055-4B69-9C9E-8EB332CBDC91}" type="presOf" srcId="{BA4C0342-0E31-4500-BC46-C5D4723FA0B1}" destId="{E2FA740C-BB88-4B4B-AEDB-0BD5934EDBF5}" srcOrd="0" destOrd="0" presId="urn:microsoft.com/office/officeart/2005/8/layout/vList5"/>
    <dgm:cxn modelId="{B964A1B8-9456-4BDD-9F5D-9E9AAF1E5206}" srcId="{BAB89B49-DC42-464B-B8E8-71373A361572}" destId="{BA4C0342-0E31-4500-BC46-C5D4723FA0B1}" srcOrd="0" destOrd="0" parTransId="{3FA8A8C1-FB37-458F-BF61-BE08B6DC52D2}" sibTransId="{C609DE51-529C-4B8D-A447-B9ADD15C147A}"/>
    <dgm:cxn modelId="{E99D2FC6-7DB2-4576-9C52-FFECD9C959E9}" srcId="{20FF131C-B2DB-4D5F-9DBC-2F453F9C11E8}" destId="{5B846F76-BF26-43D2-8EEF-8E86857038BC}" srcOrd="3" destOrd="0" parTransId="{6DF26038-3458-4392-AD32-8F8BE0035CB4}" sibTransId="{AFBBDB06-65FE-4D0B-89B2-0B74409AE4E4}"/>
    <dgm:cxn modelId="{697B5C58-D1DF-4EE0-8441-F4BA29D7D50A}" srcId="{20FF131C-B2DB-4D5F-9DBC-2F453F9C11E8}" destId="{0994D028-200F-43D2-A316-40DECD8548A8}" srcOrd="2" destOrd="0" parTransId="{D5A3B935-5406-4883-B5F3-8C503CF4C9FF}" sibTransId="{B9B9D75E-A92F-442F-802E-585E01E0F282}"/>
    <dgm:cxn modelId="{73CE9A2E-742B-4B52-9ACC-8B10ACF540BF}" srcId="{20FF131C-B2DB-4D5F-9DBC-2F453F9C11E8}" destId="{F147281E-5E08-4B65-9413-96946CD23139}" srcOrd="1" destOrd="0" parTransId="{4F152982-7B39-40D9-9CC8-BD3AC758ACE8}" sibTransId="{F98A475D-8663-4C89-9A32-ACFF5FFCCE40}"/>
    <dgm:cxn modelId="{87F3F4C3-7DE0-4B10-B333-391A0A016C22}" srcId="{BAB89B49-DC42-464B-B8E8-71373A361572}" destId="{A3672824-971C-4195-9D38-00A20E85DF89}" srcOrd="1" destOrd="0" parTransId="{C3220DB0-A84A-4249-8B70-F57E564D4227}" sibTransId="{54FC86DD-801F-48E1-A186-2715AD4FE217}"/>
    <dgm:cxn modelId="{66AECFB2-67DA-4DC0-A809-C248FD0B7BDC}" srcId="{20FF131C-B2DB-4D5F-9DBC-2F453F9C11E8}" destId="{7536F78C-A1F2-4AAA-82F9-A53AB58605E5}" srcOrd="4" destOrd="0" parTransId="{365B1FB3-6D0E-4B10-92DB-1B8566E72E2D}" sibTransId="{10EFEC5D-069F-4DE4-A092-91443683F883}"/>
    <dgm:cxn modelId="{59BE0729-2C23-4C15-95AF-458101F9C296}" type="presOf" srcId="{0994D028-200F-43D2-A316-40DECD8548A8}" destId="{4A9A4FF2-EA1B-4919-A6D0-00950CF12DE8}" srcOrd="0" destOrd="2" presId="urn:microsoft.com/office/officeart/2005/8/layout/vList5"/>
    <dgm:cxn modelId="{1E3C3AC0-44B9-4F7F-8D0B-7802EED2229C}" type="presOf" srcId="{F147281E-5E08-4B65-9413-96946CD23139}" destId="{4A9A4FF2-EA1B-4919-A6D0-00950CF12DE8}" srcOrd="0" destOrd="1" presId="urn:microsoft.com/office/officeart/2005/8/layout/vList5"/>
    <dgm:cxn modelId="{A0C25C25-61C1-454E-A901-1BBB58D3620D}" srcId="{20FF131C-B2DB-4D5F-9DBC-2F453F9C11E8}" destId="{C5D118CA-526F-49F8-B376-66B9685F9104}" srcOrd="0" destOrd="0" parTransId="{D3E571D7-78A5-4E22-8C22-D209C7108B3D}" sibTransId="{7A9CCF83-584C-41C7-A827-831146230413}"/>
    <dgm:cxn modelId="{15877197-85BC-44C0-85EA-0FACEFDC8367}" srcId="{20FF131C-B2DB-4D5F-9DBC-2F453F9C11E8}" destId="{5D1B4367-6C81-4743-BD27-73B80683B91D}" srcOrd="7" destOrd="0" parTransId="{D2A3EF29-8F3E-42E1-83F1-240F6FF96BEF}" sibTransId="{89035026-E608-48FF-9BB8-B2EF65A83E02}"/>
    <dgm:cxn modelId="{296E443F-2758-486A-9286-AE986257FE71}" type="presOf" srcId="{A3672824-971C-4195-9D38-00A20E85DF89}" destId="{E2FA740C-BB88-4B4B-AEDB-0BD5934EDBF5}" srcOrd="0" destOrd="1" presId="urn:microsoft.com/office/officeart/2005/8/layout/vList5"/>
    <dgm:cxn modelId="{2FF17620-B2BB-4373-9812-276879BDE12F}" type="presOf" srcId="{71DD077F-5005-4528-A042-66A7C33B54D5}" destId="{E402BB9F-9721-4351-8A12-D45240625EB4}" srcOrd="0" destOrd="0" presId="urn:microsoft.com/office/officeart/2005/8/layout/vList5"/>
    <dgm:cxn modelId="{1447086A-3962-4554-8FE4-E84095AE1D7B}" srcId="{20FF131C-B2DB-4D5F-9DBC-2F453F9C11E8}" destId="{80002C03-FB79-48DA-B9C0-886DF37885C9}" srcOrd="6" destOrd="0" parTransId="{D83FD384-80F7-4750-BD5C-925221567680}" sibTransId="{6A0ABA2E-74A5-449D-A183-280F73CD4FB2}"/>
    <dgm:cxn modelId="{8664DD51-9705-44FB-AB91-BB1231BA339E}" type="presOf" srcId="{5B846F76-BF26-43D2-8EEF-8E86857038BC}" destId="{4A9A4FF2-EA1B-4919-A6D0-00950CF12DE8}" srcOrd="0" destOrd="3" presId="urn:microsoft.com/office/officeart/2005/8/layout/vList5"/>
    <dgm:cxn modelId="{D5333360-63FE-4FC4-8260-30DEF0A335E9}" type="presOf" srcId="{20FF131C-B2DB-4D5F-9DBC-2F453F9C11E8}" destId="{5705E9C5-8B2B-477B-84BC-29352997F1D3}" srcOrd="0" destOrd="0" presId="urn:microsoft.com/office/officeart/2005/8/layout/vList5"/>
    <dgm:cxn modelId="{99C4BD6C-5F62-4C36-877A-B89E44CF2453}" type="presParOf" srcId="{E402BB9F-9721-4351-8A12-D45240625EB4}" destId="{42832563-1DF0-4AFE-929C-213CF226C8A9}" srcOrd="0" destOrd="0" presId="urn:microsoft.com/office/officeart/2005/8/layout/vList5"/>
    <dgm:cxn modelId="{33F453AD-3B77-46FC-B813-F8FFF6600D8B}" type="presParOf" srcId="{42832563-1DF0-4AFE-929C-213CF226C8A9}" destId="{816653B3-E03E-4356-9428-0A03B9BA2F28}" srcOrd="0" destOrd="0" presId="urn:microsoft.com/office/officeart/2005/8/layout/vList5"/>
    <dgm:cxn modelId="{79A61E4A-6296-47FA-A08A-E2A9C7BB3CCB}" type="presParOf" srcId="{42832563-1DF0-4AFE-929C-213CF226C8A9}" destId="{E2FA740C-BB88-4B4B-AEDB-0BD5934EDBF5}" srcOrd="1" destOrd="0" presId="urn:microsoft.com/office/officeart/2005/8/layout/vList5"/>
    <dgm:cxn modelId="{F4126927-AF1F-48F1-A933-075D965D94A4}" type="presParOf" srcId="{E402BB9F-9721-4351-8A12-D45240625EB4}" destId="{927D141E-10D1-4940-A620-C1C7AB59B49C}" srcOrd="1" destOrd="0" presId="urn:microsoft.com/office/officeart/2005/8/layout/vList5"/>
    <dgm:cxn modelId="{54CCF472-9801-4AB0-B647-CF6A19C89490}" type="presParOf" srcId="{E402BB9F-9721-4351-8A12-D45240625EB4}" destId="{199C7CC5-2F7D-4CE8-8A8D-FCDD2DCA7B5E}" srcOrd="2" destOrd="0" presId="urn:microsoft.com/office/officeart/2005/8/layout/vList5"/>
    <dgm:cxn modelId="{4E7D70FF-33E9-4C87-8AA1-70107B0000FE}" type="presParOf" srcId="{199C7CC5-2F7D-4CE8-8A8D-FCDD2DCA7B5E}" destId="{5705E9C5-8B2B-477B-84BC-29352997F1D3}" srcOrd="0" destOrd="0" presId="urn:microsoft.com/office/officeart/2005/8/layout/vList5"/>
    <dgm:cxn modelId="{8758D082-A407-43D5-ABC2-CC56AC5DE1DB}" type="presParOf" srcId="{199C7CC5-2F7D-4CE8-8A8D-FCDD2DCA7B5E}" destId="{4A9A4FF2-EA1B-4919-A6D0-00950CF12DE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DD077F-5005-4528-A042-66A7C33B54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FE6554-E55C-4DD3-88C3-E7FCBB0F4F0B}">
      <dgm:prSet phldrT="[Text]" custT="1"/>
      <dgm:spPr/>
      <dgm:t>
        <a:bodyPr/>
        <a:lstStyle/>
        <a:p>
          <a:r>
            <a:rPr lang="en-US" sz="2800" b="1" i="0" dirty="0"/>
            <a:t>3. Site Crawler</a:t>
          </a:r>
        </a:p>
      </dgm:t>
    </dgm:pt>
    <dgm:pt modelId="{B73079A5-E6EA-4958-9635-292846093524}" type="parTrans" cxnId="{98DD59E5-8C53-4F6C-B138-EB35F78B005F}">
      <dgm:prSet/>
      <dgm:spPr/>
      <dgm:t>
        <a:bodyPr/>
        <a:lstStyle/>
        <a:p>
          <a:endParaRPr lang="en-US"/>
        </a:p>
      </dgm:t>
    </dgm:pt>
    <dgm:pt modelId="{68069F25-5448-4F87-BEE3-DB347D7654FD}" type="sibTrans" cxnId="{98DD59E5-8C53-4F6C-B138-EB35F78B005F}">
      <dgm:prSet/>
      <dgm:spPr/>
      <dgm:t>
        <a:bodyPr/>
        <a:lstStyle/>
        <a:p>
          <a:endParaRPr lang="en-US"/>
        </a:p>
      </dgm:t>
    </dgm:pt>
    <dgm:pt modelId="{EA3F6A68-97E2-42C1-9C84-67DCB6380B74}">
      <dgm:prSet phldrT="[Text]"/>
      <dgm:spPr/>
      <dgm:t>
        <a:bodyPr/>
        <a:lstStyle/>
        <a:p>
          <a:r>
            <a:rPr lang="en-US" b="0" i="0" dirty="0"/>
            <a:t>We create an instance of Site Crawler for each website (host) in the Supervisor Actor as we saw previously. In that case we need to deal with only one website and do not worry about synchronizations with the others.</a:t>
          </a:r>
          <a:endParaRPr lang="en-US" dirty="0"/>
        </a:p>
      </dgm:t>
    </dgm:pt>
    <dgm:pt modelId="{E2E102CB-2F9C-4B12-A0DA-FEBC6F5A8059}" type="parTrans" cxnId="{79BFAE7D-C689-4BEC-A43A-3F41CABFE6C2}">
      <dgm:prSet/>
      <dgm:spPr/>
      <dgm:t>
        <a:bodyPr/>
        <a:lstStyle/>
        <a:p>
          <a:endParaRPr lang="en-US"/>
        </a:p>
      </dgm:t>
    </dgm:pt>
    <dgm:pt modelId="{30AD4854-7721-4616-817D-86B299917444}" type="sibTrans" cxnId="{79BFAE7D-C689-4BEC-A43A-3F41CABFE6C2}">
      <dgm:prSet/>
      <dgm:spPr/>
      <dgm:t>
        <a:bodyPr/>
        <a:lstStyle/>
        <a:p>
          <a:endParaRPr lang="en-US"/>
        </a:p>
      </dgm:t>
    </dgm:pt>
    <dgm:pt modelId="{96B9C734-EFB4-4B10-B289-9B5EB5DB80D0}">
      <dgm:prSet phldrT="[Text]" custT="1"/>
      <dgm:spPr/>
      <dgm:t>
        <a:bodyPr/>
        <a:lstStyle/>
        <a:p>
          <a:r>
            <a:rPr lang="en-US" sz="2800" b="1" i="0" dirty="0"/>
            <a:t>4. Scraper</a:t>
          </a:r>
          <a:endParaRPr lang="en-US" sz="2800" dirty="0"/>
        </a:p>
      </dgm:t>
    </dgm:pt>
    <dgm:pt modelId="{35201129-0F97-41C0-9E93-59DFD1193349}" type="parTrans" cxnId="{864B1756-D125-49FA-A17C-856EE7A40446}">
      <dgm:prSet/>
      <dgm:spPr/>
      <dgm:t>
        <a:bodyPr/>
        <a:lstStyle/>
        <a:p>
          <a:endParaRPr lang="en-US"/>
        </a:p>
      </dgm:t>
    </dgm:pt>
    <dgm:pt modelId="{7C16AA40-BAF2-485D-9AC6-8C8C7C4B60E4}" type="sibTrans" cxnId="{864B1756-D125-49FA-A17C-856EE7A40446}">
      <dgm:prSet/>
      <dgm:spPr/>
      <dgm:t>
        <a:bodyPr/>
        <a:lstStyle/>
        <a:p>
          <a:endParaRPr lang="en-US"/>
        </a:p>
      </dgm:t>
    </dgm:pt>
    <dgm:pt modelId="{A7FF720B-DAA8-42F4-B53F-9B74A2CB7CD0}">
      <dgm:prSet phldrT="[Text]"/>
      <dgm:spPr/>
      <dgm:t>
        <a:bodyPr/>
        <a:lstStyle/>
        <a:p>
          <a:r>
            <a:rPr lang="en-US" b="0" i="0" dirty="0"/>
            <a:t>The Scrapper Actor is simple. It does not contain any state (so we could use a simple Future instead of an Actor) and its purpose is to scrap the provided URL and send the success flag to the sender and the scraped information to the Indexer. </a:t>
          </a:r>
          <a:endParaRPr lang="en-US" dirty="0"/>
        </a:p>
      </dgm:t>
    </dgm:pt>
    <dgm:pt modelId="{E167E975-CAFB-48F1-9458-85493DB99888}" type="parTrans" cxnId="{BD5E50E2-24BD-4CFF-A0B9-42FD5FCA37B7}">
      <dgm:prSet/>
      <dgm:spPr/>
      <dgm:t>
        <a:bodyPr/>
        <a:lstStyle/>
        <a:p>
          <a:endParaRPr lang="en-US"/>
        </a:p>
      </dgm:t>
    </dgm:pt>
    <dgm:pt modelId="{79BA157B-A7F0-47B9-8CD7-82F8733E3E4A}" type="sibTrans" cxnId="{BD5E50E2-24BD-4CFF-A0B9-42FD5FCA37B7}">
      <dgm:prSet/>
      <dgm:spPr/>
      <dgm:t>
        <a:bodyPr/>
        <a:lstStyle/>
        <a:p>
          <a:endParaRPr lang="en-US"/>
        </a:p>
      </dgm:t>
    </dgm:pt>
    <dgm:pt modelId="{409BD562-D4A8-4DEE-9795-8B47CFE6D05D}">
      <dgm:prSet phldrT="[Text]"/>
      <dgm:spPr/>
      <dgm:t>
        <a:bodyPr/>
        <a:lstStyle/>
        <a:p>
          <a:r>
            <a:rPr lang="en-US" b="0" i="0" dirty="0"/>
            <a:t>We create a scheduler that sends a process message to the Actor each second. We cannot call the internal process directly, since there is no synchronization between it and the Site Crawler Actor. Without the scheduler it might be possible that we modify to Process variable in two places at the same time: when we add a new URL to that variable (Scrap message) and when we remove the last added element from the list (process message).</a:t>
          </a:r>
          <a:endParaRPr lang="en-US" dirty="0"/>
        </a:p>
      </dgm:t>
    </dgm:pt>
    <dgm:pt modelId="{D37E9DF4-88FC-4DE7-B9D9-558923B326C3}" type="parTrans" cxnId="{2AA9B4CB-5C51-45DC-96D4-78416817C2D9}">
      <dgm:prSet/>
      <dgm:spPr/>
      <dgm:t>
        <a:bodyPr/>
        <a:lstStyle/>
        <a:p>
          <a:endParaRPr lang="en-US"/>
        </a:p>
      </dgm:t>
    </dgm:pt>
    <dgm:pt modelId="{0249C7E6-6E58-4519-AAE4-4C99EC84DCA9}" type="sibTrans" cxnId="{2AA9B4CB-5C51-45DC-96D4-78416817C2D9}">
      <dgm:prSet/>
      <dgm:spPr/>
      <dgm:t>
        <a:bodyPr/>
        <a:lstStyle/>
        <a:p>
          <a:endParaRPr lang="en-US"/>
        </a:p>
      </dgm:t>
    </dgm:pt>
    <dgm:pt modelId="{34A579D1-FDAD-46FA-A1A1-E8A118ABC39F}">
      <dgm:prSet phldrT="[Text]"/>
      <dgm:spPr/>
      <dgm:t>
        <a:bodyPr/>
        <a:lstStyle/>
        <a:p>
          <a:r>
            <a:rPr lang="en-US" b="0" i="0" dirty="0"/>
            <a:t>When we need to get a response from an Actor, we can use the ask pattern. It uses a </a:t>
          </a:r>
          <a:r>
            <a:rPr lang="en-US" b="1" i="0" dirty="0"/>
            <a:t>?</a:t>
          </a:r>
          <a:r>
            <a:rPr lang="en-US" b="0" i="0" dirty="0"/>
            <a:t> symbol. The timeout variable implicitly defines how much time we wait before the </a:t>
          </a:r>
          <a:r>
            <a:rPr lang="en-US" b="1" i="0" dirty="0"/>
            <a:t>ask</a:t>
          </a:r>
          <a:r>
            <a:rPr lang="en-US" b="0" i="0" dirty="0"/>
            <a:t> fails automatically. And if it does, the process recovers with the Scrap Failure message. Finally, we send the status back to the Supervisor.</a:t>
          </a:r>
          <a:endParaRPr lang="en-US" dirty="0"/>
        </a:p>
      </dgm:t>
    </dgm:pt>
    <dgm:pt modelId="{518ED9A1-1D75-4C3D-9EBB-D86CF0DAC8CC}" type="parTrans" cxnId="{A0127067-B904-48F6-8B3C-2F434DC2A914}">
      <dgm:prSet/>
      <dgm:spPr/>
      <dgm:t>
        <a:bodyPr/>
        <a:lstStyle/>
        <a:p>
          <a:endParaRPr lang="en-US"/>
        </a:p>
      </dgm:t>
    </dgm:pt>
    <dgm:pt modelId="{639E020F-4190-460E-AE85-77E241D69A5E}" type="sibTrans" cxnId="{A0127067-B904-48F6-8B3C-2F434DC2A914}">
      <dgm:prSet/>
      <dgm:spPr/>
      <dgm:t>
        <a:bodyPr/>
        <a:lstStyle/>
        <a:p>
          <a:endParaRPr lang="en-US"/>
        </a:p>
      </dgm:t>
    </dgm:pt>
    <dgm:pt modelId="{E402BB9F-9721-4351-8A12-D45240625EB4}" type="pres">
      <dgm:prSet presAssocID="{71DD077F-5005-4528-A042-66A7C33B54D5}" presName="Name0" presStyleCnt="0">
        <dgm:presLayoutVars>
          <dgm:dir/>
          <dgm:animLvl val="lvl"/>
          <dgm:resizeHandles val="exact"/>
        </dgm:presLayoutVars>
      </dgm:prSet>
      <dgm:spPr/>
      <dgm:t>
        <a:bodyPr/>
        <a:lstStyle/>
        <a:p>
          <a:endParaRPr lang="en-US"/>
        </a:p>
      </dgm:t>
    </dgm:pt>
    <dgm:pt modelId="{3456C7DA-A53B-4791-8385-36181275C860}" type="pres">
      <dgm:prSet presAssocID="{58FE6554-E55C-4DD3-88C3-E7FCBB0F4F0B}" presName="linNode" presStyleCnt="0"/>
      <dgm:spPr/>
    </dgm:pt>
    <dgm:pt modelId="{EF8A042D-D37F-4057-9C60-FA2F71015575}" type="pres">
      <dgm:prSet presAssocID="{58FE6554-E55C-4DD3-88C3-E7FCBB0F4F0B}" presName="parentText" presStyleLbl="node1" presStyleIdx="0" presStyleCnt="2" custScaleX="55318" custScaleY="117785">
        <dgm:presLayoutVars>
          <dgm:chMax val="1"/>
          <dgm:bulletEnabled val="1"/>
        </dgm:presLayoutVars>
      </dgm:prSet>
      <dgm:spPr/>
      <dgm:t>
        <a:bodyPr/>
        <a:lstStyle/>
        <a:p>
          <a:endParaRPr lang="en-US"/>
        </a:p>
      </dgm:t>
    </dgm:pt>
    <dgm:pt modelId="{7ED94B9A-9F9A-4D6F-889B-6CD0F7A60C6C}" type="pres">
      <dgm:prSet presAssocID="{58FE6554-E55C-4DD3-88C3-E7FCBB0F4F0B}" presName="descendantText" presStyleLbl="alignAccFollowNode1" presStyleIdx="0" presStyleCnt="2" custScaleX="122883" custScaleY="142380">
        <dgm:presLayoutVars>
          <dgm:bulletEnabled val="1"/>
        </dgm:presLayoutVars>
      </dgm:prSet>
      <dgm:spPr/>
      <dgm:t>
        <a:bodyPr/>
        <a:lstStyle/>
        <a:p>
          <a:endParaRPr lang="en-US"/>
        </a:p>
      </dgm:t>
    </dgm:pt>
    <dgm:pt modelId="{CF0555F7-592F-44C8-87AA-E211B700E8BC}" type="pres">
      <dgm:prSet presAssocID="{68069F25-5448-4F87-BEE3-DB347D7654FD}" presName="sp" presStyleCnt="0"/>
      <dgm:spPr/>
    </dgm:pt>
    <dgm:pt modelId="{2C7ECD48-B07F-48F7-8BA2-F1C9AF2D08C7}" type="pres">
      <dgm:prSet presAssocID="{96B9C734-EFB4-4B10-B289-9B5EB5DB80D0}" presName="linNode" presStyleCnt="0"/>
      <dgm:spPr/>
    </dgm:pt>
    <dgm:pt modelId="{86B191CA-A057-4595-AFF1-A4860A609EC9}" type="pres">
      <dgm:prSet presAssocID="{96B9C734-EFB4-4B10-B289-9B5EB5DB80D0}" presName="parentText" presStyleLbl="node1" presStyleIdx="1" presStyleCnt="2" custScaleX="55318" custScaleY="47520">
        <dgm:presLayoutVars>
          <dgm:chMax val="1"/>
          <dgm:bulletEnabled val="1"/>
        </dgm:presLayoutVars>
      </dgm:prSet>
      <dgm:spPr/>
      <dgm:t>
        <a:bodyPr/>
        <a:lstStyle/>
        <a:p>
          <a:endParaRPr lang="en-US"/>
        </a:p>
      </dgm:t>
    </dgm:pt>
    <dgm:pt modelId="{35D2CE21-C1E6-444D-A625-33193449B313}" type="pres">
      <dgm:prSet presAssocID="{96B9C734-EFB4-4B10-B289-9B5EB5DB80D0}" presName="descendantText" presStyleLbl="alignAccFollowNode1" presStyleIdx="1" presStyleCnt="2" custScaleX="122883" custScaleY="44650">
        <dgm:presLayoutVars>
          <dgm:bulletEnabled val="1"/>
        </dgm:presLayoutVars>
      </dgm:prSet>
      <dgm:spPr/>
      <dgm:t>
        <a:bodyPr/>
        <a:lstStyle/>
        <a:p>
          <a:endParaRPr lang="en-US"/>
        </a:p>
      </dgm:t>
    </dgm:pt>
  </dgm:ptLst>
  <dgm:cxnLst>
    <dgm:cxn modelId="{BF6E1C1B-D622-4852-A988-8B147A488AEA}" type="presOf" srcId="{EA3F6A68-97E2-42C1-9C84-67DCB6380B74}" destId="{7ED94B9A-9F9A-4D6F-889B-6CD0F7A60C6C}" srcOrd="0" destOrd="0" presId="urn:microsoft.com/office/officeart/2005/8/layout/vList5"/>
    <dgm:cxn modelId="{79BFAE7D-C689-4BEC-A43A-3F41CABFE6C2}" srcId="{58FE6554-E55C-4DD3-88C3-E7FCBB0F4F0B}" destId="{EA3F6A68-97E2-42C1-9C84-67DCB6380B74}" srcOrd="0" destOrd="0" parTransId="{E2E102CB-2F9C-4B12-A0DA-FEBC6F5A8059}" sibTransId="{30AD4854-7721-4616-817D-86B299917444}"/>
    <dgm:cxn modelId="{A0127067-B904-48F6-8B3C-2F434DC2A914}" srcId="{58FE6554-E55C-4DD3-88C3-E7FCBB0F4F0B}" destId="{34A579D1-FDAD-46FA-A1A1-E8A118ABC39F}" srcOrd="2" destOrd="0" parTransId="{518ED9A1-1D75-4C3D-9EBB-D86CF0DAC8CC}" sibTransId="{639E020F-4190-460E-AE85-77E241D69A5E}"/>
    <dgm:cxn modelId="{BD5E50E2-24BD-4CFF-A0B9-42FD5FCA37B7}" srcId="{96B9C734-EFB4-4B10-B289-9B5EB5DB80D0}" destId="{A7FF720B-DAA8-42F4-B53F-9B74A2CB7CD0}" srcOrd="0" destOrd="0" parTransId="{E167E975-CAFB-48F1-9458-85493DB99888}" sibTransId="{79BA157B-A7F0-47B9-8CD7-82F8733E3E4A}"/>
    <dgm:cxn modelId="{1DB5811D-63A0-44C1-BA95-29EAB3A2F965}" type="presOf" srcId="{409BD562-D4A8-4DEE-9795-8B47CFE6D05D}" destId="{7ED94B9A-9F9A-4D6F-889B-6CD0F7A60C6C}" srcOrd="0" destOrd="1" presId="urn:microsoft.com/office/officeart/2005/8/layout/vList5"/>
    <dgm:cxn modelId="{2AA9B4CB-5C51-45DC-96D4-78416817C2D9}" srcId="{58FE6554-E55C-4DD3-88C3-E7FCBB0F4F0B}" destId="{409BD562-D4A8-4DEE-9795-8B47CFE6D05D}" srcOrd="1" destOrd="0" parTransId="{D37E9DF4-88FC-4DE7-B9D9-558923B326C3}" sibTransId="{0249C7E6-6E58-4519-AAE4-4C99EC84DCA9}"/>
    <dgm:cxn modelId="{A2682F81-862E-46D5-86EC-4B0FA7F8B1A8}" type="presOf" srcId="{34A579D1-FDAD-46FA-A1A1-E8A118ABC39F}" destId="{7ED94B9A-9F9A-4D6F-889B-6CD0F7A60C6C}" srcOrd="0" destOrd="2" presId="urn:microsoft.com/office/officeart/2005/8/layout/vList5"/>
    <dgm:cxn modelId="{98DD59E5-8C53-4F6C-B138-EB35F78B005F}" srcId="{71DD077F-5005-4528-A042-66A7C33B54D5}" destId="{58FE6554-E55C-4DD3-88C3-E7FCBB0F4F0B}" srcOrd="0" destOrd="0" parTransId="{B73079A5-E6EA-4958-9635-292846093524}" sibTransId="{68069F25-5448-4F87-BEE3-DB347D7654FD}"/>
    <dgm:cxn modelId="{2445C027-DAA1-4273-866A-0657DDCE6D91}" type="presOf" srcId="{58FE6554-E55C-4DD3-88C3-E7FCBB0F4F0B}" destId="{EF8A042D-D37F-4057-9C60-FA2F71015575}" srcOrd="0" destOrd="0" presId="urn:microsoft.com/office/officeart/2005/8/layout/vList5"/>
    <dgm:cxn modelId="{189685E8-F882-4685-BB00-9E17811EF95D}" type="presOf" srcId="{96B9C734-EFB4-4B10-B289-9B5EB5DB80D0}" destId="{86B191CA-A057-4595-AFF1-A4860A609EC9}" srcOrd="0" destOrd="0" presId="urn:microsoft.com/office/officeart/2005/8/layout/vList5"/>
    <dgm:cxn modelId="{3093BB22-640A-45AC-BA36-B2BA22F3B59F}" type="presOf" srcId="{A7FF720B-DAA8-42F4-B53F-9B74A2CB7CD0}" destId="{35D2CE21-C1E6-444D-A625-33193449B313}" srcOrd="0" destOrd="0" presId="urn:microsoft.com/office/officeart/2005/8/layout/vList5"/>
    <dgm:cxn modelId="{2FF17620-B2BB-4373-9812-276879BDE12F}" type="presOf" srcId="{71DD077F-5005-4528-A042-66A7C33B54D5}" destId="{E402BB9F-9721-4351-8A12-D45240625EB4}" srcOrd="0" destOrd="0" presId="urn:microsoft.com/office/officeart/2005/8/layout/vList5"/>
    <dgm:cxn modelId="{864B1756-D125-49FA-A17C-856EE7A40446}" srcId="{71DD077F-5005-4528-A042-66A7C33B54D5}" destId="{96B9C734-EFB4-4B10-B289-9B5EB5DB80D0}" srcOrd="1" destOrd="0" parTransId="{35201129-0F97-41C0-9E93-59DFD1193349}" sibTransId="{7C16AA40-BAF2-485D-9AC6-8C8C7C4B60E4}"/>
    <dgm:cxn modelId="{9CB79C23-D130-4E16-8CA6-21EB70B61053}" type="presParOf" srcId="{E402BB9F-9721-4351-8A12-D45240625EB4}" destId="{3456C7DA-A53B-4791-8385-36181275C860}" srcOrd="0" destOrd="0" presId="urn:microsoft.com/office/officeart/2005/8/layout/vList5"/>
    <dgm:cxn modelId="{D31F9F1F-7DEA-43F5-A748-D5733A756659}" type="presParOf" srcId="{3456C7DA-A53B-4791-8385-36181275C860}" destId="{EF8A042D-D37F-4057-9C60-FA2F71015575}" srcOrd="0" destOrd="0" presId="urn:microsoft.com/office/officeart/2005/8/layout/vList5"/>
    <dgm:cxn modelId="{6AB9CED2-ABD4-4C54-9353-144C857E3BE0}" type="presParOf" srcId="{3456C7DA-A53B-4791-8385-36181275C860}" destId="{7ED94B9A-9F9A-4D6F-889B-6CD0F7A60C6C}" srcOrd="1" destOrd="0" presId="urn:microsoft.com/office/officeart/2005/8/layout/vList5"/>
    <dgm:cxn modelId="{A77AD3F5-283B-45AC-9A90-D3E8B2C3F6A7}" type="presParOf" srcId="{E402BB9F-9721-4351-8A12-D45240625EB4}" destId="{CF0555F7-592F-44C8-87AA-E211B700E8BC}" srcOrd="1" destOrd="0" presId="urn:microsoft.com/office/officeart/2005/8/layout/vList5"/>
    <dgm:cxn modelId="{28506645-9AFD-4D2C-8CC2-B6B90BFE9BA8}" type="presParOf" srcId="{E402BB9F-9721-4351-8A12-D45240625EB4}" destId="{2C7ECD48-B07F-48F7-8BA2-F1C9AF2D08C7}" srcOrd="2" destOrd="0" presId="urn:microsoft.com/office/officeart/2005/8/layout/vList5"/>
    <dgm:cxn modelId="{5AE2E268-3464-46F2-9502-FB2E300723B3}" type="presParOf" srcId="{2C7ECD48-B07F-48F7-8BA2-F1C9AF2D08C7}" destId="{86B191CA-A057-4595-AFF1-A4860A609EC9}" srcOrd="0" destOrd="0" presId="urn:microsoft.com/office/officeart/2005/8/layout/vList5"/>
    <dgm:cxn modelId="{BA8B8A04-F4C2-4560-96A1-479FC7100E87}" type="presParOf" srcId="{2C7ECD48-B07F-48F7-8BA2-F1C9AF2D08C7}" destId="{35D2CE21-C1E6-444D-A625-33193449B3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A740C-BB88-4B4B-AEDB-0BD5934EDBF5}">
      <dsp:nvSpPr>
        <dsp:cNvPr id="0" name=""/>
        <dsp:cNvSpPr/>
      </dsp:nvSpPr>
      <dsp:spPr>
        <a:xfrm rot="5400000">
          <a:off x="6662087" y="-4193325"/>
          <a:ext cx="1017865" cy="94061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solidFill>
                <a:prstClr val="black">
                  <a:hueOff val="0"/>
                  <a:satOff val="0"/>
                  <a:lumOff val="0"/>
                  <a:alphaOff val="0"/>
                </a:prstClr>
              </a:solidFill>
              <a:latin typeface="Calibri" panose="020F0502020204030204"/>
              <a:ea typeface="+mn-ea"/>
              <a:cs typeface="+mn-cs"/>
            </a:rPr>
            <a:t>The App class of the project do several things, such as:</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solidFill>
                <a:prstClr val="black">
                  <a:hueOff val="0"/>
                  <a:satOff val="0"/>
                  <a:lumOff val="0"/>
                  <a:alphaOff val="0"/>
                </a:prstClr>
              </a:solidFill>
              <a:latin typeface="Calibri" panose="020F0502020204030204"/>
              <a:ea typeface="+mn-ea"/>
              <a:cs typeface="+mn-cs"/>
            </a:rPr>
            <a:t>creating the main Actor and initializing it with a first website we want to process,</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solidFill>
                <a:prstClr val="black">
                  <a:hueOff val="0"/>
                  <a:satOff val="0"/>
                  <a:lumOff val="0"/>
                  <a:alphaOff val="0"/>
                </a:prstClr>
              </a:solidFill>
              <a:latin typeface="Calibri" panose="020F0502020204030204"/>
              <a:ea typeface="+mn-ea"/>
              <a:cs typeface="+mn-cs"/>
            </a:rPr>
            <a:t>stopping the whole system if the process was not ended yet.</a:t>
          </a:r>
        </a:p>
      </dsp:txBody>
      <dsp:txXfrm rot="-5400000">
        <a:off x="2467953" y="50497"/>
        <a:ext cx="9356445" cy="918489"/>
      </dsp:txXfrm>
    </dsp:sp>
    <dsp:sp modelId="{816653B3-E03E-4356-9428-0A03B9BA2F28}">
      <dsp:nvSpPr>
        <dsp:cNvPr id="0" name=""/>
        <dsp:cNvSpPr/>
      </dsp:nvSpPr>
      <dsp:spPr>
        <a:xfrm>
          <a:off x="86137" y="27085"/>
          <a:ext cx="2381816" cy="9653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i="0" kern="1200" dirty="0">
              <a:solidFill>
                <a:prstClr val="white"/>
              </a:solidFill>
              <a:latin typeface="Calibri" panose="020F0502020204030204"/>
              <a:ea typeface="+mn-ea"/>
              <a:cs typeface="+mn-cs"/>
            </a:rPr>
            <a:t>1. Starting Point</a:t>
          </a:r>
        </a:p>
      </dsp:txBody>
      <dsp:txXfrm>
        <a:off x="133260" y="74208"/>
        <a:ext cx="2287570" cy="871064"/>
      </dsp:txXfrm>
    </dsp:sp>
    <dsp:sp modelId="{4A9A4FF2-EA1B-4919-A6D0-00950CF12DE8}">
      <dsp:nvSpPr>
        <dsp:cNvPr id="0" name=""/>
        <dsp:cNvSpPr/>
      </dsp:nvSpPr>
      <dsp:spPr>
        <a:xfrm rot="5400000">
          <a:off x="4701642" y="-1006038"/>
          <a:ext cx="4924919" cy="93969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The Supervisor has four basic variables:</a:t>
          </a:r>
          <a:endParaRPr lang="en-US" sz="2000" kern="1200" dirty="0"/>
        </a:p>
        <a:p>
          <a:pPr marL="228600" lvl="1" indent="-228600" algn="l" defTabSz="889000">
            <a:lnSpc>
              <a:spcPct val="90000"/>
            </a:lnSpc>
            <a:spcBef>
              <a:spcPct val="0"/>
            </a:spcBef>
            <a:spcAft>
              <a:spcPct val="15000"/>
            </a:spcAft>
            <a:buFont typeface="+mj-lt"/>
            <a:buChar char="•"/>
          </a:pPr>
          <a:r>
            <a:rPr lang="en-US" sz="2000" b="0" i="0" kern="1200" dirty="0"/>
            <a:t> How many pages we visited (sent for scraping).</a:t>
          </a:r>
        </a:p>
        <a:p>
          <a:pPr marL="228600" lvl="1" indent="-228600" algn="l" defTabSz="889000">
            <a:lnSpc>
              <a:spcPct val="90000"/>
            </a:lnSpc>
            <a:spcBef>
              <a:spcPct val="0"/>
            </a:spcBef>
            <a:spcAft>
              <a:spcPct val="15000"/>
            </a:spcAft>
            <a:buFont typeface="+mj-lt"/>
            <a:buChar char="•"/>
          </a:pPr>
          <a:r>
            <a:rPr lang="en-US" sz="2000" b="0" i="0" kern="1200" dirty="0"/>
            <a:t> Which pages we still need to scrap.</a:t>
          </a:r>
        </a:p>
        <a:p>
          <a:pPr marL="228600" lvl="1" indent="-228600" algn="l" defTabSz="889000">
            <a:lnSpc>
              <a:spcPct val="90000"/>
            </a:lnSpc>
            <a:spcBef>
              <a:spcPct val="0"/>
            </a:spcBef>
            <a:spcAft>
              <a:spcPct val="15000"/>
            </a:spcAft>
            <a:buFont typeface="+mj-lt"/>
            <a:buChar char="•"/>
          </a:pPr>
          <a:r>
            <a:rPr lang="en-US" sz="2000" b="0" i="0" kern="1200" dirty="0"/>
            <a:t> How many times we tried to visit a particular page. This is needed, since we think that scraping might fail and in that case we need to visit a page several times.</a:t>
          </a:r>
        </a:p>
        <a:p>
          <a:pPr marL="228600" lvl="1" indent="-228600" algn="l" defTabSz="889000">
            <a:lnSpc>
              <a:spcPct val="90000"/>
            </a:lnSpc>
            <a:spcBef>
              <a:spcPct val="0"/>
            </a:spcBef>
            <a:spcAft>
              <a:spcPct val="15000"/>
            </a:spcAft>
            <a:buFont typeface="+mj-lt"/>
            <a:buChar char="•"/>
          </a:pPr>
          <a:r>
            <a:rPr lang="en-US" sz="2000" b="0" i="0" kern="1200" dirty="0"/>
            <a:t> Store for Site Crawler Actors for each host we need to deal with</a:t>
          </a:r>
          <a:r>
            <a:rPr lang="en-US" sz="1600" b="0" i="0" kern="1200" dirty="0"/>
            <a:t>.</a:t>
          </a:r>
        </a:p>
        <a:p>
          <a:pPr marL="228600" lvl="1" indent="-228600" algn="l" defTabSz="889000">
            <a:lnSpc>
              <a:spcPct val="90000"/>
            </a:lnSpc>
            <a:spcBef>
              <a:spcPct val="0"/>
            </a:spcBef>
            <a:spcAft>
              <a:spcPct val="15000"/>
            </a:spcAft>
            <a:buFont typeface="+mj-lt"/>
            <a:buChar char="•"/>
          </a:pPr>
          <a:endParaRPr lang="en-US" sz="2000" b="0" i="0" kern="1200" dirty="0">
            <a:solidFill>
              <a:prstClr val="black">
                <a:hueOff val="0"/>
                <a:satOff val="0"/>
                <a:lumOff val="0"/>
                <a:alphaOff val="0"/>
              </a:prstClr>
            </a:solidFill>
            <a:latin typeface="Calibri" panose="020F0502020204030204"/>
            <a:ea typeface="+mn-ea"/>
            <a:cs typeface="+mn-cs"/>
          </a:endParaRPr>
        </a:p>
        <a:p>
          <a:pPr marL="228600" lvl="1" indent="-228600" algn="l" defTabSz="889000">
            <a:lnSpc>
              <a:spcPct val="90000"/>
            </a:lnSpc>
            <a:spcBef>
              <a:spcPct val="0"/>
            </a:spcBef>
            <a:spcAft>
              <a:spcPct val="15000"/>
            </a:spcAft>
            <a:buChar char="•"/>
          </a:pPr>
          <a:r>
            <a:rPr lang="en-US" sz="2000" b="0" i="0" kern="1200" dirty="0">
              <a:solidFill>
                <a:prstClr val="black">
                  <a:hueOff val="0"/>
                  <a:satOff val="0"/>
                  <a:lumOff val="0"/>
                  <a:alphaOff val="0"/>
                </a:prstClr>
              </a:solidFill>
              <a:latin typeface="Calibri" panose="020F0502020204030204"/>
              <a:ea typeface="+mn-ea"/>
              <a:cs typeface="+mn-cs"/>
            </a:rPr>
            <a:t>we check if an Actor for the provided host is presented, if not, we create it and add to our </a:t>
          </a:r>
          <a:r>
            <a:rPr lang="en-US" sz="2000" b="0" i="0" kern="1200" dirty="0"/>
            <a:t>host2Actor</a:t>
          </a:r>
          <a:r>
            <a:rPr lang="en-US" sz="2000" b="0" i="0" kern="1200" dirty="0">
              <a:solidFill>
                <a:prstClr val="black">
                  <a:hueOff val="0"/>
                  <a:satOff val="0"/>
                  <a:lumOff val="0"/>
                  <a:alphaOff val="0"/>
                </a:prstClr>
              </a:solidFill>
              <a:latin typeface="Calibri" panose="020F0502020204030204"/>
              <a:ea typeface="+mn-ea"/>
              <a:cs typeface="+mn-cs"/>
            </a:rPr>
            <a:t> container. Next, we add the URL to the collection of pages we want to scrap. After all, we notify the </a:t>
          </a:r>
          <a:r>
            <a:rPr lang="en-US" sz="2000" b="0" i="0" kern="1200" dirty="0"/>
            <a:t>Site Crawler</a:t>
          </a:r>
          <a:r>
            <a:rPr lang="en-US" sz="2000" b="0" i="0" kern="1200" dirty="0">
              <a:solidFill>
                <a:prstClr val="black">
                  <a:hueOff val="0"/>
                  <a:satOff val="0"/>
                  <a:lumOff val="0"/>
                  <a:alphaOff val="0"/>
                </a:prstClr>
              </a:solidFill>
              <a:latin typeface="Calibri" panose="020F0502020204030204"/>
              <a:ea typeface="+mn-ea"/>
              <a:cs typeface="+mn-cs"/>
            </a:rPr>
            <a:t> Actor that we want to scrap the URL.</a:t>
          </a:r>
        </a:p>
        <a:p>
          <a:pPr marL="228600" lvl="1" indent="-228600" algn="l" defTabSz="889000">
            <a:lnSpc>
              <a:spcPct val="90000"/>
            </a:lnSpc>
            <a:spcBef>
              <a:spcPct val="0"/>
            </a:spcBef>
            <a:spcAft>
              <a:spcPct val="15000"/>
            </a:spcAft>
            <a:buChar char="•"/>
          </a:pPr>
          <a:r>
            <a:rPr lang="en-US" sz="2000" b="0" i="0" kern="1200" dirty="0"/>
            <a:t>The receive  function body of Supervisor class contains a handler for each received message. Each message is a case class. To see all messages, check the Messages class in the project repository.</a:t>
          </a:r>
          <a:endParaRPr lang="en-US" sz="2000" b="0" i="0" kern="1200" dirty="0">
            <a:solidFill>
              <a:prstClr val="black">
                <a:hueOff val="0"/>
                <a:satOff val="0"/>
                <a:lumOff val="0"/>
                <a:alphaOff val="0"/>
              </a:prstClr>
            </a:solidFill>
            <a:latin typeface="Calibri" panose="020F0502020204030204"/>
            <a:ea typeface="+mn-ea"/>
            <a:cs typeface="+mn-cs"/>
          </a:endParaRPr>
        </a:p>
        <a:p>
          <a:pPr marL="228600" lvl="1" indent="-228600" algn="l" defTabSz="889000">
            <a:lnSpc>
              <a:spcPct val="90000"/>
            </a:lnSpc>
            <a:spcBef>
              <a:spcPct val="0"/>
            </a:spcBef>
            <a:spcAft>
              <a:spcPct val="15000"/>
            </a:spcAft>
            <a:buChar char="•"/>
          </a:pPr>
          <a:r>
            <a:rPr lang="en-US" sz="2000" b="0" i="0" kern="1200" dirty="0"/>
            <a:t>When the Indexer finishes its processing, it sends the </a:t>
          </a:r>
          <a:r>
            <a:rPr lang="en-US" sz="2000" b="0" i="0" kern="1200" dirty="0" err="1"/>
            <a:t>url</a:t>
          </a:r>
          <a:r>
            <a:rPr lang="en-US" sz="2000" b="0" i="0" kern="1200" dirty="0"/>
            <a:t> information to the Supervisor using </a:t>
          </a:r>
          <a:r>
            <a:rPr lang="en-US" sz="2000" b="0" i="0" kern="1200" dirty="0" err="1"/>
            <a:t>IndexFinished</a:t>
          </a:r>
          <a:r>
            <a:rPr lang="en-US" sz="2000" b="0" i="0" kern="1200" dirty="0"/>
            <a:t> message.</a:t>
          </a:r>
          <a:endParaRPr lang="en-US" sz="2000" b="0" i="0" kern="1200" dirty="0">
            <a:solidFill>
              <a:prstClr val="black">
                <a:hueOff val="0"/>
                <a:satOff val="0"/>
                <a:lumOff val="0"/>
                <a:alphaOff val="0"/>
              </a:prstClr>
            </a:solidFill>
            <a:latin typeface="Calibri" panose="020F0502020204030204"/>
            <a:ea typeface="+mn-ea"/>
            <a:cs typeface="+mn-cs"/>
          </a:endParaRPr>
        </a:p>
      </dsp:txBody>
      <dsp:txXfrm rot="-5400000">
        <a:off x="2465629" y="1470390"/>
        <a:ext cx="9156532" cy="4444089"/>
      </dsp:txXfrm>
    </dsp:sp>
    <dsp:sp modelId="{5705E9C5-8B2B-477B-84BC-29352997F1D3}">
      <dsp:nvSpPr>
        <dsp:cNvPr id="0" name=""/>
        <dsp:cNvSpPr/>
      </dsp:nvSpPr>
      <dsp:spPr>
        <a:xfrm>
          <a:off x="86137" y="1244335"/>
          <a:ext cx="2379490" cy="4896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i="0" kern="1200" dirty="0"/>
            <a:t>2. Supervisor</a:t>
          </a:r>
          <a:endParaRPr lang="en-US" sz="2800" kern="1200" dirty="0"/>
        </a:p>
      </dsp:txBody>
      <dsp:txXfrm>
        <a:off x="202294" y="1360492"/>
        <a:ext cx="2147176" cy="4663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94B9A-9F9A-4D6F-889B-6CD0F7A60C6C}">
      <dsp:nvSpPr>
        <dsp:cNvPr id="0" name=""/>
        <dsp:cNvSpPr/>
      </dsp:nvSpPr>
      <dsp:spPr>
        <a:xfrm rot="5400000">
          <a:off x="5235527" y="-2702872"/>
          <a:ext cx="3857148" cy="93969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We create an instance of Site Crawler for each website (host) in the Supervisor Actor as we saw previously. In that case we need to deal with only one website and do not worry about synchronizations with the others.</a:t>
          </a:r>
          <a:endParaRPr lang="en-US" sz="1800" kern="1200" dirty="0"/>
        </a:p>
        <a:p>
          <a:pPr marL="171450" lvl="1" indent="-171450" algn="l" defTabSz="800100">
            <a:lnSpc>
              <a:spcPct val="90000"/>
            </a:lnSpc>
            <a:spcBef>
              <a:spcPct val="0"/>
            </a:spcBef>
            <a:spcAft>
              <a:spcPct val="15000"/>
            </a:spcAft>
            <a:buChar char="•"/>
          </a:pPr>
          <a:r>
            <a:rPr lang="en-US" sz="1800" b="0" i="0" kern="1200" dirty="0"/>
            <a:t>We create a scheduler that sends a process message to the Actor each second. We cannot call the internal process directly, since there is no synchronization between it and the Site Crawler Actor. Without the scheduler it might be possible that we modify to Process variable in two places at the same time: when we add a new URL to that variable (Scrap message) and when we remove the last added element from the list (process message).</a:t>
          </a:r>
          <a:endParaRPr lang="en-US" sz="1800" kern="1200" dirty="0"/>
        </a:p>
        <a:p>
          <a:pPr marL="171450" lvl="1" indent="-171450" algn="l" defTabSz="800100">
            <a:lnSpc>
              <a:spcPct val="90000"/>
            </a:lnSpc>
            <a:spcBef>
              <a:spcPct val="0"/>
            </a:spcBef>
            <a:spcAft>
              <a:spcPct val="15000"/>
            </a:spcAft>
            <a:buChar char="•"/>
          </a:pPr>
          <a:r>
            <a:rPr lang="en-US" sz="1800" b="0" i="0" kern="1200" dirty="0"/>
            <a:t>When we need to get a response from an Actor, we can use the ask pattern. It uses a </a:t>
          </a:r>
          <a:r>
            <a:rPr lang="en-US" sz="1800" b="1" i="0" kern="1200" dirty="0"/>
            <a:t>?</a:t>
          </a:r>
          <a:r>
            <a:rPr lang="en-US" sz="1800" b="0" i="0" kern="1200" dirty="0"/>
            <a:t> symbol. The timeout variable implicitly defines how much time we wait before the </a:t>
          </a:r>
          <a:r>
            <a:rPr lang="en-US" sz="1800" b="1" i="0" kern="1200" dirty="0"/>
            <a:t>ask</a:t>
          </a:r>
          <a:r>
            <a:rPr lang="en-US" sz="1800" b="0" i="0" kern="1200" dirty="0"/>
            <a:t> fails automatically. And if it does, the process recovers with the Scrap Failure message. Finally, we send the status back to the Supervisor.</a:t>
          </a:r>
          <a:endParaRPr lang="en-US" sz="1800" kern="1200" dirty="0"/>
        </a:p>
      </dsp:txBody>
      <dsp:txXfrm rot="-5400000">
        <a:off x="2465628" y="255317"/>
        <a:ext cx="9208657" cy="3480568"/>
      </dsp:txXfrm>
    </dsp:sp>
    <dsp:sp modelId="{EF8A042D-D37F-4057-9C60-FA2F71015575}">
      <dsp:nvSpPr>
        <dsp:cNvPr id="0" name=""/>
        <dsp:cNvSpPr/>
      </dsp:nvSpPr>
      <dsp:spPr>
        <a:xfrm>
          <a:off x="86137" y="1315"/>
          <a:ext cx="2379490" cy="3988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i="0" kern="1200" dirty="0"/>
            <a:t>3. Site Crawler</a:t>
          </a:r>
        </a:p>
      </dsp:txBody>
      <dsp:txXfrm>
        <a:off x="202294" y="117472"/>
        <a:ext cx="2147176" cy="3756257"/>
      </dsp:txXfrm>
    </dsp:sp>
    <dsp:sp modelId="{35D2CE21-C1E6-444D-A625-33193449B313}">
      <dsp:nvSpPr>
        <dsp:cNvPr id="0" name=""/>
        <dsp:cNvSpPr/>
      </dsp:nvSpPr>
      <dsp:spPr>
        <a:xfrm rot="5400000">
          <a:off x="6566224" y="260724"/>
          <a:ext cx="1209591" cy="940613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The Scrapper Actor is simple. It does not contain any state (so we could use a simple Future instead of an Actor) and its purpose is to scrap the provided URL and send the success flag to the sender and the scraped information to the Indexer. </a:t>
          </a:r>
          <a:endParaRPr lang="en-US" sz="1800" kern="1200" dirty="0"/>
        </a:p>
      </dsp:txBody>
      <dsp:txXfrm rot="-5400000">
        <a:off x="2467954" y="4418042"/>
        <a:ext cx="9347086" cy="1091497"/>
      </dsp:txXfrm>
    </dsp:sp>
    <dsp:sp modelId="{86B191CA-A057-4595-AFF1-A4860A609EC9}">
      <dsp:nvSpPr>
        <dsp:cNvPr id="0" name=""/>
        <dsp:cNvSpPr/>
      </dsp:nvSpPr>
      <dsp:spPr>
        <a:xfrm>
          <a:off x="86137" y="4159202"/>
          <a:ext cx="2381816" cy="16091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i="0" kern="1200" dirty="0"/>
            <a:t>4. Scraper</a:t>
          </a:r>
          <a:endParaRPr lang="en-US" sz="2800" kern="1200" dirty="0"/>
        </a:p>
      </dsp:txBody>
      <dsp:txXfrm>
        <a:off x="164690" y="4237755"/>
        <a:ext cx="2224710" cy="14520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7D64D-C0AD-431B-A76F-62DCA2E4CD04}" type="datetimeFigureOut">
              <a:rPr lang="en-US" smtClean="0"/>
              <a:t>12/7/19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65932-95BA-43DF-A257-9566683F7F1B}" type="slidenum">
              <a:rPr lang="en-US" smtClean="0"/>
              <a:t>‹#›</a:t>
            </a:fld>
            <a:endParaRPr lang="en-US"/>
          </a:p>
        </p:txBody>
      </p:sp>
    </p:spTree>
    <p:extLst>
      <p:ext uri="{BB962C8B-B14F-4D97-AF65-F5344CB8AC3E}">
        <p14:creationId xmlns:p14="http://schemas.microsoft.com/office/powerpoint/2010/main" val="294042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1</a:t>
            </a:fld>
            <a:endParaRPr lang="en-US"/>
          </a:p>
        </p:txBody>
      </p:sp>
    </p:spTree>
    <p:extLst>
      <p:ext uri="{BB962C8B-B14F-4D97-AF65-F5344CB8AC3E}">
        <p14:creationId xmlns:p14="http://schemas.microsoft.com/office/powerpoint/2010/main" val="2431682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26</a:t>
            </a:fld>
            <a:endParaRPr lang="en-US"/>
          </a:p>
        </p:txBody>
      </p:sp>
    </p:spTree>
    <p:extLst>
      <p:ext uri="{BB962C8B-B14F-4D97-AF65-F5344CB8AC3E}">
        <p14:creationId xmlns:p14="http://schemas.microsoft.com/office/powerpoint/2010/main" val="210142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27</a:t>
            </a:fld>
            <a:endParaRPr lang="en-US"/>
          </a:p>
        </p:txBody>
      </p:sp>
    </p:spTree>
    <p:extLst>
      <p:ext uri="{BB962C8B-B14F-4D97-AF65-F5344CB8AC3E}">
        <p14:creationId xmlns:p14="http://schemas.microsoft.com/office/powerpoint/2010/main" val="2835056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28</a:t>
            </a:fld>
            <a:endParaRPr lang="en-US"/>
          </a:p>
        </p:txBody>
      </p:sp>
    </p:spTree>
    <p:extLst>
      <p:ext uri="{BB962C8B-B14F-4D97-AF65-F5344CB8AC3E}">
        <p14:creationId xmlns:p14="http://schemas.microsoft.com/office/powerpoint/2010/main" val="47373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29</a:t>
            </a:fld>
            <a:endParaRPr lang="en-US"/>
          </a:p>
        </p:txBody>
      </p:sp>
    </p:spTree>
    <p:extLst>
      <p:ext uri="{BB962C8B-B14F-4D97-AF65-F5344CB8AC3E}">
        <p14:creationId xmlns:p14="http://schemas.microsoft.com/office/powerpoint/2010/main" val="259679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14970C-3301-4DD8-87C8-448E3F893981}" type="slidenum">
              <a:rPr lang="en-US" smtClean="0"/>
              <a:t>30</a:t>
            </a:fld>
            <a:endParaRPr lang="en-US"/>
          </a:p>
        </p:txBody>
      </p:sp>
    </p:spTree>
    <p:extLst>
      <p:ext uri="{BB962C8B-B14F-4D97-AF65-F5344CB8AC3E}">
        <p14:creationId xmlns:p14="http://schemas.microsoft.com/office/powerpoint/2010/main" val="365514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3</a:t>
            </a:fld>
            <a:endParaRPr lang="en-US"/>
          </a:p>
        </p:txBody>
      </p:sp>
    </p:spTree>
    <p:extLst>
      <p:ext uri="{BB962C8B-B14F-4D97-AF65-F5344CB8AC3E}">
        <p14:creationId xmlns:p14="http://schemas.microsoft.com/office/powerpoint/2010/main" val="378082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15</a:t>
            </a:fld>
            <a:endParaRPr lang="en-US"/>
          </a:p>
        </p:txBody>
      </p:sp>
    </p:spTree>
    <p:extLst>
      <p:ext uri="{BB962C8B-B14F-4D97-AF65-F5344CB8AC3E}">
        <p14:creationId xmlns:p14="http://schemas.microsoft.com/office/powerpoint/2010/main" val="57977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16</a:t>
            </a:fld>
            <a:endParaRPr lang="en-US"/>
          </a:p>
        </p:txBody>
      </p:sp>
    </p:spTree>
    <p:extLst>
      <p:ext uri="{BB962C8B-B14F-4D97-AF65-F5344CB8AC3E}">
        <p14:creationId xmlns:p14="http://schemas.microsoft.com/office/powerpoint/2010/main" val="202327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17</a:t>
            </a:fld>
            <a:endParaRPr lang="en-US"/>
          </a:p>
        </p:txBody>
      </p:sp>
    </p:spTree>
    <p:extLst>
      <p:ext uri="{BB962C8B-B14F-4D97-AF65-F5344CB8AC3E}">
        <p14:creationId xmlns:p14="http://schemas.microsoft.com/office/powerpoint/2010/main" val="369397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18</a:t>
            </a:fld>
            <a:endParaRPr lang="en-US"/>
          </a:p>
        </p:txBody>
      </p:sp>
    </p:spTree>
    <p:extLst>
      <p:ext uri="{BB962C8B-B14F-4D97-AF65-F5344CB8AC3E}">
        <p14:creationId xmlns:p14="http://schemas.microsoft.com/office/powerpoint/2010/main" val="82828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19</a:t>
            </a:fld>
            <a:endParaRPr lang="en-US"/>
          </a:p>
        </p:txBody>
      </p:sp>
    </p:spTree>
    <p:extLst>
      <p:ext uri="{BB962C8B-B14F-4D97-AF65-F5344CB8AC3E}">
        <p14:creationId xmlns:p14="http://schemas.microsoft.com/office/powerpoint/2010/main" val="187042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21</a:t>
            </a:fld>
            <a:endParaRPr lang="en-US"/>
          </a:p>
        </p:txBody>
      </p:sp>
    </p:spTree>
    <p:extLst>
      <p:ext uri="{BB962C8B-B14F-4D97-AF65-F5344CB8AC3E}">
        <p14:creationId xmlns:p14="http://schemas.microsoft.com/office/powerpoint/2010/main" val="134598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B65932-95BA-43DF-A257-9566683F7F1B}" type="slidenum">
              <a:rPr lang="en-US" smtClean="0"/>
              <a:t>22</a:t>
            </a:fld>
            <a:endParaRPr lang="en-US"/>
          </a:p>
        </p:txBody>
      </p:sp>
    </p:spTree>
    <p:extLst>
      <p:ext uri="{BB962C8B-B14F-4D97-AF65-F5344CB8AC3E}">
        <p14:creationId xmlns:p14="http://schemas.microsoft.com/office/powerpoint/2010/main" val="295156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515E14-33D3-4085-AFF0-0A6540989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9A23DFE-F508-44DE-A449-8A88AD391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1717A27-DD30-4FCF-BF2D-266D60F4FEF6}"/>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5" name="Footer Placeholder 4">
            <a:extLst>
              <a:ext uri="{FF2B5EF4-FFF2-40B4-BE49-F238E27FC236}">
                <a16:creationId xmlns:a16="http://schemas.microsoft.com/office/drawing/2014/main" xmlns="" id="{F3C950B3-DB25-4D96-8CF6-93FD904A2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BAD08D-83A9-40D9-9125-BDB9DE40F46D}"/>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401338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65C5E-B536-4BA0-9450-48F416B95E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FAE39A7-3B01-4DA9-99A2-9BD9EC9A1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BBB8F3-4490-43EA-B245-FBDEA797D75A}"/>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5" name="Footer Placeholder 4">
            <a:extLst>
              <a:ext uri="{FF2B5EF4-FFF2-40B4-BE49-F238E27FC236}">
                <a16:creationId xmlns:a16="http://schemas.microsoft.com/office/drawing/2014/main" xmlns="" id="{226DBBC9-A2EA-4C91-9F3C-408F42424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8995C5-EAFC-435E-88FB-06342F18410A}"/>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285566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617BD7-5202-4A6A-A5E9-9E8D5A5FE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A329948-8E5C-4EFF-865A-AF86D74E3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9CB75A7-D784-4AA1-82EA-A34C808C4E39}"/>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5" name="Footer Placeholder 4">
            <a:extLst>
              <a:ext uri="{FF2B5EF4-FFF2-40B4-BE49-F238E27FC236}">
                <a16:creationId xmlns:a16="http://schemas.microsoft.com/office/drawing/2014/main" xmlns="" id="{50FB80DC-BC24-46C0-AB1F-9C47DC96D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A9FDB2-FF19-4508-AB96-2FCA6C1D3047}"/>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4193097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69A71A3-950D-4899-B79B-35F2758BD331}"/>
              </a:ext>
            </a:extLst>
          </p:cNvPr>
          <p:cNvGrpSpPr/>
          <p:nvPr userDrawn="1"/>
        </p:nvGrpSpPr>
        <p:grpSpPr>
          <a:xfrm>
            <a:off x="0" y="1207336"/>
            <a:ext cx="12192000" cy="4467863"/>
            <a:chOff x="0" y="1207336"/>
            <a:chExt cx="12192000" cy="4467863"/>
          </a:xfrm>
        </p:grpSpPr>
        <p:sp>
          <p:nvSpPr>
            <p:cNvPr id="33" name="Flowchart: Delay 24">
              <a:extLst>
                <a:ext uri="{FF2B5EF4-FFF2-40B4-BE49-F238E27FC236}">
                  <a16:creationId xmlns:a16="http://schemas.microsoft.com/office/drawing/2014/main" xmlns="" id="{928187B2-0394-40AE-9F9C-6682AC71596C}"/>
                </a:ext>
              </a:extLst>
            </p:cNvPr>
            <p:cNvSpPr/>
            <p:nvPr userDrawn="1"/>
          </p:nvSpPr>
          <p:spPr>
            <a:xfrm flipH="1">
              <a:off x="2613003" y="3441616"/>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lowchart: Delay 24">
              <a:extLst>
                <a:ext uri="{FF2B5EF4-FFF2-40B4-BE49-F238E27FC236}">
                  <a16:creationId xmlns:a16="http://schemas.microsoft.com/office/drawing/2014/main" xmlns="" id="{355D9AC9-E7B7-459E-925B-0047C675B750}"/>
                </a:ext>
              </a:extLst>
            </p:cNvPr>
            <p:cNvSpPr/>
            <p:nvPr userDrawn="1"/>
          </p:nvSpPr>
          <p:spPr>
            <a:xfrm>
              <a:off x="9491472" y="1379494"/>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5302FB5C-BDE1-4891-8E91-CB3F868629BB}"/>
                </a:ext>
              </a:extLst>
            </p:cNvPr>
            <p:cNvSpPr/>
            <p:nvPr userDrawn="1"/>
          </p:nvSpPr>
          <p:spPr>
            <a:xfrm>
              <a:off x="4416552" y="1207336"/>
              <a:ext cx="5074920" cy="356616"/>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a:extLst>
                <a:ext uri="{FF2B5EF4-FFF2-40B4-BE49-F238E27FC236}">
                  <a16:creationId xmlns:a16="http://schemas.microsoft.com/office/drawing/2014/main" xmlns="" id="{D09DE4F0-7E7E-4423-A407-CD6485ACBB4F}"/>
                </a:ext>
              </a:extLst>
            </p:cNvPr>
            <p:cNvSpPr/>
            <p:nvPr userDrawn="1"/>
          </p:nvSpPr>
          <p:spPr>
            <a:xfrm>
              <a:off x="0" y="1207336"/>
              <a:ext cx="4416552" cy="356616"/>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xmlns="" id="{4ED74833-8EE3-4FA9-B6D2-03710E410482}"/>
                </a:ext>
              </a:extLst>
            </p:cNvPr>
            <p:cNvSpPr/>
            <p:nvPr userDrawn="1"/>
          </p:nvSpPr>
          <p:spPr>
            <a:xfrm>
              <a:off x="4416552" y="3269385"/>
              <a:ext cx="5074920" cy="356616"/>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Rectangle 36">
              <a:extLst>
                <a:ext uri="{FF2B5EF4-FFF2-40B4-BE49-F238E27FC236}">
                  <a16:creationId xmlns:a16="http://schemas.microsoft.com/office/drawing/2014/main" xmlns="" id="{94005B59-B78D-469E-BAA4-E7B2A61E103D}"/>
                </a:ext>
              </a:extLst>
            </p:cNvPr>
            <p:cNvSpPr/>
            <p:nvPr userDrawn="1"/>
          </p:nvSpPr>
          <p:spPr>
            <a:xfrm>
              <a:off x="4414968" y="5318583"/>
              <a:ext cx="5074920" cy="356616"/>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4" name="Rectangle 63">
              <a:extLst>
                <a:ext uri="{FF2B5EF4-FFF2-40B4-BE49-F238E27FC236}">
                  <a16:creationId xmlns:a16="http://schemas.microsoft.com/office/drawing/2014/main" xmlns="" id="{40BE4BEF-834D-4D0F-8E96-F1F8E6600C46}"/>
                </a:ext>
              </a:extLst>
            </p:cNvPr>
            <p:cNvSpPr/>
            <p:nvPr userDrawn="1"/>
          </p:nvSpPr>
          <p:spPr>
            <a:xfrm>
              <a:off x="9448800" y="5317275"/>
              <a:ext cx="2743200" cy="356616"/>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xmlns="" id="{1A4D6C00-E83E-4187-903F-A0A515BA93F6}"/>
              </a:ext>
            </a:extLst>
          </p:cNvPr>
          <p:cNvSpPr>
            <a:spLocks noGrp="1"/>
          </p:cNvSpPr>
          <p:nvPr>
            <p:ph type="title" hasCustomPrompt="1"/>
          </p:nvPr>
        </p:nvSpPr>
        <p:spPr>
          <a:xfrm>
            <a:off x="462638" y="2079876"/>
            <a:ext cx="3052087" cy="1475598"/>
          </a:xfrm>
        </p:spPr>
        <p:txBody>
          <a:bodyPr lIns="0" tIns="0" rIns="0" bIns="0"/>
          <a:lstStyle>
            <a:lvl1pPr>
              <a:defRPr/>
            </a:lvl1pPr>
          </a:lstStyle>
          <a:p>
            <a:r>
              <a:rPr lang="en-US" noProof="0"/>
              <a:t>CLICK TO EDIT</a:t>
            </a:r>
            <a:br>
              <a:rPr lang="en-US" noProof="0"/>
            </a:br>
            <a:r>
              <a:rPr lang="en-US" noProof="0"/>
              <a:t>MASTER TITLE</a:t>
            </a:r>
            <a:br>
              <a:rPr lang="en-US" noProof="0"/>
            </a:br>
            <a:r>
              <a:rPr lang="en-US" noProof="0"/>
              <a:t>STYLE</a:t>
            </a:r>
          </a:p>
        </p:txBody>
      </p:sp>
      <p:sp>
        <p:nvSpPr>
          <p:cNvPr id="8" name="Text Placeholder 7">
            <a:extLst>
              <a:ext uri="{FF2B5EF4-FFF2-40B4-BE49-F238E27FC236}">
                <a16:creationId xmlns:a16="http://schemas.microsoft.com/office/drawing/2014/main" xmlns="" id="{00F0DE95-4ED7-482F-BB4E-C1238B352DAD}"/>
              </a:ext>
            </a:extLst>
          </p:cNvPr>
          <p:cNvSpPr>
            <a:spLocks noGrp="1"/>
          </p:cNvSpPr>
          <p:nvPr>
            <p:ph type="body" sz="quarter" idx="13" hasCustomPrompt="1"/>
          </p:nvPr>
        </p:nvSpPr>
        <p:spPr>
          <a:xfrm>
            <a:off x="461963" y="3587769"/>
            <a:ext cx="1726129"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20XX-20XX</a:t>
            </a:r>
          </a:p>
        </p:txBody>
      </p:sp>
      <p:sp>
        <p:nvSpPr>
          <p:cNvPr id="9" name="Text Placeholder 7">
            <a:extLst>
              <a:ext uri="{FF2B5EF4-FFF2-40B4-BE49-F238E27FC236}">
                <a16:creationId xmlns:a16="http://schemas.microsoft.com/office/drawing/2014/main" xmlns="" id="{1F135EA3-D982-467F-B90A-B791DFDDA877}"/>
              </a:ext>
            </a:extLst>
          </p:cNvPr>
          <p:cNvSpPr>
            <a:spLocks noGrp="1"/>
          </p:cNvSpPr>
          <p:nvPr>
            <p:ph type="body" sz="quarter" idx="14" hasCustomPrompt="1"/>
          </p:nvPr>
        </p:nvSpPr>
        <p:spPr>
          <a:xfrm>
            <a:off x="461963" y="3927199"/>
            <a:ext cx="1726129"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3 Years Plan</a:t>
            </a:r>
          </a:p>
        </p:txBody>
      </p:sp>
      <p:sp>
        <p:nvSpPr>
          <p:cNvPr id="106" name="Picture Placeholder 104">
            <a:extLst>
              <a:ext uri="{FF2B5EF4-FFF2-40B4-BE49-F238E27FC236}">
                <a16:creationId xmlns:a16="http://schemas.microsoft.com/office/drawing/2014/main" xmlns="" id="{4580320F-7723-4672-AB19-22C87ECD53D3}"/>
              </a:ext>
            </a:extLst>
          </p:cNvPr>
          <p:cNvSpPr>
            <a:spLocks noGrp="1"/>
          </p:cNvSpPr>
          <p:nvPr>
            <p:ph type="pic" sz="quarter" idx="56"/>
          </p:nvPr>
        </p:nvSpPr>
        <p:spPr>
          <a:xfrm>
            <a:off x="461963" y="5725379"/>
            <a:ext cx="950912" cy="685800"/>
          </a:xfrm>
          <a:ln w="3556">
            <a:solidFill>
              <a:srgbClr val="454D55"/>
            </a:solidFill>
          </a:ln>
        </p:spPr>
        <p:txBody>
          <a:bodyPr anchor="ctr" anchorCtr="0">
            <a:noAutofit/>
          </a:bodyPr>
          <a:lstStyle>
            <a:lvl1pPr marL="0" indent="0" algn="ctr">
              <a:buNone/>
              <a:defRPr sz="1200"/>
            </a:lvl1pPr>
          </a:lstStyle>
          <a:p>
            <a:r>
              <a:rPr lang="en-US" noProof="0"/>
              <a:t>Click icon to add picture</a:t>
            </a:r>
          </a:p>
        </p:txBody>
      </p:sp>
      <p:sp>
        <p:nvSpPr>
          <p:cNvPr id="108" name="Text Placeholder 42">
            <a:extLst>
              <a:ext uri="{FF2B5EF4-FFF2-40B4-BE49-F238E27FC236}">
                <a16:creationId xmlns:a16="http://schemas.microsoft.com/office/drawing/2014/main" xmlns="" id="{F6CA33C8-1786-4D07-8C52-AE1469894B67}"/>
              </a:ext>
            </a:extLst>
          </p:cNvPr>
          <p:cNvSpPr>
            <a:spLocks noGrp="1"/>
          </p:cNvSpPr>
          <p:nvPr>
            <p:ph type="body" sz="quarter" idx="57" hasCustomPrompt="1"/>
          </p:nvPr>
        </p:nvSpPr>
        <p:spPr>
          <a:xfrm>
            <a:off x="2565129" y="863644"/>
            <a:ext cx="1044000" cy="1044000"/>
          </a:xfrm>
          <a:prstGeom prst="ellipse">
            <a:avLst/>
          </a:prstGeom>
          <a:solidFill>
            <a:srgbClr val="BAC82F"/>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noProof="0"/>
              <a:t>20XX</a:t>
            </a:r>
          </a:p>
        </p:txBody>
      </p:sp>
      <p:sp>
        <p:nvSpPr>
          <p:cNvPr id="44" name="Text Placeholder 42">
            <a:extLst>
              <a:ext uri="{FF2B5EF4-FFF2-40B4-BE49-F238E27FC236}">
                <a16:creationId xmlns:a16="http://schemas.microsoft.com/office/drawing/2014/main" xmlns="" id="{62E3BBD0-72BD-45D7-BE15-8B93AFB86258}"/>
              </a:ext>
            </a:extLst>
          </p:cNvPr>
          <p:cNvSpPr>
            <a:spLocks noGrp="1"/>
          </p:cNvSpPr>
          <p:nvPr>
            <p:ph type="body" sz="quarter" idx="15" hasCustomPrompt="1"/>
          </p:nvPr>
        </p:nvSpPr>
        <p:spPr>
          <a:xfrm>
            <a:off x="4414968" y="843980"/>
            <a:ext cx="1044000" cy="1044000"/>
          </a:xfrm>
          <a:prstGeom prst="ellipse">
            <a:avLst/>
          </a:prstGeom>
          <a:solidFill>
            <a:schemeClr val="bg1"/>
          </a:solidFill>
          <a:ln w="72390">
            <a:solidFill>
              <a:srgbClr val="BAC82F"/>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p>
        </p:txBody>
      </p:sp>
      <p:sp>
        <p:nvSpPr>
          <p:cNvPr id="80" name="Text Placeholder 7">
            <a:extLst>
              <a:ext uri="{FF2B5EF4-FFF2-40B4-BE49-F238E27FC236}">
                <a16:creationId xmlns:a16="http://schemas.microsoft.com/office/drawing/2014/main" xmlns="" id="{C695E72E-773D-407A-AFA4-EF90ADF9D131}"/>
              </a:ext>
            </a:extLst>
          </p:cNvPr>
          <p:cNvSpPr>
            <a:spLocks noGrp="1"/>
          </p:cNvSpPr>
          <p:nvPr>
            <p:ph type="body" sz="quarter" idx="32" hasCustomPrompt="1"/>
          </p:nvPr>
        </p:nvSpPr>
        <p:spPr>
          <a:xfrm>
            <a:off x="4078435" y="436306"/>
            <a:ext cx="1726129"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1" name="Text Placeholder 7">
            <a:extLst>
              <a:ext uri="{FF2B5EF4-FFF2-40B4-BE49-F238E27FC236}">
                <a16:creationId xmlns:a16="http://schemas.microsoft.com/office/drawing/2014/main" xmlns="" id="{7463FB1C-AFEB-4EAE-B84D-A1613AF5BA7C}"/>
              </a:ext>
            </a:extLst>
          </p:cNvPr>
          <p:cNvSpPr>
            <a:spLocks noGrp="1"/>
          </p:cNvSpPr>
          <p:nvPr>
            <p:ph type="body" sz="quarter" idx="33" hasCustomPrompt="1"/>
          </p:nvPr>
        </p:nvSpPr>
        <p:spPr>
          <a:xfrm>
            <a:off x="4078434"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0" name="Text Placeholder 42">
            <a:extLst>
              <a:ext uri="{FF2B5EF4-FFF2-40B4-BE49-F238E27FC236}">
                <a16:creationId xmlns:a16="http://schemas.microsoft.com/office/drawing/2014/main" xmlns="" id="{12DFAD2F-3ED1-46BF-B662-2E96A42C48E7}"/>
              </a:ext>
            </a:extLst>
          </p:cNvPr>
          <p:cNvSpPr>
            <a:spLocks noGrp="1"/>
          </p:cNvSpPr>
          <p:nvPr>
            <p:ph type="body" sz="quarter" idx="17" hasCustomPrompt="1"/>
          </p:nvPr>
        </p:nvSpPr>
        <p:spPr>
          <a:xfrm>
            <a:off x="5759136" y="863644"/>
            <a:ext cx="1044000" cy="1044000"/>
          </a:xfrm>
          <a:prstGeom prst="ellipse">
            <a:avLst/>
          </a:prstGeom>
          <a:solidFill>
            <a:schemeClr val="bg1"/>
          </a:solidFill>
          <a:ln w="72390">
            <a:solidFill>
              <a:schemeClr val="accent2">
                <a:alpha val="60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p>
        </p:txBody>
      </p:sp>
      <p:sp>
        <p:nvSpPr>
          <p:cNvPr id="82" name="Text Placeholder 7">
            <a:extLst>
              <a:ext uri="{FF2B5EF4-FFF2-40B4-BE49-F238E27FC236}">
                <a16:creationId xmlns:a16="http://schemas.microsoft.com/office/drawing/2014/main" xmlns="" id="{622FB247-DB8F-4B67-B9EA-5741E1DDBEEE}"/>
              </a:ext>
            </a:extLst>
          </p:cNvPr>
          <p:cNvSpPr>
            <a:spLocks noGrp="1"/>
          </p:cNvSpPr>
          <p:nvPr>
            <p:ph type="body" sz="quarter" idx="34" hasCustomPrompt="1"/>
          </p:nvPr>
        </p:nvSpPr>
        <p:spPr>
          <a:xfrm>
            <a:off x="5422681" y="2025874"/>
            <a:ext cx="1726129"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3" name="Text Placeholder 7">
            <a:extLst>
              <a:ext uri="{FF2B5EF4-FFF2-40B4-BE49-F238E27FC236}">
                <a16:creationId xmlns:a16="http://schemas.microsoft.com/office/drawing/2014/main" xmlns="" id="{CE2C8800-C93B-4E93-9AE2-9CBFC1E6D764}"/>
              </a:ext>
            </a:extLst>
          </p:cNvPr>
          <p:cNvSpPr>
            <a:spLocks noGrp="1"/>
          </p:cNvSpPr>
          <p:nvPr>
            <p:ph type="body" sz="quarter" idx="35" hasCustomPrompt="1"/>
          </p:nvPr>
        </p:nvSpPr>
        <p:spPr>
          <a:xfrm>
            <a:off x="5422680"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49" name="Text Placeholder 42">
            <a:extLst>
              <a:ext uri="{FF2B5EF4-FFF2-40B4-BE49-F238E27FC236}">
                <a16:creationId xmlns:a16="http://schemas.microsoft.com/office/drawing/2014/main" xmlns="" id="{CC1B1148-CFC2-4FF7-8B7C-9502EB650064}"/>
              </a:ext>
            </a:extLst>
          </p:cNvPr>
          <p:cNvSpPr>
            <a:spLocks noGrp="1"/>
          </p:cNvSpPr>
          <p:nvPr>
            <p:ph type="body" sz="quarter" idx="18" hasCustomPrompt="1"/>
          </p:nvPr>
        </p:nvSpPr>
        <p:spPr>
          <a:xfrm>
            <a:off x="7103304" y="863644"/>
            <a:ext cx="1044000" cy="1044000"/>
          </a:xfrm>
          <a:prstGeom prst="ellipse">
            <a:avLst/>
          </a:prstGeom>
          <a:solidFill>
            <a:schemeClr val="bg1"/>
          </a:solidFill>
          <a:ln w="72390">
            <a:solidFill>
              <a:schemeClr val="accent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p>
        </p:txBody>
      </p:sp>
      <p:sp>
        <p:nvSpPr>
          <p:cNvPr id="84" name="Text Placeholder 7">
            <a:extLst>
              <a:ext uri="{FF2B5EF4-FFF2-40B4-BE49-F238E27FC236}">
                <a16:creationId xmlns:a16="http://schemas.microsoft.com/office/drawing/2014/main" xmlns="" id="{60559160-7568-4A5B-88B4-DBB3C42D5D10}"/>
              </a:ext>
            </a:extLst>
          </p:cNvPr>
          <p:cNvSpPr>
            <a:spLocks noGrp="1"/>
          </p:cNvSpPr>
          <p:nvPr>
            <p:ph type="body" sz="quarter" idx="36" hasCustomPrompt="1"/>
          </p:nvPr>
        </p:nvSpPr>
        <p:spPr>
          <a:xfrm>
            <a:off x="6755391" y="437795"/>
            <a:ext cx="1726129"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5" name="Text Placeholder 7">
            <a:extLst>
              <a:ext uri="{FF2B5EF4-FFF2-40B4-BE49-F238E27FC236}">
                <a16:creationId xmlns:a16="http://schemas.microsoft.com/office/drawing/2014/main" xmlns="" id="{AED30C6D-348A-4701-A27D-F10DFC175AC0}"/>
              </a:ext>
            </a:extLst>
          </p:cNvPr>
          <p:cNvSpPr>
            <a:spLocks noGrp="1"/>
          </p:cNvSpPr>
          <p:nvPr>
            <p:ph type="body" sz="quarter" idx="37" hasCustomPrompt="1"/>
          </p:nvPr>
        </p:nvSpPr>
        <p:spPr>
          <a:xfrm>
            <a:off x="6755390"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46" name="Text Placeholder 42">
            <a:extLst>
              <a:ext uri="{FF2B5EF4-FFF2-40B4-BE49-F238E27FC236}">
                <a16:creationId xmlns:a16="http://schemas.microsoft.com/office/drawing/2014/main" xmlns="" id="{DC934A70-FE40-4A89-9799-1A672346662A}"/>
              </a:ext>
            </a:extLst>
          </p:cNvPr>
          <p:cNvSpPr>
            <a:spLocks noGrp="1"/>
          </p:cNvSpPr>
          <p:nvPr>
            <p:ph type="body" sz="quarter" idx="16" hasCustomPrompt="1"/>
          </p:nvPr>
        </p:nvSpPr>
        <p:spPr>
          <a:xfrm>
            <a:off x="8447472" y="863644"/>
            <a:ext cx="1044000" cy="1044000"/>
          </a:xfrm>
          <a:prstGeom prst="ellipse">
            <a:avLst/>
          </a:prstGeom>
          <a:solidFill>
            <a:schemeClr val="bg1"/>
          </a:solidFill>
          <a:ln w="72390">
            <a:solidFill>
              <a:schemeClr val="accent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p>
        </p:txBody>
      </p:sp>
      <p:sp>
        <p:nvSpPr>
          <p:cNvPr id="86" name="Text Placeholder 7">
            <a:extLst>
              <a:ext uri="{FF2B5EF4-FFF2-40B4-BE49-F238E27FC236}">
                <a16:creationId xmlns:a16="http://schemas.microsoft.com/office/drawing/2014/main" xmlns="" id="{AB11D018-DEEE-4BCE-B5F0-2B33DD39A6B9}"/>
              </a:ext>
            </a:extLst>
          </p:cNvPr>
          <p:cNvSpPr>
            <a:spLocks noGrp="1"/>
          </p:cNvSpPr>
          <p:nvPr>
            <p:ph type="body" sz="quarter" idx="38" hasCustomPrompt="1"/>
          </p:nvPr>
        </p:nvSpPr>
        <p:spPr>
          <a:xfrm>
            <a:off x="8106873" y="2025874"/>
            <a:ext cx="1726129"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7" name="Text Placeholder 7">
            <a:extLst>
              <a:ext uri="{FF2B5EF4-FFF2-40B4-BE49-F238E27FC236}">
                <a16:creationId xmlns:a16="http://schemas.microsoft.com/office/drawing/2014/main" xmlns="" id="{085539ED-B933-484F-8ECB-700829A52CAB}"/>
              </a:ext>
            </a:extLst>
          </p:cNvPr>
          <p:cNvSpPr>
            <a:spLocks noGrp="1"/>
          </p:cNvSpPr>
          <p:nvPr>
            <p:ph type="body" sz="quarter" idx="39" hasCustomPrompt="1"/>
          </p:nvPr>
        </p:nvSpPr>
        <p:spPr>
          <a:xfrm>
            <a:off x="8106872"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73" name="Text Placeholder 42">
            <a:extLst>
              <a:ext uri="{FF2B5EF4-FFF2-40B4-BE49-F238E27FC236}">
                <a16:creationId xmlns:a16="http://schemas.microsoft.com/office/drawing/2014/main" xmlns="" id="{F3728A77-BAED-49CA-87A0-DFCB220B3A28}"/>
              </a:ext>
            </a:extLst>
          </p:cNvPr>
          <p:cNvSpPr>
            <a:spLocks noGrp="1"/>
          </p:cNvSpPr>
          <p:nvPr>
            <p:ph type="body" sz="quarter" idx="28" hasCustomPrompt="1"/>
          </p:nvPr>
        </p:nvSpPr>
        <p:spPr>
          <a:xfrm>
            <a:off x="10705088" y="1917406"/>
            <a:ext cx="1044000" cy="1044000"/>
          </a:xfrm>
          <a:prstGeom prst="ellipse">
            <a:avLst/>
          </a:prstGeom>
          <a:solidFill>
            <a:schemeClr val="tx1"/>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noProof="0"/>
              <a:t>20XX</a:t>
            </a:r>
          </a:p>
        </p:txBody>
      </p:sp>
      <p:sp>
        <p:nvSpPr>
          <p:cNvPr id="57" name="Text Placeholder 42">
            <a:extLst>
              <a:ext uri="{FF2B5EF4-FFF2-40B4-BE49-F238E27FC236}">
                <a16:creationId xmlns:a16="http://schemas.microsoft.com/office/drawing/2014/main" xmlns="" id="{D7526F27-FC58-40E7-A76A-47A27D23255B}"/>
              </a:ext>
            </a:extLst>
          </p:cNvPr>
          <p:cNvSpPr>
            <a:spLocks noGrp="1"/>
          </p:cNvSpPr>
          <p:nvPr>
            <p:ph type="body" sz="quarter" idx="20" hasCustomPrompt="1"/>
          </p:nvPr>
        </p:nvSpPr>
        <p:spPr>
          <a:xfrm>
            <a:off x="8447472" y="2914158"/>
            <a:ext cx="1044000" cy="1044000"/>
          </a:xfrm>
          <a:prstGeom prst="ellipse">
            <a:avLst/>
          </a:prstGeom>
          <a:solidFill>
            <a:schemeClr val="bg1"/>
          </a:solidFill>
          <a:ln w="72390">
            <a:solidFill>
              <a:schemeClr val="bg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p>
        </p:txBody>
      </p:sp>
      <p:sp>
        <p:nvSpPr>
          <p:cNvPr id="94" name="Text Placeholder 7">
            <a:extLst>
              <a:ext uri="{FF2B5EF4-FFF2-40B4-BE49-F238E27FC236}">
                <a16:creationId xmlns:a16="http://schemas.microsoft.com/office/drawing/2014/main" xmlns="" id="{0D030018-A573-45D1-B6EF-210F3CF92D5F}"/>
              </a:ext>
            </a:extLst>
          </p:cNvPr>
          <p:cNvSpPr>
            <a:spLocks noGrp="1"/>
          </p:cNvSpPr>
          <p:nvPr>
            <p:ph type="body" sz="quarter" idx="46" hasCustomPrompt="1"/>
          </p:nvPr>
        </p:nvSpPr>
        <p:spPr>
          <a:xfrm>
            <a:off x="8105170" y="4073394"/>
            <a:ext cx="1726129"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5" name="Text Placeholder 7">
            <a:extLst>
              <a:ext uri="{FF2B5EF4-FFF2-40B4-BE49-F238E27FC236}">
                <a16:creationId xmlns:a16="http://schemas.microsoft.com/office/drawing/2014/main" xmlns="" id="{91FC8372-90CA-42B7-A237-0BC81F2687CB}"/>
              </a:ext>
            </a:extLst>
          </p:cNvPr>
          <p:cNvSpPr>
            <a:spLocks noGrp="1"/>
          </p:cNvSpPr>
          <p:nvPr>
            <p:ph type="body" sz="quarter" idx="47" hasCustomPrompt="1"/>
          </p:nvPr>
        </p:nvSpPr>
        <p:spPr>
          <a:xfrm>
            <a:off x="8105169"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8" name="Text Placeholder 42">
            <a:extLst>
              <a:ext uri="{FF2B5EF4-FFF2-40B4-BE49-F238E27FC236}">
                <a16:creationId xmlns:a16="http://schemas.microsoft.com/office/drawing/2014/main" xmlns="" id="{242D0BB2-4F17-4A8D-87A7-FADA2CAEC6F5}"/>
              </a:ext>
            </a:extLst>
          </p:cNvPr>
          <p:cNvSpPr>
            <a:spLocks noGrp="1"/>
          </p:cNvSpPr>
          <p:nvPr>
            <p:ph type="body" sz="quarter" idx="21" hasCustomPrompt="1"/>
          </p:nvPr>
        </p:nvSpPr>
        <p:spPr>
          <a:xfrm>
            <a:off x="7103304" y="2914158"/>
            <a:ext cx="1044000" cy="1044000"/>
          </a:xfrm>
          <a:prstGeom prst="ellipse">
            <a:avLst/>
          </a:prstGeom>
          <a:solidFill>
            <a:schemeClr val="bg1"/>
          </a:solidFill>
          <a:ln w="72390">
            <a:solidFill>
              <a:schemeClr val="bg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p>
        </p:txBody>
      </p:sp>
      <p:sp>
        <p:nvSpPr>
          <p:cNvPr id="90" name="Text Placeholder 7">
            <a:extLst>
              <a:ext uri="{FF2B5EF4-FFF2-40B4-BE49-F238E27FC236}">
                <a16:creationId xmlns:a16="http://schemas.microsoft.com/office/drawing/2014/main" xmlns="" id="{7F7CC596-D7AD-4DCE-B864-BB1A6A7C8B15}"/>
              </a:ext>
            </a:extLst>
          </p:cNvPr>
          <p:cNvSpPr>
            <a:spLocks noGrp="1"/>
          </p:cNvSpPr>
          <p:nvPr>
            <p:ph type="body" sz="quarter" idx="42" hasCustomPrompt="1"/>
          </p:nvPr>
        </p:nvSpPr>
        <p:spPr>
          <a:xfrm>
            <a:off x="6755390" y="2505648"/>
            <a:ext cx="1726129"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1" name="Text Placeholder 7">
            <a:extLst>
              <a:ext uri="{FF2B5EF4-FFF2-40B4-BE49-F238E27FC236}">
                <a16:creationId xmlns:a16="http://schemas.microsoft.com/office/drawing/2014/main" xmlns="" id="{28E66912-ACE9-4007-9A2B-050DC9408A24}"/>
              </a:ext>
            </a:extLst>
          </p:cNvPr>
          <p:cNvSpPr>
            <a:spLocks noGrp="1"/>
          </p:cNvSpPr>
          <p:nvPr>
            <p:ph type="body" sz="quarter" idx="43" hasCustomPrompt="1"/>
          </p:nvPr>
        </p:nvSpPr>
        <p:spPr>
          <a:xfrm>
            <a:off x="6755389"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9" name="Text Placeholder 42">
            <a:extLst>
              <a:ext uri="{FF2B5EF4-FFF2-40B4-BE49-F238E27FC236}">
                <a16:creationId xmlns:a16="http://schemas.microsoft.com/office/drawing/2014/main" xmlns="" id="{CC1EC2BE-5D73-4D49-B2F2-4DA2785D6EAD}"/>
              </a:ext>
            </a:extLst>
          </p:cNvPr>
          <p:cNvSpPr>
            <a:spLocks noGrp="1"/>
          </p:cNvSpPr>
          <p:nvPr>
            <p:ph type="body" sz="quarter" idx="22" hasCustomPrompt="1"/>
          </p:nvPr>
        </p:nvSpPr>
        <p:spPr>
          <a:xfrm>
            <a:off x="5759136" y="2914158"/>
            <a:ext cx="1044000" cy="1044000"/>
          </a:xfrm>
          <a:prstGeom prst="ellipse">
            <a:avLst/>
          </a:prstGeom>
          <a:solidFill>
            <a:schemeClr val="bg1"/>
          </a:solidFill>
          <a:ln w="72390">
            <a:solidFill>
              <a:schemeClr val="accent1">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p>
        </p:txBody>
      </p:sp>
      <p:sp>
        <p:nvSpPr>
          <p:cNvPr id="92" name="Text Placeholder 7">
            <a:extLst>
              <a:ext uri="{FF2B5EF4-FFF2-40B4-BE49-F238E27FC236}">
                <a16:creationId xmlns:a16="http://schemas.microsoft.com/office/drawing/2014/main" xmlns="" id="{441FE3C4-7737-4EB6-9280-FAD8852FB4B8}"/>
              </a:ext>
            </a:extLst>
          </p:cNvPr>
          <p:cNvSpPr>
            <a:spLocks noGrp="1"/>
          </p:cNvSpPr>
          <p:nvPr>
            <p:ph type="body" sz="quarter" idx="44" hasCustomPrompt="1"/>
          </p:nvPr>
        </p:nvSpPr>
        <p:spPr>
          <a:xfrm>
            <a:off x="5420978" y="4073394"/>
            <a:ext cx="1726129"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3" name="Text Placeholder 7">
            <a:extLst>
              <a:ext uri="{FF2B5EF4-FFF2-40B4-BE49-F238E27FC236}">
                <a16:creationId xmlns:a16="http://schemas.microsoft.com/office/drawing/2014/main" xmlns="" id="{70EF49EC-F8D8-463F-B786-F2C04C33AEE7}"/>
              </a:ext>
            </a:extLst>
          </p:cNvPr>
          <p:cNvSpPr>
            <a:spLocks noGrp="1"/>
          </p:cNvSpPr>
          <p:nvPr>
            <p:ph type="body" sz="quarter" idx="45" hasCustomPrompt="1"/>
          </p:nvPr>
        </p:nvSpPr>
        <p:spPr>
          <a:xfrm>
            <a:off x="5420977"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56" name="Text Placeholder 42">
            <a:extLst>
              <a:ext uri="{FF2B5EF4-FFF2-40B4-BE49-F238E27FC236}">
                <a16:creationId xmlns:a16="http://schemas.microsoft.com/office/drawing/2014/main" xmlns="" id="{997AC0B1-99FC-455E-A896-3C370BB38C53}"/>
              </a:ext>
            </a:extLst>
          </p:cNvPr>
          <p:cNvSpPr>
            <a:spLocks noGrp="1"/>
          </p:cNvSpPr>
          <p:nvPr>
            <p:ph type="body" sz="quarter" idx="19" hasCustomPrompt="1"/>
          </p:nvPr>
        </p:nvSpPr>
        <p:spPr>
          <a:xfrm>
            <a:off x="4414968" y="2914158"/>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p>
        </p:txBody>
      </p:sp>
      <p:sp>
        <p:nvSpPr>
          <p:cNvPr id="88" name="Text Placeholder 7">
            <a:extLst>
              <a:ext uri="{FF2B5EF4-FFF2-40B4-BE49-F238E27FC236}">
                <a16:creationId xmlns:a16="http://schemas.microsoft.com/office/drawing/2014/main" xmlns="" id="{D66EAED5-741C-44D6-840F-C90C1AF74A23}"/>
              </a:ext>
            </a:extLst>
          </p:cNvPr>
          <p:cNvSpPr>
            <a:spLocks noGrp="1"/>
          </p:cNvSpPr>
          <p:nvPr>
            <p:ph type="body" sz="quarter" idx="40" hasCustomPrompt="1"/>
          </p:nvPr>
        </p:nvSpPr>
        <p:spPr>
          <a:xfrm>
            <a:off x="4071198" y="2505648"/>
            <a:ext cx="1726129"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89" name="Text Placeholder 7">
            <a:extLst>
              <a:ext uri="{FF2B5EF4-FFF2-40B4-BE49-F238E27FC236}">
                <a16:creationId xmlns:a16="http://schemas.microsoft.com/office/drawing/2014/main" xmlns="" id="{7887B0FE-2AB8-455F-8EC7-C8F31FEA27CC}"/>
              </a:ext>
            </a:extLst>
          </p:cNvPr>
          <p:cNvSpPr>
            <a:spLocks noGrp="1"/>
          </p:cNvSpPr>
          <p:nvPr>
            <p:ph type="body" sz="quarter" idx="41" hasCustomPrompt="1"/>
          </p:nvPr>
        </p:nvSpPr>
        <p:spPr>
          <a:xfrm>
            <a:off x="4071197"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75" name="Text Placeholder 42">
            <a:extLst>
              <a:ext uri="{FF2B5EF4-FFF2-40B4-BE49-F238E27FC236}">
                <a16:creationId xmlns:a16="http://schemas.microsoft.com/office/drawing/2014/main" xmlns="" id="{6F1AC56E-6618-4728-A6EA-8B021EB6BCFB}"/>
              </a:ext>
            </a:extLst>
          </p:cNvPr>
          <p:cNvSpPr>
            <a:spLocks noGrp="1"/>
          </p:cNvSpPr>
          <p:nvPr>
            <p:ph type="body" sz="quarter" idx="29" hasCustomPrompt="1"/>
          </p:nvPr>
        </p:nvSpPr>
        <p:spPr>
          <a:xfrm>
            <a:off x="2188092" y="3979528"/>
            <a:ext cx="1044000" cy="1044000"/>
          </a:xfrm>
          <a:prstGeom prst="ellipse">
            <a:avLst/>
          </a:prstGeom>
          <a:solidFill>
            <a:schemeClr val="tx2"/>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noProof="0"/>
              <a:t>20XX</a:t>
            </a:r>
          </a:p>
        </p:txBody>
      </p:sp>
      <p:sp>
        <p:nvSpPr>
          <p:cNvPr id="60" name="Text Placeholder 42">
            <a:extLst>
              <a:ext uri="{FF2B5EF4-FFF2-40B4-BE49-F238E27FC236}">
                <a16:creationId xmlns:a16="http://schemas.microsoft.com/office/drawing/2014/main" xmlns="" id="{DB4C9C65-90B1-4A40-BB7B-DE799076D1B1}"/>
              </a:ext>
            </a:extLst>
          </p:cNvPr>
          <p:cNvSpPr>
            <a:spLocks noGrp="1"/>
          </p:cNvSpPr>
          <p:nvPr>
            <p:ph type="body" sz="quarter" idx="23" hasCustomPrompt="1"/>
          </p:nvPr>
        </p:nvSpPr>
        <p:spPr>
          <a:xfrm>
            <a:off x="4414968" y="4970360"/>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p>
        </p:txBody>
      </p:sp>
      <p:sp>
        <p:nvSpPr>
          <p:cNvPr id="96" name="Text Placeholder 7">
            <a:extLst>
              <a:ext uri="{FF2B5EF4-FFF2-40B4-BE49-F238E27FC236}">
                <a16:creationId xmlns:a16="http://schemas.microsoft.com/office/drawing/2014/main" xmlns="" id="{E9ED50CB-058A-4C6B-A8E2-0536EC0E40DA}"/>
              </a:ext>
            </a:extLst>
          </p:cNvPr>
          <p:cNvSpPr>
            <a:spLocks noGrp="1"/>
          </p:cNvSpPr>
          <p:nvPr>
            <p:ph type="body" sz="quarter" idx="48" hasCustomPrompt="1"/>
          </p:nvPr>
        </p:nvSpPr>
        <p:spPr>
          <a:xfrm>
            <a:off x="4075657" y="4567759"/>
            <a:ext cx="1726129"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7" name="Text Placeholder 7">
            <a:extLst>
              <a:ext uri="{FF2B5EF4-FFF2-40B4-BE49-F238E27FC236}">
                <a16:creationId xmlns:a16="http://schemas.microsoft.com/office/drawing/2014/main" xmlns="" id="{04D14365-5F59-4F4F-B237-26A11A2DDDD1}"/>
              </a:ext>
            </a:extLst>
          </p:cNvPr>
          <p:cNvSpPr>
            <a:spLocks noGrp="1"/>
          </p:cNvSpPr>
          <p:nvPr>
            <p:ph type="body" sz="quarter" idx="49" hasCustomPrompt="1"/>
          </p:nvPr>
        </p:nvSpPr>
        <p:spPr>
          <a:xfrm>
            <a:off x="4075656"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63" name="Text Placeholder 42">
            <a:extLst>
              <a:ext uri="{FF2B5EF4-FFF2-40B4-BE49-F238E27FC236}">
                <a16:creationId xmlns:a16="http://schemas.microsoft.com/office/drawing/2014/main" xmlns="" id="{CFA7DBCF-F797-4B29-8C96-7AC1602BBC81}"/>
              </a:ext>
            </a:extLst>
          </p:cNvPr>
          <p:cNvSpPr>
            <a:spLocks noGrp="1"/>
          </p:cNvSpPr>
          <p:nvPr>
            <p:ph type="body" sz="quarter" idx="26" hasCustomPrompt="1"/>
          </p:nvPr>
        </p:nvSpPr>
        <p:spPr>
          <a:xfrm>
            <a:off x="5759136" y="4970360"/>
            <a:ext cx="1044000" cy="1044000"/>
          </a:xfrm>
          <a:prstGeom prst="ellipse">
            <a:avLst/>
          </a:prstGeom>
          <a:solidFill>
            <a:schemeClr val="bg1"/>
          </a:solidFill>
          <a:ln w="72390">
            <a:solidFill>
              <a:schemeClr val="accent3"/>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p>
        </p:txBody>
      </p:sp>
      <p:sp>
        <p:nvSpPr>
          <p:cNvPr id="100" name="Text Placeholder 7">
            <a:extLst>
              <a:ext uri="{FF2B5EF4-FFF2-40B4-BE49-F238E27FC236}">
                <a16:creationId xmlns:a16="http://schemas.microsoft.com/office/drawing/2014/main" xmlns="" id="{07524528-CBB1-40C1-A6F2-855A4D99478D}"/>
              </a:ext>
            </a:extLst>
          </p:cNvPr>
          <p:cNvSpPr>
            <a:spLocks noGrp="1"/>
          </p:cNvSpPr>
          <p:nvPr>
            <p:ph type="body" sz="quarter" idx="52" hasCustomPrompt="1"/>
          </p:nvPr>
        </p:nvSpPr>
        <p:spPr>
          <a:xfrm>
            <a:off x="5423464" y="6121335"/>
            <a:ext cx="1726129"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101" name="Text Placeholder 7">
            <a:extLst>
              <a:ext uri="{FF2B5EF4-FFF2-40B4-BE49-F238E27FC236}">
                <a16:creationId xmlns:a16="http://schemas.microsoft.com/office/drawing/2014/main" xmlns="" id="{41F799BD-659E-472B-98A7-7C06C2F7458C}"/>
              </a:ext>
            </a:extLst>
          </p:cNvPr>
          <p:cNvSpPr>
            <a:spLocks noGrp="1"/>
          </p:cNvSpPr>
          <p:nvPr>
            <p:ph type="body" sz="quarter" idx="53" hasCustomPrompt="1"/>
          </p:nvPr>
        </p:nvSpPr>
        <p:spPr>
          <a:xfrm>
            <a:off x="5423463"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62" name="Text Placeholder 42">
            <a:extLst>
              <a:ext uri="{FF2B5EF4-FFF2-40B4-BE49-F238E27FC236}">
                <a16:creationId xmlns:a16="http://schemas.microsoft.com/office/drawing/2014/main" xmlns="" id="{113ADCA9-C0A6-4FAB-A09E-4DECBD41D738}"/>
              </a:ext>
            </a:extLst>
          </p:cNvPr>
          <p:cNvSpPr>
            <a:spLocks noGrp="1"/>
          </p:cNvSpPr>
          <p:nvPr>
            <p:ph type="body" sz="quarter" idx="25" hasCustomPrompt="1"/>
          </p:nvPr>
        </p:nvSpPr>
        <p:spPr>
          <a:xfrm>
            <a:off x="7103304" y="4970360"/>
            <a:ext cx="1044000" cy="1044000"/>
          </a:xfrm>
          <a:prstGeom prst="ellipse">
            <a:avLst/>
          </a:prstGeom>
          <a:solidFill>
            <a:schemeClr val="bg1"/>
          </a:solidFill>
          <a:ln w="72390">
            <a:solidFill>
              <a:schemeClr val="accent4"/>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p>
        </p:txBody>
      </p:sp>
      <p:sp>
        <p:nvSpPr>
          <p:cNvPr id="98" name="Text Placeholder 7">
            <a:extLst>
              <a:ext uri="{FF2B5EF4-FFF2-40B4-BE49-F238E27FC236}">
                <a16:creationId xmlns:a16="http://schemas.microsoft.com/office/drawing/2014/main" xmlns="" id="{3EC66011-3B65-49CC-8886-E2CCFBFFABD7}"/>
              </a:ext>
            </a:extLst>
          </p:cNvPr>
          <p:cNvSpPr>
            <a:spLocks noGrp="1"/>
          </p:cNvSpPr>
          <p:nvPr>
            <p:ph type="body" sz="quarter" idx="50" hasCustomPrompt="1"/>
          </p:nvPr>
        </p:nvSpPr>
        <p:spPr>
          <a:xfrm>
            <a:off x="6759849" y="4567759"/>
            <a:ext cx="1726129"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99" name="Text Placeholder 7">
            <a:extLst>
              <a:ext uri="{FF2B5EF4-FFF2-40B4-BE49-F238E27FC236}">
                <a16:creationId xmlns:a16="http://schemas.microsoft.com/office/drawing/2014/main" xmlns="" id="{3B2B5959-E5CC-42A7-B797-463098BE6290}"/>
              </a:ext>
            </a:extLst>
          </p:cNvPr>
          <p:cNvSpPr>
            <a:spLocks noGrp="1"/>
          </p:cNvSpPr>
          <p:nvPr>
            <p:ph type="body" sz="quarter" idx="51" hasCustomPrompt="1"/>
          </p:nvPr>
        </p:nvSpPr>
        <p:spPr>
          <a:xfrm>
            <a:off x="6759848"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61" name="Text Placeholder 42">
            <a:extLst>
              <a:ext uri="{FF2B5EF4-FFF2-40B4-BE49-F238E27FC236}">
                <a16:creationId xmlns:a16="http://schemas.microsoft.com/office/drawing/2014/main" xmlns="" id="{91E8A179-36A3-4D0A-96E7-689F93F9B8F2}"/>
              </a:ext>
            </a:extLst>
          </p:cNvPr>
          <p:cNvSpPr>
            <a:spLocks noGrp="1"/>
          </p:cNvSpPr>
          <p:nvPr>
            <p:ph type="body" sz="quarter" idx="24" hasCustomPrompt="1"/>
          </p:nvPr>
        </p:nvSpPr>
        <p:spPr>
          <a:xfrm>
            <a:off x="8447472" y="4970360"/>
            <a:ext cx="1044000" cy="1044000"/>
          </a:xfrm>
          <a:prstGeom prst="ellipse">
            <a:avLst/>
          </a:prstGeom>
          <a:solidFill>
            <a:schemeClr val="bg1"/>
          </a:solidFill>
          <a:ln w="72390">
            <a:solidFill>
              <a:schemeClr val="accent5"/>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p>
        </p:txBody>
      </p:sp>
      <p:sp>
        <p:nvSpPr>
          <p:cNvPr id="102" name="Text Placeholder 7">
            <a:extLst>
              <a:ext uri="{FF2B5EF4-FFF2-40B4-BE49-F238E27FC236}">
                <a16:creationId xmlns:a16="http://schemas.microsoft.com/office/drawing/2014/main" xmlns="" id="{9FDC66A0-D1C5-4C83-BBEE-D079881FADA3}"/>
              </a:ext>
            </a:extLst>
          </p:cNvPr>
          <p:cNvSpPr>
            <a:spLocks noGrp="1"/>
          </p:cNvSpPr>
          <p:nvPr>
            <p:ph type="body" sz="quarter" idx="54" hasCustomPrompt="1"/>
          </p:nvPr>
        </p:nvSpPr>
        <p:spPr>
          <a:xfrm>
            <a:off x="8107656" y="6121335"/>
            <a:ext cx="1726129"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p>
        </p:txBody>
      </p:sp>
      <p:sp>
        <p:nvSpPr>
          <p:cNvPr id="103" name="Text Placeholder 7">
            <a:extLst>
              <a:ext uri="{FF2B5EF4-FFF2-40B4-BE49-F238E27FC236}">
                <a16:creationId xmlns:a16="http://schemas.microsoft.com/office/drawing/2014/main" xmlns="" id="{E4E5E736-BFFC-4245-916F-586110128844}"/>
              </a:ext>
            </a:extLst>
          </p:cNvPr>
          <p:cNvSpPr>
            <a:spLocks noGrp="1"/>
          </p:cNvSpPr>
          <p:nvPr>
            <p:ph type="body" sz="quarter" idx="55" hasCustomPrompt="1"/>
          </p:nvPr>
        </p:nvSpPr>
        <p:spPr>
          <a:xfrm>
            <a:off x="8107655"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p>
        </p:txBody>
      </p:sp>
      <p:sp>
        <p:nvSpPr>
          <p:cNvPr id="110" name="Text Placeholder 42">
            <a:extLst>
              <a:ext uri="{FF2B5EF4-FFF2-40B4-BE49-F238E27FC236}">
                <a16:creationId xmlns:a16="http://schemas.microsoft.com/office/drawing/2014/main" xmlns="" id="{74922A2C-30D3-4ED0-8443-C57494EB4287}"/>
              </a:ext>
            </a:extLst>
          </p:cNvPr>
          <p:cNvSpPr>
            <a:spLocks noGrp="1"/>
          </p:cNvSpPr>
          <p:nvPr>
            <p:ph type="body" sz="quarter" idx="58" hasCustomPrompt="1"/>
          </p:nvPr>
        </p:nvSpPr>
        <p:spPr>
          <a:xfrm>
            <a:off x="10293432" y="4973439"/>
            <a:ext cx="1044000" cy="1044000"/>
          </a:xfrm>
          <a:prstGeom prst="ellipse">
            <a:avLst/>
          </a:prstGeom>
          <a:solidFill>
            <a:schemeClr val="accent5"/>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noProof="0"/>
              <a:t>20XX</a:t>
            </a:r>
          </a:p>
        </p:txBody>
      </p:sp>
      <p:sp>
        <p:nvSpPr>
          <p:cNvPr id="5" name="Footer Placeholder 4">
            <a:extLst>
              <a:ext uri="{FF2B5EF4-FFF2-40B4-BE49-F238E27FC236}">
                <a16:creationId xmlns:a16="http://schemas.microsoft.com/office/drawing/2014/main" xmlns="" id="{4953E081-530B-464A-B47C-C858A60EB2EA}"/>
              </a:ext>
            </a:extLst>
          </p:cNvPr>
          <p:cNvSpPr>
            <a:spLocks noGrp="1"/>
          </p:cNvSpPr>
          <p:nvPr>
            <p:ph type="ftr" sz="quarter" idx="11"/>
          </p:nvPr>
        </p:nvSpPr>
        <p:spPr/>
        <p:txBody>
          <a:bodyPr/>
          <a:lstStyle/>
          <a:p>
            <a:r>
              <a:rPr lang="en-US" noProof="0"/>
              <a:t>ADD A FOOTER</a:t>
            </a:r>
          </a:p>
        </p:txBody>
      </p:sp>
      <p:sp>
        <p:nvSpPr>
          <p:cNvPr id="4" name="Date Placeholder 3">
            <a:extLst>
              <a:ext uri="{FF2B5EF4-FFF2-40B4-BE49-F238E27FC236}">
                <a16:creationId xmlns:a16="http://schemas.microsoft.com/office/drawing/2014/main" xmlns="" id="{7C0373A1-F9A6-4E7C-A04F-22454F3A60CF}"/>
              </a:ext>
            </a:extLst>
          </p:cNvPr>
          <p:cNvSpPr>
            <a:spLocks noGrp="1"/>
          </p:cNvSpPr>
          <p:nvPr>
            <p:ph type="dt" sz="half" idx="10"/>
          </p:nvPr>
        </p:nvSpPr>
        <p:spPr>
          <a:xfrm>
            <a:off x="9005888" y="550858"/>
            <a:ext cx="2743200" cy="176716"/>
          </a:xfrm>
          <a:prstGeom prst="rect">
            <a:avLst/>
          </a:prstGeom>
        </p:spPr>
        <p:txBody>
          <a:bodyPr/>
          <a:lstStyle/>
          <a:p>
            <a:fld id="{F0BF70C0-85C8-4782-A2DC-740B0F58DBF8}" type="datetime1">
              <a:rPr lang="en-US" noProof="0" smtClean="0"/>
              <a:t>12/7/19</a:t>
            </a:fld>
            <a:endParaRPr lang="en-US" noProof="0"/>
          </a:p>
        </p:txBody>
      </p:sp>
      <p:sp>
        <p:nvSpPr>
          <p:cNvPr id="6" name="Slide Number Placeholder 5">
            <a:extLst>
              <a:ext uri="{FF2B5EF4-FFF2-40B4-BE49-F238E27FC236}">
                <a16:creationId xmlns:a16="http://schemas.microsoft.com/office/drawing/2014/main" xmlns="" id="{B09BF57F-FEA7-4D09-AA29-F32AA5577A04}"/>
              </a:ext>
            </a:extLst>
          </p:cNvPr>
          <p:cNvSpPr>
            <a:spLocks noGrp="1"/>
          </p:cNvSpPr>
          <p:nvPr>
            <p:ph type="sldNum" sz="quarter" idx="12"/>
          </p:nvPr>
        </p:nvSpPr>
        <p:spPr/>
        <p:txBody>
          <a:bodyPr/>
          <a:lstStyle/>
          <a:p>
            <a:fld id="{93C1428B-5ACF-4E79-A091-05E2328DA75D}" type="slidenum">
              <a:rPr lang="en-US" noProof="0" smtClean="0"/>
              <a:t>‹#›</a:t>
            </a:fld>
            <a:endParaRPr lang="en-US" noProof="0"/>
          </a:p>
        </p:txBody>
      </p:sp>
    </p:spTree>
    <p:extLst>
      <p:ext uri="{BB962C8B-B14F-4D97-AF65-F5344CB8AC3E}">
        <p14:creationId xmlns:p14="http://schemas.microsoft.com/office/powerpoint/2010/main" val="352861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FD936-6DD3-42A2-A0DB-A561E1DD3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D8101F3-0508-4622-9C70-69AB82578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9DA856-9DF8-47E4-97BD-04248728DB88}"/>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5" name="Footer Placeholder 4">
            <a:extLst>
              <a:ext uri="{FF2B5EF4-FFF2-40B4-BE49-F238E27FC236}">
                <a16:creationId xmlns:a16="http://schemas.microsoft.com/office/drawing/2014/main" xmlns="" id="{42737AEC-0EB7-4276-BD24-D99171768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AD56AB-DABC-444B-8965-E7262BB7DB44}"/>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419249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69486-7587-4DAA-80FD-0ECFB4419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5F9D4BB-89A6-416C-8ABF-9F1355F5B3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6B4A196-D8D7-4626-A2DA-C94882B403B1}"/>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5" name="Footer Placeholder 4">
            <a:extLst>
              <a:ext uri="{FF2B5EF4-FFF2-40B4-BE49-F238E27FC236}">
                <a16:creationId xmlns:a16="http://schemas.microsoft.com/office/drawing/2014/main" xmlns="" id="{8404DFFE-1728-4FF8-893A-E576D1186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6E97213-A592-4F6A-846B-AB3B71F3DD20}"/>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162459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53421-2C6B-48DB-9576-AA53E9A75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A475935-A49B-476B-948B-5597455AA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B98DDD7-EFAA-4ABD-936B-BFBE3AA10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923913A-FE47-43CA-BEC2-E909F87A1D24}"/>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6" name="Footer Placeholder 5">
            <a:extLst>
              <a:ext uri="{FF2B5EF4-FFF2-40B4-BE49-F238E27FC236}">
                <a16:creationId xmlns:a16="http://schemas.microsoft.com/office/drawing/2014/main" xmlns="" id="{1FA6E61D-60D5-4B81-A70E-226ECEB62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E7728F-C896-4037-969C-8B9D935B5B16}"/>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177960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E98A1-DCF9-4C1A-B8EB-2D0E24479B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A4CD99B-3DB9-4691-8A5F-8C7DA1253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0BF6DE-48EE-4A69-AF9E-F11212CD2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F8375A0-A902-4DCC-AD00-791A2ABB8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97E5909-96DC-4C81-8E89-38724FEC8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38301E6-21D9-4817-BBAD-DDE0E190B8DA}"/>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8" name="Footer Placeholder 7">
            <a:extLst>
              <a:ext uri="{FF2B5EF4-FFF2-40B4-BE49-F238E27FC236}">
                <a16:creationId xmlns:a16="http://schemas.microsoft.com/office/drawing/2014/main" xmlns="" id="{18B5C2ED-A124-41A5-A440-D6DCEDA1B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46C4C3D-50E3-4006-9D68-A3FCF923295A}"/>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71433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698CE-F8C8-4FD3-B545-86F1B5FA42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BFE6EE7-DC7D-48BD-92B8-CC3C0E6DEBAE}"/>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4" name="Footer Placeholder 3">
            <a:extLst>
              <a:ext uri="{FF2B5EF4-FFF2-40B4-BE49-F238E27FC236}">
                <a16:creationId xmlns:a16="http://schemas.microsoft.com/office/drawing/2014/main" xmlns="" id="{6AB0B5AE-7348-4428-97E4-A0B79D2621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050A963-7A2B-4FC7-AF7D-E4A72B75DA1C}"/>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11225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CEA5A7E-3A91-48CF-AC54-E2D08045B661}"/>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3" name="Footer Placeholder 2">
            <a:extLst>
              <a:ext uri="{FF2B5EF4-FFF2-40B4-BE49-F238E27FC236}">
                <a16:creationId xmlns:a16="http://schemas.microsoft.com/office/drawing/2014/main" xmlns="" id="{04628792-8299-4648-8913-EA9E63608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F9E2ED8-8628-47E7-9F37-C4ED220912FE}"/>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371862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57CCC-89C5-4F0A-A477-D4DC282A3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8E67D8F-CC33-49F2-836C-5F401E8D9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0909A51-2998-46A5-B05F-BC5BB6471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93FD497-AA6C-4B5C-BFD9-5BBEA39A0C58}"/>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6" name="Footer Placeholder 5">
            <a:extLst>
              <a:ext uri="{FF2B5EF4-FFF2-40B4-BE49-F238E27FC236}">
                <a16:creationId xmlns:a16="http://schemas.microsoft.com/office/drawing/2014/main" xmlns="" id="{575FC79F-E40B-4957-A2D8-43F12195F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E78D17-C933-483B-A375-B60D517413C5}"/>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271121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BF2FE-1D6B-4FC2-BF24-1B0DB0A98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68A7E4-1D0D-4690-A29E-2F0380856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6AD747D-ADFE-4523-87CC-4696823DF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CEA0DAB-9764-4373-881E-4F84E26C9BA9}"/>
              </a:ext>
            </a:extLst>
          </p:cNvPr>
          <p:cNvSpPr>
            <a:spLocks noGrp="1"/>
          </p:cNvSpPr>
          <p:nvPr>
            <p:ph type="dt" sz="half" idx="10"/>
          </p:nvPr>
        </p:nvSpPr>
        <p:spPr/>
        <p:txBody>
          <a:bodyPr/>
          <a:lstStyle/>
          <a:p>
            <a:fld id="{704A5C21-140F-4A01-82B4-3633148C0723}" type="datetimeFigureOut">
              <a:rPr lang="en-US" smtClean="0"/>
              <a:t>12/7/19</a:t>
            </a:fld>
            <a:endParaRPr lang="en-US"/>
          </a:p>
        </p:txBody>
      </p:sp>
      <p:sp>
        <p:nvSpPr>
          <p:cNvPr id="6" name="Footer Placeholder 5">
            <a:extLst>
              <a:ext uri="{FF2B5EF4-FFF2-40B4-BE49-F238E27FC236}">
                <a16:creationId xmlns:a16="http://schemas.microsoft.com/office/drawing/2014/main" xmlns="" id="{DBBB5ACE-4D60-4FB4-B408-3FA736445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3EBD614-363F-4C6F-8716-FB153E136711}"/>
              </a:ext>
            </a:extLst>
          </p:cNvPr>
          <p:cNvSpPr>
            <a:spLocks noGrp="1"/>
          </p:cNvSpPr>
          <p:nvPr>
            <p:ph type="sldNum" sz="quarter" idx="12"/>
          </p:nvPr>
        </p:nvSpPr>
        <p:spPr/>
        <p:txBody>
          <a:bodyPr/>
          <a:lstStyle/>
          <a:p>
            <a:fld id="{DD34BDA4-C5ED-4C28-B943-E7283A1B341D}" type="slidenum">
              <a:rPr lang="en-US" smtClean="0"/>
              <a:t>‹#›</a:t>
            </a:fld>
            <a:endParaRPr lang="en-US"/>
          </a:p>
        </p:txBody>
      </p:sp>
    </p:spTree>
    <p:extLst>
      <p:ext uri="{BB962C8B-B14F-4D97-AF65-F5344CB8AC3E}">
        <p14:creationId xmlns:p14="http://schemas.microsoft.com/office/powerpoint/2010/main" val="15491977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1AFC18C-F900-47AD-9CFE-B2D1D24FE8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D28A66E-1E1A-425D-AB00-9A70F4D53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2815C8C-7A46-4D65-9402-A7EEA0174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A5C21-140F-4A01-82B4-3633148C0723}" type="datetimeFigureOut">
              <a:rPr lang="en-US" smtClean="0"/>
              <a:t>12/7/19</a:t>
            </a:fld>
            <a:endParaRPr lang="en-US"/>
          </a:p>
        </p:txBody>
      </p:sp>
      <p:sp>
        <p:nvSpPr>
          <p:cNvPr id="5" name="Footer Placeholder 4">
            <a:extLst>
              <a:ext uri="{FF2B5EF4-FFF2-40B4-BE49-F238E27FC236}">
                <a16:creationId xmlns:a16="http://schemas.microsoft.com/office/drawing/2014/main" xmlns="" id="{CB1A4EA5-1464-4BE8-8CBD-F5CA849EF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A7F5327-32B1-4FF1-B8E4-B616A054D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4BDA4-C5ED-4C28-B943-E7283A1B341D}" type="slidenum">
              <a:rPr lang="en-US" smtClean="0"/>
              <a:t>‹#›</a:t>
            </a:fld>
            <a:endParaRPr lang="en-US"/>
          </a:p>
        </p:txBody>
      </p:sp>
    </p:spTree>
    <p:extLst>
      <p:ext uri="{BB962C8B-B14F-4D97-AF65-F5344CB8AC3E}">
        <p14:creationId xmlns:p14="http://schemas.microsoft.com/office/powerpoint/2010/main" val="2200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37.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38.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39.jpe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3.sv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sv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1F7A7-68A8-4D9E-A0F1-8029F18F9830}"/>
              </a:ext>
            </a:extLst>
          </p:cNvPr>
          <p:cNvSpPr>
            <a:spLocks noGrp="1"/>
          </p:cNvSpPr>
          <p:nvPr>
            <p:ph type="ctrTitle"/>
          </p:nvPr>
        </p:nvSpPr>
        <p:spPr>
          <a:xfrm>
            <a:off x="1524000" y="1122363"/>
            <a:ext cx="9144000" cy="2387600"/>
          </a:xfrm>
        </p:spPr>
        <p:txBody>
          <a:bodyPr/>
          <a:lstStyle/>
          <a:p>
            <a:endParaRPr lang="en-US" dirty="0"/>
          </a:p>
        </p:txBody>
      </p:sp>
      <p:sp>
        <p:nvSpPr>
          <p:cNvPr id="3" name="Subtitle 2">
            <a:extLst>
              <a:ext uri="{FF2B5EF4-FFF2-40B4-BE49-F238E27FC236}">
                <a16:creationId xmlns:a16="http://schemas.microsoft.com/office/drawing/2014/main" xmlns="" id="{9B02A944-EEE5-4B6C-872B-ECD0431DA562}"/>
              </a:ext>
            </a:extLst>
          </p:cNvPr>
          <p:cNvSpPr>
            <a:spLocks noGrp="1"/>
          </p:cNvSpPr>
          <p:nvPr>
            <p:ph type="subTitle" idx="1"/>
          </p:nvPr>
        </p:nvSpPr>
        <p:spPr/>
        <p:txBody>
          <a:bodyPr/>
          <a:lstStyle/>
          <a:p>
            <a:endParaRPr lang="en-US" dirty="0"/>
          </a:p>
        </p:txBody>
      </p:sp>
      <p:sp useBgFill="1">
        <p:nvSpPr>
          <p:cNvPr id="15" name="Rectangle 14">
            <a:extLst>
              <a:ext uri="{FF2B5EF4-FFF2-40B4-BE49-F238E27FC236}">
                <a16:creationId xmlns:a16="http://schemas.microsoft.com/office/drawing/2014/main" xmlns="" id="{37C8838D-B441-423B-96C2-A4334F80E0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xmlns="" id="{3B453AD9-2599-4624-8416-1C6AD70B5C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 name="Freeform 5">
              <a:extLst>
                <a:ext uri="{FF2B5EF4-FFF2-40B4-BE49-F238E27FC236}">
                  <a16:creationId xmlns:a16="http://schemas.microsoft.com/office/drawing/2014/main" xmlns="" id="{D3EE9847-CF90-4068-89A0-ADDA9EFF90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6">
              <a:extLst>
                <a:ext uri="{FF2B5EF4-FFF2-40B4-BE49-F238E27FC236}">
                  <a16:creationId xmlns:a16="http://schemas.microsoft.com/office/drawing/2014/main" xmlns="" id="{CB0BFBD5-C52A-4CC7-B029-07F3770DBE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7">
              <a:extLst>
                <a:ext uri="{FF2B5EF4-FFF2-40B4-BE49-F238E27FC236}">
                  <a16:creationId xmlns:a16="http://schemas.microsoft.com/office/drawing/2014/main" xmlns="" id="{39AF1C36-D233-458D-8C25-1316E6E2C2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8">
              <a:extLst>
                <a:ext uri="{FF2B5EF4-FFF2-40B4-BE49-F238E27FC236}">
                  <a16:creationId xmlns:a16="http://schemas.microsoft.com/office/drawing/2014/main" xmlns="" id="{B4F02239-1F7F-4A59-B3C1-8F9A4186B7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9">
              <a:extLst>
                <a:ext uri="{FF2B5EF4-FFF2-40B4-BE49-F238E27FC236}">
                  <a16:creationId xmlns:a16="http://schemas.microsoft.com/office/drawing/2014/main" xmlns="" id="{60984FE8-B270-4FBF-A5CC-8106D4B580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0">
              <a:extLst>
                <a:ext uri="{FF2B5EF4-FFF2-40B4-BE49-F238E27FC236}">
                  <a16:creationId xmlns:a16="http://schemas.microsoft.com/office/drawing/2014/main" xmlns="" id="{6E63A0A2-7E4A-4AA4-BC80-1FC109B314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1">
              <a:extLst>
                <a:ext uri="{FF2B5EF4-FFF2-40B4-BE49-F238E27FC236}">
                  <a16:creationId xmlns:a16="http://schemas.microsoft.com/office/drawing/2014/main" xmlns="" id="{FD85987B-60D2-4288-A919-8C3CF60C9A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2">
              <a:extLst>
                <a:ext uri="{FF2B5EF4-FFF2-40B4-BE49-F238E27FC236}">
                  <a16:creationId xmlns:a16="http://schemas.microsoft.com/office/drawing/2014/main" xmlns="" id="{1B0E08EC-00FA-4E17-B4BD-C2BFC7914F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3">
              <a:extLst>
                <a:ext uri="{FF2B5EF4-FFF2-40B4-BE49-F238E27FC236}">
                  <a16:creationId xmlns:a16="http://schemas.microsoft.com/office/drawing/2014/main" xmlns="" id="{B425C0DF-2E56-472C-B903-C8ECC43E03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4">
              <a:extLst>
                <a:ext uri="{FF2B5EF4-FFF2-40B4-BE49-F238E27FC236}">
                  <a16:creationId xmlns:a16="http://schemas.microsoft.com/office/drawing/2014/main" xmlns="" id="{DF699CFE-5FB3-45F8-BAE0-BF4A92F92E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5">
              <a:extLst>
                <a:ext uri="{FF2B5EF4-FFF2-40B4-BE49-F238E27FC236}">
                  <a16:creationId xmlns:a16="http://schemas.microsoft.com/office/drawing/2014/main" xmlns="" id="{6CA05915-C9BA-47B4-B27C-68D9BF7CEB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6">
              <a:extLst>
                <a:ext uri="{FF2B5EF4-FFF2-40B4-BE49-F238E27FC236}">
                  <a16:creationId xmlns:a16="http://schemas.microsoft.com/office/drawing/2014/main" xmlns="" id="{F1F223EB-5725-4C55-AEED-7220EADC80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7">
              <a:extLst>
                <a:ext uri="{FF2B5EF4-FFF2-40B4-BE49-F238E27FC236}">
                  <a16:creationId xmlns:a16="http://schemas.microsoft.com/office/drawing/2014/main" xmlns="" id="{4511906B-BFFE-4E61-9ABB-BED2966D5F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8">
              <a:extLst>
                <a:ext uri="{FF2B5EF4-FFF2-40B4-BE49-F238E27FC236}">
                  <a16:creationId xmlns:a16="http://schemas.microsoft.com/office/drawing/2014/main" xmlns="" id="{B5115AF3-3A27-43DB-BE3D-89E27E6411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9">
              <a:extLst>
                <a:ext uri="{FF2B5EF4-FFF2-40B4-BE49-F238E27FC236}">
                  <a16:creationId xmlns:a16="http://schemas.microsoft.com/office/drawing/2014/main" xmlns="" id="{BA8B47FB-15E8-425F-AD58-CF4EE30218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0">
              <a:extLst>
                <a:ext uri="{FF2B5EF4-FFF2-40B4-BE49-F238E27FC236}">
                  <a16:creationId xmlns:a16="http://schemas.microsoft.com/office/drawing/2014/main" xmlns="" id="{D0911D34-61C7-4AE0-BEFB-F412CE7173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1">
              <a:extLst>
                <a:ext uri="{FF2B5EF4-FFF2-40B4-BE49-F238E27FC236}">
                  <a16:creationId xmlns:a16="http://schemas.microsoft.com/office/drawing/2014/main" xmlns="" id="{D9279D22-D651-4509-AF28-4D4FE48766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2">
              <a:extLst>
                <a:ext uri="{FF2B5EF4-FFF2-40B4-BE49-F238E27FC236}">
                  <a16:creationId xmlns:a16="http://schemas.microsoft.com/office/drawing/2014/main" xmlns="" id="{1184B3C4-815D-4AC9-A339-D14DBF104A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23">
              <a:extLst>
                <a:ext uri="{FF2B5EF4-FFF2-40B4-BE49-F238E27FC236}">
                  <a16:creationId xmlns:a16="http://schemas.microsoft.com/office/drawing/2014/main" xmlns="" id="{558195DF-946C-4BB3-87C4-8AB8C816B6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9" name="Freeform: Shape 38">
            <a:extLst>
              <a:ext uri="{FF2B5EF4-FFF2-40B4-BE49-F238E27FC236}">
                <a16:creationId xmlns:a16="http://schemas.microsoft.com/office/drawing/2014/main" xmlns="" id="{913866B8-A7A5-4D20-9C48-DFBA2BF458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Oval 32">
            <a:extLst>
              <a:ext uri="{FF2B5EF4-FFF2-40B4-BE49-F238E27FC236}">
                <a16:creationId xmlns:a16="http://schemas.microsoft.com/office/drawing/2014/main" xmlns="" id="{32AC827C-0777-4123-9558-26D0FCEE5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itle 1">
            <a:extLst>
              <a:ext uri="{FF2B5EF4-FFF2-40B4-BE49-F238E27FC236}">
                <a16:creationId xmlns:a16="http://schemas.microsoft.com/office/drawing/2014/main" xmlns="" id="{24E43B2B-D57B-4903-A8A8-87A63ED833B2}"/>
              </a:ext>
            </a:extLst>
          </p:cNvPr>
          <p:cNvSpPr txBox="1">
            <a:spLocks/>
          </p:cNvSpPr>
          <p:nvPr/>
        </p:nvSpPr>
        <p:spPr>
          <a:xfrm>
            <a:off x="2348756" y="1780168"/>
            <a:ext cx="7226967" cy="14994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dirty="0">
                <a:solidFill>
                  <a:schemeClr val="bg1"/>
                </a:solidFill>
              </a:rPr>
              <a:t>Functional Spark</a:t>
            </a:r>
          </a:p>
        </p:txBody>
      </p:sp>
      <p:sp>
        <p:nvSpPr>
          <p:cNvPr id="42" name="Subtitle 2">
            <a:extLst>
              <a:ext uri="{FF2B5EF4-FFF2-40B4-BE49-F238E27FC236}">
                <a16:creationId xmlns:a16="http://schemas.microsoft.com/office/drawing/2014/main" xmlns="" id="{CA51AD43-035D-4995-B9CE-18ED9B385C28}"/>
              </a:ext>
            </a:extLst>
          </p:cNvPr>
          <p:cNvSpPr txBox="1">
            <a:spLocks/>
          </p:cNvSpPr>
          <p:nvPr/>
        </p:nvSpPr>
        <p:spPr>
          <a:xfrm>
            <a:off x="2489200" y="3229410"/>
            <a:ext cx="7212539" cy="17509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dirty="0">
                <a:solidFill>
                  <a:schemeClr val="accent6">
                    <a:lumMod val="40000"/>
                    <a:lumOff val="60000"/>
                  </a:schemeClr>
                </a:solidFill>
              </a:rPr>
              <a:t>CUSTOMER SENTIMENT ANALYSIS</a:t>
            </a:r>
          </a:p>
          <a:p>
            <a:r>
              <a:rPr lang="en-US" sz="2800" b="1" dirty="0">
                <a:solidFill>
                  <a:schemeClr val="accent6">
                    <a:lumMod val="40000"/>
                    <a:lumOff val="60000"/>
                  </a:schemeClr>
                </a:solidFill>
              </a:rPr>
              <a:t>Team #7</a:t>
            </a:r>
          </a:p>
          <a:p>
            <a:r>
              <a:rPr lang="en-US" sz="2800" b="1" dirty="0">
                <a:solidFill>
                  <a:schemeClr val="bg2">
                    <a:lumMod val="25000"/>
                  </a:schemeClr>
                </a:solidFill>
              </a:rPr>
              <a:t>Nadkar, Kailash</a:t>
            </a:r>
          </a:p>
          <a:p>
            <a:r>
              <a:rPr lang="en-US" sz="2800" b="1" dirty="0">
                <a:solidFill>
                  <a:schemeClr val="bg2">
                    <a:lumMod val="25000"/>
                  </a:schemeClr>
                </a:solidFill>
              </a:rPr>
              <a:t>Patodi, Abhi</a:t>
            </a:r>
          </a:p>
        </p:txBody>
      </p:sp>
      <p:pic>
        <p:nvPicPr>
          <p:cNvPr id="43" name="Picture 11" descr="C:\Users\donate\Downloads\scalaspark.png">
            <a:extLst>
              <a:ext uri="{FF2B5EF4-FFF2-40B4-BE49-F238E27FC236}">
                <a16:creationId xmlns:a16="http://schemas.microsoft.com/office/drawing/2014/main" xmlns="" id="{0FDB4944-8026-47A2-8EA1-D5890FB21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6194" y="128426"/>
            <a:ext cx="3102077" cy="1417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954136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B19AAAA8-8B68-4397-A893-E5F04C6513B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SPARK SETUP</a:t>
            </a:r>
          </a:p>
        </p:txBody>
      </p:sp>
      <p:pic>
        <p:nvPicPr>
          <p:cNvPr id="5" name="Picture 4" descr="A screenshot of a cell phone&#10;&#10;Description automatically generated">
            <a:extLst>
              <a:ext uri="{FF2B5EF4-FFF2-40B4-BE49-F238E27FC236}">
                <a16:creationId xmlns:a16="http://schemas.microsoft.com/office/drawing/2014/main" xmlns="" id="{C48CA091-E18E-4521-ABFD-13A40D9BE4D7}"/>
              </a:ext>
            </a:extLst>
          </p:cNvPr>
          <p:cNvPicPr>
            <a:picLocks noChangeAspect="1"/>
          </p:cNvPicPr>
          <p:nvPr/>
        </p:nvPicPr>
        <p:blipFill rotWithShape="1">
          <a:blip r:embed="rId3">
            <a:extLst>
              <a:ext uri="{28A0092B-C50C-407E-A947-70E740481C1C}">
                <a14:useLocalDpi xmlns:a14="http://schemas.microsoft.com/office/drawing/2010/main" val="0"/>
              </a:ext>
            </a:extLst>
          </a:blip>
          <a:srcRect r="24909"/>
          <a:stretch/>
        </p:blipFill>
        <p:spPr>
          <a:xfrm>
            <a:off x="710680" y="2753936"/>
            <a:ext cx="10622605" cy="3792945"/>
          </a:xfrm>
          <a:prstGeom prst="rect">
            <a:avLst/>
          </a:prstGeom>
        </p:spPr>
      </p:pic>
    </p:spTree>
    <p:extLst>
      <p:ext uri="{BB962C8B-B14F-4D97-AF65-F5344CB8AC3E}">
        <p14:creationId xmlns:p14="http://schemas.microsoft.com/office/powerpoint/2010/main" val="357749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B19AAAA8-8B68-4397-A893-E5F04C6513B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Training Dataset</a:t>
            </a:r>
          </a:p>
        </p:txBody>
      </p:sp>
      <p:pic>
        <p:nvPicPr>
          <p:cNvPr id="4" name="Picture 3" descr="A screenshot of a cell phone&#10;&#10;Description automatically generated">
            <a:extLst>
              <a:ext uri="{FF2B5EF4-FFF2-40B4-BE49-F238E27FC236}">
                <a16:creationId xmlns:a16="http://schemas.microsoft.com/office/drawing/2014/main" xmlns="" id="{398BEF66-C151-453D-90E8-D29924239E58}"/>
              </a:ext>
            </a:extLst>
          </p:cNvPr>
          <p:cNvPicPr>
            <a:picLocks noChangeAspect="1"/>
          </p:cNvPicPr>
          <p:nvPr/>
        </p:nvPicPr>
        <p:blipFill rotWithShape="1">
          <a:blip r:embed="rId3">
            <a:extLst>
              <a:ext uri="{28A0092B-C50C-407E-A947-70E740481C1C}">
                <a14:useLocalDpi xmlns:a14="http://schemas.microsoft.com/office/drawing/2010/main" val="0"/>
              </a:ext>
            </a:extLst>
          </a:blip>
          <a:srcRect l="-1707" t="-597" r="56215" b="14292"/>
          <a:stretch/>
        </p:blipFill>
        <p:spPr>
          <a:xfrm>
            <a:off x="671210" y="2735488"/>
            <a:ext cx="5424638" cy="3911834"/>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xmlns="" id="{DD611198-E315-4B95-8B21-713A9E437E5F}"/>
              </a:ext>
            </a:extLst>
          </p:cNvPr>
          <p:cNvPicPr>
            <a:picLocks noChangeAspect="1"/>
          </p:cNvPicPr>
          <p:nvPr/>
        </p:nvPicPr>
        <p:blipFill rotWithShape="1">
          <a:blip r:embed="rId4">
            <a:extLst>
              <a:ext uri="{28A0092B-C50C-407E-A947-70E740481C1C}">
                <a14:useLocalDpi xmlns:a14="http://schemas.microsoft.com/office/drawing/2010/main" val="0"/>
              </a:ext>
            </a:extLst>
          </a:blip>
          <a:srcRect r="47944"/>
          <a:stretch/>
        </p:blipFill>
        <p:spPr>
          <a:xfrm>
            <a:off x="7512595" y="2595970"/>
            <a:ext cx="3120839" cy="3911834"/>
          </a:xfrm>
          <a:prstGeom prst="rect">
            <a:avLst/>
          </a:prstGeom>
        </p:spPr>
      </p:pic>
    </p:spTree>
    <p:extLst>
      <p:ext uri="{BB962C8B-B14F-4D97-AF65-F5344CB8AC3E}">
        <p14:creationId xmlns:p14="http://schemas.microsoft.com/office/powerpoint/2010/main" val="27247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B19AAAA8-8B68-4397-A893-E5F04C6513B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Cleaning and Splitting Data</a:t>
            </a:r>
          </a:p>
        </p:txBody>
      </p:sp>
      <p:pic>
        <p:nvPicPr>
          <p:cNvPr id="5" name="Picture 4" descr="A screenshot of a cell phone&#10;&#10;Description automatically generated">
            <a:extLst>
              <a:ext uri="{FF2B5EF4-FFF2-40B4-BE49-F238E27FC236}">
                <a16:creationId xmlns:a16="http://schemas.microsoft.com/office/drawing/2014/main" xmlns="" id="{D88ECCE5-6EBF-4E67-A10A-C0223C76D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93" y="2753935"/>
            <a:ext cx="10335081" cy="2372541"/>
          </a:xfrm>
          <a:prstGeom prst="rect">
            <a:avLst/>
          </a:prstGeom>
        </p:spPr>
      </p:pic>
      <p:pic>
        <p:nvPicPr>
          <p:cNvPr id="7" name="Picture 6">
            <a:extLst>
              <a:ext uri="{FF2B5EF4-FFF2-40B4-BE49-F238E27FC236}">
                <a16:creationId xmlns:a16="http://schemas.microsoft.com/office/drawing/2014/main" xmlns="" id="{5BAFAC70-EA0C-42A4-AD78-24B15D786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93" y="5013797"/>
            <a:ext cx="9789268" cy="1591283"/>
          </a:xfrm>
          <a:prstGeom prst="rect">
            <a:avLst/>
          </a:prstGeom>
        </p:spPr>
      </p:pic>
    </p:spTree>
    <p:extLst>
      <p:ext uri="{BB962C8B-B14F-4D97-AF65-F5344CB8AC3E}">
        <p14:creationId xmlns:p14="http://schemas.microsoft.com/office/powerpoint/2010/main" val="218464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B19AAAA8-8B68-4397-A893-E5F04C6513B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Tokenization and Count Vectorizer</a:t>
            </a:r>
          </a:p>
        </p:txBody>
      </p:sp>
      <p:pic>
        <p:nvPicPr>
          <p:cNvPr id="4" name="Picture 3" descr="A screenshot of a cell phone&#10;&#10;Description automatically generated">
            <a:extLst>
              <a:ext uri="{FF2B5EF4-FFF2-40B4-BE49-F238E27FC236}">
                <a16:creationId xmlns:a16="http://schemas.microsoft.com/office/drawing/2014/main" xmlns="" id="{0EF949DC-D404-428F-ADA1-FCB9180F1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47" y="2655887"/>
            <a:ext cx="10739336" cy="16828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xmlns="" id="{D34C7759-5148-4D3E-89B4-00886AAC9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70" y="4698459"/>
            <a:ext cx="10292927" cy="1682885"/>
          </a:xfrm>
          <a:prstGeom prst="rect">
            <a:avLst/>
          </a:prstGeom>
        </p:spPr>
      </p:pic>
    </p:spTree>
    <p:extLst>
      <p:ext uri="{BB962C8B-B14F-4D97-AF65-F5344CB8AC3E}">
        <p14:creationId xmlns:p14="http://schemas.microsoft.com/office/powerpoint/2010/main" val="335076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19AAAA8-8B68-4397-A893-E5F04C6513B6}"/>
              </a:ext>
            </a:extLst>
          </p:cNvPr>
          <p:cNvSpPr>
            <a:spLocks noGrp="1"/>
          </p:cNvSpPr>
          <p:nvPr>
            <p:ph type="title"/>
          </p:nvPr>
        </p:nvSpPr>
        <p:spPr>
          <a:xfrm>
            <a:off x="838199" y="3808429"/>
            <a:ext cx="6801321" cy="2454278"/>
          </a:xfrm>
        </p:spPr>
        <p:txBody>
          <a:bodyPr vert="horz" lIns="91440" tIns="45720" rIns="91440" bIns="45720" rtlCol="0" anchor="ctr">
            <a:normAutofit/>
          </a:bodyPr>
          <a:lstStyle/>
          <a:p>
            <a:pPr algn="ctr"/>
            <a:r>
              <a:rPr lang="en-US" sz="7200" b="1" dirty="0">
                <a:solidFill>
                  <a:schemeClr val="accent4"/>
                </a:solidFill>
                <a:latin typeface="Algerian" panose="04020705040A02060702" pitchFamily="82" charset="0"/>
              </a:rPr>
              <a:t>Data Modeling</a:t>
            </a:r>
          </a:p>
        </p:txBody>
      </p:sp>
      <p:sp>
        <p:nvSpPr>
          <p:cNvPr id="24" name="Oval 23">
            <a:extLst>
              <a:ext uri="{FF2B5EF4-FFF2-40B4-BE49-F238E27FC236}">
                <a16:creationId xmlns:a16="http://schemas.microsoft.com/office/drawing/2014/main" xmlns=""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xmlns=""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xmlns=""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xmlns=""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xmlns=""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86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DF77E1-8DEF-406F-8859-EA53AB6B63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fontScale="90000"/>
          </a:bodyPr>
          <a:lstStyle/>
          <a:p>
            <a:pPr algn="ctr"/>
            <a:r>
              <a:rPr lang="en-US" sz="3200" b="1" kern="1200" dirty="0">
                <a:solidFill>
                  <a:schemeClr val="bg1"/>
                </a:solidFill>
                <a:latin typeface="+mj-lt"/>
                <a:ea typeface="+mj-ea"/>
                <a:cs typeface="+mj-cs"/>
              </a:rPr>
              <a:t>Storing Model</a:t>
            </a:r>
          </a:p>
        </p:txBody>
      </p:sp>
      <p:pic>
        <p:nvPicPr>
          <p:cNvPr id="3" name="Picture 2">
            <a:extLst>
              <a:ext uri="{FF2B5EF4-FFF2-40B4-BE49-F238E27FC236}">
                <a16:creationId xmlns:a16="http://schemas.microsoft.com/office/drawing/2014/main" xmlns="" id="{C4F9D523-0CB1-497D-84AC-9D8A8B6C89D9}"/>
              </a:ext>
            </a:extLst>
          </p:cNvPr>
          <p:cNvPicPr>
            <a:picLocks noChangeAspect="1"/>
          </p:cNvPicPr>
          <p:nvPr/>
        </p:nvPicPr>
        <p:blipFill>
          <a:blip r:embed="rId3"/>
          <a:stretch>
            <a:fillRect/>
          </a:stretch>
        </p:blipFill>
        <p:spPr>
          <a:xfrm>
            <a:off x="701040" y="2164080"/>
            <a:ext cx="10800079" cy="3251199"/>
          </a:xfrm>
          <a:prstGeom prst="rect">
            <a:avLst/>
          </a:prstGeom>
        </p:spPr>
      </p:pic>
    </p:spTree>
    <p:extLst>
      <p:ext uri="{BB962C8B-B14F-4D97-AF65-F5344CB8AC3E}">
        <p14:creationId xmlns:p14="http://schemas.microsoft.com/office/powerpoint/2010/main" val="197584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DF77E1-8DEF-406F-8859-EA53AB6B63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b="1" kern="1200" dirty="0">
                <a:solidFill>
                  <a:schemeClr val="bg1"/>
                </a:solidFill>
                <a:latin typeface="+mj-lt"/>
                <a:ea typeface="+mj-ea"/>
                <a:cs typeface="+mj-cs"/>
              </a:rPr>
              <a:t>LOGISTIC REGRESSION</a:t>
            </a:r>
          </a:p>
        </p:txBody>
      </p:sp>
      <p:pic>
        <p:nvPicPr>
          <p:cNvPr id="5" name="Content Placeholder 4" descr="A screenshot of a social media post&#10;&#10;Description automatically generated">
            <a:extLst>
              <a:ext uri="{FF2B5EF4-FFF2-40B4-BE49-F238E27FC236}">
                <a16:creationId xmlns:a16="http://schemas.microsoft.com/office/drawing/2014/main" xmlns="" id="{9D5E31D0-76BD-40F2-86F7-BEAE492110C9}"/>
              </a:ext>
            </a:extLst>
          </p:cNvPr>
          <p:cNvPicPr>
            <a:picLocks noChangeAspect="1"/>
          </p:cNvPicPr>
          <p:nvPr/>
        </p:nvPicPr>
        <p:blipFill rotWithShape="1">
          <a:blip r:embed="rId3">
            <a:extLst>
              <a:ext uri="{28A0092B-C50C-407E-A947-70E740481C1C}">
                <a14:useLocalDpi xmlns:a14="http://schemas.microsoft.com/office/drawing/2010/main" val="0"/>
              </a:ext>
            </a:extLst>
          </a:blip>
          <a:srcRect r="29512"/>
          <a:stretch/>
        </p:blipFill>
        <p:spPr>
          <a:xfrm>
            <a:off x="0" y="1470581"/>
            <a:ext cx="7022969" cy="3704734"/>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xmlns="" id="{13339BE2-4E06-43CA-A7E6-948AAD64EDC3}"/>
              </a:ext>
            </a:extLst>
          </p:cNvPr>
          <p:cNvPicPr>
            <a:picLocks noChangeAspect="1"/>
          </p:cNvPicPr>
          <p:nvPr/>
        </p:nvPicPr>
        <p:blipFill rotWithShape="1">
          <a:blip r:embed="rId4">
            <a:extLst>
              <a:ext uri="{28A0092B-C50C-407E-A947-70E740481C1C}">
                <a14:useLocalDpi xmlns:a14="http://schemas.microsoft.com/office/drawing/2010/main" val="0"/>
              </a:ext>
            </a:extLst>
          </a:blip>
          <a:srcRect r="26439" b="45255"/>
          <a:stretch/>
        </p:blipFill>
        <p:spPr>
          <a:xfrm>
            <a:off x="7277493" y="2554288"/>
            <a:ext cx="4581427" cy="3987914"/>
          </a:xfrm>
          <a:prstGeom prst="rect">
            <a:avLst/>
          </a:prstGeom>
        </p:spPr>
      </p:pic>
      <p:pic>
        <p:nvPicPr>
          <p:cNvPr id="32" name="Picture 31">
            <a:extLst>
              <a:ext uri="{FF2B5EF4-FFF2-40B4-BE49-F238E27FC236}">
                <a16:creationId xmlns:a16="http://schemas.microsoft.com/office/drawing/2014/main" xmlns="" id="{6C866E7E-164F-4EDD-A634-02E6A4A5E4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493" y="1771650"/>
            <a:ext cx="4656841" cy="700088"/>
          </a:xfrm>
          <a:prstGeom prst="rect">
            <a:avLst/>
          </a:prstGeom>
        </p:spPr>
      </p:pic>
      <p:pic>
        <p:nvPicPr>
          <p:cNvPr id="49" name="Picture 48" descr="A screenshot of a cell phone&#10;&#10;Description automatically generated">
            <a:extLst>
              <a:ext uri="{FF2B5EF4-FFF2-40B4-BE49-F238E27FC236}">
                <a16:creationId xmlns:a16="http://schemas.microsoft.com/office/drawing/2014/main" xmlns="" id="{DE4CD6ED-BB7B-4042-BD5A-84584AA3B403}"/>
              </a:ext>
            </a:extLst>
          </p:cNvPr>
          <p:cNvPicPr>
            <a:picLocks noChangeAspect="1"/>
          </p:cNvPicPr>
          <p:nvPr/>
        </p:nvPicPr>
        <p:blipFill rotWithShape="1">
          <a:blip r:embed="rId6">
            <a:extLst>
              <a:ext uri="{28A0092B-C50C-407E-A947-70E740481C1C}">
                <a14:useLocalDpi xmlns:a14="http://schemas.microsoft.com/office/drawing/2010/main" val="0"/>
              </a:ext>
            </a:extLst>
          </a:blip>
          <a:srcRect r="23083" b="13480"/>
          <a:stretch/>
        </p:blipFill>
        <p:spPr>
          <a:xfrm>
            <a:off x="153186" y="5257593"/>
            <a:ext cx="6997045" cy="1302088"/>
          </a:xfrm>
          <a:prstGeom prst="rect">
            <a:avLst/>
          </a:prstGeom>
        </p:spPr>
      </p:pic>
    </p:spTree>
    <p:extLst>
      <p:ext uri="{BB962C8B-B14F-4D97-AF65-F5344CB8AC3E}">
        <p14:creationId xmlns:p14="http://schemas.microsoft.com/office/powerpoint/2010/main" val="185373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DF77E1-8DEF-406F-8859-EA53AB6B63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Decision Tree</a:t>
            </a:r>
            <a:endParaRPr lang="en-US" sz="3000" kern="1200" dirty="0">
              <a:solidFill>
                <a:schemeClr val="bg1"/>
              </a:solidFill>
              <a:latin typeface="+mj-lt"/>
              <a:ea typeface="+mj-ea"/>
              <a:cs typeface="+mj-cs"/>
            </a:endParaRPr>
          </a:p>
        </p:txBody>
      </p:sp>
      <p:pic>
        <p:nvPicPr>
          <p:cNvPr id="4" name="Picture 3" descr="A screenshot of a social media post&#10;&#10;Description automatically generated">
            <a:extLst>
              <a:ext uri="{FF2B5EF4-FFF2-40B4-BE49-F238E27FC236}">
                <a16:creationId xmlns:a16="http://schemas.microsoft.com/office/drawing/2014/main" xmlns="" id="{0FEE0136-BFD7-460C-ACEC-30BDD9C4D7F5}"/>
              </a:ext>
            </a:extLst>
          </p:cNvPr>
          <p:cNvPicPr>
            <a:picLocks noChangeAspect="1"/>
          </p:cNvPicPr>
          <p:nvPr/>
        </p:nvPicPr>
        <p:blipFill rotWithShape="1">
          <a:blip r:embed="rId3">
            <a:extLst>
              <a:ext uri="{28A0092B-C50C-407E-A947-70E740481C1C}">
                <a14:useLocalDpi xmlns:a14="http://schemas.microsoft.com/office/drawing/2010/main" val="0"/>
              </a:ext>
            </a:extLst>
          </a:blip>
          <a:srcRect t="14174" r="26627"/>
          <a:stretch/>
        </p:blipFill>
        <p:spPr>
          <a:xfrm>
            <a:off x="0" y="1484020"/>
            <a:ext cx="6997044" cy="3976174"/>
          </a:xfrm>
          <a:prstGeom prst="rect">
            <a:avLst/>
          </a:prstGeom>
        </p:spPr>
      </p:pic>
      <p:pic>
        <p:nvPicPr>
          <p:cNvPr id="8" name="Picture 7">
            <a:extLst>
              <a:ext uri="{FF2B5EF4-FFF2-40B4-BE49-F238E27FC236}">
                <a16:creationId xmlns:a16="http://schemas.microsoft.com/office/drawing/2014/main" xmlns="" id="{9CF3B44D-EC2B-4E1E-9F27-75A3AF9EB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56" y="1679908"/>
            <a:ext cx="5011132" cy="754395"/>
          </a:xfrm>
          <a:prstGeom prst="rect">
            <a:avLst/>
          </a:prstGeom>
        </p:spPr>
      </p:pic>
      <p:pic>
        <p:nvPicPr>
          <p:cNvPr id="10" name="Picture 9" descr="A close up of a newspaper&#10;&#10;Description automatically generated">
            <a:extLst>
              <a:ext uri="{FF2B5EF4-FFF2-40B4-BE49-F238E27FC236}">
                <a16:creationId xmlns:a16="http://schemas.microsoft.com/office/drawing/2014/main" xmlns="" id="{7EC8524C-89A9-459B-83A2-501E0E2D384A}"/>
              </a:ext>
            </a:extLst>
          </p:cNvPr>
          <p:cNvPicPr>
            <a:picLocks noChangeAspect="1"/>
          </p:cNvPicPr>
          <p:nvPr/>
        </p:nvPicPr>
        <p:blipFill rotWithShape="1">
          <a:blip r:embed="rId5">
            <a:extLst>
              <a:ext uri="{28A0092B-C50C-407E-A947-70E740481C1C}">
                <a14:useLocalDpi xmlns:a14="http://schemas.microsoft.com/office/drawing/2010/main" val="0"/>
              </a:ext>
            </a:extLst>
          </a:blip>
          <a:srcRect r="17750" b="34602"/>
          <a:stretch/>
        </p:blipFill>
        <p:spPr>
          <a:xfrm>
            <a:off x="7180868" y="2434303"/>
            <a:ext cx="5011132" cy="4117326"/>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xmlns="" id="{57AD5959-AE12-4487-B4F6-18669AB3DE69}"/>
              </a:ext>
            </a:extLst>
          </p:cNvPr>
          <p:cNvPicPr>
            <a:picLocks noChangeAspect="1"/>
          </p:cNvPicPr>
          <p:nvPr/>
        </p:nvPicPr>
        <p:blipFill rotWithShape="1">
          <a:blip r:embed="rId6">
            <a:extLst>
              <a:ext uri="{28A0092B-C50C-407E-A947-70E740481C1C}">
                <a14:useLocalDpi xmlns:a14="http://schemas.microsoft.com/office/drawing/2010/main" val="0"/>
              </a:ext>
            </a:extLst>
          </a:blip>
          <a:srcRect t="5808" r="11147" b="10310"/>
          <a:stretch/>
        </p:blipFill>
        <p:spPr>
          <a:xfrm>
            <a:off x="253730" y="5445530"/>
            <a:ext cx="7041438" cy="1382218"/>
          </a:xfrm>
          <a:prstGeom prst="rect">
            <a:avLst/>
          </a:prstGeom>
        </p:spPr>
      </p:pic>
    </p:spTree>
    <p:extLst>
      <p:ext uri="{BB962C8B-B14F-4D97-AF65-F5344CB8AC3E}">
        <p14:creationId xmlns:p14="http://schemas.microsoft.com/office/powerpoint/2010/main" val="240047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DF77E1-8DEF-406F-8859-EA53AB6B63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mj-lt"/>
                <a:ea typeface="+mj-ea"/>
                <a:cs typeface="+mj-cs"/>
              </a:rPr>
              <a:t>Support Vector Machine</a:t>
            </a:r>
          </a:p>
        </p:txBody>
      </p:sp>
      <p:pic>
        <p:nvPicPr>
          <p:cNvPr id="5" name="Picture 4" descr="A close up of a newspaper&#10;&#10;Description automatically generated">
            <a:extLst>
              <a:ext uri="{FF2B5EF4-FFF2-40B4-BE49-F238E27FC236}">
                <a16:creationId xmlns:a16="http://schemas.microsoft.com/office/drawing/2014/main" xmlns="" id="{8A761FCD-AEFA-42AE-8D64-3404482AC8EF}"/>
              </a:ext>
            </a:extLst>
          </p:cNvPr>
          <p:cNvPicPr>
            <a:picLocks noChangeAspect="1"/>
          </p:cNvPicPr>
          <p:nvPr/>
        </p:nvPicPr>
        <p:blipFill rotWithShape="1">
          <a:blip r:embed="rId3">
            <a:extLst>
              <a:ext uri="{28A0092B-C50C-407E-A947-70E740481C1C}">
                <a14:useLocalDpi xmlns:a14="http://schemas.microsoft.com/office/drawing/2010/main" val="0"/>
              </a:ext>
            </a:extLst>
          </a:blip>
          <a:srcRect r="20114" b="43115"/>
          <a:stretch/>
        </p:blipFill>
        <p:spPr>
          <a:xfrm>
            <a:off x="7556220" y="2434303"/>
            <a:ext cx="4211237" cy="4173887"/>
          </a:xfrm>
          <a:prstGeom prst="rect">
            <a:avLst/>
          </a:prstGeom>
        </p:spPr>
      </p:pic>
      <p:pic>
        <p:nvPicPr>
          <p:cNvPr id="11" name="Picture 10">
            <a:extLst>
              <a:ext uri="{FF2B5EF4-FFF2-40B4-BE49-F238E27FC236}">
                <a16:creationId xmlns:a16="http://schemas.microsoft.com/office/drawing/2014/main" xmlns="" id="{129339A6-0D27-4516-BADA-8397CE953F87}"/>
              </a:ext>
            </a:extLst>
          </p:cNvPr>
          <p:cNvPicPr>
            <a:picLocks noChangeAspect="1"/>
          </p:cNvPicPr>
          <p:nvPr/>
        </p:nvPicPr>
        <p:blipFill rotWithShape="1">
          <a:blip r:embed="rId4">
            <a:extLst>
              <a:ext uri="{28A0092B-C50C-407E-A947-70E740481C1C}">
                <a14:useLocalDpi xmlns:a14="http://schemas.microsoft.com/office/drawing/2010/main" val="0"/>
              </a:ext>
            </a:extLst>
          </a:blip>
          <a:srcRect r="20670"/>
          <a:stretch/>
        </p:blipFill>
        <p:spPr>
          <a:xfrm>
            <a:off x="7556220" y="1601740"/>
            <a:ext cx="4481809" cy="832563"/>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xmlns="" id="{922412BD-7EA2-448E-BD67-1539A6E82DB7}"/>
              </a:ext>
            </a:extLst>
          </p:cNvPr>
          <p:cNvPicPr>
            <a:picLocks noChangeAspect="1"/>
          </p:cNvPicPr>
          <p:nvPr/>
        </p:nvPicPr>
        <p:blipFill rotWithShape="1">
          <a:blip r:embed="rId5">
            <a:extLst>
              <a:ext uri="{28A0092B-C50C-407E-A947-70E740481C1C}">
                <a14:useLocalDpi xmlns:a14="http://schemas.microsoft.com/office/drawing/2010/main" val="0"/>
              </a:ext>
            </a:extLst>
          </a:blip>
          <a:srcRect l="2694" t="116" r="21078" b="-116"/>
          <a:stretch/>
        </p:blipFill>
        <p:spPr>
          <a:xfrm>
            <a:off x="0" y="1388303"/>
            <a:ext cx="7381187" cy="4173886"/>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xmlns="" id="{4A8E9761-B7A1-40BE-A2A0-E0D51240451A}"/>
              </a:ext>
            </a:extLst>
          </p:cNvPr>
          <p:cNvPicPr>
            <a:picLocks noChangeAspect="1"/>
          </p:cNvPicPr>
          <p:nvPr/>
        </p:nvPicPr>
        <p:blipFill rotWithShape="1">
          <a:blip r:embed="rId6">
            <a:extLst>
              <a:ext uri="{28A0092B-C50C-407E-A947-70E740481C1C}">
                <a14:useLocalDpi xmlns:a14="http://schemas.microsoft.com/office/drawing/2010/main" val="0"/>
              </a:ext>
            </a:extLst>
          </a:blip>
          <a:srcRect t="3966" r="9372" b="7316"/>
          <a:stretch/>
        </p:blipFill>
        <p:spPr>
          <a:xfrm>
            <a:off x="89271" y="5585154"/>
            <a:ext cx="7466949" cy="1242188"/>
          </a:xfrm>
          <a:prstGeom prst="rect">
            <a:avLst/>
          </a:prstGeom>
        </p:spPr>
      </p:pic>
    </p:spTree>
    <p:extLst>
      <p:ext uri="{BB962C8B-B14F-4D97-AF65-F5344CB8AC3E}">
        <p14:creationId xmlns:p14="http://schemas.microsoft.com/office/powerpoint/2010/main" val="70210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DF77E1-8DEF-406F-8859-EA53AB6B63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mj-lt"/>
                <a:ea typeface="+mj-ea"/>
                <a:cs typeface="+mj-cs"/>
              </a:rPr>
              <a:t>Naïve Bayes Classifier</a:t>
            </a:r>
          </a:p>
        </p:txBody>
      </p:sp>
      <p:pic>
        <p:nvPicPr>
          <p:cNvPr id="7" name="Picture 6" descr="A close up of a logo&#10;&#10;Description automatically generated">
            <a:extLst>
              <a:ext uri="{FF2B5EF4-FFF2-40B4-BE49-F238E27FC236}">
                <a16:creationId xmlns:a16="http://schemas.microsoft.com/office/drawing/2014/main" xmlns="" id="{F7DBEB81-C621-4E81-B45F-354A30A4C21C}"/>
              </a:ext>
            </a:extLst>
          </p:cNvPr>
          <p:cNvPicPr>
            <a:picLocks noChangeAspect="1"/>
          </p:cNvPicPr>
          <p:nvPr/>
        </p:nvPicPr>
        <p:blipFill rotWithShape="1">
          <a:blip r:embed="rId3">
            <a:extLst>
              <a:ext uri="{28A0092B-C50C-407E-A947-70E740481C1C}">
                <a14:useLocalDpi xmlns:a14="http://schemas.microsoft.com/office/drawing/2010/main" val="0"/>
              </a:ext>
            </a:extLst>
          </a:blip>
          <a:srcRect r="25621"/>
          <a:stretch/>
        </p:blipFill>
        <p:spPr>
          <a:xfrm>
            <a:off x="7787481" y="1540381"/>
            <a:ext cx="4211238" cy="84279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xmlns="" id="{126E9E56-C905-4338-92D2-695D54BD2434}"/>
              </a:ext>
            </a:extLst>
          </p:cNvPr>
          <p:cNvPicPr>
            <a:picLocks noChangeAspect="1"/>
          </p:cNvPicPr>
          <p:nvPr/>
        </p:nvPicPr>
        <p:blipFill rotWithShape="1">
          <a:blip r:embed="rId4">
            <a:extLst>
              <a:ext uri="{28A0092B-C50C-407E-A947-70E740481C1C}">
                <a14:useLocalDpi xmlns:a14="http://schemas.microsoft.com/office/drawing/2010/main" val="0"/>
              </a:ext>
            </a:extLst>
          </a:blip>
          <a:srcRect r="23688" b="44203"/>
          <a:stretch/>
        </p:blipFill>
        <p:spPr>
          <a:xfrm>
            <a:off x="7787481" y="2331382"/>
            <a:ext cx="4404519" cy="433337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3AF2ED22-34C2-4529-BD71-2750E207ECC9}"/>
              </a:ext>
            </a:extLst>
          </p:cNvPr>
          <p:cNvPicPr>
            <a:picLocks noChangeAspect="1"/>
          </p:cNvPicPr>
          <p:nvPr/>
        </p:nvPicPr>
        <p:blipFill rotWithShape="1">
          <a:blip r:embed="rId5">
            <a:extLst>
              <a:ext uri="{28A0092B-C50C-407E-A947-70E740481C1C}">
                <a14:useLocalDpi xmlns:a14="http://schemas.microsoft.com/office/drawing/2010/main" val="0"/>
              </a:ext>
            </a:extLst>
          </a:blip>
          <a:srcRect r="25203"/>
          <a:stretch/>
        </p:blipFill>
        <p:spPr>
          <a:xfrm>
            <a:off x="193282" y="1423987"/>
            <a:ext cx="7594199" cy="38936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xmlns="" id="{30FD0DA1-6933-4B43-95A4-DC1BEA130675}"/>
              </a:ext>
            </a:extLst>
          </p:cNvPr>
          <p:cNvPicPr>
            <a:picLocks noChangeAspect="1"/>
          </p:cNvPicPr>
          <p:nvPr/>
        </p:nvPicPr>
        <p:blipFill rotWithShape="1">
          <a:blip r:embed="rId6">
            <a:extLst>
              <a:ext uri="{28A0092B-C50C-407E-A947-70E740481C1C}">
                <a14:useLocalDpi xmlns:a14="http://schemas.microsoft.com/office/drawing/2010/main" val="0"/>
              </a:ext>
            </a:extLst>
          </a:blip>
          <a:srcRect t="6653" r="9025" b="6022"/>
          <a:stretch/>
        </p:blipFill>
        <p:spPr>
          <a:xfrm>
            <a:off x="193282" y="5469697"/>
            <a:ext cx="7594200" cy="1298748"/>
          </a:xfrm>
          <a:prstGeom prst="rect">
            <a:avLst/>
          </a:prstGeom>
        </p:spPr>
      </p:pic>
    </p:spTree>
    <p:extLst>
      <p:ext uri="{BB962C8B-B14F-4D97-AF65-F5344CB8AC3E}">
        <p14:creationId xmlns:p14="http://schemas.microsoft.com/office/powerpoint/2010/main" val="188697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BBBFA-1213-476D-8AA2-2BC293909DBA}"/>
              </a:ext>
            </a:extLst>
          </p:cNvPr>
          <p:cNvSpPr>
            <a:spLocks noGrp="1"/>
          </p:cNvSpPr>
          <p:nvPr>
            <p:ph type="title"/>
          </p:nvPr>
        </p:nvSpPr>
        <p:spPr>
          <a:xfrm>
            <a:off x="301557" y="233465"/>
            <a:ext cx="9484469" cy="895750"/>
          </a:xfrm>
        </p:spPr>
        <p:txBody>
          <a:bodyPr>
            <a:normAutofit/>
          </a:bodyPr>
          <a:lstStyle/>
          <a:p>
            <a:r>
              <a:rPr lang="en-US" b="1" dirty="0">
                <a:solidFill>
                  <a:srgbClr val="EF7511"/>
                </a:solidFill>
                <a:latin typeface="Algerian" panose="04020705040A02060702" pitchFamily="82" charset="0"/>
              </a:rPr>
              <a:t>GENERAL USE CASE</a:t>
            </a:r>
            <a:endParaRPr lang="en-US" dirty="0"/>
          </a:p>
        </p:txBody>
      </p:sp>
      <p:sp>
        <p:nvSpPr>
          <p:cNvPr id="15" name="Rectangle 8">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0">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B6F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xmlns="" id="{35AC9ED9-4105-431F-A3F6-0499A580C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pic>
        <p:nvPicPr>
          <p:cNvPr id="6" name="Picture 5" descr="A close up of a map&#10;&#10;Description automatically generated">
            <a:extLst>
              <a:ext uri="{FF2B5EF4-FFF2-40B4-BE49-F238E27FC236}">
                <a16:creationId xmlns:a16="http://schemas.microsoft.com/office/drawing/2014/main" xmlns="" id="{EF0F6519-217D-41DA-AC32-946CF91FF219}"/>
              </a:ext>
            </a:extLst>
          </p:cNvPr>
          <p:cNvPicPr>
            <a:picLocks noChangeAspect="1"/>
          </p:cNvPicPr>
          <p:nvPr/>
        </p:nvPicPr>
        <p:blipFill rotWithShape="1">
          <a:blip r:embed="rId3">
            <a:extLst>
              <a:ext uri="{28A0092B-C50C-407E-A947-70E740481C1C}">
                <a14:useLocalDpi xmlns:a14="http://schemas.microsoft.com/office/drawing/2010/main" val="0"/>
              </a:ext>
            </a:extLst>
          </a:blip>
          <a:srcRect l="5635" r="7277"/>
          <a:stretch/>
        </p:blipFill>
        <p:spPr>
          <a:xfrm>
            <a:off x="367645" y="981075"/>
            <a:ext cx="8474698" cy="5485713"/>
          </a:xfrm>
          <a:prstGeom prst="rect">
            <a:avLst/>
          </a:prstGeom>
        </p:spPr>
      </p:pic>
    </p:spTree>
    <p:extLst>
      <p:ext uri="{BB962C8B-B14F-4D97-AF65-F5344CB8AC3E}">
        <p14:creationId xmlns:p14="http://schemas.microsoft.com/office/powerpoint/2010/main" val="1836040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24FCCD55-07E8-4B64-8ADF-AB35B020FC7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altLang="ko-KR" sz="6000" b="1" dirty="0">
                <a:solidFill>
                  <a:schemeClr val="bg1"/>
                </a:solidFill>
                <a:cs typeface="Arial" pitchFamily="34" charset="0"/>
              </a:rPr>
              <a:t>Visualization</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93430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19F2A31-65EA-426F-987D-99837A6CB279}"/>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Dataset positive and negative review average word count:</a:t>
            </a:r>
          </a:p>
        </p:txBody>
      </p:sp>
      <p:pic>
        <p:nvPicPr>
          <p:cNvPr id="13" name="Content Placeholder 12" descr="A screenshot of a social media post&#10;&#10;Description automatically generated">
            <a:extLst>
              <a:ext uri="{FF2B5EF4-FFF2-40B4-BE49-F238E27FC236}">
                <a16:creationId xmlns:a16="http://schemas.microsoft.com/office/drawing/2014/main" xmlns="" id="{6025E363-1A61-4CCE-9BB3-66EE1D2BF0E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917" t="35133" r="2918" b="21354"/>
          <a:stretch/>
        </p:blipFill>
        <p:spPr>
          <a:xfrm>
            <a:off x="233464" y="2638040"/>
            <a:ext cx="11602631" cy="4135435"/>
          </a:xfrm>
        </p:spPr>
      </p:pic>
    </p:spTree>
    <p:extLst>
      <p:ext uri="{BB962C8B-B14F-4D97-AF65-F5344CB8AC3E}">
        <p14:creationId xmlns:p14="http://schemas.microsoft.com/office/powerpoint/2010/main" val="2409824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19F2A31-65EA-426F-987D-99837A6CB279}"/>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Execution Time of Models </a:t>
            </a:r>
          </a:p>
        </p:txBody>
      </p:sp>
      <p:pic>
        <p:nvPicPr>
          <p:cNvPr id="11" name="Content Placeholder 10" descr="A screenshot of a social media post&#10;&#10;Description automatically generated">
            <a:extLst>
              <a:ext uri="{FF2B5EF4-FFF2-40B4-BE49-F238E27FC236}">
                <a16:creationId xmlns:a16="http://schemas.microsoft.com/office/drawing/2014/main" xmlns="" id="{6D0A75CE-4C6D-4745-A89E-3EBA1FE7C08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6111" y="2625229"/>
            <a:ext cx="10943617" cy="4152644"/>
          </a:xfrm>
        </p:spPr>
      </p:pic>
    </p:spTree>
    <p:extLst>
      <p:ext uri="{BB962C8B-B14F-4D97-AF65-F5344CB8AC3E}">
        <p14:creationId xmlns:p14="http://schemas.microsoft.com/office/powerpoint/2010/main" val="342666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19F2A31-65EA-426F-987D-99837A6CB279}"/>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Accuracy of Models</a:t>
            </a:r>
          </a:p>
        </p:txBody>
      </p:sp>
      <p:pic>
        <p:nvPicPr>
          <p:cNvPr id="5" name="Content Placeholder 4">
            <a:extLst>
              <a:ext uri="{FF2B5EF4-FFF2-40B4-BE49-F238E27FC236}">
                <a16:creationId xmlns:a16="http://schemas.microsoft.com/office/drawing/2014/main" xmlns="" id="{D6316852-62F4-41E2-993B-8732EC33D53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661"/>
          <a:stretch/>
        </p:blipFill>
        <p:spPr>
          <a:xfrm>
            <a:off x="519754" y="2753936"/>
            <a:ext cx="11152187" cy="3986216"/>
          </a:xfrm>
        </p:spPr>
      </p:pic>
    </p:spTree>
    <p:extLst>
      <p:ext uri="{BB962C8B-B14F-4D97-AF65-F5344CB8AC3E}">
        <p14:creationId xmlns:p14="http://schemas.microsoft.com/office/powerpoint/2010/main" val="3773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6">
            <a:extLst>
              <a:ext uri="{FF2B5EF4-FFF2-40B4-BE49-F238E27FC236}">
                <a16:creationId xmlns:a16="http://schemas.microsoft.com/office/drawing/2014/main" xmlns="" id="{35555856-9970-4BC3-9AA9-6A917F53AF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7F487851-BFAF-46D8-A1ED-50CAD6E46F5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xmlns="" id="{05F4241E-B760-4D51-8E21-4A8BFEE32E19}"/>
              </a:ext>
            </a:extLst>
          </p:cNvPr>
          <p:cNvSpPr>
            <a:spLocks noGrp="1"/>
          </p:cNvSpPr>
          <p:nvPr>
            <p:ph type="title"/>
          </p:nvPr>
        </p:nvSpPr>
        <p:spPr>
          <a:xfrm>
            <a:off x="716935" y="2964326"/>
            <a:ext cx="4805996" cy="1297115"/>
          </a:xfrm>
        </p:spPr>
        <p:txBody>
          <a:bodyPr vert="horz" lIns="91440" tIns="45720" rIns="91440" bIns="45720" rtlCol="0" anchor="t">
            <a:normAutofit/>
          </a:bodyPr>
          <a:lstStyle/>
          <a:p>
            <a:r>
              <a:rPr lang="en-US" sz="8000" b="1" kern="1200" dirty="0">
                <a:solidFill>
                  <a:srgbClr val="000000"/>
                </a:solidFill>
                <a:latin typeface="+mj-lt"/>
                <a:ea typeface="+mj-ea"/>
                <a:cs typeface="+mj-cs"/>
              </a:rPr>
              <a:t>Website</a:t>
            </a:r>
            <a:endParaRPr lang="en-US" b="1" kern="1200" dirty="0">
              <a:solidFill>
                <a:srgbClr val="000000"/>
              </a:solidFill>
              <a:latin typeface="+mj-lt"/>
              <a:ea typeface="+mj-ea"/>
              <a:cs typeface="+mj-cs"/>
            </a:endParaRPr>
          </a:p>
        </p:txBody>
      </p:sp>
      <p:sp>
        <p:nvSpPr>
          <p:cNvPr id="21" name="Freeform 50">
            <a:extLst>
              <a:ext uri="{FF2B5EF4-FFF2-40B4-BE49-F238E27FC236}">
                <a16:creationId xmlns:a16="http://schemas.microsoft.com/office/drawing/2014/main" xmlns="" id="{13722DD7-BA73-4776-93A3-94491FEF72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descr="Internet">
            <a:extLst>
              <a:ext uri="{FF2B5EF4-FFF2-40B4-BE49-F238E27FC236}">
                <a16:creationId xmlns:a16="http://schemas.microsoft.com/office/drawing/2014/main" xmlns="" id="{DF8870A7-D4A8-498B-961A-745F7F5A42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42512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D8A4B-9532-48D3-8530-6FF75580524C}"/>
              </a:ext>
            </a:extLst>
          </p:cNvPr>
          <p:cNvSpPr>
            <a:spLocks noGrp="1"/>
          </p:cNvSpPr>
          <p:nvPr>
            <p:ph type="title"/>
          </p:nvPr>
        </p:nvSpPr>
        <p:spPr>
          <a:xfrm>
            <a:off x="285345" y="77821"/>
            <a:ext cx="11621310" cy="1021405"/>
          </a:xfrm>
        </p:spPr>
        <p:txBody>
          <a:bodyPr/>
          <a:lstStyle/>
          <a:p>
            <a:pPr algn="ctr"/>
            <a:r>
              <a:rPr lang="en-US" b="1" dirty="0">
                <a:solidFill>
                  <a:schemeClr val="bg2">
                    <a:lumMod val="25000"/>
                  </a:schemeClr>
                </a:solidFill>
                <a:latin typeface="Algerian" panose="04020705040A02060702" pitchFamily="82" charset="0"/>
              </a:rPr>
              <a:t>	Dashboard</a:t>
            </a:r>
          </a:p>
        </p:txBody>
      </p:sp>
      <p:pic>
        <p:nvPicPr>
          <p:cNvPr id="6" name="Content Placeholder 5" descr="A screenshot of a cell phone&#10;&#10;Description automatically generated">
            <a:extLst>
              <a:ext uri="{FF2B5EF4-FFF2-40B4-BE49-F238E27FC236}">
                <a16:creationId xmlns:a16="http://schemas.microsoft.com/office/drawing/2014/main" xmlns="" id="{9884AFDD-126F-4FED-B9B3-EE89C4BEA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45" y="1541356"/>
            <a:ext cx="11621310" cy="5131717"/>
          </a:xfrm>
          <a:prstGeom prst="rect">
            <a:avLst/>
          </a:prstGeom>
        </p:spPr>
      </p:pic>
    </p:spTree>
    <p:extLst>
      <p:ext uri="{BB962C8B-B14F-4D97-AF65-F5344CB8AC3E}">
        <p14:creationId xmlns:p14="http://schemas.microsoft.com/office/powerpoint/2010/main" val="351067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D8A4B-9532-48D3-8530-6FF75580524C}"/>
              </a:ext>
            </a:extLst>
          </p:cNvPr>
          <p:cNvSpPr>
            <a:spLocks noGrp="1"/>
          </p:cNvSpPr>
          <p:nvPr>
            <p:ph type="title"/>
          </p:nvPr>
        </p:nvSpPr>
        <p:spPr>
          <a:xfrm>
            <a:off x="285345" y="77821"/>
            <a:ext cx="11621310" cy="1021405"/>
          </a:xfrm>
        </p:spPr>
        <p:txBody>
          <a:bodyPr/>
          <a:lstStyle/>
          <a:p>
            <a:pPr algn="ctr"/>
            <a:r>
              <a:rPr lang="en-US" b="1" dirty="0">
                <a:solidFill>
                  <a:schemeClr val="bg2">
                    <a:lumMod val="25000"/>
                  </a:schemeClr>
                </a:solidFill>
                <a:latin typeface="Algerian" panose="04020705040A02060702" pitchFamily="82" charset="0"/>
              </a:rPr>
              <a:t>Model Based Representation: Positive</a:t>
            </a:r>
          </a:p>
        </p:txBody>
      </p:sp>
      <p:pic>
        <p:nvPicPr>
          <p:cNvPr id="13" name="Content Placeholder 12" descr="A screenshot of a social media post&#10;&#10;Description automatically generated">
            <a:extLst>
              <a:ext uri="{FF2B5EF4-FFF2-40B4-BE49-F238E27FC236}">
                <a16:creationId xmlns:a16="http://schemas.microsoft.com/office/drawing/2014/main" xmlns="" id="{5C2EA831-4391-4FE4-B62A-A3739DC46C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345" y="1099226"/>
            <a:ext cx="11621309" cy="5474294"/>
          </a:xfrm>
        </p:spPr>
      </p:pic>
    </p:spTree>
    <p:extLst>
      <p:ext uri="{BB962C8B-B14F-4D97-AF65-F5344CB8AC3E}">
        <p14:creationId xmlns:p14="http://schemas.microsoft.com/office/powerpoint/2010/main" val="3613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D8A4B-9532-48D3-8530-6FF75580524C}"/>
              </a:ext>
            </a:extLst>
          </p:cNvPr>
          <p:cNvSpPr>
            <a:spLocks noGrp="1"/>
          </p:cNvSpPr>
          <p:nvPr>
            <p:ph type="title"/>
          </p:nvPr>
        </p:nvSpPr>
        <p:spPr>
          <a:xfrm>
            <a:off x="285345" y="77821"/>
            <a:ext cx="11621310" cy="1021405"/>
          </a:xfrm>
        </p:spPr>
        <p:txBody>
          <a:bodyPr/>
          <a:lstStyle/>
          <a:p>
            <a:pPr algn="ctr"/>
            <a:r>
              <a:rPr lang="en-US" b="1" dirty="0">
                <a:solidFill>
                  <a:schemeClr val="bg2">
                    <a:lumMod val="25000"/>
                  </a:schemeClr>
                </a:solidFill>
                <a:latin typeface="Algerian" panose="04020705040A02060702" pitchFamily="82" charset="0"/>
              </a:rPr>
              <a:t>Model Based Representation: NEGATIVE</a:t>
            </a:r>
          </a:p>
        </p:txBody>
      </p:sp>
      <p:pic>
        <p:nvPicPr>
          <p:cNvPr id="13" name="Content Placeholder 12" descr="A screenshot of a social media post&#10;&#10;Description automatically generated">
            <a:extLst>
              <a:ext uri="{FF2B5EF4-FFF2-40B4-BE49-F238E27FC236}">
                <a16:creationId xmlns:a16="http://schemas.microsoft.com/office/drawing/2014/main" xmlns="" id="{5C2EA831-4391-4FE4-B62A-A3739DC46C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345" y="1099226"/>
            <a:ext cx="11621309" cy="5474294"/>
          </a:xfrm>
        </p:spPr>
      </p:pic>
    </p:spTree>
    <p:extLst>
      <p:ext uri="{BB962C8B-B14F-4D97-AF65-F5344CB8AC3E}">
        <p14:creationId xmlns:p14="http://schemas.microsoft.com/office/powerpoint/2010/main" val="165512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D8A4B-9532-48D3-8530-6FF75580524C}"/>
              </a:ext>
            </a:extLst>
          </p:cNvPr>
          <p:cNvSpPr>
            <a:spLocks noGrp="1"/>
          </p:cNvSpPr>
          <p:nvPr>
            <p:ph type="title"/>
          </p:nvPr>
        </p:nvSpPr>
        <p:spPr>
          <a:xfrm>
            <a:off x="285345" y="77821"/>
            <a:ext cx="11621310" cy="1021405"/>
          </a:xfrm>
        </p:spPr>
        <p:txBody>
          <a:bodyPr/>
          <a:lstStyle/>
          <a:p>
            <a:pPr algn="ctr"/>
            <a:r>
              <a:rPr lang="en-US" b="1" dirty="0">
                <a:solidFill>
                  <a:schemeClr val="bg2">
                    <a:lumMod val="25000"/>
                  </a:schemeClr>
                </a:solidFill>
                <a:latin typeface="Algerian" panose="04020705040A02060702" pitchFamily="82" charset="0"/>
              </a:rPr>
              <a:t>Model Based Representation: NEGATIVE</a:t>
            </a:r>
          </a:p>
        </p:txBody>
      </p:sp>
      <p:pic>
        <p:nvPicPr>
          <p:cNvPr id="13" name="Content Placeholder 12" descr="A screenshot of a social media post&#10;&#10;Description automatically generated">
            <a:extLst>
              <a:ext uri="{FF2B5EF4-FFF2-40B4-BE49-F238E27FC236}">
                <a16:creationId xmlns:a16="http://schemas.microsoft.com/office/drawing/2014/main" xmlns="" id="{5C2EA831-4391-4FE4-B62A-A3739DC46C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345" y="1099226"/>
            <a:ext cx="11621309" cy="5474294"/>
          </a:xfrm>
        </p:spPr>
      </p:pic>
    </p:spTree>
    <p:extLst>
      <p:ext uri="{BB962C8B-B14F-4D97-AF65-F5344CB8AC3E}">
        <p14:creationId xmlns:p14="http://schemas.microsoft.com/office/powerpoint/2010/main" val="394469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5E0F8-5BFB-4D10-AE7B-256E8DDB68EF}"/>
              </a:ext>
            </a:extLst>
          </p:cNvPr>
          <p:cNvSpPr>
            <a:spLocks noGrp="1"/>
          </p:cNvSpPr>
          <p:nvPr>
            <p:ph type="title"/>
          </p:nvPr>
        </p:nvSpPr>
        <p:spPr>
          <a:xfrm>
            <a:off x="254524" y="226244"/>
            <a:ext cx="11099276" cy="933254"/>
          </a:xfrm>
        </p:spPr>
        <p:txBody>
          <a:bodyPr/>
          <a:lstStyle/>
          <a:p>
            <a:r>
              <a:rPr lang="en-US" b="1" dirty="0">
                <a:solidFill>
                  <a:srgbClr val="00B0F0"/>
                </a:solidFill>
                <a:latin typeface="Algerian" panose="04020705040A02060702" pitchFamily="82" charset="0"/>
              </a:rPr>
              <a:t>Acceptance Criteria</a:t>
            </a:r>
            <a:endParaRPr lang="en-US" dirty="0"/>
          </a:p>
        </p:txBody>
      </p:sp>
      <p:sp>
        <p:nvSpPr>
          <p:cNvPr id="3" name="Content Placeholder 2">
            <a:extLst>
              <a:ext uri="{FF2B5EF4-FFF2-40B4-BE49-F238E27FC236}">
                <a16:creationId xmlns:a16="http://schemas.microsoft.com/office/drawing/2014/main" xmlns="" id="{9D470D19-0647-41E8-B826-AB42C72DFC4E}"/>
              </a:ext>
            </a:extLst>
          </p:cNvPr>
          <p:cNvSpPr>
            <a:spLocks noGrp="1"/>
          </p:cNvSpPr>
          <p:nvPr>
            <p:ph idx="1"/>
          </p:nvPr>
        </p:nvSpPr>
        <p:spPr>
          <a:xfrm>
            <a:off x="568960" y="999242"/>
            <a:ext cx="11355946" cy="5712644"/>
          </a:xfrm>
        </p:spPr>
        <p:txBody>
          <a:bodyPr>
            <a:normAutofit fontScale="92500" lnSpcReduction="10000"/>
          </a:bodyPr>
          <a:lstStyle/>
          <a:p>
            <a:pPr>
              <a:lnSpc>
                <a:spcPct val="100000"/>
              </a:lnSpc>
            </a:pPr>
            <a:r>
              <a:rPr lang="en-US" dirty="0" smtClean="0"/>
              <a:t>Training </a:t>
            </a:r>
            <a:r>
              <a:rPr lang="en-US" dirty="0"/>
              <a:t>data must contain </a:t>
            </a:r>
            <a:r>
              <a:rPr lang="en-US" b="1" dirty="0"/>
              <a:t>10,000+</a:t>
            </a:r>
            <a:r>
              <a:rPr lang="en-US" dirty="0"/>
              <a:t> reviews</a:t>
            </a:r>
          </a:p>
          <a:p>
            <a:pPr>
              <a:lnSpc>
                <a:spcPct val="100000"/>
              </a:lnSpc>
            </a:pPr>
            <a:r>
              <a:rPr lang="en-US" dirty="0"/>
              <a:t>Training Data must be split into Train-Test (</a:t>
            </a:r>
            <a:r>
              <a:rPr lang="en-US" b="1" dirty="0"/>
              <a:t>80% - 20%</a:t>
            </a:r>
            <a:r>
              <a:rPr lang="en-US" dirty="0"/>
              <a:t>) for validation</a:t>
            </a:r>
          </a:p>
          <a:p>
            <a:pPr>
              <a:lnSpc>
                <a:spcPct val="100000"/>
              </a:lnSpc>
            </a:pPr>
            <a:r>
              <a:rPr lang="en-US" dirty="0"/>
              <a:t>At least </a:t>
            </a:r>
            <a:r>
              <a:rPr lang="en-US" b="1" dirty="0"/>
              <a:t>1</a:t>
            </a:r>
            <a:r>
              <a:rPr lang="en-US" dirty="0"/>
              <a:t> model should have runtime less than </a:t>
            </a:r>
            <a:r>
              <a:rPr lang="en-US" b="1" dirty="0"/>
              <a:t>20</a:t>
            </a:r>
            <a:r>
              <a:rPr lang="en-US" dirty="0"/>
              <a:t> seconds</a:t>
            </a:r>
          </a:p>
          <a:p>
            <a:pPr>
              <a:lnSpc>
                <a:spcPct val="100000"/>
              </a:lnSpc>
            </a:pPr>
            <a:r>
              <a:rPr lang="en-US" dirty="0"/>
              <a:t>Out of </a:t>
            </a:r>
            <a:r>
              <a:rPr lang="en-US" b="1" dirty="0"/>
              <a:t>4</a:t>
            </a:r>
            <a:r>
              <a:rPr lang="en-US" dirty="0"/>
              <a:t> models </a:t>
            </a:r>
            <a:r>
              <a:rPr lang="en-US" dirty="0" smtClean="0"/>
              <a:t>at </a:t>
            </a:r>
            <a:r>
              <a:rPr lang="en-US" dirty="0"/>
              <a:t>least one model should achieve </a:t>
            </a:r>
            <a:r>
              <a:rPr lang="en-US" b="1" dirty="0"/>
              <a:t>accuracy</a:t>
            </a:r>
            <a:r>
              <a:rPr lang="en-US" dirty="0"/>
              <a:t> more than </a:t>
            </a:r>
            <a:r>
              <a:rPr lang="en-US" b="1" dirty="0"/>
              <a:t>80%</a:t>
            </a:r>
            <a:endParaRPr lang="en-US" dirty="0"/>
          </a:p>
          <a:p>
            <a:pPr>
              <a:lnSpc>
                <a:spcPct val="100000"/>
              </a:lnSpc>
            </a:pPr>
            <a:r>
              <a:rPr lang="en-US" dirty="0" smtClean="0"/>
              <a:t>Following are our achieved acceptance criteria</a:t>
            </a:r>
            <a:endParaRPr lang="en-US" dirty="0"/>
          </a:p>
          <a:p>
            <a:pPr marL="0" indent="0">
              <a:lnSpc>
                <a:spcPct val="100000"/>
              </a:lnSpc>
              <a:buNone/>
            </a:pPr>
            <a:r>
              <a:rPr lang="en-US" dirty="0"/>
              <a:t>	</a:t>
            </a:r>
            <a:endParaRPr lang="en-US" dirty="0" smtClean="0"/>
          </a:p>
          <a:p>
            <a:pPr marL="0" indent="0">
              <a:lnSpc>
                <a:spcPct val="100000"/>
              </a:lnSpc>
              <a:buNone/>
            </a:pPr>
            <a:endParaRPr lang="en-US" dirty="0"/>
          </a:p>
          <a:p>
            <a:pPr marL="0" indent="0">
              <a:lnSpc>
                <a:spcPct val="100000"/>
              </a:lnSpc>
              <a:buNone/>
            </a:pPr>
            <a:endParaRPr lang="en-US" dirty="0" smtClean="0"/>
          </a:p>
          <a:p>
            <a:pPr marL="0" indent="0">
              <a:lnSpc>
                <a:spcPct val="100000"/>
              </a:lnSpc>
              <a:buNone/>
            </a:pPr>
            <a:endParaRPr lang="en-US" dirty="0"/>
          </a:p>
          <a:p>
            <a:pPr marL="0" indent="0">
              <a:lnSpc>
                <a:spcPct val="100000"/>
              </a:lnSpc>
              <a:buNone/>
            </a:pPr>
            <a:endParaRPr lang="en-US" dirty="0" smtClean="0"/>
          </a:p>
          <a:p>
            <a:pPr>
              <a:lnSpc>
                <a:spcPct val="100000"/>
              </a:lnSpc>
            </a:pPr>
            <a:r>
              <a:rPr lang="en-US" dirty="0" smtClean="0"/>
              <a:t>Model </a:t>
            </a:r>
            <a:r>
              <a:rPr lang="en-US" dirty="0"/>
              <a:t>must be tested on </a:t>
            </a:r>
            <a:r>
              <a:rPr lang="en-US" b="1" dirty="0"/>
              <a:t>1000+ </a:t>
            </a:r>
            <a:r>
              <a:rPr lang="en-US"/>
              <a:t>unlabeled </a:t>
            </a:r>
            <a:r>
              <a:rPr lang="en-US" smtClean="0"/>
              <a:t>reviews </a:t>
            </a:r>
            <a:endParaRPr lang="en-US" dirty="0"/>
          </a:p>
          <a:p>
            <a:pPr>
              <a:lnSpc>
                <a:spcPct val="100000"/>
              </a:lnSpc>
            </a:pPr>
            <a:endParaRPr lang="en-US" sz="2400" dirty="0"/>
          </a:p>
          <a:p>
            <a:pPr marL="0" indent="0">
              <a:lnSpc>
                <a:spcPct val="100000"/>
              </a:lnSpc>
              <a:buNone/>
            </a:pPr>
            <a:endParaRPr lang="en-US" sz="2400" dirty="0"/>
          </a:p>
          <a:p>
            <a:pPr marL="0" indent="0">
              <a:lnSpc>
                <a:spcPct val="100000"/>
              </a:lnSpc>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904893589"/>
              </p:ext>
            </p:extLst>
          </p:nvPr>
        </p:nvGraphicFramePr>
        <p:xfrm>
          <a:off x="840509" y="3574473"/>
          <a:ext cx="8127999" cy="1849120"/>
        </p:xfrm>
        <a:graphic>
          <a:graphicData uri="http://schemas.openxmlformats.org/drawingml/2006/table">
            <a:tbl>
              <a:tblPr firstRow="1" bandRow="1">
                <a:tableStyleId>{5C22544A-7EE6-4342-B048-85BDC9FD1C3A}</a:tableStyleId>
              </a:tblPr>
              <a:tblGrid>
                <a:gridCol w="2709333"/>
                <a:gridCol w="2709333"/>
                <a:gridCol w="2709333"/>
              </a:tblGrid>
              <a:tr h="179491">
                <a:tc>
                  <a:txBody>
                    <a:bodyPr/>
                    <a:lstStyle/>
                    <a:p>
                      <a:r>
                        <a:rPr lang="en-US" dirty="0" smtClean="0"/>
                        <a:t>Model</a:t>
                      </a:r>
                      <a:endParaRPr lang="en-US" dirty="0"/>
                    </a:p>
                  </a:txBody>
                  <a:tcPr/>
                </a:tc>
                <a:tc>
                  <a:txBody>
                    <a:bodyPr/>
                    <a:lstStyle/>
                    <a:p>
                      <a:r>
                        <a:rPr lang="en-US" dirty="0" smtClean="0"/>
                        <a:t>Accuracy Score </a:t>
                      </a:r>
                      <a:endParaRPr lang="en-US" dirty="0"/>
                    </a:p>
                  </a:txBody>
                  <a:tcPr/>
                </a:tc>
                <a:tc>
                  <a:txBody>
                    <a:bodyPr/>
                    <a:lstStyle/>
                    <a:p>
                      <a:r>
                        <a:rPr lang="en-US" dirty="0" smtClean="0"/>
                        <a:t>Time</a:t>
                      </a:r>
                      <a:r>
                        <a:rPr lang="en-US" baseline="0" dirty="0" smtClean="0"/>
                        <a:t> for Training </a:t>
                      </a:r>
                      <a:endParaRPr lang="en-US" dirty="0"/>
                    </a:p>
                  </a:txBody>
                  <a:tcPr/>
                </a:tc>
              </a:tr>
              <a:tr h="370840">
                <a:tc>
                  <a:txBody>
                    <a:bodyPr/>
                    <a:lstStyle/>
                    <a:p>
                      <a:r>
                        <a:rPr lang="en-US" dirty="0" smtClean="0"/>
                        <a:t>Logistic Regression</a:t>
                      </a:r>
                      <a:endParaRPr lang="en-US" dirty="0"/>
                    </a:p>
                  </a:txBody>
                  <a:tcPr/>
                </a:tc>
                <a:tc>
                  <a:txBody>
                    <a:bodyPr/>
                    <a:lstStyle/>
                    <a:p>
                      <a:r>
                        <a:rPr lang="en-US" dirty="0" smtClean="0"/>
                        <a:t> 80.7</a:t>
                      </a:r>
                      <a:endParaRPr lang="en-US" dirty="0"/>
                    </a:p>
                  </a:txBody>
                  <a:tcPr/>
                </a:tc>
                <a:tc>
                  <a:txBody>
                    <a:bodyPr/>
                    <a:lstStyle/>
                    <a:p>
                      <a:r>
                        <a:rPr lang="en-US" dirty="0" smtClean="0"/>
                        <a:t>34 sec</a:t>
                      </a:r>
                      <a:endParaRPr lang="en-US" dirty="0"/>
                    </a:p>
                  </a:txBody>
                  <a:tcPr/>
                </a:tc>
              </a:tr>
              <a:tr h="370840">
                <a:tc>
                  <a:txBody>
                    <a:bodyPr/>
                    <a:lstStyle/>
                    <a:p>
                      <a:r>
                        <a:rPr lang="en-US" dirty="0" smtClean="0"/>
                        <a:t>Naïve Bayes</a:t>
                      </a:r>
                      <a:endParaRPr lang="en-US" dirty="0"/>
                    </a:p>
                  </a:txBody>
                  <a:tcPr/>
                </a:tc>
                <a:tc>
                  <a:txBody>
                    <a:bodyPr/>
                    <a:lstStyle/>
                    <a:p>
                      <a:r>
                        <a:rPr lang="en-US" dirty="0" smtClean="0"/>
                        <a:t> 84.6</a:t>
                      </a:r>
                      <a:endParaRPr lang="en-US" dirty="0"/>
                    </a:p>
                  </a:txBody>
                  <a:tcPr/>
                </a:tc>
                <a:tc>
                  <a:txBody>
                    <a:bodyPr/>
                    <a:lstStyle/>
                    <a:p>
                      <a:r>
                        <a:rPr lang="en-US" dirty="0" smtClean="0"/>
                        <a:t>14 sec</a:t>
                      </a:r>
                      <a:endParaRPr lang="en-US" dirty="0"/>
                    </a:p>
                  </a:txBody>
                  <a:tcPr/>
                </a:tc>
              </a:tr>
              <a:tr h="370840">
                <a:tc>
                  <a:txBody>
                    <a:bodyPr/>
                    <a:lstStyle/>
                    <a:p>
                      <a:r>
                        <a:rPr lang="en-US" dirty="0" smtClean="0"/>
                        <a:t>Decision Tree</a:t>
                      </a:r>
                      <a:endParaRPr lang="en-US" dirty="0"/>
                    </a:p>
                  </a:txBody>
                  <a:tcPr/>
                </a:tc>
                <a:tc>
                  <a:txBody>
                    <a:bodyPr/>
                    <a:lstStyle/>
                    <a:p>
                      <a:r>
                        <a:rPr lang="en-US" dirty="0" smtClean="0"/>
                        <a:t> 65.6</a:t>
                      </a:r>
                      <a:endParaRPr lang="en-US" dirty="0"/>
                    </a:p>
                  </a:txBody>
                  <a:tcPr/>
                </a:tc>
                <a:tc>
                  <a:txBody>
                    <a:bodyPr/>
                    <a:lstStyle/>
                    <a:p>
                      <a:r>
                        <a:rPr lang="en-US" dirty="0" smtClean="0"/>
                        <a:t>356</a:t>
                      </a:r>
                      <a:r>
                        <a:rPr lang="en-US" baseline="0" dirty="0" smtClean="0"/>
                        <a:t> sec</a:t>
                      </a:r>
                      <a:endParaRPr lang="en-US" dirty="0"/>
                    </a:p>
                  </a:txBody>
                  <a:tcPr/>
                </a:tc>
              </a:tr>
              <a:tr h="370840">
                <a:tc>
                  <a:txBody>
                    <a:bodyPr/>
                    <a:lstStyle/>
                    <a:p>
                      <a:r>
                        <a:rPr lang="en-US" dirty="0" smtClean="0"/>
                        <a:t>Support Vector Machine</a:t>
                      </a:r>
                      <a:endParaRPr lang="en-US" dirty="0"/>
                    </a:p>
                  </a:txBody>
                  <a:tcPr/>
                </a:tc>
                <a:tc>
                  <a:txBody>
                    <a:bodyPr/>
                    <a:lstStyle/>
                    <a:p>
                      <a:r>
                        <a:rPr lang="en-US" dirty="0" smtClean="0"/>
                        <a:t> 83.4</a:t>
                      </a:r>
                      <a:endParaRPr lang="en-US" dirty="0"/>
                    </a:p>
                  </a:txBody>
                  <a:tcPr/>
                </a:tc>
                <a:tc>
                  <a:txBody>
                    <a:bodyPr/>
                    <a:lstStyle/>
                    <a:p>
                      <a:r>
                        <a:rPr lang="en-US" dirty="0" smtClean="0"/>
                        <a:t>258</a:t>
                      </a:r>
                      <a:r>
                        <a:rPr lang="en-US" baseline="0" dirty="0" smtClean="0"/>
                        <a:t> sec</a:t>
                      </a:r>
                      <a:endParaRPr lang="en-US" dirty="0"/>
                    </a:p>
                  </a:txBody>
                  <a:tcPr/>
                </a:tc>
              </a:tr>
            </a:tbl>
          </a:graphicData>
        </a:graphic>
      </p:graphicFrame>
    </p:spTree>
    <p:extLst>
      <p:ext uri="{BB962C8B-B14F-4D97-AF65-F5344CB8AC3E}">
        <p14:creationId xmlns:p14="http://schemas.microsoft.com/office/powerpoint/2010/main" val="257065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59DAED-B09E-4B3E-BF76-02595F564014}"/>
              </a:ext>
            </a:extLst>
          </p:cNvPr>
          <p:cNvSpPr>
            <a:spLocks noGrp="1"/>
          </p:cNvSpPr>
          <p:nvPr>
            <p:ph type="title"/>
          </p:nvPr>
        </p:nvSpPr>
        <p:spPr>
          <a:xfrm>
            <a:off x="193040" y="182881"/>
            <a:ext cx="11856720" cy="1160194"/>
          </a:xfrm>
          <a:noFill/>
        </p:spPr>
        <p:txBody>
          <a:bodyPr>
            <a:normAutofit fontScale="90000"/>
          </a:bodyPr>
          <a:lstStyle/>
          <a:p>
            <a:pPr algn="ctr"/>
            <a:r>
              <a:rPr lang="en-US" b="1" dirty="0">
                <a:solidFill>
                  <a:srgbClr val="EF7511"/>
                </a:solidFill>
                <a:latin typeface="Algerian" panose="04020705040A02060702" pitchFamily="82" charset="0"/>
              </a:rPr>
              <a:t>Development FLOW</a:t>
            </a:r>
            <a:r>
              <a:rPr lang="en-US" b="1" dirty="0">
                <a:latin typeface="Algerian" panose="04020705040A02060702" pitchFamily="82" charset="0"/>
              </a:rPr>
              <a:t/>
            </a:r>
            <a:br>
              <a:rPr lang="en-US" b="1" dirty="0">
                <a:latin typeface="Algerian" panose="04020705040A02060702" pitchFamily="82" charset="0"/>
              </a:rPr>
            </a:br>
            <a:endParaRPr lang="en-US" b="1" dirty="0">
              <a:solidFill>
                <a:srgbClr val="EF7511"/>
              </a:solidFill>
            </a:endParaRPr>
          </a:p>
        </p:txBody>
      </p:sp>
      <p:grpSp>
        <p:nvGrpSpPr>
          <p:cNvPr id="7" name="Group 6">
            <a:extLst>
              <a:ext uri="{FF2B5EF4-FFF2-40B4-BE49-F238E27FC236}">
                <a16:creationId xmlns:a16="http://schemas.microsoft.com/office/drawing/2014/main" xmlns="" id="{977AE6AC-AC42-446A-B086-1A7E322065D7}"/>
              </a:ext>
            </a:extLst>
          </p:cNvPr>
          <p:cNvGrpSpPr/>
          <p:nvPr/>
        </p:nvGrpSpPr>
        <p:grpSpPr>
          <a:xfrm>
            <a:off x="2610707" y="1822405"/>
            <a:ext cx="1769194" cy="3434526"/>
            <a:chOff x="5213896" y="1806278"/>
            <a:chExt cx="1769194" cy="3434526"/>
          </a:xfrm>
        </p:grpSpPr>
        <p:sp>
          <p:nvSpPr>
            <p:cNvPr id="8" name="Oval 7">
              <a:extLst>
                <a:ext uri="{FF2B5EF4-FFF2-40B4-BE49-F238E27FC236}">
                  <a16:creationId xmlns:a16="http://schemas.microsoft.com/office/drawing/2014/main" xmlns="" id="{FCA4E57F-C46C-4240-94D2-1633996B816C}"/>
                </a:ext>
              </a:extLst>
            </p:cNvPr>
            <p:cNvSpPr/>
            <p:nvPr/>
          </p:nvSpPr>
          <p:spPr>
            <a:xfrm>
              <a:off x="5488901" y="1806278"/>
              <a:ext cx="1224136" cy="12241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9" name="Straight Arrow Connector 8">
              <a:extLst>
                <a:ext uri="{FF2B5EF4-FFF2-40B4-BE49-F238E27FC236}">
                  <a16:creationId xmlns:a16="http://schemas.microsoft.com/office/drawing/2014/main" xmlns="" id="{1D01DFD3-F127-4CB8-8168-33F7BAFBC8A1}"/>
                </a:ext>
              </a:extLst>
            </p:cNvPr>
            <p:cNvCxnSpPr>
              <a:cxnSpLocks/>
            </p:cNvCxnSpPr>
            <p:nvPr/>
          </p:nvCxnSpPr>
          <p:spPr>
            <a:xfrm>
              <a:off x="6100969" y="3026769"/>
              <a:ext cx="0" cy="936000"/>
            </a:xfrm>
            <a:prstGeom prst="straightConnector1">
              <a:avLst/>
            </a:prstGeom>
            <a:ln w="34925">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6E9429D2-576E-453E-8831-D907C44BDAA2}"/>
                </a:ext>
              </a:extLst>
            </p:cNvPr>
            <p:cNvSpPr txBox="1"/>
            <p:nvPr/>
          </p:nvSpPr>
          <p:spPr>
            <a:xfrm>
              <a:off x="5213896" y="3309883"/>
              <a:ext cx="1754714" cy="307777"/>
            </a:xfrm>
            <a:prstGeom prst="rect">
              <a:avLst/>
            </a:prstGeom>
            <a:solidFill>
              <a:schemeClr val="accent4"/>
            </a:solidFill>
          </p:spPr>
          <p:txBody>
            <a:bodyPr wrap="square" rtlCol="0" anchor="ctr">
              <a:spAutoFit/>
            </a:bodyPr>
            <a:lstStyle/>
            <a:p>
              <a:pPr algn="ctr"/>
              <a:r>
                <a:rPr lang="en-US" altLang="ko-KR" sz="1400" b="1" dirty="0">
                  <a:solidFill>
                    <a:schemeClr val="bg1"/>
                  </a:solidFill>
                  <a:cs typeface="Arial" pitchFamily="34" charset="0"/>
                </a:rPr>
                <a:t>Data Cleaning</a:t>
              </a:r>
              <a:endParaRPr lang="ko-KR" altLang="en-US" sz="1400" b="1" dirty="0">
                <a:solidFill>
                  <a:schemeClr val="bg1"/>
                </a:solidFill>
                <a:cs typeface="Arial" pitchFamily="34" charset="0"/>
              </a:endParaRPr>
            </a:p>
          </p:txBody>
        </p:sp>
        <p:grpSp>
          <p:nvGrpSpPr>
            <p:cNvPr id="11" name="Group 10">
              <a:extLst>
                <a:ext uri="{FF2B5EF4-FFF2-40B4-BE49-F238E27FC236}">
                  <a16:creationId xmlns:a16="http://schemas.microsoft.com/office/drawing/2014/main" xmlns="" id="{781D974C-3675-46D3-9C1F-2D2D5CA687BD}"/>
                </a:ext>
              </a:extLst>
            </p:cNvPr>
            <p:cNvGrpSpPr/>
            <p:nvPr/>
          </p:nvGrpSpPr>
          <p:grpSpPr>
            <a:xfrm>
              <a:off x="5228376" y="4317474"/>
              <a:ext cx="1754714" cy="923330"/>
              <a:chOff x="910640" y="3184877"/>
              <a:chExt cx="1527408" cy="772853"/>
            </a:xfrm>
          </p:grpSpPr>
          <p:sp>
            <p:nvSpPr>
              <p:cNvPr id="13" name="TextBox 12">
                <a:extLst>
                  <a:ext uri="{FF2B5EF4-FFF2-40B4-BE49-F238E27FC236}">
                    <a16:creationId xmlns:a16="http://schemas.microsoft.com/office/drawing/2014/main" xmlns="" id="{CF66ADC5-1D12-4587-8793-3AB8233F191A}"/>
                  </a:ext>
                </a:extLst>
              </p:cNvPr>
              <p:cNvSpPr txBox="1"/>
              <p:nvPr/>
            </p:nvSpPr>
            <p:spPr>
              <a:xfrm>
                <a:off x="910640" y="3244764"/>
                <a:ext cx="1527408" cy="231855"/>
              </a:xfrm>
              <a:prstGeom prst="rect">
                <a:avLst/>
              </a:prstGeom>
              <a:noFill/>
            </p:spPr>
            <p:txBody>
              <a:bodyPr wrap="square" rtlCol="0" anchor="ctr">
                <a:spAutoFit/>
              </a:bodyPr>
              <a:lstStyle/>
              <a:p>
                <a:pPr algn="ctr"/>
                <a:endParaRPr lang="ko-KR" altLang="en-US" sz="1200" b="1" dirty="0">
                  <a:cs typeface="Arial" pitchFamily="34" charset="0"/>
                </a:endParaRPr>
              </a:p>
            </p:txBody>
          </p:sp>
          <p:sp>
            <p:nvSpPr>
              <p:cNvPr id="14" name="TextBox 13">
                <a:extLst>
                  <a:ext uri="{FF2B5EF4-FFF2-40B4-BE49-F238E27FC236}">
                    <a16:creationId xmlns:a16="http://schemas.microsoft.com/office/drawing/2014/main" xmlns="" id="{B0EECE8E-10D9-4DF6-890F-0330BB583A0D}"/>
                  </a:ext>
                </a:extLst>
              </p:cNvPr>
              <p:cNvSpPr txBox="1"/>
              <p:nvPr/>
            </p:nvSpPr>
            <p:spPr>
              <a:xfrm>
                <a:off x="931364" y="3184877"/>
                <a:ext cx="1506683" cy="772853"/>
              </a:xfrm>
              <a:prstGeom prst="rect">
                <a:avLst/>
              </a:prstGeom>
              <a:noFill/>
              <a:ln>
                <a:solidFill>
                  <a:srgbClr val="FFC000"/>
                </a:solidFill>
              </a:ln>
            </p:spPr>
            <p:txBody>
              <a:bodyPr wrap="square" rtlCol="0">
                <a:spAutoFit/>
              </a:bodyPr>
              <a:lstStyle/>
              <a:p>
                <a:pPr algn="ctr"/>
                <a:r>
                  <a:rPr lang="en-US" altLang="ko-KR" b="1" dirty="0">
                    <a:cs typeface="Arial" pitchFamily="34" charset="0"/>
                  </a:rPr>
                  <a:t>Load and Clean Data using Apache Spark</a:t>
                </a:r>
                <a:endParaRPr lang="ko-KR" altLang="en-US" b="1" dirty="0">
                  <a:cs typeface="Arial" pitchFamily="34" charset="0"/>
                </a:endParaRPr>
              </a:p>
            </p:txBody>
          </p:sp>
        </p:grpSp>
      </p:grpSp>
      <p:grpSp>
        <p:nvGrpSpPr>
          <p:cNvPr id="15" name="Group 14">
            <a:extLst>
              <a:ext uri="{FF2B5EF4-FFF2-40B4-BE49-F238E27FC236}">
                <a16:creationId xmlns:a16="http://schemas.microsoft.com/office/drawing/2014/main" xmlns="" id="{F647E01E-E8CF-42A1-AE76-A65B9BB54BCC}"/>
              </a:ext>
            </a:extLst>
          </p:cNvPr>
          <p:cNvGrpSpPr/>
          <p:nvPr/>
        </p:nvGrpSpPr>
        <p:grpSpPr>
          <a:xfrm>
            <a:off x="306531" y="1827563"/>
            <a:ext cx="1757286" cy="3202873"/>
            <a:chOff x="3073784" y="1806278"/>
            <a:chExt cx="1757286" cy="3202873"/>
          </a:xfrm>
        </p:grpSpPr>
        <p:sp>
          <p:nvSpPr>
            <p:cNvPr id="16" name="Oval 15">
              <a:extLst>
                <a:ext uri="{FF2B5EF4-FFF2-40B4-BE49-F238E27FC236}">
                  <a16:creationId xmlns:a16="http://schemas.microsoft.com/office/drawing/2014/main" xmlns="" id="{79BAE81F-7AFF-4EA1-B055-F0CA5C431234}"/>
                </a:ext>
              </a:extLst>
            </p:cNvPr>
            <p:cNvSpPr/>
            <p:nvPr/>
          </p:nvSpPr>
          <p:spPr>
            <a:xfrm>
              <a:off x="3340121" y="1806278"/>
              <a:ext cx="1224136" cy="12241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17" name="Straight Arrow Connector 16">
              <a:extLst>
                <a:ext uri="{FF2B5EF4-FFF2-40B4-BE49-F238E27FC236}">
                  <a16:creationId xmlns:a16="http://schemas.microsoft.com/office/drawing/2014/main" xmlns="" id="{6EFEA8C6-C80D-47D6-8B89-97CCD31F6F72}"/>
                </a:ext>
              </a:extLst>
            </p:cNvPr>
            <p:cNvCxnSpPr>
              <a:cxnSpLocks/>
            </p:cNvCxnSpPr>
            <p:nvPr/>
          </p:nvCxnSpPr>
          <p:spPr>
            <a:xfrm>
              <a:off x="3952189" y="3026769"/>
              <a:ext cx="0" cy="936000"/>
            </a:xfrm>
            <a:prstGeom prst="straightConnector1">
              <a:avLst/>
            </a:prstGeom>
            <a:ln w="34925">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5AC1D8EF-D2E6-404F-8F4B-6A00A6412CC4}"/>
                </a:ext>
              </a:extLst>
            </p:cNvPr>
            <p:cNvSpPr txBox="1"/>
            <p:nvPr/>
          </p:nvSpPr>
          <p:spPr>
            <a:xfrm>
              <a:off x="3073784" y="3325273"/>
              <a:ext cx="1754714" cy="276999"/>
            </a:xfrm>
            <a:prstGeom prst="rect">
              <a:avLst/>
            </a:prstGeom>
            <a:solidFill>
              <a:schemeClr val="accent3"/>
            </a:solidFill>
          </p:spPr>
          <p:txBody>
            <a:bodyPr wrap="square" rtlCol="0" anchor="ctr">
              <a:spAutoFit/>
            </a:bodyPr>
            <a:lstStyle/>
            <a:p>
              <a:pPr algn="ctr"/>
              <a:r>
                <a:rPr lang="en-US" altLang="ko-KR" sz="1200" b="1" dirty="0">
                  <a:solidFill>
                    <a:schemeClr val="bg1"/>
                  </a:solidFill>
                  <a:cs typeface="Arial" pitchFamily="34" charset="0"/>
                </a:rPr>
                <a:t>Customer Review</a:t>
              </a:r>
              <a:endParaRPr lang="ko-KR" altLang="en-US" sz="1200" b="1" dirty="0">
                <a:solidFill>
                  <a:schemeClr val="bg1"/>
                </a:solidFill>
                <a:cs typeface="Arial" pitchFamily="34" charset="0"/>
              </a:endParaRPr>
            </a:p>
          </p:txBody>
        </p:sp>
        <p:grpSp>
          <p:nvGrpSpPr>
            <p:cNvPr id="19" name="Group 18">
              <a:extLst>
                <a:ext uri="{FF2B5EF4-FFF2-40B4-BE49-F238E27FC236}">
                  <a16:creationId xmlns:a16="http://schemas.microsoft.com/office/drawing/2014/main" xmlns="" id="{C2B20729-2691-4840-A926-8F6305028AF7}"/>
                </a:ext>
              </a:extLst>
            </p:cNvPr>
            <p:cNvGrpSpPr/>
            <p:nvPr/>
          </p:nvGrpSpPr>
          <p:grpSpPr>
            <a:xfrm>
              <a:off x="3076356" y="4389031"/>
              <a:ext cx="1754714" cy="620120"/>
              <a:chOff x="910640" y="3244766"/>
              <a:chExt cx="1527408" cy="519057"/>
            </a:xfrm>
          </p:grpSpPr>
          <p:sp>
            <p:nvSpPr>
              <p:cNvPr id="21" name="TextBox 20">
                <a:extLst>
                  <a:ext uri="{FF2B5EF4-FFF2-40B4-BE49-F238E27FC236}">
                    <a16:creationId xmlns:a16="http://schemas.microsoft.com/office/drawing/2014/main" xmlns="" id="{FD589A39-2B87-4EDD-9E35-8AD34A945B71}"/>
                  </a:ext>
                </a:extLst>
              </p:cNvPr>
              <p:cNvSpPr txBox="1"/>
              <p:nvPr/>
            </p:nvSpPr>
            <p:spPr>
              <a:xfrm>
                <a:off x="910640" y="3244766"/>
                <a:ext cx="1527408" cy="231856"/>
              </a:xfrm>
              <a:prstGeom prst="rect">
                <a:avLst/>
              </a:prstGeom>
              <a:noFill/>
            </p:spPr>
            <p:txBody>
              <a:bodyPr wrap="square" rtlCol="0" anchor="ctr">
                <a:spAutoFit/>
              </a:bodyPr>
              <a:lstStyle/>
              <a:p>
                <a:pPr algn="ctr"/>
                <a:endParaRPr lang="ko-KR" altLang="en-US" sz="1200" b="1" dirty="0">
                  <a:cs typeface="Arial" pitchFamily="34" charset="0"/>
                </a:endParaRPr>
              </a:p>
            </p:txBody>
          </p:sp>
          <p:sp>
            <p:nvSpPr>
              <p:cNvPr id="22" name="TextBox 21">
                <a:extLst>
                  <a:ext uri="{FF2B5EF4-FFF2-40B4-BE49-F238E27FC236}">
                    <a16:creationId xmlns:a16="http://schemas.microsoft.com/office/drawing/2014/main" xmlns="" id="{10DB6ECB-D12A-492A-A860-B0B3D54B6452}"/>
                  </a:ext>
                </a:extLst>
              </p:cNvPr>
              <p:cNvSpPr txBox="1"/>
              <p:nvPr/>
            </p:nvSpPr>
            <p:spPr>
              <a:xfrm>
                <a:off x="910640" y="3531967"/>
                <a:ext cx="1527408" cy="231856"/>
              </a:xfrm>
              <a:prstGeom prst="rect">
                <a:avLst/>
              </a:prstGeom>
              <a:noFill/>
            </p:spPr>
            <p:txBody>
              <a:bodyPr wrap="square" rtlCol="0">
                <a:spAutoFit/>
              </a:bodyPr>
              <a:lstStyle/>
              <a:p>
                <a:pPr algn="ctr"/>
                <a:endParaRPr lang="ko-KR" altLang="en-US" sz="1200" dirty="0">
                  <a:cs typeface="Arial" pitchFamily="34" charset="0"/>
                </a:endParaRPr>
              </a:p>
            </p:txBody>
          </p:sp>
        </p:grpSp>
      </p:grpSp>
      <p:grpSp>
        <p:nvGrpSpPr>
          <p:cNvPr id="23" name="Group 22">
            <a:extLst>
              <a:ext uri="{FF2B5EF4-FFF2-40B4-BE49-F238E27FC236}">
                <a16:creationId xmlns:a16="http://schemas.microsoft.com/office/drawing/2014/main" xmlns="" id="{627DA1FB-11AC-4B70-A72C-A158A0D9D9C5}"/>
              </a:ext>
            </a:extLst>
          </p:cNvPr>
          <p:cNvGrpSpPr/>
          <p:nvPr/>
        </p:nvGrpSpPr>
        <p:grpSpPr>
          <a:xfrm>
            <a:off x="10085818" y="1823465"/>
            <a:ext cx="1793004" cy="4264475"/>
            <a:chOff x="9494122" y="1806278"/>
            <a:chExt cx="1793004" cy="4264475"/>
          </a:xfrm>
        </p:grpSpPr>
        <p:sp>
          <p:nvSpPr>
            <p:cNvPr id="24" name="Oval 23">
              <a:extLst>
                <a:ext uri="{FF2B5EF4-FFF2-40B4-BE49-F238E27FC236}">
                  <a16:creationId xmlns:a16="http://schemas.microsoft.com/office/drawing/2014/main" xmlns="" id="{C934051D-0F6B-4306-B8DF-FE78A3EF0A1E}"/>
                </a:ext>
              </a:extLst>
            </p:cNvPr>
            <p:cNvSpPr/>
            <p:nvPr/>
          </p:nvSpPr>
          <p:spPr>
            <a:xfrm>
              <a:off x="9786462" y="1806278"/>
              <a:ext cx="1224136" cy="12241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5" name="Straight Arrow Connector 24">
              <a:extLst>
                <a:ext uri="{FF2B5EF4-FFF2-40B4-BE49-F238E27FC236}">
                  <a16:creationId xmlns:a16="http://schemas.microsoft.com/office/drawing/2014/main" xmlns="" id="{53F9430A-6470-4130-B829-AE24A1853BD3}"/>
                </a:ext>
              </a:extLst>
            </p:cNvPr>
            <p:cNvCxnSpPr>
              <a:cxnSpLocks/>
            </p:cNvCxnSpPr>
            <p:nvPr/>
          </p:nvCxnSpPr>
          <p:spPr>
            <a:xfrm>
              <a:off x="10398530" y="3026769"/>
              <a:ext cx="0" cy="936000"/>
            </a:xfrm>
            <a:prstGeom prst="straightConnector1">
              <a:avLst/>
            </a:prstGeom>
            <a:ln w="34925">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A52A9E5B-AB80-4C72-8CE5-05BFF74AA4B4}"/>
                </a:ext>
              </a:extLst>
            </p:cNvPr>
            <p:cNvSpPr txBox="1"/>
            <p:nvPr/>
          </p:nvSpPr>
          <p:spPr>
            <a:xfrm>
              <a:off x="9494122" y="3309881"/>
              <a:ext cx="1754714"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Arial" pitchFamily="34" charset="0"/>
                </a:rPr>
                <a:t>Website</a:t>
              </a:r>
              <a:endParaRPr lang="ko-KR" altLang="en-US" sz="1400" b="1" dirty="0">
                <a:solidFill>
                  <a:schemeClr val="bg1"/>
                </a:solidFill>
                <a:cs typeface="Arial" pitchFamily="34" charset="0"/>
              </a:endParaRPr>
            </a:p>
          </p:txBody>
        </p:sp>
        <p:grpSp>
          <p:nvGrpSpPr>
            <p:cNvPr id="27" name="Group 26">
              <a:extLst>
                <a:ext uri="{FF2B5EF4-FFF2-40B4-BE49-F238E27FC236}">
                  <a16:creationId xmlns:a16="http://schemas.microsoft.com/office/drawing/2014/main" xmlns="" id="{A998A492-EDBE-45FF-9B09-1C64FF2D797A}"/>
                </a:ext>
              </a:extLst>
            </p:cNvPr>
            <p:cNvGrpSpPr/>
            <p:nvPr/>
          </p:nvGrpSpPr>
          <p:grpSpPr>
            <a:xfrm>
              <a:off x="9517156" y="4316427"/>
              <a:ext cx="1769970" cy="1754326"/>
              <a:chOff x="897360" y="3183985"/>
              <a:chExt cx="1540688" cy="1468414"/>
            </a:xfrm>
          </p:grpSpPr>
          <p:sp>
            <p:nvSpPr>
              <p:cNvPr id="29" name="TextBox 28">
                <a:extLst>
                  <a:ext uri="{FF2B5EF4-FFF2-40B4-BE49-F238E27FC236}">
                    <a16:creationId xmlns:a16="http://schemas.microsoft.com/office/drawing/2014/main" xmlns="" id="{C98E2D67-961E-4BCE-A54F-BDEB701D8D7D}"/>
                  </a:ext>
                </a:extLst>
              </p:cNvPr>
              <p:cNvSpPr txBox="1"/>
              <p:nvPr/>
            </p:nvSpPr>
            <p:spPr>
              <a:xfrm>
                <a:off x="910640" y="3244764"/>
                <a:ext cx="1527408" cy="231855"/>
              </a:xfrm>
              <a:prstGeom prst="rect">
                <a:avLst/>
              </a:prstGeom>
              <a:noFill/>
            </p:spPr>
            <p:txBody>
              <a:bodyPr wrap="square" rtlCol="0" anchor="ctr">
                <a:spAutoFit/>
              </a:bodyPr>
              <a:lstStyle/>
              <a:p>
                <a:pPr algn="ctr"/>
                <a:endParaRPr lang="ko-KR" altLang="en-US" sz="1200" b="1" dirty="0">
                  <a:cs typeface="Arial" pitchFamily="34" charset="0"/>
                </a:endParaRPr>
              </a:p>
            </p:txBody>
          </p:sp>
          <p:sp>
            <p:nvSpPr>
              <p:cNvPr id="30" name="TextBox 29">
                <a:extLst>
                  <a:ext uri="{FF2B5EF4-FFF2-40B4-BE49-F238E27FC236}">
                    <a16:creationId xmlns:a16="http://schemas.microsoft.com/office/drawing/2014/main" xmlns="" id="{F98E79C6-BCE3-4910-AED7-CE2AB0681E88}"/>
                  </a:ext>
                </a:extLst>
              </p:cNvPr>
              <p:cNvSpPr txBox="1"/>
              <p:nvPr/>
            </p:nvSpPr>
            <p:spPr>
              <a:xfrm>
                <a:off x="897360" y="3183985"/>
                <a:ext cx="1540688" cy="1468414"/>
              </a:xfrm>
              <a:prstGeom prst="rect">
                <a:avLst/>
              </a:prstGeom>
              <a:noFill/>
              <a:ln>
                <a:solidFill>
                  <a:schemeClr val="accent2">
                    <a:lumMod val="75000"/>
                  </a:schemeClr>
                </a:solidFill>
              </a:ln>
            </p:spPr>
            <p:txBody>
              <a:bodyPr wrap="square" rtlCol="0">
                <a:spAutoFit/>
              </a:bodyPr>
              <a:lstStyle/>
              <a:p>
                <a:pPr algn="ctr"/>
                <a:r>
                  <a:rPr lang="en-US" altLang="ko-KR" b="1" dirty="0">
                    <a:cs typeface="Arial" pitchFamily="34" charset="0"/>
                  </a:rPr>
                  <a:t>Website for emoji representation using:</a:t>
                </a:r>
              </a:p>
              <a:p>
                <a:pPr algn="ctr"/>
                <a:r>
                  <a:rPr lang="en-US" altLang="ko-KR" b="1" dirty="0">
                    <a:cs typeface="Arial" pitchFamily="34" charset="0"/>
                  </a:rPr>
                  <a:t>HTML, CSS and Flask server</a:t>
                </a:r>
                <a:endParaRPr lang="ko-KR" altLang="en-US" b="1" dirty="0">
                  <a:cs typeface="Arial" pitchFamily="34" charset="0"/>
                </a:endParaRPr>
              </a:p>
            </p:txBody>
          </p:sp>
        </p:grpSp>
      </p:grpSp>
      <p:grpSp>
        <p:nvGrpSpPr>
          <p:cNvPr id="31" name="Group 30">
            <a:extLst>
              <a:ext uri="{FF2B5EF4-FFF2-40B4-BE49-F238E27FC236}">
                <a16:creationId xmlns:a16="http://schemas.microsoft.com/office/drawing/2014/main" xmlns="" id="{E3AD74D8-C1DF-4FE4-A9E3-FE2B1D4F4D91}"/>
              </a:ext>
            </a:extLst>
          </p:cNvPr>
          <p:cNvGrpSpPr/>
          <p:nvPr/>
        </p:nvGrpSpPr>
        <p:grpSpPr>
          <a:xfrm>
            <a:off x="7542465" y="1822405"/>
            <a:ext cx="1781100" cy="3157538"/>
            <a:chOff x="7354008" y="1806278"/>
            <a:chExt cx="1781100" cy="3157538"/>
          </a:xfrm>
        </p:grpSpPr>
        <p:sp>
          <p:nvSpPr>
            <p:cNvPr id="32" name="Oval 31">
              <a:extLst>
                <a:ext uri="{FF2B5EF4-FFF2-40B4-BE49-F238E27FC236}">
                  <a16:creationId xmlns:a16="http://schemas.microsoft.com/office/drawing/2014/main" xmlns="" id="{05D33D7E-2DEC-4172-B41C-BBA0EEFFC138}"/>
                </a:ext>
              </a:extLst>
            </p:cNvPr>
            <p:cNvSpPr/>
            <p:nvPr/>
          </p:nvSpPr>
          <p:spPr>
            <a:xfrm>
              <a:off x="7637681" y="1806278"/>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33" name="Straight Arrow Connector 32">
              <a:extLst>
                <a:ext uri="{FF2B5EF4-FFF2-40B4-BE49-F238E27FC236}">
                  <a16:creationId xmlns:a16="http://schemas.microsoft.com/office/drawing/2014/main" xmlns="" id="{EBA1771B-5FA3-479B-AAC8-2972D2AB398C}"/>
                </a:ext>
              </a:extLst>
            </p:cNvPr>
            <p:cNvCxnSpPr>
              <a:cxnSpLocks/>
            </p:cNvCxnSpPr>
            <p:nvPr/>
          </p:nvCxnSpPr>
          <p:spPr>
            <a:xfrm>
              <a:off x="8249749" y="3026769"/>
              <a:ext cx="0" cy="936000"/>
            </a:xfrm>
            <a:prstGeom prst="straightConnector1">
              <a:avLst/>
            </a:prstGeom>
            <a:ln w="34925">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7751AD5F-8091-4374-9290-FA1741A4373B}"/>
                </a:ext>
              </a:extLst>
            </p:cNvPr>
            <p:cNvSpPr txBox="1"/>
            <p:nvPr/>
          </p:nvSpPr>
          <p:spPr>
            <a:xfrm>
              <a:off x="7354008" y="3309882"/>
              <a:ext cx="1754714" cy="307777"/>
            </a:xfrm>
            <a:prstGeom prst="rect">
              <a:avLst/>
            </a:prstGeom>
            <a:solidFill>
              <a:schemeClr val="accent1"/>
            </a:solidFill>
          </p:spPr>
          <p:txBody>
            <a:bodyPr wrap="square" rtlCol="0" anchor="ctr">
              <a:spAutoFit/>
            </a:bodyPr>
            <a:lstStyle/>
            <a:p>
              <a:pPr algn="ctr"/>
              <a:r>
                <a:rPr lang="en-US" altLang="ko-KR" sz="1400" b="1" dirty="0">
                  <a:solidFill>
                    <a:schemeClr val="bg1"/>
                  </a:solidFill>
                  <a:cs typeface="Arial" pitchFamily="34" charset="0"/>
                </a:rPr>
                <a:t>Visualization</a:t>
              </a:r>
              <a:endParaRPr lang="ko-KR" altLang="en-US" sz="1400" b="1" dirty="0">
                <a:solidFill>
                  <a:schemeClr val="bg1"/>
                </a:solidFill>
                <a:cs typeface="Arial" pitchFamily="34" charset="0"/>
              </a:endParaRPr>
            </a:p>
          </p:txBody>
        </p:sp>
        <p:grpSp>
          <p:nvGrpSpPr>
            <p:cNvPr id="35" name="Group 34">
              <a:extLst>
                <a:ext uri="{FF2B5EF4-FFF2-40B4-BE49-F238E27FC236}">
                  <a16:creationId xmlns:a16="http://schemas.microsoft.com/office/drawing/2014/main" xmlns="" id="{24E66E5B-4119-4746-9081-0BB54CADB443}"/>
                </a:ext>
              </a:extLst>
            </p:cNvPr>
            <p:cNvGrpSpPr/>
            <p:nvPr/>
          </p:nvGrpSpPr>
          <p:grpSpPr>
            <a:xfrm>
              <a:off x="7354008" y="4317485"/>
              <a:ext cx="1781100" cy="646331"/>
              <a:chOff x="887672" y="3184873"/>
              <a:chExt cx="1550376" cy="540995"/>
            </a:xfrm>
          </p:grpSpPr>
          <p:sp>
            <p:nvSpPr>
              <p:cNvPr id="37" name="TextBox 36">
                <a:extLst>
                  <a:ext uri="{FF2B5EF4-FFF2-40B4-BE49-F238E27FC236}">
                    <a16:creationId xmlns:a16="http://schemas.microsoft.com/office/drawing/2014/main" xmlns="" id="{E1A2203C-9832-4442-B523-60E184B43EA2}"/>
                  </a:ext>
                </a:extLst>
              </p:cNvPr>
              <p:cNvSpPr txBox="1"/>
              <p:nvPr/>
            </p:nvSpPr>
            <p:spPr>
              <a:xfrm>
                <a:off x="910640" y="3244764"/>
                <a:ext cx="1527408" cy="231855"/>
              </a:xfrm>
              <a:prstGeom prst="rect">
                <a:avLst/>
              </a:prstGeom>
              <a:noFill/>
            </p:spPr>
            <p:txBody>
              <a:bodyPr wrap="square" rtlCol="0" anchor="ctr">
                <a:spAutoFit/>
              </a:bodyPr>
              <a:lstStyle/>
              <a:p>
                <a:pPr algn="ctr"/>
                <a:endParaRPr lang="ko-KR" altLang="en-US" sz="1200" b="1" dirty="0">
                  <a:cs typeface="Arial" pitchFamily="34" charset="0"/>
                </a:endParaRPr>
              </a:p>
            </p:txBody>
          </p:sp>
          <p:sp>
            <p:nvSpPr>
              <p:cNvPr id="38" name="TextBox 37">
                <a:extLst>
                  <a:ext uri="{FF2B5EF4-FFF2-40B4-BE49-F238E27FC236}">
                    <a16:creationId xmlns:a16="http://schemas.microsoft.com/office/drawing/2014/main" xmlns="" id="{D94C6541-9737-4CC1-B097-CA79F232C611}"/>
                  </a:ext>
                </a:extLst>
              </p:cNvPr>
              <p:cNvSpPr txBox="1"/>
              <p:nvPr/>
            </p:nvSpPr>
            <p:spPr>
              <a:xfrm>
                <a:off x="887672" y="3184873"/>
                <a:ext cx="1550376" cy="540995"/>
              </a:xfrm>
              <a:prstGeom prst="rect">
                <a:avLst/>
              </a:prstGeom>
              <a:noFill/>
              <a:ln>
                <a:solidFill>
                  <a:srgbClr val="0070C0"/>
                </a:solidFill>
              </a:ln>
            </p:spPr>
            <p:txBody>
              <a:bodyPr wrap="square" rtlCol="0">
                <a:spAutoFit/>
              </a:bodyPr>
              <a:lstStyle/>
              <a:p>
                <a:pPr algn="ctr"/>
                <a:r>
                  <a:rPr lang="en-US" altLang="ko-KR" b="1" dirty="0">
                    <a:cs typeface="Arial" pitchFamily="34" charset="0"/>
                  </a:rPr>
                  <a:t>Visualized Data using Zeppelin</a:t>
                </a:r>
                <a:endParaRPr lang="ko-KR" altLang="en-US" b="1" dirty="0">
                  <a:cs typeface="Arial" pitchFamily="34" charset="0"/>
                </a:endParaRPr>
              </a:p>
            </p:txBody>
          </p:sp>
        </p:grpSp>
      </p:grpSp>
      <p:grpSp>
        <p:nvGrpSpPr>
          <p:cNvPr id="39" name="Group 38">
            <a:extLst>
              <a:ext uri="{FF2B5EF4-FFF2-40B4-BE49-F238E27FC236}">
                <a16:creationId xmlns:a16="http://schemas.microsoft.com/office/drawing/2014/main" xmlns="" id="{058BE787-61C1-48AF-AE0E-888977F967AD}"/>
              </a:ext>
            </a:extLst>
          </p:cNvPr>
          <p:cNvGrpSpPr/>
          <p:nvPr/>
        </p:nvGrpSpPr>
        <p:grpSpPr>
          <a:xfrm>
            <a:off x="6905365" y="2170306"/>
            <a:ext cx="527218" cy="527218"/>
            <a:chOff x="3038349" y="2678861"/>
            <a:chExt cx="576064" cy="576064"/>
          </a:xfrm>
        </p:grpSpPr>
        <p:sp>
          <p:nvSpPr>
            <p:cNvPr id="40" name="Oval 39">
              <a:extLst>
                <a:ext uri="{FF2B5EF4-FFF2-40B4-BE49-F238E27FC236}">
                  <a16:creationId xmlns:a16="http://schemas.microsoft.com/office/drawing/2014/main" xmlns="" id="{77112719-2EE2-4725-A250-09C8BDA9F05E}"/>
                </a:ext>
              </a:extLst>
            </p:cNvPr>
            <p:cNvSpPr/>
            <p:nvPr/>
          </p:nvSpPr>
          <p:spPr>
            <a:xfrm>
              <a:off x="3038349" y="267886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41" name="Chevron 25">
              <a:extLst>
                <a:ext uri="{FF2B5EF4-FFF2-40B4-BE49-F238E27FC236}">
                  <a16:creationId xmlns:a16="http://schemas.microsoft.com/office/drawing/2014/main" xmlns="" id="{7038EAC3-B0E7-474F-944D-CC175240E5F2}"/>
                </a:ext>
              </a:extLst>
            </p:cNvPr>
            <p:cNvSpPr/>
            <p:nvPr/>
          </p:nvSpPr>
          <p:spPr>
            <a:xfrm>
              <a:off x="3161802" y="2786873"/>
              <a:ext cx="360040" cy="36004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grpSp>
      <p:grpSp>
        <p:nvGrpSpPr>
          <p:cNvPr id="42" name="Group 41">
            <a:extLst>
              <a:ext uri="{FF2B5EF4-FFF2-40B4-BE49-F238E27FC236}">
                <a16:creationId xmlns:a16="http://schemas.microsoft.com/office/drawing/2014/main" xmlns="" id="{B0507C8C-B29F-49AF-AC20-0770CD280D21}"/>
              </a:ext>
            </a:extLst>
          </p:cNvPr>
          <p:cNvGrpSpPr/>
          <p:nvPr/>
        </p:nvGrpSpPr>
        <p:grpSpPr>
          <a:xfrm>
            <a:off x="9443326" y="2129843"/>
            <a:ext cx="527218" cy="527218"/>
            <a:chOff x="5535215" y="2678861"/>
            <a:chExt cx="576064" cy="576064"/>
          </a:xfrm>
        </p:grpSpPr>
        <p:sp>
          <p:nvSpPr>
            <p:cNvPr id="43" name="Oval 42">
              <a:extLst>
                <a:ext uri="{FF2B5EF4-FFF2-40B4-BE49-F238E27FC236}">
                  <a16:creationId xmlns:a16="http://schemas.microsoft.com/office/drawing/2014/main" xmlns="" id="{6C6CE824-880B-436D-A9F8-335C86D75B3E}"/>
                </a:ext>
              </a:extLst>
            </p:cNvPr>
            <p:cNvSpPr/>
            <p:nvPr/>
          </p:nvSpPr>
          <p:spPr>
            <a:xfrm>
              <a:off x="5535215" y="2678861"/>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44" name="Chevron 28">
              <a:extLst>
                <a:ext uri="{FF2B5EF4-FFF2-40B4-BE49-F238E27FC236}">
                  <a16:creationId xmlns:a16="http://schemas.microsoft.com/office/drawing/2014/main" xmlns="" id="{2B01A9F5-664C-4127-B830-1FE47C783C3A}"/>
                </a:ext>
              </a:extLst>
            </p:cNvPr>
            <p:cNvSpPr/>
            <p:nvPr/>
          </p:nvSpPr>
          <p:spPr>
            <a:xfrm>
              <a:off x="5689235" y="2786873"/>
              <a:ext cx="360040" cy="36004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grpSp>
      <p:grpSp>
        <p:nvGrpSpPr>
          <p:cNvPr id="45" name="Group 44">
            <a:extLst>
              <a:ext uri="{FF2B5EF4-FFF2-40B4-BE49-F238E27FC236}">
                <a16:creationId xmlns:a16="http://schemas.microsoft.com/office/drawing/2014/main" xmlns="" id="{61A4F9CF-E31F-483F-A3FD-BEBE6B58F0EA}"/>
              </a:ext>
            </a:extLst>
          </p:cNvPr>
          <p:cNvGrpSpPr/>
          <p:nvPr/>
        </p:nvGrpSpPr>
        <p:grpSpPr>
          <a:xfrm>
            <a:off x="1972685" y="2164542"/>
            <a:ext cx="527218" cy="527218"/>
            <a:chOff x="3038349" y="2678861"/>
            <a:chExt cx="576064" cy="576064"/>
          </a:xfrm>
        </p:grpSpPr>
        <p:sp>
          <p:nvSpPr>
            <p:cNvPr id="46" name="Oval 45">
              <a:extLst>
                <a:ext uri="{FF2B5EF4-FFF2-40B4-BE49-F238E27FC236}">
                  <a16:creationId xmlns:a16="http://schemas.microsoft.com/office/drawing/2014/main" xmlns="" id="{851435BE-B9F3-4956-955D-867258836C90}"/>
                </a:ext>
              </a:extLst>
            </p:cNvPr>
            <p:cNvSpPr/>
            <p:nvPr/>
          </p:nvSpPr>
          <p:spPr>
            <a:xfrm>
              <a:off x="3038349" y="2678861"/>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47" name="Chevron 25">
              <a:extLst>
                <a:ext uri="{FF2B5EF4-FFF2-40B4-BE49-F238E27FC236}">
                  <a16:creationId xmlns:a16="http://schemas.microsoft.com/office/drawing/2014/main" xmlns="" id="{3309040D-D9D0-4B50-8E76-710B672D84DC}"/>
                </a:ext>
              </a:extLst>
            </p:cNvPr>
            <p:cNvSpPr/>
            <p:nvPr/>
          </p:nvSpPr>
          <p:spPr>
            <a:xfrm>
              <a:off x="3161802" y="2786873"/>
              <a:ext cx="360040" cy="36004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grpSp>
      <p:grpSp>
        <p:nvGrpSpPr>
          <p:cNvPr id="50" name="Group 49">
            <a:extLst>
              <a:ext uri="{FF2B5EF4-FFF2-40B4-BE49-F238E27FC236}">
                <a16:creationId xmlns:a16="http://schemas.microsoft.com/office/drawing/2014/main" xmlns="" id="{758EB58F-DB3F-44DB-8F96-354A80E75146}"/>
              </a:ext>
            </a:extLst>
          </p:cNvPr>
          <p:cNvGrpSpPr/>
          <p:nvPr/>
        </p:nvGrpSpPr>
        <p:grpSpPr>
          <a:xfrm>
            <a:off x="306531" y="1827563"/>
            <a:ext cx="1758621" cy="3434529"/>
            <a:chOff x="3072449" y="1806278"/>
            <a:chExt cx="1758621" cy="3434529"/>
          </a:xfrm>
        </p:grpSpPr>
        <p:sp>
          <p:nvSpPr>
            <p:cNvPr id="51" name="Oval 50">
              <a:extLst>
                <a:ext uri="{FF2B5EF4-FFF2-40B4-BE49-F238E27FC236}">
                  <a16:creationId xmlns:a16="http://schemas.microsoft.com/office/drawing/2014/main" xmlns="" id="{351B0DE9-E93F-41AF-B65B-F93D007284F2}"/>
                </a:ext>
              </a:extLst>
            </p:cNvPr>
            <p:cNvSpPr/>
            <p:nvPr/>
          </p:nvSpPr>
          <p:spPr>
            <a:xfrm>
              <a:off x="3340121" y="1806278"/>
              <a:ext cx="1224136" cy="1224136"/>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52" name="Straight Arrow Connector 51">
              <a:extLst>
                <a:ext uri="{FF2B5EF4-FFF2-40B4-BE49-F238E27FC236}">
                  <a16:creationId xmlns:a16="http://schemas.microsoft.com/office/drawing/2014/main" xmlns="" id="{9216AE08-BC4A-4F34-9DCE-293D7909433C}"/>
                </a:ext>
              </a:extLst>
            </p:cNvPr>
            <p:cNvCxnSpPr>
              <a:cxnSpLocks/>
            </p:cNvCxnSpPr>
            <p:nvPr/>
          </p:nvCxnSpPr>
          <p:spPr>
            <a:xfrm>
              <a:off x="3952189" y="3026769"/>
              <a:ext cx="0" cy="936000"/>
            </a:xfrm>
            <a:prstGeom prst="straightConnector1">
              <a:avLst/>
            </a:prstGeom>
            <a:ln w="34925">
              <a:solidFill>
                <a:schemeClr val="accent6">
                  <a:lumMod val="60000"/>
                  <a:lumOff val="4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02B96F24-22EB-4E0C-8E27-22F09CD62B0F}"/>
                </a:ext>
              </a:extLst>
            </p:cNvPr>
            <p:cNvSpPr txBox="1"/>
            <p:nvPr/>
          </p:nvSpPr>
          <p:spPr>
            <a:xfrm>
              <a:off x="3073784" y="3309884"/>
              <a:ext cx="1754714" cy="307777"/>
            </a:xfrm>
            <a:prstGeom prst="rect">
              <a:avLst/>
            </a:prstGeom>
            <a:solidFill>
              <a:schemeClr val="accent6">
                <a:lumMod val="60000"/>
                <a:lumOff val="40000"/>
              </a:schemeClr>
            </a:solidFill>
            <a:ln>
              <a:solidFill>
                <a:schemeClr val="accent6">
                  <a:lumMod val="60000"/>
                  <a:lumOff val="40000"/>
                </a:schemeClr>
              </a:solidFill>
            </a:ln>
          </p:spPr>
          <p:txBody>
            <a:bodyPr wrap="square" rtlCol="0" anchor="ctr">
              <a:spAutoFit/>
            </a:bodyPr>
            <a:lstStyle/>
            <a:p>
              <a:pPr algn="ctr"/>
              <a:r>
                <a:rPr lang="en-US" altLang="ko-KR" sz="1400" b="1" dirty="0">
                  <a:solidFill>
                    <a:schemeClr val="bg1"/>
                  </a:solidFill>
                  <a:cs typeface="Arial" pitchFamily="34" charset="0"/>
                </a:rPr>
                <a:t>Scrapping Data</a:t>
              </a:r>
              <a:endParaRPr lang="ko-KR" altLang="en-US" sz="1400" b="1" dirty="0">
                <a:solidFill>
                  <a:schemeClr val="bg1"/>
                </a:solidFill>
                <a:cs typeface="Arial" pitchFamily="34" charset="0"/>
              </a:endParaRPr>
            </a:p>
          </p:txBody>
        </p:sp>
        <p:sp>
          <p:nvSpPr>
            <p:cNvPr id="56" name="TextBox 55">
              <a:extLst>
                <a:ext uri="{FF2B5EF4-FFF2-40B4-BE49-F238E27FC236}">
                  <a16:creationId xmlns:a16="http://schemas.microsoft.com/office/drawing/2014/main" xmlns="" id="{B5A8B9FE-1057-4881-A6EE-D941488196C5}"/>
                </a:ext>
              </a:extLst>
            </p:cNvPr>
            <p:cNvSpPr txBox="1"/>
            <p:nvPr/>
          </p:nvSpPr>
          <p:spPr>
            <a:xfrm>
              <a:off x="3072449" y="4317477"/>
              <a:ext cx="1758621" cy="923330"/>
            </a:xfrm>
            <a:prstGeom prst="rect">
              <a:avLst/>
            </a:prstGeom>
            <a:noFill/>
            <a:ln>
              <a:solidFill>
                <a:schemeClr val="accent6">
                  <a:lumMod val="60000"/>
                  <a:lumOff val="40000"/>
                </a:schemeClr>
              </a:solidFill>
            </a:ln>
          </p:spPr>
          <p:txBody>
            <a:bodyPr wrap="square" rtlCol="0">
              <a:spAutoFit/>
            </a:bodyPr>
            <a:lstStyle/>
            <a:p>
              <a:pPr algn="ctr"/>
              <a:r>
                <a:rPr lang="en-US" altLang="ko-KR" b="1" dirty="0">
                  <a:cs typeface="Arial" pitchFamily="34" charset="0"/>
                </a:rPr>
                <a:t>Scrapping Data using AKKA and JSoup</a:t>
              </a:r>
              <a:endParaRPr lang="ko-KR" altLang="en-US" b="1" dirty="0">
                <a:cs typeface="Arial" pitchFamily="34" charset="0"/>
              </a:endParaRPr>
            </a:p>
          </p:txBody>
        </p:sp>
      </p:grpSp>
      <p:sp>
        <p:nvSpPr>
          <p:cNvPr id="59" name="Parallelogram 30">
            <a:extLst>
              <a:ext uri="{FF2B5EF4-FFF2-40B4-BE49-F238E27FC236}">
                <a16:creationId xmlns:a16="http://schemas.microsoft.com/office/drawing/2014/main" xmlns="" id="{4691A34D-C2B7-4B9E-9E58-BCAA685C644B}"/>
              </a:ext>
            </a:extLst>
          </p:cNvPr>
          <p:cNvSpPr/>
          <p:nvPr/>
        </p:nvSpPr>
        <p:spPr>
          <a:xfrm flipH="1">
            <a:off x="8191893" y="2181844"/>
            <a:ext cx="448341" cy="468549"/>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61" name="Picture 60">
            <a:extLst>
              <a:ext uri="{FF2B5EF4-FFF2-40B4-BE49-F238E27FC236}">
                <a16:creationId xmlns:a16="http://schemas.microsoft.com/office/drawing/2014/main" xmlns="" id="{5592C143-2917-456C-B095-8F981E609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504" y="2040388"/>
            <a:ext cx="727242" cy="727242"/>
          </a:xfrm>
          <a:prstGeom prst="rect">
            <a:avLst/>
          </a:prstGeom>
        </p:spPr>
      </p:pic>
      <p:grpSp>
        <p:nvGrpSpPr>
          <p:cNvPr id="80" name="Group 79">
            <a:extLst>
              <a:ext uri="{FF2B5EF4-FFF2-40B4-BE49-F238E27FC236}">
                <a16:creationId xmlns:a16="http://schemas.microsoft.com/office/drawing/2014/main" xmlns="" id="{0C1863EB-8D97-4BCF-BA64-B72AFB0E01AB}"/>
              </a:ext>
            </a:extLst>
          </p:cNvPr>
          <p:cNvGrpSpPr/>
          <p:nvPr/>
        </p:nvGrpSpPr>
        <p:grpSpPr>
          <a:xfrm>
            <a:off x="4399522" y="2164542"/>
            <a:ext cx="527218" cy="527218"/>
            <a:chOff x="3038349" y="2678861"/>
            <a:chExt cx="576064" cy="576064"/>
          </a:xfrm>
        </p:grpSpPr>
        <p:sp>
          <p:nvSpPr>
            <p:cNvPr id="81" name="Oval 80">
              <a:extLst>
                <a:ext uri="{FF2B5EF4-FFF2-40B4-BE49-F238E27FC236}">
                  <a16:creationId xmlns:a16="http://schemas.microsoft.com/office/drawing/2014/main" xmlns="" id="{8E37F0F4-B326-4918-BC10-0D30CC5D62FC}"/>
                </a:ext>
              </a:extLst>
            </p:cNvPr>
            <p:cNvSpPr/>
            <p:nvPr/>
          </p:nvSpPr>
          <p:spPr>
            <a:xfrm>
              <a:off x="3038349" y="2678861"/>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2" name="Chevron 25">
              <a:extLst>
                <a:ext uri="{FF2B5EF4-FFF2-40B4-BE49-F238E27FC236}">
                  <a16:creationId xmlns:a16="http://schemas.microsoft.com/office/drawing/2014/main" xmlns="" id="{1A3EBE35-AD03-4C38-9C0C-CAB266E501E8}"/>
                </a:ext>
              </a:extLst>
            </p:cNvPr>
            <p:cNvSpPr/>
            <p:nvPr/>
          </p:nvSpPr>
          <p:spPr>
            <a:xfrm>
              <a:off x="3161802" y="2786873"/>
              <a:ext cx="360040" cy="36004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grpSp>
      <p:grpSp>
        <p:nvGrpSpPr>
          <p:cNvPr id="85" name="Group 84">
            <a:extLst>
              <a:ext uri="{FF2B5EF4-FFF2-40B4-BE49-F238E27FC236}">
                <a16:creationId xmlns:a16="http://schemas.microsoft.com/office/drawing/2014/main" xmlns="" id="{FB6A7287-CC10-4922-A17E-B254AB6A56D5}"/>
              </a:ext>
            </a:extLst>
          </p:cNvPr>
          <p:cNvGrpSpPr/>
          <p:nvPr/>
        </p:nvGrpSpPr>
        <p:grpSpPr>
          <a:xfrm>
            <a:off x="4939936" y="1822405"/>
            <a:ext cx="1817242" cy="4681028"/>
            <a:chOff x="5165848" y="1806278"/>
            <a:chExt cx="1817242" cy="4681028"/>
          </a:xfrm>
        </p:grpSpPr>
        <p:sp>
          <p:nvSpPr>
            <p:cNvPr id="86" name="Oval 85">
              <a:extLst>
                <a:ext uri="{FF2B5EF4-FFF2-40B4-BE49-F238E27FC236}">
                  <a16:creationId xmlns:a16="http://schemas.microsoft.com/office/drawing/2014/main" xmlns="" id="{9E5267ED-AE86-45A4-BBF8-6F8405D4C372}"/>
                </a:ext>
              </a:extLst>
            </p:cNvPr>
            <p:cNvSpPr/>
            <p:nvPr/>
          </p:nvSpPr>
          <p:spPr>
            <a:xfrm>
              <a:off x="5488901" y="1806278"/>
              <a:ext cx="1224136" cy="122413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87" name="Straight Arrow Connector 86">
              <a:extLst>
                <a:ext uri="{FF2B5EF4-FFF2-40B4-BE49-F238E27FC236}">
                  <a16:creationId xmlns:a16="http://schemas.microsoft.com/office/drawing/2014/main" xmlns="" id="{17528A67-15FA-4411-8A55-1836D2D55E9D}"/>
                </a:ext>
              </a:extLst>
            </p:cNvPr>
            <p:cNvCxnSpPr>
              <a:cxnSpLocks/>
            </p:cNvCxnSpPr>
            <p:nvPr/>
          </p:nvCxnSpPr>
          <p:spPr>
            <a:xfrm>
              <a:off x="6100969" y="3026769"/>
              <a:ext cx="0" cy="936000"/>
            </a:xfrm>
            <a:prstGeom prst="straightConnector1">
              <a:avLst/>
            </a:prstGeom>
            <a:ln w="34925">
              <a:solidFill>
                <a:srgbClr val="00B050"/>
              </a:solidFill>
              <a:tailEnd type="oval" w="lg" len="lg"/>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xmlns="" id="{A418878E-D93A-44FD-BCCA-995A5136E017}"/>
                </a:ext>
              </a:extLst>
            </p:cNvPr>
            <p:cNvSpPr txBox="1"/>
            <p:nvPr/>
          </p:nvSpPr>
          <p:spPr>
            <a:xfrm>
              <a:off x="5213896" y="3325272"/>
              <a:ext cx="1754714" cy="276999"/>
            </a:xfrm>
            <a:prstGeom prst="rect">
              <a:avLst/>
            </a:prstGeom>
            <a:solidFill>
              <a:srgbClr val="00B050"/>
            </a:solidFill>
          </p:spPr>
          <p:txBody>
            <a:bodyPr wrap="square" rtlCol="0" anchor="ctr">
              <a:spAutoFit/>
            </a:bodyPr>
            <a:lstStyle/>
            <a:p>
              <a:pPr algn="ctr"/>
              <a:r>
                <a:rPr lang="en-US" altLang="ko-KR" sz="1200" b="1" dirty="0">
                  <a:solidFill>
                    <a:schemeClr val="bg1"/>
                  </a:solidFill>
                  <a:cs typeface="Arial" pitchFamily="34" charset="0"/>
                </a:rPr>
                <a:t>Data Modeling</a:t>
              </a:r>
              <a:endParaRPr lang="ko-KR" altLang="en-US" sz="1200" b="1" dirty="0">
                <a:solidFill>
                  <a:schemeClr val="bg1"/>
                </a:solidFill>
                <a:cs typeface="Arial" pitchFamily="34" charset="0"/>
              </a:endParaRPr>
            </a:p>
          </p:txBody>
        </p:sp>
        <p:grpSp>
          <p:nvGrpSpPr>
            <p:cNvPr id="89" name="Group 88">
              <a:extLst>
                <a:ext uri="{FF2B5EF4-FFF2-40B4-BE49-F238E27FC236}">
                  <a16:creationId xmlns:a16="http://schemas.microsoft.com/office/drawing/2014/main" xmlns="" id="{1D6A4F04-DD10-4952-AE43-90A6A4169E7A}"/>
                </a:ext>
              </a:extLst>
            </p:cNvPr>
            <p:cNvGrpSpPr/>
            <p:nvPr/>
          </p:nvGrpSpPr>
          <p:grpSpPr>
            <a:xfrm>
              <a:off x="5165848" y="4317481"/>
              <a:ext cx="1817242" cy="2169825"/>
              <a:chOff x="856212" y="3184867"/>
              <a:chExt cx="1581836" cy="1816197"/>
            </a:xfrm>
          </p:grpSpPr>
          <p:sp>
            <p:nvSpPr>
              <p:cNvPr id="91" name="TextBox 90">
                <a:extLst>
                  <a:ext uri="{FF2B5EF4-FFF2-40B4-BE49-F238E27FC236}">
                    <a16:creationId xmlns:a16="http://schemas.microsoft.com/office/drawing/2014/main" xmlns="" id="{69CC31CE-2B7D-49C0-AA8A-74B2AE42E11B}"/>
                  </a:ext>
                </a:extLst>
              </p:cNvPr>
              <p:cNvSpPr txBox="1"/>
              <p:nvPr/>
            </p:nvSpPr>
            <p:spPr>
              <a:xfrm>
                <a:off x="910640" y="3244764"/>
                <a:ext cx="1527408" cy="231855"/>
              </a:xfrm>
              <a:prstGeom prst="rect">
                <a:avLst/>
              </a:prstGeom>
              <a:noFill/>
            </p:spPr>
            <p:txBody>
              <a:bodyPr wrap="square" rtlCol="0" anchor="ctr">
                <a:spAutoFit/>
              </a:bodyPr>
              <a:lstStyle/>
              <a:p>
                <a:pPr algn="ctr"/>
                <a:endParaRPr lang="ko-KR" altLang="en-US" sz="1200" b="1" dirty="0">
                  <a:solidFill>
                    <a:schemeClr val="bg1"/>
                  </a:solidFill>
                  <a:cs typeface="Arial" pitchFamily="34" charset="0"/>
                </a:endParaRPr>
              </a:p>
            </p:txBody>
          </p:sp>
          <p:sp>
            <p:nvSpPr>
              <p:cNvPr id="92" name="TextBox 91">
                <a:extLst>
                  <a:ext uri="{FF2B5EF4-FFF2-40B4-BE49-F238E27FC236}">
                    <a16:creationId xmlns:a16="http://schemas.microsoft.com/office/drawing/2014/main" xmlns="" id="{4DF823EC-8D6C-4754-A7CA-4A2BA03EC8CC}"/>
                  </a:ext>
                </a:extLst>
              </p:cNvPr>
              <p:cNvSpPr txBox="1"/>
              <p:nvPr/>
            </p:nvSpPr>
            <p:spPr>
              <a:xfrm>
                <a:off x="856212" y="3184867"/>
                <a:ext cx="1581836" cy="1816197"/>
              </a:xfrm>
              <a:prstGeom prst="rect">
                <a:avLst/>
              </a:prstGeom>
              <a:noFill/>
              <a:ln>
                <a:solidFill>
                  <a:srgbClr val="00B050"/>
                </a:solidFill>
              </a:ln>
            </p:spPr>
            <p:txBody>
              <a:bodyPr wrap="square" rtlCol="0">
                <a:spAutoFit/>
              </a:bodyPr>
              <a:lstStyle/>
              <a:p>
                <a:pPr algn="ctr"/>
                <a:r>
                  <a:rPr lang="en-US" altLang="ko-KR" sz="1500" b="1" dirty="0">
                    <a:cs typeface="Arial" pitchFamily="34" charset="0"/>
                  </a:rPr>
                  <a:t>Modeled the acquired data using: </a:t>
                </a:r>
              </a:p>
              <a:p>
                <a:pPr algn="ctr"/>
                <a:r>
                  <a:rPr lang="en-US" altLang="ko-KR" sz="1500" b="1" dirty="0">
                    <a:cs typeface="Arial" pitchFamily="34" charset="0"/>
                  </a:rPr>
                  <a:t>(Apache Spark ML Pipeline)</a:t>
                </a:r>
              </a:p>
              <a:p>
                <a:r>
                  <a:rPr lang="en-US" altLang="ko-KR" sz="1500" b="1" dirty="0">
                    <a:cs typeface="Arial" pitchFamily="34" charset="0"/>
                  </a:rPr>
                  <a:t>1. SVM</a:t>
                </a:r>
              </a:p>
              <a:p>
                <a:r>
                  <a:rPr lang="en-US" altLang="ko-KR" sz="1500" b="1" dirty="0">
                    <a:cs typeface="Arial" pitchFamily="34" charset="0"/>
                  </a:rPr>
                  <a:t>2. Logistic Regression</a:t>
                </a:r>
              </a:p>
              <a:p>
                <a:r>
                  <a:rPr lang="en-US" altLang="ko-KR" sz="1500" b="1" dirty="0">
                    <a:cs typeface="Arial" pitchFamily="34" charset="0"/>
                  </a:rPr>
                  <a:t>3. Decision Tree</a:t>
                </a:r>
              </a:p>
              <a:p>
                <a:r>
                  <a:rPr lang="en-US" altLang="ko-KR" sz="1500" b="1" dirty="0">
                    <a:cs typeface="Arial" pitchFamily="34" charset="0"/>
                  </a:rPr>
                  <a:t>4. Naïve Bayes</a:t>
                </a:r>
                <a:endParaRPr lang="ko-KR" altLang="en-US" sz="1500" b="1" dirty="0">
                  <a:cs typeface="Arial" pitchFamily="34" charset="0"/>
                </a:endParaRPr>
              </a:p>
            </p:txBody>
          </p:sp>
        </p:grpSp>
      </p:grpSp>
      <p:pic>
        <p:nvPicPr>
          <p:cNvPr id="60" name="Picture 59" descr="A close up of a logo&#10;&#10;Description automatically generated">
            <a:extLst>
              <a:ext uri="{FF2B5EF4-FFF2-40B4-BE49-F238E27FC236}">
                <a16:creationId xmlns:a16="http://schemas.microsoft.com/office/drawing/2014/main" xmlns="" id="{1518F613-87C0-4529-A117-4BB4C9684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33" y="2194817"/>
            <a:ext cx="568959" cy="568959"/>
          </a:xfrm>
          <a:prstGeom prst="rect">
            <a:avLst/>
          </a:prstGeom>
        </p:spPr>
      </p:pic>
      <p:pic>
        <p:nvPicPr>
          <p:cNvPr id="63" name="Picture 11" descr="C:\Users\donate\Downloads\scalaspark.png">
            <a:extLst>
              <a:ext uri="{FF2B5EF4-FFF2-40B4-BE49-F238E27FC236}">
                <a16:creationId xmlns:a16="http://schemas.microsoft.com/office/drawing/2014/main" xmlns="" id="{F08532A8-9BC6-49D1-8364-9F62CADF568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6992" b="21037"/>
          <a:stretch/>
        </p:blipFill>
        <p:spPr bwMode="auto">
          <a:xfrm>
            <a:off x="3236153" y="2129514"/>
            <a:ext cx="518029" cy="520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 name="Picture 3">
            <a:extLst>
              <a:ext uri="{FF2B5EF4-FFF2-40B4-BE49-F238E27FC236}">
                <a16:creationId xmlns:a16="http://schemas.microsoft.com/office/drawing/2014/main" xmlns="" id="{BB7D04FD-0281-4CEF-8736-150941F6CD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8075" y="2066777"/>
            <a:ext cx="890979" cy="825895"/>
          </a:xfrm>
          <a:prstGeom prst="rect">
            <a:avLst/>
          </a:prstGeom>
        </p:spPr>
      </p:pic>
    </p:spTree>
    <p:extLst>
      <p:ext uri="{BB962C8B-B14F-4D97-AF65-F5344CB8AC3E}">
        <p14:creationId xmlns:p14="http://schemas.microsoft.com/office/powerpoint/2010/main" val="383429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6CB4C-B5E1-4756-815D-BC6EC8E787FB}"/>
              </a:ext>
            </a:extLst>
          </p:cNvPr>
          <p:cNvSpPr>
            <a:spLocks noGrp="1"/>
          </p:cNvSpPr>
          <p:nvPr>
            <p:ph type="title"/>
          </p:nvPr>
        </p:nvSpPr>
        <p:spPr>
          <a:xfrm>
            <a:off x="186619" y="2086620"/>
            <a:ext cx="2367165" cy="1583703"/>
          </a:xfrm>
        </p:spPr>
        <p:txBody>
          <a:bodyPr>
            <a:noAutofit/>
          </a:bodyPr>
          <a:lstStyle/>
          <a:p>
            <a:r>
              <a:rPr lang="en-US" sz="3200" b="1" dirty="0">
                <a:solidFill>
                  <a:srgbClr val="FFC000"/>
                </a:solidFill>
                <a:latin typeface="Algerian" panose="04020705040A02060702" pitchFamily="82" charset="0"/>
              </a:rPr>
              <a:t>Project</a:t>
            </a:r>
            <a:br>
              <a:rPr lang="en-US" sz="3200" b="1" dirty="0">
                <a:solidFill>
                  <a:srgbClr val="FFC000"/>
                </a:solidFill>
                <a:latin typeface="Algerian" panose="04020705040A02060702" pitchFamily="82" charset="0"/>
              </a:rPr>
            </a:br>
            <a:r>
              <a:rPr lang="en-US" sz="3200" b="1" dirty="0">
                <a:solidFill>
                  <a:srgbClr val="FFC000"/>
                </a:solidFill>
                <a:latin typeface="Algerian" panose="04020705040A02060702" pitchFamily="82" charset="0"/>
              </a:rPr>
              <a:t>Milestones</a:t>
            </a:r>
          </a:p>
        </p:txBody>
      </p:sp>
      <p:sp>
        <p:nvSpPr>
          <p:cNvPr id="47" name="Text Placeholder 46">
            <a:extLst>
              <a:ext uri="{FF2B5EF4-FFF2-40B4-BE49-F238E27FC236}">
                <a16:creationId xmlns:a16="http://schemas.microsoft.com/office/drawing/2014/main" xmlns="" id="{AB47DC31-EE68-48D8-9468-C2B842A23804}"/>
              </a:ext>
            </a:extLst>
          </p:cNvPr>
          <p:cNvSpPr>
            <a:spLocks noGrp="1"/>
          </p:cNvSpPr>
          <p:nvPr>
            <p:ph type="body" sz="quarter" idx="57"/>
          </p:nvPr>
        </p:nvSpPr>
        <p:spPr/>
        <p:txBody>
          <a:bodyPr/>
          <a:lstStyle/>
          <a:p>
            <a:r>
              <a:rPr lang="en-US" b="1" dirty="0">
                <a:solidFill>
                  <a:schemeClr val="bg1"/>
                </a:solidFill>
              </a:rPr>
              <a:t>Start</a:t>
            </a:r>
          </a:p>
        </p:txBody>
      </p:sp>
      <p:sp>
        <p:nvSpPr>
          <p:cNvPr id="8" name="Text Placeholder 7">
            <a:extLst>
              <a:ext uri="{FF2B5EF4-FFF2-40B4-BE49-F238E27FC236}">
                <a16:creationId xmlns:a16="http://schemas.microsoft.com/office/drawing/2014/main" xmlns="" id="{80A9E837-1CF3-4923-8E30-94AB8B4C216B}"/>
              </a:ext>
            </a:extLst>
          </p:cNvPr>
          <p:cNvSpPr>
            <a:spLocks noGrp="1"/>
          </p:cNvSpPr>
          <p:nvPr>
            <p:ph type="body" sz="quarter" idx="15"/>
          </p:nvPr>
        </p:nvSpPr>
        <p:spPr>
          <a:xfrm>
            <a:off x="5291217" y="871704"/>
            <a:ext cx="1044000" cy="1044000"/>
          </a:xfrm>
        </p:spPr>
        <p:txBody>
          <a:bodyPr>
            <a:normAutofit/>
          </a:bodyPr>
          <a:lstStyle/>
          <a:p>
            <a:r>
              <a:rPr lang="en-US" sz="2400" b="1" dirty="0"/>
              <a:t>11/8</a:t>
            </a:r>
          </a:p>
        </p:txBody>
      </p:sp>
      <p:sp>
        <p:nvSpPr>
          <p:cNvPr id="21" name="Text Placeholder 20">
            <a:extLst>
              <a:ext uri="{FF2B5EF4-FFF2-40B4-BE49-F238E27FC236}">
                <a16:creationId xmlns:a16="http://schemas.microsoft.com/office/drawing/2014/main" xmlns="" id="{954842DC-5569-4421-BEE9-EC5D80DF6E5C}"/>
              </a:ext>
            </a:extLst>
          </p:cNvPr>
          <p:cNvSpPr>
            <a:spLocks noGrp="1"/>
          </p:cNvSpPr>
          <p:nvPr>
            <p:ph type="body" sz="quarter" idx="32"/>
          </p:nvPr>
        </p:nvSpPr>
        <p:spPr>
          <a:xfrm>
            <a:off x="4934261" y="397984"/>
            <a:ext cx="1726129" cy="204276"/>
          </a:xfrm>
        </p:spPr>
        <p:txBody>
          <a:bodyPr>
            <a:normAutofit lnSpcReduction="10000"/>
          </a:bodyPr>
          <a:lstStyle/>
          <a:p>
            <a:r>
              <a:rPr lang="en-US" b="1" dirty="0"/>
              <a:t>Presentation</a:t>
            </a:r>
          </a:p>
        </p:txBody>
      </p:sp>
      <p:sp>
        <p:nvSpPr>
          <p:cNvPr id="11" name="Text Placeholder 10">
            <a:extLst>
              <a:ext uri="{FF2B5EF4-FFF2-40B4-BE49-F238E27FC236}">
                <a16:creationId xmlns:a16="http://schemas.microsoft.com/office/drawing/2014/main" xmlns="" id="{3E894C19-9FAB-43B1-85B9-CB0B890E7C0D}"/>
              </a:ext>
            </a:extLst>
          </p:cNvPr>
          <p:cNvSpPr>
            <a:spLocks noGrp="1"/>
          </p:cNvSpPr>
          <p:nvPr>
            <p:ph type="body" sz="quarter" idx="17"/>
          </p:nvPr>
        </p:nvSpPr>
        <p:spPr>
          <a:xfrm>
            <a:off x="7720955" y="968652"/>
            <a:ext cx="1044000" cy="1044000"/>
          </a:xfrm>
        </p:spPr>
        <p:txBody>
          <a:bodyPr>
            <a:normAutofit/>
          </a:bodyPr>
          <a:lstStyle/>
          <a:p>
            <a:r>
              <a:rPr lang="en-US" sz="2400" b="1" dirty="0"/>
              <a:t>11/11</a:t>
            </a:r>
          </a:p>
        </p:txBody>
      </p:sp>
      <p:sp>
        <p:nvSpPr>
          <p:cNvPr id="25" name="Text Placeholder 24">
            <a:extLst>
              <a:ext uri="{FF2B5EF4-FFF2-40B4-BE49-F238E27FC236}">
                <a16:creationId xmlns:a16="http://schemas.microsoft.com/office/drawing/2014/main" xmlns="" id="{2B193253-F94A-4164-AE5D-6B3931AE17CC}"/>
              </a:ext>
            </a:extLst>
          </p:cNvPr>
          <p:cNvSpPr>
            <a:spLocks noGrp="1"/>
          </p:cNvSpPr>
          <p:nvPr>
            <p:ph type="body" sz="quarter" idx="36"/>
          </p:nvPr>
        </p:nvSpPr>
        <p:spPr>
          <a:xfrm>
            <a:off x="7279759" y="417981"/>
            <a:ext cx="1726129" cy="204276"/>
          </a:xfrm>
        </p:spPr>
        <p:txBody>
          <a:bodyPr>
            <a:normAutofit lnSpcReduction="10000"/>
          </a:bodyPr>
          <a:lstStyle/>
          <a:p>
            <a:r>
              <a:rPr lang="en-US" dirty="0"/>
              <a:t>GitHub Repo Setup</a:t>
            </a:r>
          </a:p>
        </p:txBody>
      </p:sp>
      <p:sp>
        <p:nvSpPr>
          <p:cNvPr id="27" name="Text Placeholder 26">
            <a:extLst>
              <a:ext uri="{FF2B5EF4-FFF2-40B4-BE49-F238E27FC236}">
                <a16:creationId xmlns:a16="http://schemas.microsoft.com/office/drawing/2014/main" xmlns="" id="{84F2613F-DCC0-4A1F-9B48-C279DDE0C201}"/>
              </a:ext>
            </a:extLst>
          </p:cNvPr>
          <p:cNvSpPr>
            <a:spLocks noGrp="1"/>
          </p:cNvSpPr>
          <p:nvPr>
            <p:ph type="body" sz="quarter" idx="38"/>
          </p:nvPr>
        </p:nvSpPr>
        <p:spPr>
          <a:xfrm>
            <a:off x="8771682" y="2309072"/>
            <a:ext cx="2050116" cy="181765"/>
          </a:xfrm>
        </p:spPr>
        <p:txBody>
          <a:bodyPr>
            <a:normAutofit fontScale="92500" lnSpcReduction="10000"/>
          </a:bodyPr>
          <a:lstStyle/>
          <a:p>
            <a:r>
              <a:rPr lang="en-US" dirty="0"/>
              <a:t>Designing AKKA &amp; JSOUP</a:t>
            </a:r>
          </a:p>
        </p:txBody>
      </p:sp>
      <p:sp>
        <p:nvSpPr>
          <p:cNvPr id="19" name="Text Placeholder 18">
            <a:extLst>
              <a:ext uri="{FF2B5EF4-FFF2-40B4-BE49-F238E27FC236}">
                <a16:creationId xmlns:a16="http://schemas.microsoft.com/office/drawing/2014/main" xmlns="" id="{9747846D-FA06-4686-A47D-5A668FD95FE0}"/>
              </a:ext>
            </a:extLst>
          </p:cNvPr>
          <p:cNvSpPr>
            <a:spLocks noGrp="1"/>
          </p:cNvSpPr>
          <p:nvPr>
            <p:ph type="body" sz="quarter" idx="28"/>
          </p:nvPr>
        </p:nvSpPr>
        <p:spPr/>
        <p:txBody>
          <a:bodyPr/>
          <a:lstStyle/>
          <a:p>
            <a:r>
              <a:rPr lang="en-US" dirty="0"/>
              <a:t>11/14</a:t>
            </a:r>
          </a:p>
        </p:txBody>
      </p:sp>
      <p:sp>
        <p:nvSpPr>
          <p:cNvPr id="31" name="Text Placeholder 30">
            <a:extLst>
              <a:ext uri="{FF2B5EF4-FFF2-40B4-BE49-F238E27FC236}">
                <a16:creationId xmlns:a16="http://schemas.microsoft.com/office/drawing/2014/main" xmlns="" id="{BB5D9C5D-1FCA-4D88-ADCB-481D203B8465}"/>
              </a:ext>
            </a:extLst>
          </p:cNvPr>
          <p:cNvSpPr>
            <a:spLocks noGrp="1"/>
          </p:cNvSpPr>
          <p:nvPr>
            <p:ph type="body" sz="quarter" idx="42"/>
          </p:nvPr>
        </p:nvSpPr>
        <p:spPr>
          <a:xfrm>
            <a:off x="7290335" y="2486474"/>
            <a:ext cx="1726129" cy="204276"/>
          </a:xfrm>
        </p:spPr>
        <p:txBody>
          <a:bodyPr>
            <a:normAutofit lnSpcReduction="10000"/>
          </a:bodyPr>
          <a:lstStyle/>
          <a:p>
            <a:r>
              <a:rPr lang="en-US" dirty="0"/>
              <a:t>Web Scrapping</a:t>
            </a:r>
          </a:p>
        </p:txBody>
      </p:sp>
      <p:sp>
        <p:nvSpPr>
          <p:cNvPr id="15" name="Text Placeholder 14">
            <a:extLst>
              <a:ext uri="{FF2B5EF4-FFF2-40B4-BE49-F238E27FC236}">
                <a16:creationId xmlns:a16="http://schemas.microsoft.com/office/drawing/2014/main" xmlns="" id="{CDDFF132-912B-4B2B-B3E5-D1AB199B58C1}"/>
              </a:ext>
            </a:extLst>
          </p:cNvPr>
          <p:cNvSpPr>
            <a:spLocks noGrp="1"/>
          </p:cNvSpPr>
          <p:nvPr>
            <p:ph type="body" sz="quarter" idx="22"/>
          </p:nvPr>
        </p:nvSpPr>
        <p:spPr>
          <a:xfrm>
            <a:off x="7720955" y="2989714"/>
            <a:ext cx="1044000" cy="1044000"/>
          </a:xfrm>
        </p:spPr>
        <p:txBody>
          <a:bodyPr>
            <a:normAutofit/>
          </a:bodyPr>
          <a:lstStyle/>
          <a:p>
            <a:r>
              <a:rPr lang="en-US" sz="2400" dirty="0"/>
              <a:t>11/18</a:t>
            </a:r>
          </a:p>
        </p:txBody>
      </p:sp>
      <p:sp>
        <p:nvSpPr>
          <p:cNvPr id="33" name="Text Placeholder 32">
            <a:extLst>
              <a:ext uri="{FF2B5EF4-FFF2-40B4-BE49-F238E27FC236}">
                <a16:creationId xmlns:a16="http://schemas.microsoft.com/office/drawing/2014/main" xmlns="" id="{97AEBAB8-BDEB-4E4A-B443-829D3C340CA6}"/>
              </a:ext>
            </a:extLst>
          </p:cNvPr>
          <p:cNvSpPr>
            <a:spLocks noGrp="1"/>
          </p:cNvSpPr>
          <p:nvPr>
            <p:ph type="body" sz="quarter" idx="44"/>
          </p:nvPr>
        </p:nvSpPr>
        <p:spPr>
          <a:xfrm>
            <a:off x="3155596" y="4269654"/>
            <a:ext cx="1726129" cy="204276"/>
          </a:xfrm>
        </p:spPr>
        <p:txBody>
          <a:bodyPr>
            <a:normAutofit lnSpcReduction="10000"/>
          </a:bodyPr>
          <a:lstStyle/>
          <a:p>
            <a:r>
              <a:rPr lang="en-US" dirty="0"/>
              <a:t>Sentiment Analysis </a:t>
            </a:r>
          </a:p>
        </p:txBody>
      </p:sp>
      <p:sp>
        <p:nvSpPr>
          <p:cNvPr id="12" name="Text Placeholder 11">
            <a:extLst>
              <a:ext uri="{FF2B5EF4-FFF2-40B4-BE49-F238E27FC236}">
                <a16:creationId xmlns:a16="http://schemas.microsoft.com/office/drawing/2014/main" xmlns="" id="{0950DBC3-6438-47ED-BA7E-BBD7E08290D1}"/>
              </a:ext>
            </a:extLst>
          </p:cNvPr>
          <p:cNvSpPr>
            <a:spLocks noGrp="1"/>
          </p:cNvSpPr>
          <p:nvPr>
            <p:ph type="body" sz="quarter" idx="19"/>
          </p:nvPr>
        </p:nvSpPr>
        <p:spPr>
          <a:xfrm>
            <a:off x="5236997" y="2933825"/>
            <a:ext cx="1044000" cy="1044000"/>
          </a:xfrm>
        </p:spPr>
        <p:txBody>
          <a:bodyPr>
            <a:normAutofit/>
          </a:bodyPr>
          <a:lstStyle/>
          <a:p>
            <a:r>
              <a:rPr lang="en-US" sz="2400" dirty="0"/>
              <a:t>11/22</a:t>
            </a:r>
          </a:p>
        </p:txBody>
      </p:sp>
      <p:sp>
        <p:nvSpPr>
          <p:cNvPr id="29" name="Text Placeholder 28">
            <a:extLst>
              <a:ext uri="{FF2B5EF4-FFF2-40B4-BE49-F238E27FC236}">
                <a16:creationId xmlns:a16="http://schemas.microsoft.com/office/drawing/2014/main" xmlns="" id="{71435C51-CB8E-41E5-8C00-34ADCC273A32}"/>
              </a:ext>
            </a:extLst>
          </p:cNvPr>
          <p:cNvSpPr>
            <a:spLocks noGrp="1"/>
          </p:cNvSpPr>
          <p:nvPr>
            <p:ph type="body" sz="quarter" idx="40"/>
          </p:nvPr>
        </p:nvSpPr>
        <p:spPr>
          <a:xfrm>
            <a:off x="4922259" y="2457540"/>
            <a:ext cx="1726129" cy="204276"/>
          </a:xfrm>
        </p:spPr>
        <p:txBody>
          <a:bodyPr>
            <a:normAutofit fontScale="85000" lnSpcReduction="10000"/>
          </a:bodyPr>
          <a:lstStyle/>
          <a:p>
            <a:r>
              <a:rPr lang="en-US" dirty="0"/>
              <a:t>Cleaning &amp; Filtering Data</a:t>
            </a:r>
          </a:p>
        </p:txBody>
      </p:sp>
      <p:sp>
        <p:nvSpPr>
          <p:cNvPr id="95" name="Text Placeholder 94">
            <a:extLst>
              <a:ext uri="{FF2B5EF4-FFF2-40B4-BE49-F238E27FC236}">
                <a16:creationId xmlns:a16="http://schemas.microsoft.com/office/drawing/2014/main" xmlns="" id="{7C0ECD94-A4CB-4FB7-A7F7-AA32C0ED85DB}"/>
              </a:ext>
            </a:extLst>
          </p:cNvPr>
          <p:cNvSpPr>
            <a:spLocks noGrp="1"/>
          </p:cNvSpPr>
          <p:nvPr>
            <p:ph type="body" sz="quarter" idx="29"/>
          </p:nvPr>
        </p:nvSpPr>
        <p:spPr/>
        <p:txBody>
          <a:bodyPr/>
          <a:lstStyle/>
          <a:p>
            <a:r>
              <a:rPr lang="en-US" dirty="0"/>
              <a:t>11/24</a:t>
            </a:r>
          </a:p>
        </p:txBody>
      </p:sp>
      <p:sp>
        <p:nvSpPr>
          <p:cNvPr id="16" name="Text Placeholder 15">
            <a:extLst>
              <a:ext uri="{FF2B5EF4-FFF2-40B4-BE49-F238E27FC236}">
                <a16:creationId xmlns:a16="http://schemas.microsoft.com/office/drawing/2014/main" xmlns="" id="{5E0624EF-8210-444B-9BC7-2C144038C2FB}"/>
              </a:ext>
            </a:extLst>
          </p:cNvPr>
          <p:cNvSpPr>
            <a:spLocks noGrp="1"/>
          </p:cNvSpPr>
          <p:nvPr>
            <p:ph type="body" sz="quarter" idx="23"/>
          </p:nvPr>
        </p:nvSpPr>
        <p:spPr>
          <a:xfrm>
            <a:off x="5291217" y="4950749"/>
            <a:ext cx="1044000" cy="1044000"/>
          </a:xfrm>
        </p:spPr>
        <p:txBody>
          <a:bodyPr>
            <a:normAutofit/>
          </a:bodyPr>
          <a:lstStyle/>
          <a:p>
            <a:r>
              <a:rPr lang="en-US" sz="2400" dirty="0"/>
              <a:t>11/28</a:t>
            </a:r>
          </a:p>
        </p:txBody>
      </p:sp>
      <p:sp>
        <p:nvSpPr>
          <p:cNvPr id="37" name="Text Placeholder 36">
            <a:extLst>
              <a:ext uri="{FF2B5EF4-FFF2-40B4-BE49-F238E27FC236}">
                <a16:creationId xmlns:a16="http://schemas.microsoft.com/office/drawing/2014/main" xmlns="" id="{DF4A9D67-1B01-4CF8-AC0D-C7E518691F63}"/>
              </a:ext>
            </a:extLst>
          </p:cNvPr>
          <p:cNvSpPr>
            <a:spLocks noGrp="1"/>
          </p:cNvSpPr>
          <p:nvPr>
            <p:ph type="body" sz="quarter" idx="48"/>
          </p:nvPr>
        </p:nvSpPr>
        <p:spPr>
          <a:xfrm>
            <a:off x="5062661" y="4362148"/>
            <a:ext cx="1894320" cy="445521"/>
          </a:xfrm>
        </p:spPr>
        <p:txBody>
          <a:bodyPr>
            <a:normAutofit/>
          </a:bodyPr>
          <a:lstStyle/>
          <a:p>
            <a:r>
              <a:rPr lang="en-US" dirty="0"/>
              <a:t>Representation of Emojis</a:t>
            </a:r>
          </a:p>
        </p:txBody>
      </p:sp>
      <p:sp>
        <p:nvSpPr>
          <p:cNvPr id="17" name="Text Placeholder 16">
            <a:extLst>
              <a:ext uri="{FF2B5EF4-FFF2-40B4-BE49-F238E27FC236}">
                <a16:creationId xmlns:a16="http://schemas.microsoft.com/office/drawing/2014/main" xmlns="" id="{FACEF7EF-E8CB-4008-A749-3586789460E1}"/>
              </a:ext>
            </a:extLst>
          </p:cNvPr>
          <p:cNvSpPr>
            <a:spLocks noGrp="1"/>
          </p:cNvSpPr>
          <p:nvPr>
            <p:ph type="body" sz="quarter" idx="25"/>
          </p:nvPr>
        </p:nvSpPr>
        <p:spPr>
          <a:xfrm>
            <a:off x="7720955" y="5098449"/>
            <a:ext cx="1044000" cy="1044000"/>
          </a:xfrm>
        </p:spPr>
        <p:txBody>
          <a:bodyPr>
            <a:normAutofit/>
          </a:bodyPr>
          <a:lstStyle/>
          <a:p>
            <a:r>
              <a:rPr lang="en-US" sz="2400" dirty="0"/>
              <a:t>12/02</a:t>
            </a:r>
          </a:p>
        </p:txBody>
      </p:sp>
      <p:sp>
        <p:nvSpPr>
          <p:cNvPr id="39" name="Text Placeholder 38">
            <a:extLst>
              <a:ext uri="{FF2B5EF4-FFF2-40B4-BE49-F238E27FC236}">
                <a16:creationId xmlns:a16="http://schemas.microsoft.com/office/drawing/2014/main" xmlns="" id="{96FA5D30-6CB0-4EEA-AB74-670C4C1A6E09}"/>
              </a:ext>
            </a:extLst>
          </p:cNvPr>
          <p:cNvSpPr>
            <a:spLocks noGrp="1"/>
          </p:cNvSpPr>
          <p:nvPr>
            <p:ph type="body" sz="quarter" idx="50"/>
          </p:nvPr>
        </p:nvSpPr>
        <p:spPr>
          <a:xfrm>
            <a:off x="7513269" y="4328274"/>
            <a:ext cx="1726129" cy="204276"/>
          </a:xfrm>
        </p:spPr>
        <p:txBody>
          <a:bodyPr>
            <a:normAutofit lnSpcReduction="10000"/>
          </a:bodyPr>
          <a:lstStyle/>
          <a:p>
            <a:r>
              <a:rPr lang="en-US" dirty="0"/>
              <a:t>Visualization</a:t>
            </a:r>
          </a:p>
        </p:txBody>
      </p:sp>
      <p:sp>
        <p:nvSpPr>
          <p:cNvPr id="43" name="Text Placeholder 42">
            <a:extLst>
              <a:ext uri="{FF2B5EF4-FFF2-40B4-BE49-F238E27FC236}">
                <a16:creationId xmlns:a16="http://schemas.microsoft.com/office/drawing/2014/main" xmlns="" id="{22CF05B5-E92D-4FD2-A21C-956D8E8321A7}"/>
              </a:ext>
            </a:extLst>
          </p:cNvPr>
          <p:cNvSpPr>
            <a:spLocks noGrp="1"/>
          </p:cNvSpPr>
          <p:nvPr>
            <p:ph type="body" sz="quarter" idx="54"/>
          </p:nvPr>
        </p:nvSpPr>
        <p:spPr>
          <a:xfrm>
            <a:off x="9952005" y="4288859"/>
            <a:ext cx="1726129" cy="204276"/>
          </a:xfrm>
        </p:spPr>
        <p:txBody>
          <a:bodyPr>
            <a:normAutofit lnSpcReduction="10000"/>
          </a:bodyPr>
          <a:lstStyle/>
          <a:p>
            <a:r>
              <a:rPr lang="en-US" dirty="0"/>
              <a:t>Final Presentation</a:t>
            </a:r>
          </a:p>
        </p:txBody>
      </p:sp>
      <p:sp>
        <p:nvSpPr>
          <p:cNvPr id="48" name="Text Placeholder 47">
            <a:extLst>
              <a:ext uri="{FF2B5EF4-FFF2-40B4-BE49-F238E27FC236}">
                <a16:creationId xmlns:a16="http://schemas.microsoft.com/office/drawing/2014/main" xmlns="" id="{80356F4D-EF6F-4CA4-9F12-1144AB06B635}"/>
              </a:ext>
            </a:extLst>
          </p:cNvPr>
          <p:cNvSpPr>
            <a:spLocks noGrp="1"/>
          </p:cNvSpPr>
          <p:nvPr>
            <p:ph type="body" sz="quarter" idx="58"/>
          </p:nvPr>
        </p:nvSpPr>
        <p:spPr/>
        <p:txBody>
          <a:bodyPr/>
          <a:lstStyle/>
          <a:p>
            <a:r>
              <a:rPr lang="en-US" dirty="0"/>
              <a:t>12/06</a:t>
            </a:r>
          </a:p>
        </p:txBody>
      </p:sp>
      <p:sp>
        <p:nvSpPr>
          <p:cNvPr id="5" name="Slide Number Placeholder 4">
            <a:extLst>
              <a:ext uri="{FF2B5EF4-FFF2-40B4-BE49-F238E27FC236}">
                <a16:creationId xmlns:a16="http://schemas.microsoft.com/office/drawing/2014/main" xmlns="" id="{593FD034-B9C1-41DF-9CA6-A5C81E6FC807}"/>
              </a:ext>
            </a:extLst>
          </p:cNvPr>
          <p:cNvSpPr>
            <a:spLocks noGrp="1"/>
          </p:cNvSpPr>
          <p:nvPr>
            <p:ph type="sldNum" sz="quarter" idx="12"/>
          </p:nvPr>
        </p:nvSpPr>
        <p:spPr/>
        <p:txBody>
          <a:bodyPr/>
          <a:lstStyle/>
          <a:p>
            <a:r>
              <a:rPr lang="en-US"/>
              <a:t>0</a:t>
            </a:r>
            <a:fld id="{93C1428B-5ACF-4E79-A091-05E2328DA75D}" type="slidenum">
              <a:rPr lang="en-US" smtClean="0"/>
              <a:pPr/>
              <a:t>30</a:t>
            </a:fld>
            <a:endParaRPr lang="en-US"/>
          </a:p>
        </p:txBody>
      </p:sp>
    </p:spTree>
    <p:extLst>
      <p:ext uri="{BB962C8B-B14F-4D97-AF65-F5344CB8AC3E}">
        <p14:creationId xmlns:p14="http://schemas.microsoft.com/office/powerpoint/2010/main" val="257717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1E743-325E-4081-B978-FBA31B1C7941}"/>
              </a:ext>
            </a:extLst>
          </p:cNvPr>
          <p:cNvSpPr>
            <a:spLocks noGrp="1"/>
          </p:cNvSpPr>
          <p:nvPr>
            <p:ph type="title"/>
          </p:nvPr>
        </p:nvSpPr>
        <p:spPr>
          <a:xfrm>
            <a:off x="131975" y="122549"/>
            <a:ext cx="11915481" cy="906783"/>
          </a:xfrm>
        </p:spPr>
        <p:txBody>
          <a:bodyPr>
            <a:normAutofit/>
          </a:bodyPr>
          <a:lstStyle/>
          <a:p>
            <a:r>
              <a:rPr lang="en-US" b="1" dirty="0">
                <a:solidFill>
                  <a:schemeClr val="accent2">
                    <a:lumMod val="75000"/>
                  </a:schemeClr>
                </a:solidFill>
                <a:latin typeface="Algerian" panose="04020705040A02060702" pitchFamily="82" charset="0"/>
              </a:rPr>
              <a:t>  program in Scala and repository</a:t>
            </a:r>
            <a:endParaRPr lang="en-US" dirty="0">
              <a:solidFill>
                <a:schemeClr val="accent2">
                  <a:lumMod val="75000"/>
                </a:schemeClr>
              </a:solidFill>
            </a:endParaRPr>
          </a:p>
        </p:txBody>
      </p:sp>
      <p:sp>
        <p:nvSpPr>
          <p:cNvPr id="14" name="TextBox 13">
            <a:extLst>
              <a:ext uri="{FF2B5EF4-FFF2-40B4-BE49-F238E27FC236}">
                <a16:creationId xmlns:a16="http://schemas.microsoft.com/office/drawing/2014/main" xmlns="" id="{943B8047-32B0-44DB-ACAF-4679336881E6}"/>
              </a:ext>
            </a:extLst>
          </p:cNvPr>
          <p:cNvSpPr txBox="1"/>
          <p:nvPr/>
        </p:nvSpPr>
        <p:spPr>
          <a:xfrm>
            <a:off x="1539631" y="5942499"/>
            <a:ext cx="8643815" cy="400110"/>
          </a:xfrm>
          <a:prstGeom prst="rect">
            <a:avLst/>
          </a:prstGeom>
          <a:noFill/>
        </p:spPr>
        <p:txBody>
          <a:bodyPr wrap="square" rtlCol="0">
            <a:spAutoFit/>
          </a:bodyPr>
          <a:lstStyle/>
          <a:p>
            <a:r>
              <a:rPr lang="en-US" sz="2000" b="1" u="sng" dirty="0">
                <a:solidFill>
                  <a:srgbClr val="0070C0"/>
                </a:solidFill>
                <a:latin typeface="Cambria" panose="02040503050406030204" pitchFamily="18" charset="0"/>
              </a:rPr>
              <a:t>https://github.com/KailashDN/FunctionalSpark</a:t>
            </a:r>
          </a:p>
        </p:txBody>
      </p:sp>
      <p:pic>
        <p:nvPicPr>
          <p:cNvPr id="16" name="Picture 15">
            <a:extLst>
              <a:ext uri="{FF2B5EF4-FFF2-40B4-BE49-F238E27FC236}">
                <a16:creationId xmlns:a16="http://schemas.microsoft.com/office/drawing/2014/main" xmlns="" id="{F303BA8B-5DD5-4D90-9AB3-02BFEB754F89}"/>
              </a:ext>
            </a:extLst>
          </p:cNvPr>
          <p:cNvPicPr>
            <a:picLocks noChangeAspect="1"/>
          </p:cNvPicPr>
          <p:nvPr/>
        </p:nvPicPr>
        <p:blipFill>
          <a:blip r:embed="rId2"/>
          <a:stretch>
            <a:fillRect/>
          </a:stretch>
        </p:blipFill>
        <p:spPr>
          <a:xfrm>
            <a:off x="4682558" y="1273677"/>
            <a:ext cx="2655992" cy="3434860"/>
          </a:xfrm>
          <a:prstGeom prst="rect">
            <a:avLst/>
          </a:prstGeom>
        </p:spPr>
      </p:pic>
      <p:pic>
        <p:nvPicPr>
          <p:cNvPr id="17" name="Picture 16">
            <a:extLst>
              <a:ext uri="{FF2B5EF4-FFF2-40B4-BE49-F238E27FC236}">
                <a16:creationId xmlns:a16="http://schemas.microsoft.com/office/drawing/2014/main" xmlns="" id="{2F29770B-7F8C-47D7-8276-63588FFB89A1}"/>
              </a:ext>
            </a:extLst>
          </p:cNvPr>
          <p:cNvPicPr>
            <a:picLocks noChangeAspect="1"/>
          </p:cNvPicPr>
          <p:nvPr/>
        </p:nvPicPr>
        <p:blipFill>
          <a:blip r:embed="rId3"/>
          <a:stretch>
            <a:fillRect/>
          </a:stretch>
        </p:blipFill>
        <p:spPr>
          <a:xfrm>
            <a:off x="828358" y="1802137"/>
            <a:ext cx="497345" cy="542188"/>
          </a:xfrm>
          <a:prstGeom prst="rect">
            <a:avLst/>
          </a:prstGeom>
        </p:spPr>
      </p:pic>
      <p:sp>
        <p:nvSpPr>
          <p:cNvPr id="18" name="AutoShape 91">
            <a:extLst>
              <a:ext uri="{FF2B5EF4-FFF2-40B4-BE49-F238E27FC236}">
                <a16:creationId xmlns:a16="http://schemas.microsoft.com/office/drawing/2014/main" xmlns="" id="{EC71A71E-0F76-4F41-A0BE-29422E56B416}"/>
              </a:ext>
            </a:extLst>
          </p:cNvPr>
          <p:cNvSpPr>
            <a:spLocks/>
          </p:cNvSpPr>
          <p:nvPr/>
        </p:nvSpPr>
        <p:spPr bwMode="auto">
          <a:xfrm>
            <a:off x="7678519" y="1695938"/>
            <a:ext cx="535450" cy="541866"/>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accent6"/>
          </a:solidFill>
          <a:ln>
            <a:solidFill>
              <a:schemeClr val="accent6"/>
            </a:solidFill>
          </a:ln>
          <a:effectLst/>
          <a:extLst/>
        </p:spPr>
        <p:txBody>
          <a:bodyPr lIns="41285" tIns="41285" rIns="41285" bIns="41285" anchor="ctr"/>
          <a:lstStyle/>
          <a:p>
            <a:pPr defTabSz="742926">
              <a:defRPr/>
            </a:pPr>
            <a:endParaRPr lang="es-ES" sz="2000" b="1" dirty="0">
              <a:solidFill>
                <a:srgbClr val="00B050"/>
              </a:solidFill>
              <a:effectLst>
                <a:outerShdw blurRad="38100" dist="38100" dir="2700000" algn="tl">
                  <a:srgbClr val="000000"/>
                </a:outerShdw>
              </a:effectLst>
              <a:latin typeface="Cambria" panose="02040503050406030204" pitchFamily="18" charset="0"/>
              <a:cs typeface="Gill Sans" charset="0"/>
              <a:sym typeface="Gill Sans" charset="0"/>
            </a:endParaRPr>
          </a:p>
        </p:txBody>
      </p:sp>
      <p:sp>
        <p:nvSpPr>
          <p:cNvPr id="19" name="TextBox 18">
            <a:extLst>
              <a:ext uri="{FF2B5EF4-FFF2-40B4-BE49-F238E27FC236}">
                <a16:creationId xmlns:a16="http://schemas.microsoft.com/office/drawing/2014/main" xmlns="" id="{C8B10F64-005D-404D-9628-ED5C6EF34CA7}"/>
              </a:ext>
            </a:extLst>
          </p:cNvPr>
          <p:cNvSpPr txBox="1"/>
          <p:nvPr/>
        </p:nvSpPr>
        <p:spPr>
          <a:xfrm>
            <a:off x="8434973" y="1667770"/>
            <a:ext cx="3435111" cy="707886"/>
          </a:xfrm>
          <a:prstGeom prst="rect">
            <a:avLst/>
          </a:prstGeom>
          <a:noFill/>
        </p:spPr>
        <p:txBody>
          <a:bodyPr wrap="square" rtlCol="0">
            <a:spAutoFit/>
          </a:bodyPr>
          <a:lstStyle/>
          <a:p>
            <a:r>
              <a:rPr lang="en-US" sz="2000" b="1" dirty="0">
                <a:latin typeface="Cambria" panose="02040503050406030204" pitchFamily="18" charset="0"/>
              </a:rPr>
              <a:t>Data Cleaning &amp; Modelling Using Spark ML Libraries</a:t>
            </a:r>
          </a:p>
        </p:txBody>
      </p:sp>
      <p:pic>
        <p:nvPicPr>
          <p:cNvPr id="20" name="Picture 19">
            <a:extLst>
              <a:ext uri="{FF2B5EF4-FFF2-40B4-BE49-F238E27FC236}">
                <a16:creationId xmlns:a16="http://schemas.microsoft.com/office/drawing/2014/main" xmlns="" id="{61128494-B30D-449D-AE3C-A7C87A7A2891}"/>
              </a:ext>
            </a:extLst>
          </p:cNvPr>
          <p:cNvPicPr>
            <a:picLocks noChangeAspect="1"/>
          </p:cNvPicPr>
          <p:nvPr/>
        </p:nvPicPr>
        <p:blipFill>
          <a:blip r:embed="rId4"/>
          <a:stretch>
            <a:fillRect/>
          </a:stretch>
        </p:blipFill>
        <p:spPr>
          <a:xfrm>
            <a:off x="828358" y="3063171"/>
            <a:ext cx="505273" cy="550831"/>
          </a:xfrm>
          <a:prstGeom prst="rect">
            <a:avLst/>
          </a:prstGeom>
        </p:spPr>
      </p:pic>
      <p:sp>
        <p:nvSpPr>
          <p:cNvPr id="21" name="TextBox 20">
            <a:extLst>
              <a:ext uri="{FF2B5EF4-FFF2-40B4-BE49-F238E27FC236}">
                <a16:creationId xmlns:a16="http://schemas.microsoft.com/office/drawing/2014/main" xmlns="" id="{F4771F84-973B-4E83-9D8D-FF89D268908A}"/>
              </a:ext>
            </a:extLst>
          </p:cNvPr>
          <p:cNvSpPr txBox="1"/>
          <p:nvPr/>
        </p:nvSpPr>
        <p:spPr>
          <a:xfrm>
            <a:off x="1575278" y="3014095"/>
            <a:ext cx="2983301" cy="1015663"/>
          </a:xfrm>
          <a:prstGeom prst="rect">
            <a:avLst/>
          </a:prstGeom>
          <a:noFill/>
        </p:spPr>
        <p:txBody>
          <a:bodyPr wrap="square" rtlCol="0">
            <a:spAutoFit/>
          </a:bodyPr>
          <a:lstStyle/>
          <a:p>
            <a:r>
              <a:rPr lang="en-US" sz="2000" b="1" dirty="0">
                <a:latin typeface="Cambria" panose="02040503050406030204" pitchFamily="18" charset="0"/>
              </a:rPr>
              <a:t>Sentiment Analysis using: Naive Bayes and GBM</a:t>
            </a:r>
          </a:p>
        </p:txBody>
      </p:sp>
      <p:sp>
        <p:nvSpPr>
          <p:cNvPr id="22" name="TextBox 21">
            <a:extLst>
              <a:ext uri="{FF2B5EF4-FFF2-40B4-BE49-F238E27FC236}">
                <a16:creationId xmlns:a16="http://schemas.microsoft.com/office/drawing/2014/main" xmlns="" id="{E16CA297-C4B2-4FFA-8DA2-39B6CDAE79D4}"/>
              </a:ext>
            </a:extLst>
          </p:cNvPr>
          <p:cNvSpPr txBox="1"/>
          <p:nvPr/>
        </p:nvSpPr>
        <p:spPr>
          <a:xfrm>
            <a:off x="1527908" y="5497643"/>
            <a:ext cx="3931138" cy="400110"/>
          </a:xfrm>
          <a:prstGeom prst="rect">
            <a:avLst/>
          </a:prstGeom>
          <a:noFill/>
        </p:spPr>
        <p:txBody>
          <a:bodyPr wrap="square" rtlCol="0">
            <a:spAutoFit/>
          </a:bodyPr>
          <a:lstStyle/>
          <a:p>
            <a:r>
              <a:rPr lang="en-US" sz="2000" b="1" dirty="0">
                <a:latin typeface="Cambria" panose="02040503050406030204" pitchFamily="18" charset="0"/>
              </a:rPr>
              <a:t>Code repository:</a:t>
            </a:r>
          </a:p>
        </p:txBody>
      </p:sp>
      <p:sp>
        <p:nvSpPr>
          <p:cNvPr id="23" name="AutoShape 91">
            <a:extLst>
              <a:ext uri="{FF2B5EF4-FFF2-40B4-BE49-F238E27FC236}">
                <a16:creationId xmlns:a16="http://schemas.microsoft.com/office/drawing/2014/main" xmlns="" id="{89915476-7290-4B29-8AD6-1541970C9119}"/>
              </a:ext>
            </a:extLst>
          </p:cNvPr>
          <p:cNvSpPr>
            <a:spLocks/>
          </p:cNvSpPr>
          <p:nvPr/>
        </p:nvSpPr>
        <p:spPr bwMode="auto">
          <a:xfrm>
            <a:off x="7619037" y="2931522"/>
            <a:ext cx="535450" cy="541866"/>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accent1">
              <a:lumMod val="60000"/>
              <a:lumOff val="40000"/>
            </a:schemeClr>
          </a:solidFill>
          <a:ln>
            <a:noFill/>
          </a:ln>
          <a:effectLst/>
          <a:extLst/>
        </p:spPr>
        <p:txBody>
          <a:bodyPr lIns="41285" tIns="41285" rIns="41285" bIns="41285" anchor="ctr"/>
          <a:lstStyle/>
          <a:p>
            <a:pPr defTabSz="742926">
              <a:defRPr/>
            </a:pPr>
            <a:endParaRPr lang="es-ES" sz="2000" b="1" dirty="0">
              <a:solidFill>
                <a:srgbClr val="44CEB9"/>
              </a:solidFill>
              <a:effectLst>
                <a:outerShdw blurRad="38100" dist="38100" dir="2700000" algn="tl">
                  <a:srgbClr val="000000"/>
                </a:outerShdw>
              </a:effectLst>
              <a:latin typeface="Cambria" panose="02040503050406030204" pitchFamily="18" charset="0"/>
              <a:cs typeface="Gill Sans" charset="0"/>
              <a:sym typeface="Gill Sans" charset="0"/>
            </a:endParaRPr>
          </a:p>
        </p:txBody>
      </p:sp>
      <p:sp>
        <p:nvSpPr>
          <p:cNvPr id="24" name="TextBox 23">
            <a:extLst>
              <a:ext uri="{FF2B5EF4-FFF2-40B4-BE49-F238E27FC236}">
                <a16:creationId xmlns:a16="http://schemas.microsoft.com/office/drawing/2014/main" xmlns="" id="{54C9D9AB-3CEF-4319-97EF-3DCC1D65D394}"/>
              </a:ext>
            </a:extLst>
          </p:cNvPr>
          <p:cNvSpPr txBox="1"/>
          <p:nvPr/>
        </p:nvSpPr>
        <p:spPr>
          <a:xfrm>
            <a:off x="1539631" y="1792141"/>
            <a:ext cx="2983301" cy="707886"/>
          </a:xfrm>
          <a:prstGeom prst="rect">
            <a:avLst/>
          </a:prstGeom>
          <a:noFill/>
        </p:spPr>
        <p:txBody>
          <a:bodyPr wrap="square" rtlCol="0">
            <a:spAutoFit/>
          </a:bodyPr>
          <a:lstStyle/>
          <a:p>
            <a:r>
              <a:rPr lang="en-US" sz="2000" b="1" dirty="0">
                <a:latin typeface="Cambria" panose="02040503050406030204" pitchFamily="18" charset="0"/>
              </a:rPr>
              <a:t>Web Scrapping: AKKA and JSoup</a:t>
            </a:r>
          </a:p>
        </p:txBody>
      </p:sp>
      <p:sp>
        <p:nvSpPr>
          <p:cNvPr id="26" name="TextBox 25">
            <a:extLst>
              <a:ext uri="{FF2B5EF4-FFF2-40B4-BE49-F238E27FC236}">
                <a16:creationId xmlns:a16="http://schemas.microsoft.com/office/drawing/2014/main" xmlns="" id="{657C124B-FF06-4444-95AE-0A4B90E25134}"/>
              </a:ext>
            </a:extLst>
          </p:cNvPr>
          <p:cNvSpPr txBox="1"/>
          <p:nvPr/>
        </p:nvSpPr>
        <p:spPr>
          <a:xfrm>
            <a:off x="8434973" y="2942047"/>
            <a:ext cx="3435111" cy="707886"/>
          </a:xfrm>
          <a:prstGeom prst="rect">
            <a:avLst/>
          </a:prstGeom>
          <a:noFill/>
        </p:spPr>
        <p:txBody>
          <a:bodyPr wrap="square" rtlCol="0">
            <a:spAutoFit/>
          </a:bodyPr>
          <a:lstStyle/>
          <a:p>
            <a:r>
              <a:rPr lang="en-US" sz="2000" b="1" dirty="0">
                <a:latin typeface="Cambria" panose="02040503050406030204" pitchFamily="18" charset="0"/>
              </a:rPr>
              <a:t>Validation &amp; Visualization:</a:t>
            </a:r>
          </a:p>
          <a:p>
            <a:r>
              <a:rPr lang="en-US" sz="2000" b="1" dirty="0">
                <a:latin typeface="Cambria" panose="02040503050406030204" pitchFamily="18" charset="0"/>
              </a:rPr>
              <a:t>Zeppelin</a:t>
            </a:r>
          </a:p>
        </p:txBody>
      </p:sp>
    </p:spTree>
    <p:extLst>
      <p:ext uri="{BB962C8B-B14F-4D97-AF65-F5344CB8AC3E}">
        <p14:creationId xmlns:p14="http://schemas.microsoft.com/office/powerpoint/2010/main" val="4113110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1DED1-43C3-493E-AF73-06A780A1E83D}"/>
              </a:ext>
            </a:extLst>
          </p:cNvPr>
          <p:cNvSpPr>
            <a:spLocks noGrp="1"/>
          </p:cNvSpPr>
          <p:nvPr>
            <p:ph type="title"/>
          </p:nvPr>
        </p:nvSpPr>
        <p:spPr>
          <a:xfrm>
            <a:off x="584462" y="254525"/>
            <a:ext cx="10769338" cy="961534"/>
          </a:xfrm>
        </p:spPr>
        <p:txBody>
          <a:bodyPr/>
          <a:lstStyle/>
          <a:p>
            <a:r>
              <a:rPr lang="en-US" b="1" dirty="0">
                <a:solidFill>
                  <a:schemeClr val="accent4"/>
                </a:solidFill>
                <a:latin typeface="Algerian" panose="04020705040A02060702" pitchFamily="82" charset="0"/>
              </a:rPr>
              <a:t>Goals</a:t>
            </a:r>
            <a:endParaRPr lang="en-US" dirty="0">
              <a:solidFill>
                <a:schemeClr val="accent4"/>
              </a:solidFill>
            </a:endParaRPr>
          </a:p>
        </p:txBody>
      </p:sp>
      <p:sp>
        <p:nvSpPr>
          <p:cNvPr id="3" name="Content Placeholder 2">
            <a:extLst>
              <a:ext uri="{FF2B5EF4-FFF2-40B4-BE49-F238E27FC236}">
                <a16:creationId xmlns:a16="http://schemas.microsoft.com/office/drawing/2014/main" xmlns="" id="{7B2406F9-AC20-43EC-8E25-B56EBC5F349E}"/>
              </a:ext>
            </a:extLst>
          </p:cNvPr>
          <p:cNvSpPr>
            <a:spLocks noGrp="1"/>
          </p:cNvSpPr>
          <p:nvPr>
            <p:ph idx="1"/>
          </p:nvPr>
        </p:nvSpPr>
        <p:spPr>
          <a:xfrm>
            <a:off x="584460" y="1461155"/>
            <a:ext cx="10769339" cy="4715808"/>
          </a:xfrm>
        </p:spPr>
        <p:txBody>
          <a:bodyPr/>
          <a:lstStyle/>
          <a:p>
            <a:r>
              <a:rPr lang="en-US" dirty="0"/>
              <a:t>Sentiment Analysis can uncover customer attitudes on products reviews and detect their tone on words and categorize them as either positive, negative or neutral</a:t>
            </a:r>
          </a:p>
          <a:p>
            <a:pPr marL="0" indent="0">
              <a:buNone/>
            </a:pPr>
            <a:endParaRPr lang="en-US" dirty="0"/>
          </a:p>
          <a:p>
            <a:r>
              <a:rPr lang="en-US" dirty="0"/>
              <a:t>Our goal is to make this sentiments of customer toward product more easily readable, understandable to E-Commerce organization.</a:t>
            </a:r>
          </a:p>
          <a:p>
            <a:pPr marL="0" indent="0">
              <a:buNone/>
            </a:pPr>
            <a:endParaRPr lang="en-US" dirty="0"/>
          </a:p>
          <a:p>
            <a:r>
              <a:rPr lang="en-US" dirty="0"/>
              <a:t>It will help shape the business more toward the customer interest and make improvement in business approaches,</a:t>
            </a:r>
          </a:p>
          <a:p>
            <a:pPr marL="0" indent="0">
              <a:buNone/>
            </a:pPr>
            <a:endParaRPr lang="en-US" dirty="0"/>
          </a:p>
          <a:p>
            <a:endParaRPr lang="en-US" dirty="0"/>
          </a:p>
        </p:txBody>
      </p:sp>
    </p:spTree>
    <p:extLst>
      <p:ext uri="{BB962C8B-B14F-4D97-AF65-F5344CB8AC3E}">
        <p14:creationId xmlns:p14="http://schemas.microsoft.com/office/powerpoint/2010/main" val="1538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B12B8A-CDEE-47F9-AD2B-2C66236B4417}"/>
              </a:ext>
            </a:extLst>
          </p:cNvPr>
          <p:cNvSpPr>
            <a:spLocks noGrp="1"/>
          </p:cNvSpPr>
          <p:nvPr>
            <p:ph type="title"/>
          </p:nvPr>
        </p:nvSpPr>
        <p:spPr>
          <a:xfrm>
            <a:off x="735291" y="365125"/>
            <a:ext cx="10618509" cy="756665"/>
          </a:xfrm>
        </p:spPr>
        <p:txBody>
          <a:bodyPr/>
          <a:lstStyle/>
          <a:p>
            <a:r>
              <a:rPr lang="en-US" b="1" dirty="0">
                <a:solidFill>
                  <a:schemeClr val="accent2"/>
                </a:solidFill>
                <a:latin typeface="Algerian" panose="04020705040A02060702" pitchFamily="82" charset="0"/>
              </a:rPr>
              <a:t>Future Scope</a:t>
            </a:r>
            <a:endParaRPr lang="en-US" dirty="0">
              <a:solidFill>
                <a:schemeClr val="accent2"/>
              </a:solidFill>
            </a:endParaRPr>
          </a:p>
        </p:txBody>
      </p:sp>
      <p:sp>
        <p:nvSpPr>
          <p:cNvPr id="3" name="Content Placeholder 2">
            <a:extLst>
              <a:ext uri="{FF2B5EF4-FFF2-40B4-BE49-F238E27FC236}">
                <a16:creationId xmlns:a16="http://schemas.microsoft.com/office/drawing/2014/main" xmlns="" id="{7F26883D-EAC7-428E-9B25-BE6378832FFD}"/>
              </a:ext>
            </a:extLst>
          </p:cNvPr>
          <p:cNvSpPr>
            <a:spLocks noGrp="1"/>
          </p:cNvSpPr>
          <p:nvPr>
            <p:ph idx="1"/>
          </p:nvPr>
        </p:nvSpPr>
        <p:spPr>
          <a:xfrm>
            <a:off x="735291" y="1470581"/>
            <a:ext cx="10618509" cy="4706382"/>
          </a:xfrm>
        </p:spPr>
        <p:txBody>
          <a:bodyPr/>
          <a:lstStyle/>
          <a:p>
            <a:r>
              <a:rPr lang="en-US" dirty="0"/>
              <a:t>Make Sentiment Representation in emoji Real time.</a:t>
            </a:r>
          </a:p>
          <a:p>
            <a:pPr marL="0" indent="0">
              <a:buNone/>
            </a:pPr>
            <a:endParaRPr lang="en-US" dirty="0"/>
          </a:p>
          <a:p>
            <a:r>
              <a:rPr lang="en-US" dirty="0"/>
              <a:t>For example:</a:t>
            </a:r>
          </a:p>
          <a:p>
            <a:pPr lvl="1">
              <a:buFont typeface="Wingdings" panose="05000000000000000000" pitchFamily="2" charset="2"/>
              <a:buChar char="Ø"/>
            </a:pPr>
            <a:r>
              <a:rPr lang="en-US" dirty="0"/>
              <a:t>If customer writes a review, The sentiment of Review can be shown immediately below textbox</a:t>
            </a:r>
          </a:p>
          <a:p>
            <a:pPr marL="457200" lvl="1" indent="0">
              <a:buNone/>
            </a:pPr>
            <a:endParaRPr lang="en-US" dirty="0"/>
          </a:p>
          <a:p>
            <a:pPr lvl="1">
              <a:buFont typeface="Wingdings" panose="05000000000000000000" pitchFamily="2" charset="2"/>
              <a:buChar char="Ø"/>
            </a:pPr>
            <a:r>
              <a:rPr lang="en-US" dirty="0"/>
              <a:t>Can be use in Messenger, Chatting App to immediately see the sentiment of your text before sending to your peer.</a:t>
            </a:r>
          </a:p>
        </p:txBody>
      </p:sp>
    </p:spTree>
    <p:extLst>
      <p:ext uri="{BB962C8B-B14F-4D97-AF65-F5344CB8AC3E}">
        <p14:creationId xmlns:p14="http://schemas.microsoft.com/office/powerpoint/2010/main" val="3302050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D3DABFD-3AF2-473D-8094-A0A55DFAD965}"/>
              </a:ext>
            </a:extLst>
          </p:cNvPr>
          <p:cNvPicPr>
            <a:picLocks noChangeAspect="1"/>
          </p:cNvPicPr>
          <p:nvPr/>
        </p:nvPicPr>
        <p:blipFill rotWithShape="1">
          <a:blip r:embed="rId2">
            <a:extLst>
              <a:ext uri="{28A0092B-C50C-407E-A947-70E740481C1C}">
                <a14:useLocalDpi xmlns:a14="http://schemas.microsoft.com/office/drawing/2010/main" val="0"/>
              </a:ext>
            </a:extLst>
          </a:blip>
          <a:srcRect b="10555"/>
          <a:stretch/>
        </p:blipFill>
        <p:spPr>
          <a:xfrm>
            <a:off x="892277" y="366103"/>
            <a:ext cx="9712963" cy="5374940"/>
          </a:xfrm>
          <a:prstGeom prst="rect">
            <a:avLst/>
          </a:prstGeom>
        </p:spPr>
      </p:pic>
    </p:spTree>
    <p:extLst>
      <p:ext uri="{BB962C8B-B14F-4D97-AF65-F5344CB8AC3E}">
        <p14:creationId xmlns:p14="http://schemas.microsoft.com/office/powerpoint/2010/main" val="357482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3799B-56C9-4DD7-A635-AA215E3C1011}"/>
              </a:ext>
            </a:extLst>
          </p:cNvPr>
          <p:cNvSpPr>
            <a:spLocks noGrp="1"/>
          </p:cNvSpPr>
          <p:nvPr>
            <p:ph type="title"/>
          </p:nvPr>
        </p:nvSpPr>
        <p:spPr>
          <a:xfrm>
            <a:off x="1136428" y="273377"/>
            <a:ext cx="7474172" cy="763572"/>
          </a:xfrm>
        </p:spPr>
        <p:txBody>
          <a:bodyPr vert="horz" lIns="91440" tIns="45720" rIns="91440" bIns="45720" rtlCol="0" anchor="ctr">
            <a:normAutofit/>
          </a:bodyPr>
          <a:lstStyle/>
          <a:p>
            <a:r>
              <a:rPr lang="en-US" sz="4000" b="1" dirty="0">
                <a:solidFill>
                  <a:srgbClr val="92D050"/>
                </a:solidFill>
                <a:latin typeface="Algerian" panose="04020705040A02060702" pitchFamily="82" charset="0"/>
              </a:rPr>
              <a:t>WEB Crawler &amp; SCRAPPER</a:t>
            </a:r>
          </a:p>
        </p:txBody>
      </p:sp>
      <p:sp>
        <p:nvSpPr>
          <p:cNvPr id="7" name="Rectangle 6">
            <a:extLst>
              <a:ext uri="{FF2B5EF4-FFF2-40B4-BE49-F238E27FC236}">
                <a16:creationId xmlns:a16="http://schemas.microsoft.com/office/drawing/2014/main" xmlns="" id="{9B02B48B-F2F5-4430-B9B4-E2105B9D899D}"/>
              </a:ext>
            </a:extLst>
          </p:cNvPr>
          <p:cNvSpPr/>
          <p:nvPr/>
        </p:nvSpPr>
        <p:spPr>
          <a:xfrm>
            <a:off x="226243" y="1416375"/>
            <a:ext cx="8689157" cy="4937291"/>
          </a:xfrm>
          <a:prstGeom prst="rect">
            <a:avLst/>
          </a:prstGeom>
        </p:spPr>
        <p:txBody>
          <a:bodyPr vert="horz" lIns="91440" tIns="45720" rIns="91440" bIns="45720" rtlCol="0" anchor="ctr">
            <a:normAutofit/>
          </a:bodyPr>
          <a:lstStyle/>
          <a:p>
            <a:pPr>
              <a:lnSpc>
                <a:spcPct val="90000"/>
              </a:lnSpc>
              <a:spcAft>
                <a:spcPts val="600"/>
              </a:spcAft>
            </a:pPr>
            <a:r>
              <a:rPr lang="en-US" sz="3200" b="1" dirty="0"/>
              <a:t>Assumptions:</a:t>
            </a:r>
          </a:p>
          <a:p>
            <a:pPr>
              <a:lnSpc>
                <a:spcPct val="90000"/>
              </a:lnSpc>
              <a:spcAft>
                <a:spcPts val="600"/>
              </a:spcAft>
            </a:pPr>
            <a:r>
              <a:rPr lang="en-US" sz="2400" dirty="0"/>
              <a:t>We will base our web crawler on several conditions:</a:t>
            </a:r>
          </a:p>
          <a:p>
            <a:pPr lvl="1" indent="-228600">
              <a:lnSpc>
                <a:spcPct val="90000"/>
              </a:lnSpc>
              <a:spcAft>
                <a:spcPts val="600"/>
              </a:spcAft>
              <a:buFont typeface="Arial" panose="020B0604020202020204" pitchFamily="34" charset="0"/>
              <a:buChar char="•"/>
            </a:pPr>
            <a:r>
              <a:rPr lang="en-US" sz="2400" dirty="0"/>
              <a:t>Web crawler must not spam websites, so each request to a single website should be delayed.</a:t>
            </a:r>
          </a:p>
          <a:p>
            <a:pPr lvl="1" indent="-228600">
              <a:lnSpc>
                <a:spcPct val="90000"/>
              </a:lnSpc>
              <a:spcAft>
                <a:spcPts val="600"/>
              </a:spcAft>
              <a:buFont typeface="Arial" panose="020B0604020202020204" pitchFamily="34" charset="0"/>
              <a:buChar char="•"/>
            </a:pPr>
            <a:r>
              <a:rPr lang="en-US" sz="2400" dirty="0"/>
              <a:t>All operations must be non-blocking.</a:t>
            </a:r>
          </a:p>
          <a:p>
            <a:pPr lvl="1" indent="-228600">
              <a:lnSpc>
                <a:spcPct val="90000"/>
              </a:lnSpc>
              <a:spcAft>
                <a:spcPts val="600"/>
              </a:spcAft>
              <a:buFont typeface="Arial" panose="020B0604020202020204" pitchFamily="34" charset="0"/>
              <a:buChar char="•"/>
            </a:pPr>
            <a:r>
              <a:rPr lang="en-US" sz="2400" dirty="0"/>
              <a:t>We assume that the web connection is not good, so the crawler might fail sometimes. In such a case the system must recover in the face of failure.</a:t>
            </a:r>
          </a:p>
          <a:p>
            <a:pPr lvl="1" indent="-228600">
              <a:lnSpc>
                <a:spcPct val="90000"/>
              </a:lnSpc>
              <a:spcAft>
                <a:spcPts val="600"/>
              </a:spcAft>
              <a:buFont typeface="Arial" panose="020B0604020202020204" pitchFamily="34" charset="0"/>
              <a:buChar char="•"/>
            </a:pPr>
            <a:r>
              <a:rPr lang="en-US" sz="2400" dirty="0"/>
              <a:t>Since we will be running the crawler on a regular computer, then we need to stop the system when we scrap enough links. The check itself will be regulated by a simple threshold value.</a:t>
            </a:r>
            <a:endParaRPr lang="en-US" sz="2400" b="0" i="0" dirty="0">
              <a:effectLst/>
            </a:endParaRPr>
          </a:p>
        </p:txBody>
      </p:sp>
      <p:sp>
        <p:nvSpPr>
          <p:cNvPr id="49" name="Rectangle 48">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Web Design">
            <a:extLst>
              <a:ext uri="{FF2B5EF4-FFF2-40B4-BE49-F238E27FC236}">
                <a16:creationId xmlns:a16="http://schemas.microsoft.com/office/drawing/2014/main" xmlns="" id="{F64B55F8-E1B8-4CE8-9A7E-DDACEBD480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451" y="56065"/>
            <a:ext cx="1142998" cy="1142998"/>
          </a:xfrm>
          <a:prstGeom prst="rect">
            <a:avLst/>
          </a:prstGeom>
        </p:spPr>
      </p:pic>
      <p:pic>
        <p:nvPicPr>
          <p:cNvPr id="6" name="Picture 5" descr="A close up of a map&#10;&#10;Description automatically generated">
            <a:extLst>
              <a:ext uri="{FF2B5EF4-FFF2-40B4-BE49-F238E27FC236}">
                <a16:creationId xmlns:a16="http://schemas.microsoft.com/office/drawing/2014/main" xmlns="" id="{66E6AB3A-3865-415C-8223-8A1913144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514" y="2809181"/>
            <a:ext cx="1652848" cy="1239636"/>
          </a:xfrm>
          <a:prstGeom prst="rect">
            <a:avLst/>
          </a:prstGeom>
        </p:spPr>
      </p:pic>
    </p:spTree>
    <p:extLst>
      <p:ext uri="{BB962C8B-B14F-4D97-AF65-F5344CB8AC3E}">
        <p14:creationId xmlns:p14="http://schemas.microsoft.com/office/powerpoint/2010/main" val="267097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3799B-56C9-4DD7-A635-AA215E3C1011}"/>
              </a:ext>
            </a:extLst>
          </p:cNvPr>
          <p:cNvSpPr>
            <a:spLocks noGrp="1"/>
          </p:cNvSpPr>
          <p:nvPr>
            <p:ph type="title"/>
          </p:nvPr>
        </p:nvSpPr>
        <p:spPr>
          <a:xfrm>
            <a:off x="838199" y="282804"/>
            <a:ext cx="11049001" cy="725864"/>
          </a:xfrm>
        </p:spPr>
        <p:txBody>
          <a:bodyPr vert="horz" lIns="91440" tIns="45720" rIns="91440" bIns="45720" rtlCol="0" anchor="b">
            <a:normAutofit/>
          </a:bodyPr>
          <a:lstStyle/>
          <a:p>
            <a:pPr algn="ctr"/>
            <a:r>
              <a:rPr lang="en-US" sz="3600" b="1" dirty="0">
                <a:solidFill>
                  <a:schemeClr val="accent1"/>
                </a:solidFill>
                <a:latin typeface="Algerian" panose="04020705040A02060702" pitchFamily="82" charset="0"/>
              </a:rPr>
              <a:t>WEB Crawler CODE STRUCTURE</a:t>
            </a:r>
          </a:p>
        </p:txBody>
      </p:sp>
      <p:pic>
        <p:nvPicPr>
          <p:cNvPr id="3" name="Picture 2">
            <a:extLst>
              <a:ext uri="{FF2B5EF4-FFF2-40B4-BE49-F238E27FC236}">
                <a16:creationId xmlns:a16="http://schemas.microsoft.com/office/drawing/2014/main" xmlns="" id="{5447629C-5A23-42E8-AF48-0437045A9BBF}"/>
              </a:ext>
            </a:extLst>
          </p:cNvPr>
          <p:cNvPicPr>
            <a:picLocks noChangeAspect="1"/>
          </p:cNvPicPr>
          <p:nvPr/>
        </p:nvPicPr>
        <p:blipFill>
          <a:blip r:embed="rId2"/>
          <a:stretch>
            <a:fillRect/>
          </a:stretch>
        </p:blipFill>
        <p:spPr>
          <a:xfrm>
            <a:off x="304800" y="1322366"/>
            <a:ext cx="11582400" cy="5244544"/>
          </a:xfrm>
          <a:prstGeom prst="rect">
            <a:avLst/>
          </a:prstGeom>
        </p:spPr>
      </p:pic>
      <p:sp>
        <p:nvSpPr>
          <p:cNvPr id="7" name="Rectangle 6">
            <a:extLst>
              <a:ext uri="{FF2B5EF4-FFF2-40B4-BE49-F238E27FC236}">
                <a16:creationId xmlns:a16="http://schemas.microsoft.com/office/drawing/2014/main" xmlns="" id="{9B02B48B-F2F5-4430-B9B4-E2105B9D899D}"/>
              </a:ext>
            </a:extLst>
          </p:cNvPr>
          <p:cNvSpPr/>
          <p:nvPr/>
        </p:nvSpPr>
        <p:spPr>
          <a:xfrm>
            <a:off x="226243" y="1416375"/>
            <a:ext cx="8689157" cy="4937291"/>
          </a:xfrm>
          <a:prstGeom prst="rect">
            <a:avLst/>
          </a:prstGeom>
        </p:spPr>
        <p:txBody>
          <a:bodyPr vert="horz" lIns="91440" tIns="45720" rIns="91440" bIns="45720" rtlCol="0" anchor="ctr">
            <a:normAutofit/>
          </a:bodyPr>
          <a:lstStyle/>
          <a:p>
            <a:pPr>
              <a:lnSpc>
                <a:spcPct val="90000"/>
              </a:lnSpc>
              <a:spcAft>
                <a:spcPts val="600"/>
              </a:spcAft>
            </a:pPr>
            <a:endParaRPr lang="en-US" sz="2400" b="0" i="0" dirty="0">
              <a:effectLst/>
            </a:endParaRPr>
          </a:p>
        </p:txBody>
      </p:sp>
      <p:pic>
        <p:nvPicPr>
          <p:cNvPr id="11" name="Graphic 10" descr="Web Design">
            <a:extLst>
              <a:ext uri="{FF2B5EF4-FFF2-40B4-BE49-F238E27FC236}">
                <a16:creationId xmlns:a16="http://schemas.microsoft.com/office/drawing/2014/main" xmlns="" id="{F64B55F8-E1B8-4CE8-9A7E-DDACEBD480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04800" y="80780"/>
            <a:ext cx="1142998" cy="1142998"/>
          </a:xfrm>
          <a:prstGeom prst="rect">
            <a:avLst/>
          </a:prstGeom>
        </p:spPr>
      </p:pic>
    </p:spTree>
    <p:extLst>
      <p:ext uri="{BB962C8B-B14F-4D97-AF65-F5344CB8AC3E}">
        <p14:creationId xmlns:p14="http://schemas.microsoft.com/office/powerpoint/2010/main" val="335999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B02B48B-F2F5-4430-B9B4-E2105B9D899D}"/>
              </a:ext>
            </a:extLst>
          </p:cNvPr>
          <p:cNvSpPr/>
          <p:nvPr/>
        </p:nvSpPr>
        <p:spPr>
          <a:xfrm>
            <a:off x="226243" y="1416375"/>
            <a:ext cx="8689157" cy="4937291"/>
          </a:xfrm>
          <a:prstGeom prst="rect">
            <a:avLst/>
          </a:prstGeom>
        </p:spPr>
        <p:txBody>
          <a:bodyPr vert="horz" lIns="91440" tIns="45720" rIns="91440" bIns="45720" rtlCol="0" anchor="ctr">
            <a:normAutofit/>
          </a:bodyPr>
          <a:lstStyle/>
          <a:p>
            <a:pPr>
              <a:lnSpc>
                <a:spcPct val="90000"/>
              </a:lnSpc>
              <a:spcAft>
                <a:spcPts val="600"/>
              </a:spcAft>
            </a:pPr>
            <a:endParaRPr lang="en-US" sz="2400" b="0" i="0" dirty="0">
              <a:effectLst/>
            </a:endParaRPr>
          </a:p>
        </p:txBody>
      </p:sp>
      <p:sp>
        <p:nvSpPr>
          <p:cNvPr id="49" name="Rectangle 48">
            <a:extLst>
              <a:ext uri="{FF2B5EF4-FFF2-40B4-BE49-F238E27FC236}">
                <a16:creationId xmlns:a16="http://schemas.microsoft.com/office/drawing/2014/main" xmlns=""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6344D386-818B-44BB-8864-929BCA1215E5}"/>
              </a:ext>
            </a:extLst>
          </p:cNvPr>
          <p:cNvPicPr>
            <a:picLocks noChangeAspect="1"/>
          </p:cNvPicPr>
          <p:nvPr/>
        </p:nvPicPr>
        <p:blipFill>
          <a:blip r:embed="rId2"/>
          <a:stretch>
            <a:fillRect/>
          </a:stretch>
        </p:blipFill>
        <p:spPr>
          <a:xfrm>
            <a:off x="0" y="504334"/>
            <a:ext cx="8823489" cy="6036341"/>
          </a:xfrm>
          <a:prstGeom prst="rect">
            <a:avLst/>
          </a:prstGeom>
        </p:spPr>
      </p:pic>
      <p:sp>
        <p:nvSpPr>
          <p:cNvPr id="5" name="Rectangle 4">
            <a:extLst>
              <a:ext uri="{FF2B5EF4-FFF2-40B4-BE49-F238E27FC236}">
                <a16:creationId xmlns:a16="http://schemas.microsoft.com/office/drawing/2014/main" xmlns="" id="{BDD0CE80-B593-475A-BB27-198F42E26835}"/>
              </a:ext>
            </a:extLst>
          </p:cNvPr>
          <p:cNvSpPr/>
          <p:nvPr/>
        </p:nvSpPr>
        <p:spPr>
          <a:xfrm>
            <a:off x="8677926" y="2646148"/>
            <a:ext cx="2462514" cy="1384995"/>
          </a:xfrm>
          <a:prstGeom prst="rect">
            <a:avLst/>
          </a:prstGeom>
        </p:spPr>
        <p:txBody>
          <a:bodyPr wrap="square">
            <a:spAutoFit/>
          </a:bodyPr>
          <a:lstStyle/>
          <a:p>
            <a:pPr algn="ctr"/>
            <a:r>
              <a:rPr lang="en-US" sz="2800" b="1" dirty="0" smtClean="0">
                <a:solidFill>
                  <a:schemeClr val="accent4"/>
                </a:solidFill>
                <a:latin typeface="Algerian" panose="04020705040A02060702" pitchFamily="82" charset="0"/>
                <a:ea typeface="+mj-ea"/>
                <a:cs typeface="+mj-cs"/>
              </a:rPr>
              <a:t>AKKA</a:t>
            </a:r>
          </a:p>
          <a:p>
            <a:pPr algn="ctr"/>
            <a:r>
              <a:rPr lang="en-US" sz="2800" b="1" dirty="0" smtClean="0">
                <a:solidFill>
                  <a:schemeClr val="accent4"/>
                </a:solidFill>
                <a:latin typeface="Algerian" panose="04020705040A02060702" pitchFamily="82" charset="0"/>
                <a:ea typeface="+mj-ea"/>
                <a:cs typeface="+mj-cs"/>
              </a:rPr>
              <a:t>Flow </a:t>
            </a:r>
            <a:endParaRPr lang="en-US" sz="2800" b="1" dirty="0">
              <a:solidFill>
                <a:schemeClr val="accent4"/>
              </a:solidFill>
              <a:latin typeface="Algerian" panose="04020705040A02060702" pitchFamily="82" charset="0"/>
              <a:ea typeface="+mj-ea"/>
              <a:cs typeface="+mj-cs"/>
            </a:endParaRPr>
          </a:p>
          <a:p>
            <a:pPr algn="ctr"/>
            <a:r>
              <a:rPr lang="en-US" sz="2800" b="1" dirty="0">
                <a:solidFill>
                  <a:schemeClr val="accent4"/>
                </a:solidFill>
                <a:latin typeface="Algerian" panose="04020705040A02060702" pitchFamily="82" charset="0"/>
                <a:ea typeface="+mj-ea"/>
                <a:cs typeface="+mj-cs"/>
              </a:rPr>
              <a:t>DIAGRAM</a:t>
            </a:r>
          </a:p>
        </p:txBody>
      </p:sp>
      <p:sp>
        <p:nvSpPr>
          <p:cNvPr id="2" name="TextBox 1"/>
          <p:cNvSpPr txBox="1"/>
          <p:nvPr/>
        </p:nvSpPr>
        <p:spPr>
          <a:xfrm>
            <a:off x="1064871" y="16204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72551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B2386-F6F0-46EC-B5DD-D4F95CACE220}"/>
              </a:ext>
            </a:extLst>
          </p:cNvPr>
          <p:cNvSpPr>
            <a:spLocks noGrp="1"/>
          </p:cNvSpPr>
          <p:nvPr>
            <p:ph type="title"/>
          </p:nvPr>
        </p:nvSpPr>
        <p:spPr>
          <a:xfrm>
            <a:off x="75414" y="2"/>
            <a:ext cx="12000322" cy="603314"/>
          </a:xfrm>
        </p:spPr>
        <p:txBody>
          <a:bodyPr>
            <a:normAutofit fontScale="90000"/>
          </a:bodyPr>
          <a:lstStyle/>
          <a:p>
            <a:pPr algn="ctr"/>
            <a:r>
              <a:rPr lang="en-US" sz="4000" b="1" dirty="0">
                <a:solidFill>
                  <a:schemeClr val="accent1"/>
                </a:solidFill>
                <a:latin typeface="Algerian" panose="04020705040A02060702" pitchFamily="82" charset="0"/>
              </a:rPr>
              <a:t>Workflow of Crawler:</a:t>
            </a:r>
          </a:p>
        </p:txBody>
      </p:sp>
      <p:graphicFrame>
        <p:nvGraphicFramePr>
          <p:cNvPr id="18" name="Content Placeholder 17">
            <a:extLst>
              <a:ext uri="{FF2B5EF4-FFF2-40B4-BE49-F238E27FC236}">
                <a16:creationId xmlns:a16="http://schemas.microsoft.com/office/drawing/2014/main" xmlns="" id="{3399E957-6600-40E3-8DC0-E0EBA710BF83}"/>
              </a:ext>
            </a:extLst>
          </p:cNvPr>
          <p:cNvGraphicFramePr>
            <a:graphicFrameLocks noGrp="1"/>
          </p:cNvGraphicFramePr>
          <p:nvPr>
            <p:ph idx="1"/>
            <p:extLst>
              <p:ext uri="{D42A27DB-BD31-4B8C-83A1-F6EECF244321}">
                <p14:modId xmlns:p14="http://schemas.microsoft.com/office/powerpoint/2010/main" val="96336779"/>
              </p:ext>
            </p:extLst>
          </p:nvPr>
        </p:nvGraphicFramePr>
        <p:xfrm>
          <a:off x="115888" y="603316"/>
          <a:ext cx="11960225" cy="6155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62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B2386-F6F0-46EC-B5DD-D4F95CACE220}"/>
              </a:ext>
            </a:extLst>
          </p:cNvPr>
          <p:cNvSpPr>
            <a:spLocks noGrp="1"/>
          </p:cNvSpPr>
          <p:nvPr>
            <p:ph type="title"/>
          </p:nvPr>
        </p:nvSpPr>
        <p:spPr>
          <a:xfrm>
            <a:off x="75414" y="1"/>
            <a:ext cx="12000322" cy="867265"/>
          </a:xfrm>
        </p:spPr>
        <p:txBody>
          <a:bodyPr/>
          <a:lstStyle/>
          <a:p>
            <a:pPr algn="ctr"/>
            <a:r>
              <a:rPr lang="en-US" sz="4000" b="1" dirty="0">
                <a:solidFill>
                  <a:schemeClr val="accent1"/>
                </a:solidFill>
                <a:latin typeface="Algerian" panose="04020705040A02060702" pitchFamily="82" charset="0"/>
              </a:rPr>
              <a:t>Workflow of Crawler:</a:t>
            </a:r>
          </a:p>
        </p:txBody>
      </p:sp>
      <p:graphicFrame>
        <p:nvGraphicFramePr>
          <p:cNvPr id="18" name="Content Placeholder 17">
            <a:extLst>
              <a:ext uri="{FF2B5EF4-FFF2-40B4-BE49-F238E27FC236}">
                <a16:creationId xmlns:a16="http://schemas.microsoft.com/office/drawing/2014/main" xmlns="" id="{3399E957-6600-40E3-8DC0-E0EBA710BF83}"/>
              </a:ext>
            </a:extLst>
          </p:cNvPr>
          <p:cNvGraphicFramePr>
            <a:graphicFrameLocks noGrp="1"/>
          </p:cNvGraphicFramePr>
          <p:nvPr>
            <p:ph idx="1"/>
            <p:extLst>
              <p:ext uri="{D42A27DB-BD31-4B8C-83A1-F6EECF244321}">
                <p14:modId xmlns:p14="http://schemas.microsoft.com/office/powerpoint/2010/main" val="1925846314"/>
              </p:ext>
            </p:extLst>
          </p:nvPr>
        </p:nvGraphicFramePr>
        <p:xfrm>
          <a:off x="115888" y="866774"/>
          <a:ext cx="11960225" cy="5769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73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191EA92-A0BF-4614-970E-77ADC71817DE}"/>
              </a:ext>
            </a:extLst>
          </p:cNvPr>
          <p:cNvSpPr>
            <a:spLocks noGrp="1"/>
          </p:cNvSpPr>
          <p:nvPr>
            <p:ph type="title"/>
          </p:nvPr>
        </p:nvSpPr>
        <p:spPr>
          <a:xfrm>
            <a:off x="3045368" y="2043663"/>
            <a:ext cx="6105194" cy="2031055"/>
          </a:xfrm>
        </p:spPr>
        <p:txBody>
          <a:bodyPr vert="horz" lIns="91440" tIns="45720" rIns="91440" bIns="45720" rtlCol="0" anchor="b">
            <a:normAutofit fontScale="90000"/>
          </a:bodyPr>
          <a:lstStyle/>
          <a:p>
            <a:pPr algn="ctr"/>
            <a:r>
              <a:rPr lang="en-US" sz="6000" kern="1200" dirty="0">
                <a:solidFill>
                  <a:srgbClr val="FFFFFF"/>
                </a:solidFill>
                <a:latin typeface="Algerian" panose="04020705040A02060702" pitchFamily="82" charset="0"/>
              </a:rPr>
              <a:t>SENTIMENT ANALYIS</a:t>
            </a:r>
            <a:br>
              <a:rPr lang="en-US" sz="6000" kern="1200" dirty="0">
                <a:solidFill>
                  <a:srgbClr val="FFFFFF"/>
                </a:solidFill>
                <a:latin typeface="Algerian" panose="04020705040A02060702" pitchFamily="82" charset="0"/>
              </a:rPr>
            </a:br>
            <a:r>
              <a:rPr lang="en-US" sz="6000" kern="1200" dirty="0">
                <a:solidFill>
                  <a:srgbClr val="FFFFFF"/>
                </a:solidFill>
                <a:latin typeface="Algerian" panose="04020705040A02060702" pitchFamily="82" charset="0"/>
              </a:rPr>
              <a:t>Code Overview</a:t>
            </a:r>
          </a:p>
        </p:txBody>
      </p:sp>
    </p:spTree>
    <p:extLst>
      <p:ext uri="{BB962C8B-B14F-4D97-AF65-F5344CB8AC3E}">
        <p14:creationId xmlns:p14="http://schemas.microsoft.com/office/powerpoint/2010/main" val="19509149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89BE0"/>
      </a:dk2>
      <a:lt2>
        <a:srgbClr val="BD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TotalTime>
  <Words>721</Words>
  <Application>Microsoft Macintosh PowerPoint</Application>
  <PresentationFormat>Widescreen</PresentationFormat>
  <Paragraphs>160</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Algerian</vt:lpstr>
      <vt:lpstr>Calibri</vt:lpstr>
      <vt:lpstr>Calibri Light</vt:lpstr>
      <vt:lpstr>Cambria</vt:lpstr>
      <vt:lpstr>Gill Sans</vt:lpstr>
      <vt:lpstr>Wingdings</vt:lpstr>
      <vt:lpstr>맑은 고딕</vt:lpstr>
      <vt:lpstr>Arial</vt:lpstr>
      <vt:lpstr>Office Theme</vt:lpstr>
      <vt:lpstr>PowerPoint Presentation</vt:lpstr>
      <vt:lpstr>GENERAL USE CASE</vt:lpstr>
      <vt:lpstr>Development FLOW </vt:lpstr>
      <vt:lpstr>WEB Crawler &amp; SCRAPPER</vt:lpstr>
      <vt:lpstr>WEB Crawler CODE STRUCTURE</vt:lpstr>
      <vt:lpstr>PowerPoint Presentation</vt:lpstr>
      <vt:lpstr>Workflow of Crawler:</vt:lpstr>
      <vt:lpstr>Workflow of Crawler:</vt:lpstr>
      <vt:lpstr>SENTIMENT ANALYIS Code Overview</vt:lpstr>
      <vt:lpstr>SPARK SETUP</vt:lpstr>
      <vt:lpstr>Training Dataset</vt:lpstr>
      <vt:lpstr>Cleaning and Splitting Data</vt:lpstr>
      <vt:lpstr>Tokenization and Count Vectorizer</vt:lpstr>
      <vt:lpstr>Data Modeling</vt:lpstr>
      <vt:lpstr>Storing Model</vt:lpstr>
      <vt:lpstr>LOGISTIC REGRESSION</vt:lpstr>
      <vt:lpstr>Decision Tree</vt:lpstr>
      <vt:lpstr>Support Vector Machine</vt:lpstr>
      <vt:lpstr>Naïve Bayes Classifier</vt:lpstr>
      <vt:lpstr>Visualization</vt:lpstr>
      <vt:lpstr>Dataset positive and negative review average word count:</vt:lpstr>
      <vt:lpstr>Execution Time of Models </vt:lpstr>
      <vt:lpstr>Accuracy of Models</vt:lpstr>
      <vt:lpstr>Website</vt:lpstr>
      <vt:lpstr> Dashboard</vt:lpstr>
      <vt:lpstr>Model Based Representation: Positive</vt:lpstr>
      <vt:lpstr>Model Based Representation: NEGATIVE</vt:lpstr>
      <vt:lpstr>Model Based Representation: NEGATIVE</vt:lpstr>
      <vt:lpstr>Acceptance Criteria</vt:lpstr>
      <vt:lpstr>Project Milestones</vt:lpstr>
      <vt:lpstr>  program in Scala and repository</vt:lpstr>
      <vt:lpstr>Goals</vt:lpstr>
      <vt:lpstr>Future Scope</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Kailash Dhondoo Nadkar</dc:creator>
  <cp:lastModifiedBy>Microsoft Office User</cp:lastModifiedBy>
  <cp:revision>37</cp:revision>
  <dcterms:created xsi:type="dcterms:W3CDTF">2019-12-06T22:18:59Z</dcterms:created>
  <dcterms:modified xsi:type="dcterms:W3CDTF">2019-12-08T02:34:31Z</dcterms:modified>
</cp:coreProperties>
</file>