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59" r:id="rId4"/>
    <p:sldId id="261" r:id="rId5"/>
    <p:sldId id="262" r:id="rId6"/>
    <p:sldId id="263" r:id="rId7"/>
    <p:sldId id="258" r:id="rId8"/>
    <p:sldId id="260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511"/>
    <a:srgbClr val="F1900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4A3290-7733-4DF9-AC42-11903EA28628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8A32C1-274F-49B1-B6A2-B84712773248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A93C3CC4-43C9-4BCB-969A-7B6F9113AC9B}" type="parTrans" cxnId="{DF75F1B8-1BBD-41CC-995B-46678EF7AAFA}">
      <dgm:prSet/>
      <dgm:spPr/>
      <dgm:t>
        <a:bodyPr/>
        <a:lstStyle/>
        <a:p>
          <a:endParaRPr lang="en-US"/>
        </a:p>
      </dgm:t>
    </dgm:pt>
    <dgm:pt modelId="{503378B1-891E-4844-8667-604E1AEA7AE7}" type="sibTrans" cxnId="{DF75F1B8-1BBD-41CC-995B-46678EF7AAFA}">
      <dgm:prSet/>
      <dgm:spPr/>
      <dgm:t>
        <a:bodyPr/>
        <a:lstStyle/>
        <a:p>
          <a:endParaRPr lang="en-US"/>
        </a:p>
      </dgm:t>
    </dgm:pt>
    <dgm:pt modelId="{EC09DFC7-0FED-409F-9962-B83094615D44}">
      <dgm:prSet phldrT="[Text]"/>
      <dgm:spPr/>
      <dgm:t>
        <a:bodyPr/>
        <a:lstStyle/>
        <a:p>
          <a:r>
            <a:rPr lang="en-US" dirty="0"/>
            <a:t> Acquiring Data</a:t>
          </a:r>
        </a:p>
      </dgm:t>
    </dgm:pt>
    <dgm:pt modelId="{472375B2-B192-4814-B404-0D9C18B01AE7}" type="parTrans" cxnId="{35605A09-BCF5-4655-AB88-FBD3D511E268}">
      <dgm:prSet/>
      <dgm:spPr/>
      <dgm:t>
        <a:bodyPr/>
        <a:lstStyle/>
        <a:p>
          <a:endParaRPr lang="en-US"/>
        </a:p>
      </dgm:t>
    </dgm:pt>
    <dgm:pt modelId="{40B90538-C684-4632-B59D-03B7B9206D90}" type="sibTrans" cxnId="{35605A09-BCF5-4655-AB88-FBD3D511E268}">
      <dgm:prSet/>
      <dgm:spPr/>
      <dgm:t>
        <a:bodyPr/>
        <a:lstStyle/>
        <a:p>
          <a:endParaRPr lang="en-US"/>
        </a:p>
      </dgm:t>
    </dgm:pt>
    <dgm:pt modelId="{8F995915-0DC9-4BE9-82AA-96631753ED6D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b="0" i="0" dirty="0"/>
            <a:t>Scrape the user reviews from the e-commerce websites using AKKA &amp; JSOUP</a:t>
          </a:r>
          <a:endParaRPr lang="en-US" dirty="0"/>
        </a:p>
      </dgm:t>
    </dgm:pt>
    <dgm:pt modelId="{131C509F-3558-4E97-8789-64FDB9CBC539}" type="parTrans" cxnId="{D25696F5-3EB1-4747-8040-512B3AA7DB92}">
      <dgm:prSet/>
      <dgm:spPr/>
      <dgm:t>
        <a:bodyPr/>
        <a:lstStyle/>
        <a:p>
          <a:endParaRPr lang="en-US"/>
        </a:p>
      </dgm:t>
    </dgm:pt>
    <dgm:pt modelId="{FBB54FD0-7AAA-4620-AA47-91487981CEE2}" type="sibTrans" cxnId="{D25696F5-3EB1-4747-8040-512B3AA7DB92}">
      <dgm:prSet/>
      <dgm:spPr/>
      <dgm:t>
        <a:bodyPr/>
        <a:lstStyle/>
        <a:p>
          <a:endParaRPr lang="en-US"/>
        </a:p>
      </dgm:t>
    </dgm:pt>
    <dgm:pt modelId="{D7E36089-DA00-4FBA-86D9-FC8173F94A9A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515956F0-0EFB-4DCF-BD93-E759ACC16594}" type="parTrans" cxnId="{F8E68E88-D1FB-4F9D-B862-520DDA61A6A0}">
      <dgm:prSet/>
      <dgm:spPr/>
      <dgm:t>
        <a:bodyPr/>
        <a:lstStyle/>
        <a:p>
          <a:endParaRPr lang="en-US"/>
        </a:p>
      </dgm:t>
    </dgm:pt>
    <dgm:pt modelId="{AD1B5D21-DF0E-4211-BD61-1F78DD24DD50}" type="sibTrans" cxnId="{F8E68E88-D1FB-4F9D-B862-520DDA61A6A0}">
      <dgm:prSet/>
      <dgm:spPr/>
      <dgm:t>
        <a:bodyPr/>
        <a:lstStyle/>
        <a:p>
          <a:endParaRPr lang="en-US"/>
        </a:p>
      </dgm:t>
    </dgm:pt>
    <dgm:pt modelId="{58B86A4D-0C42-4287-882E-0D5EFA47F303}">
      <dgm:prSet phldrT="[Text]"/>
      <dgm:spPr/>
      <dgm:t>
        <a:bodyPr/>
        <a:lstStyle/>
        <a:p>
          <a:r>
            <a:rPr lang="en-US" dirty="0"/>
            <a:t>Exporting Data</a:t>
          </a:r>
        </a:p>
      </dgm:t>
    </dgm:pt>
    <dgm:pt modelId="{6397C21A-E985-4FCD-814F-981141E6A561}" type="parTrans" cxnId="{53D53584-6365-47A8-9251-CE952C859EC8}">
      <dgm:prSet/>
      <dgm:spPr/>
      <dgm:t>
        <a:bodyPr/>
        <a:lstStyle/>
        <a:p>
          <a:endParaRPr lang="en-US"/>
        </a:p>
      </dgm:t>
    </dgm:pt>
    <dgm:pt modelId="{71C1C7C1-6594-4224-9D8F-55CBFA3B6FF3}" type="sibTrans" cxnId="{53D53584-6365-47A8-9251-CE952C859EC8}">
      <dgm:prSet/>
      <dgm:spPr/>
      <dgm:t>
        <a:bodyPr/>
        <a:lstStyle/>
        <a:p>
          <a:endParaRPr lang="en-US"/>
        </a:p>
      </dgm:t>
    </dgm:pt>
    <dgm:pt modelId="{0FC746EB-890C-4939-B84D-D3CB42AB1845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Exporting Data into CSV, JSON, Excel file format</a:t>
          </a:r>
        </a:p>
      </dgm:t>
    </dgm:pt>
    <dgm:pt modelId="{FF3AC89A-030C-4719-A7E7-139BECAC915A}" type="parTrans" cxnId="{8F3035DD-AB8D-47F2-8FD0-79D201802547}">
      <dgm:prSet/>
      <dgm:spPr/>
      <dgm:t>
        <a:bodyPr/>
        <a:lstStyle/>
        <a:p>
          <a:endParaRPr lang="en-US"/>
        </a:p>
      </dgm:t>
    </dgm:pt>
    <dgm:pt modelId="{58F42665-9B9E-4A26-AD9F-D369A0D5A489}" type="sibTrans" cxnId="{8F3035DD-AB8D-47F2-8FD0-79D201802547}">
      <dgm:prSet/>
      <dgm:spPr/>
      <dgm:t>
        <a:bodyPr/>
        <a:lstStyle/>
        <a:p>
          <a:endParaRPr lang="en-US"/>
        </a:p>
      </dgm:t>
    </dgm:pt>
    <dgm:pt modelId="{FB174009-F186-4708-B08A-43B42B2D5946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CEDFA783-09CD-4EE1-A377-CF3A84282047}" type="parTrans" cxnId="{DCCACBE0-70F7-4238-A2F7-D4509E35581D}">
      <dgm:prSet/>
      <dgm:spPr/>
      <dgm:t>
        <a:bodyPr/>
        <a:lstStyle/>
        <a:p>
          <a:endParaRPr lang="en-US"/>
        </a:p>
      </dgm:t>
    </dgm:pt>
    <dgm:pt modelId="{632A9FE1-459D-42AD-BC16-CEE14AD43650}" type="sibTrans" cxnId="{DCCACBE0-70F7-4238-A2F7-D4509E35581D}">
      <dgm:prSet/>
      <dgm:spPr/>
      <dgm:t>
        <a:bodyPr/>
        <a:lstStyle/>
        <a:p>
          <a:endParaRPr lang="en-US"/>
        </a:p>
      </dgm:t>
    </dgm:pt>
    <dgm:pt modelId="{5CEC2C45-A88A-4279-821D-77F66DB46224}">
      <dgm:prSet phldrT="[Text]"/>
      <dgm:spPr/>
      <dgm:t>
        <a:bodyPr/>
        <a:lstStyle/>
        <a:p>
          <a:r>
            <a:rPr lang="en-US" dirty="0"/>
            <a:t>Data Engineering</a:t>
          </a:r>
        </a:p>
      </dgm:t>
    </dgm:pt>
    <dgm:pt modelId="{52F831F0-DF81-4DDB-AC50-6540540E8497}" type="parTrans" cxnId="{E68B25DC-9806-409C-AAE0-94C8C0D09ADF}">
      <dgm:prSet/>
      <dgm:spPr/>
      <dgm:t>
        <a:bodyPr/>
        <a:lstStyle/>
        <a:p>
          <a:endParaRPr lang="en-US"/>
        </a:p>
      </dgm:t>
    </dgm:pt>
    <dgm:pt modelId="{9E7044DE-1D0A-4250-8798-BF27060CE31D}" type="sibTrans" cxnId="{E68B25DC-9806-409C-AAE0-94C8C0D09ADF}">
      <dgm:prSet/>
      <dgm:spPr/>
      <dgm:t>
        <a:bodyPr/>
        <a:lstStyle/>
        <a:p>
          <a:endParaRPr lang="en-US"/>
        </a:p>
      </dgm:t>
    </dgm:pt>
    <dgm:pt modelId="{30DD4B99-87D1-4C9F-975B-11B40202A63B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Data Cleaning </a:t>
          </a:r>
          <a:r>
            <a:rPr lang="en-US" b="0" i="0" dirty="0"/>
            <a:t>and breakdown the reviews into words</a:t>
          </a:r>
          <a:endParaRPr lang="en-US" dirty="0"/>
        </a:p>
      </dgm:t>
    </dgm:pt>
    <dgm:pt modelId="{DE260904-7F63-4319-9EB0-ECF9114570A1}" type="parTrans" cxnId="{1990C980-7B18-4C29-B871-4AA293E5AD63}">
      <dgm:prSet/>
      <dgm:spPr/>
      <dgm:t>
        <a:bodyPr/>
        <a:lstStyle/>
        <a:p>
          <a:endParaRPr lang="en-US"/>
        </a:p>
      </dgm:t>
    </dgm:pt>
    <dgm:pt modelId="{09876DE0-00A5-4EF7-AEAE-CE245986907B}" type="sibTrans" cxnId="{1990C980-7B18-4C29-B871-4AA293E5AD63}">
      <dgm:prSet/>
      <dgm:spPr/>
      <dgm:t>
        <a:bodyPr/>
        <a:lstStyle/>
        <a:p>
          <a:endParaRPr lang="en-US"/>
        </a:p>
      </dgm:t>
    </dgm:pt>
    <dgm:pt modelId="{D17EA691-9073-491D-8974-1E9A1AA33C26}">
      <dgm:prSet phldrT="[Text]"/>
      <dgm:spPr/>
      <dgm:t>
        <a:bodyPr/>
        <a:lstStyle/>
        <a:p>
          <a:pPr>
            <a:lnSpc>
              <a:spcPct val="90000"/>
            </a:lnSpc>
          </a:pPr>
          <a:r>
            <a:rPr lang="en-US" dirty="0"/>
            <a:t>Data Engineering to make data more suitable for analysis</a:t>
          </a:r>
        </a:p>
      </dgm:t>
    </dgm:pt>
    <dgm:pt modelId="{A2F69313-DCDE-4A20-932F-1B019C9BA118}" type="parTrans" cxnId="{27EF6711-2AAE-414C-98B6-31C2D12448BF}">
      <dgm:prSet/>
      <dgm:spPr/>
      <dgm:t>
        <a:bodyPr/>
        <a:lstStyle/>
        <a:p>
          <a:endParaRPr lang="en-US"/>
        </a:p>
      </dgm:t>
    </dgm:pt>
    <dgm:pt modelId="{3EF36147-66A4-4B42-863B-F8D4147F74E3}" type="sibTrans" cxnId="{27EF6711-2AAE-414C-98B6-31C2D12448BF}">
      <dgm:prSet/>
      <dgm:spPr/>
      <dgm:t>
        <a:bodyPr/>
        <a:lstStyle/>
        <a:p>
          <a:endParaRPr lang="en-US"/>
        </a:p>
      </dgm:t>
    </dgm:pt>
    <dgm:pt modelId="{ACDCCF86-B4CD-43CB-992F-8A89C65DA0C9}">
      <dgm:prSet phldrT="[Text]"/>
      <dgm:spPr/>
      <dgm:t>
        <a:bodyPr/>
        <a:lstStyle/>
        <a:p>
          <a:pPr>
            <a:lnSpc>
              <a:spcPct val="90000"/>
            </a:lnSpc>
          </a:pPr>
          <a:r>
            <a:rPr lang="en-US" dirty="0"/>
            <a:t>Data preprocessing and Modeling</a:t>
          </a:r>
        </a:p>
      </dgm:t>
    </dgm:pt>
    <dgm:pt modelId="{6CDD77B3-BA8F-4D9B-AA65-BE39310185D2}" type="parTrans" cxnId="{7677621B-355C-4703-A415-B5BD9FDC62B9}">
      <dgm:prSet/>
      <dgm:spPr/>
      <dgm:t>
        <a:bodyPr/>
        <a:lstStyle/>
        <a:p>
          <a:endParaRPr lang="en-US"/>
        </a:p>
      </dgm:t>
    </dgm:pt>
    <dgm:pt modelId="{DFC31FEE-DEA2-4C53-BC34-479BFC61A225}" type="sibTrans" cxnId="{7677621B-355C-4703-A415-B5BD9FDC62B9}">
      <dgm:prSet/>
      <dgm:spPr/>
      <dgm:t>
        <a:bodyPr/>
        <a:lstStyle/>
        <a:p>
          <a:endParaRPr lang="en-US"/>
        </a:p>
      </dgm:t>
    </dgm:pt>
    <dgm:pt modelId="{DBE49E86-5083-46B4-AF4A-FF1916FC150A}" type="pres">
      <dgm:prSet presAssocID="{304A3290-7733-4DF9-AC42-11903EA28628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E3F7E6D8-BE8F-4755-80BD-EA8106CC1D20}" type="pres">
      <dgm:prSet presAssocID="{BF8A32C1-274F-49B1-B6A2-B84712773248}" presName="composite" presStyleCnt="0"/>
      <dgm:spPr/>
    </dgm:pt>
    <dgm:pt modelId="{BA2AA92F-2DC3-4378-AF6C-A6AA20AF18C1}" type="pres">
      <dgm:prSet presAssocID="{BF8A32C1-274F-49B1-B6A2-B84712773248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AE5DC3A2-A943-41DE-B7D9-150A8EFCD037}" type="pres">
      <dgm:prSet presAssocID="{BF8A32C1-274F-49B1-B6A2-B84712773248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E9F9FAAE-B100-420D-BAF5-335FB9522E31}" type="pres">
      <dgm:prSet presAssocID="{BF8A32C1-274F-49B1-B6A2-B84712773248}" presName="Accent" presStyleLbl="parChTrans1D1" presStyleIdx="0" presStyleCnt="3"/>
      <dgm:spPr/>
    </dgm:pt>
    <dgm:pt modelId="{33E67CAF-CEB5-47EE-9850-A9864475ECFF}" type="pres">
      <dgm:prSet presAssocID="{BF8A32C1-274F-49B1-B6A2-B84712773248}" presName="Child" presStyleLbl="revTx" presStyleIdx="1" presStyleCnt="6" custScaleY="62335">
        <dgm:presLayoutVars>
          <dgm:chMax val="0"/>
          <dgm:chPref val="0"/>
          <dgm:bulletEnabled val="1"/>
        </dgm:presLayoutVars>
      </dgm:prSet>
      <dgm:spPr/>
    </dgm:pt>
    <dgm:pt modelId="{84E108F3-B521-4F8A-8D11-CAD4314114DE}" type="pres">
      <dgm:prSet presAssocID="{503378B1-891E-4844-8667-604E1AEA7AE7}" presName="sibTrans" presStyleCnt="0"/>
      <dgm:spPr/>
    </dgm:pt>
    <dgm:pt modelId="{4499E681-852E-4106-904B-5218D89026C3}" type="pres">
      <dgm:prSet presAssocID="{D7E36089-DA00-4FBA-86D9-FC8173F94A9A}" presName="composite" presStyleCnt="0"/>
      <dgm:spPr/>
    </dgm:pt>
    <dgm:pt modelId="{BE54E41B-093E-41F1-B9B9-66D4675B5BC6}" type="pres">
      <dgm:prSet presAssocID="{D7E36089-DA00-4FBA-86D9-FC8173F94A9A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527DC276-EAE8-4716-B2A8-A9901AAFF4F2}" type="pres">
      <dgm:prSet presAssocID="{D7E36089-DA00-4FBA-86D9-FC8173F94A9A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6A93CB15-92AB-4DCA-A48C-AC00922B56C0}" type="pres">
      <dgm:prSet presAssocID="{D7E36089-DA00-4FBA-86D9-FC8173F94A9A}" presName="Accent" presStyleLbl="parChTrans1D1" presStyleIdx="1" presStyleCnt="3"/>
      <dgm:spPr/>
    </dgm:pt>
    <dgm:pt modelId="{CB1F25D7-FFAA-4D9A-A306-8F8E5BA7ECBD}" type="pres">
      <dgm:prSet presAssocID="{D7E36089-DA00-4FBA-86D9-FC8173F94A9A}" presName="Child" presStyleLbl="revTx" presStyleIdx="3" presStyleCnt="6" custScaleY="71144">
        <dgm:presLayoutVars>
          <dgm:chMax val="0"/>
          <dgm:chPref val="0"/>
          <dgm:bulletEnabled val="1"/>
        </dgm:presLayoutVars>
      </dgm:prSet>
      <dgm:spPr/>
    </dgm:pt>
    <dgm:pt modelId="{462647DF-80BA-4B28-B46B-0D306263AAF2}" type="pres">
      <dgm:prSet presAssocID="{AD1B5D21-DF0E-4211-BD61-1F78DD24DD50}" presName="sibTrans" presStyleCnt="0"/>
      <dgm:spPr/>
    </dgm:pt>
    <dgm:pt modelId="{32521A32-8C70-436B-9304-24DA199EF13B}" type="pres">
      <dgm:prSet presAssocID="{FB174009-F186-4708-B08A-43B42B2D5946}" presName="composite" presStyleCnt="0"/>
      <dgm:spPr/>
    </dgm:pt>
    <dgm:pt modelId="{0EBD3762-5D6E-48B7-AB88-4F31D2305578}" type="pres">
      <dgm:prSet presAssocID="{FB174009-F186-4708-B08A-43B42B2D5946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CCD3BD12-49F8-478A-9C6C-5A92703111B9}" type="pres">
      <dgm:prSet presAssocID="{FB174009-F186-4708-B08A-43B42B2D5946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086880AB-302F-471B-B5EC-85F10D963088}" type="pres">
      <dgm:prSet presAssocID="{FB174009-F186-4708-B08A-43B42B2D5946}" presName="Accent" presStyleLbl="parChTrans1D1" presStyleIdx="2" presStyleCnt="3"/>
      <dgm:spPr/>
    </dgm:pt>
    <dgm:pt modelId="{C801B9C8-043C-4B7E-83CC-A98C295D62DE}" type="pres">
      <dgm:prSet presAssocID="{FB174009-F186-4708-B08A-43B42B2D5946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5605A09-BCF5-4655-AB88-FBD3D511E268}" srcId="{BF8A32C1-274F-49B1-B6A2-B84712773248}" destId="{EC09DFC7-0FED-409F-9962-B83094615D44}" srcOrd="0" destOrd="0" parTransId="{472375B2-B192-4814-B404-0D9C18B01AE7}" sibTransId="{40B90538-C684-4632-B59D-03B7B9206D90}"/>
    <dgm:cxn modelId="{3FF6F40E-E6DA-4DC0-899C-5B56B749A0B6}" type="presOf" srcId="{0FC746EB-890C-4939-B84D-D3CB42AB1845}" destId="{CB1F25D7-FFAA-4D9A-A306-8F8E5BA7ECBD}" srcOrd="0" destOrd="0" presId="urn:microsoft.com/office/officeart/2011/layout/TabList"/>
    <dgm:cxn modelId="{27EF6711-2AAE-414C-98B6-31C2D12448BF}" srcId="{FB174009-F186-4708-B08A-43B42B2D5946}" destId="{D17EA691-9073-491D-8974-1E9A1AA33C26}" srcOrd="2" destOrd="0" parTransId="{A2F69313-DCDE-4A20-932F-1B019C9BA118}" sibTransId="{3EF36147-66A4-4B42-863B-F8D4147F74E3}"/>
    <dgm:cxn modelId="{7677621B-355C-4703-A415-B5BD9FDC62B9}" srcId="{FB174009-F186-4708-B08A-43B42B2D5946}" destId="{ACDCCF86-B4CD-43CB-992F-8A89C65DA0C9}" srcOrd="3" destOrd="0" parTransId="{6CDD77B3-BA8F-4D9B-AA65-BE39310185D2}" sibTransId="{DFC31FEE-DEA2-4C53-BC34-479BFC61A225}"/>
    <dgm:cxn modelId="{C3DA3A71-00E8-472F-A3F8-AA49B04F6730}" type="presOf" srcId="{FB174009-F186-4708-B08A-43B42B2D5946}" destId="{CCD3BD12-49F8-478A-9C6C-5A92703111B9}" srcOrd="0" destOrd="0" presId="urn:microsoft.com/office/officeart/2011/layout/TabList"/>
    <dgm:cxn modelId="{0CF4DF75-2D9B-4A77-B3EB-2A803F240237}" type="presOf" srcId="{304A3290-7733-4DF9-AC42-11903EA28628}" destId="{DBE49E86-5083-46B4-AF4A-FF1916FC150A}" srcOrd="0" destOrd="0" presId="urn:microsoft.com/office/officeart/2011/layout/TabList"/>
    <dgm:cxn modelId="{304E497A-6B66-41BC-905B-BC0F3D9CA7F7}" type="presOf" srcId="{8F995915-0DC9-4BE9-82AA-96631753ED6D}" destId="{33E67CAF-CEB5-47EE-9850-A9864475ECFF}" srcOrd="0" destOrd="0" presId="urn:microsoft.com/office/officeart/2011/layout/TabList"/>
    <dgm:cxn modelId="{1990C980-7B18-4C29-B871-4AA293E5AD63}" srcId="{FB174009-F186-4708-B08A-43B42B2D5946}" destId="{30DD4B99-87D1-4C9F-975B-11B40202A63B}" srcOrd="1" destOrd="0" parTransId="{DE260904-7F63-4319-9EB0-ECF9114570A1}" sibTransId="{09876DE0-00A5-4EF7-AEAE-CE245986907B}"/>
    <dgm:cxn modelId="{53D53584-6365-47A8-9251-CE952C859EC8}" srcId="{D7E36089-DA00-4FBA-86D9-FC8173F94A9A}" destId="{58B86A4D-0C42-4287-882E-0D5EFA47F303}" srcOrd="0" destOrd="0" parTransId="{6397C21A-E985-4FCD-814F-981141E6A561}" sibTransId="{71C1C7C1-6594-4224-9D8F-55CBFA3B6FF3}"/>
    <dgm:cxn modelId="{F8E68E88-D1FB-4F9D-B862-520DDA61A6A0}" srcId="{304A3290-7733-4DF9-AC42-11903EA28628}" destId="{D7E36089-DA00-4FBA-86D9-FC8173F94A9A}" srcOrd="1" destOrd="0" parTransId="{515956F0-0EFB-4DCF-BD93-E759ACC16594}" sibTransId="{AD1B5D21-DF0E-4211-BD61-1F78DD24DD50}"/>
    <dgm:cxn modelId="{E13CFB8B-14CE-454D-9F91-3ADD34F298C6}" type="presOf" srcId="{30DD4B99-87D1-4C9F-975B-11B40202A63B}" destId="{C801B9C8-043C-4B7E-83CC-A98C295D62DE}" srcOrd="0" destOrd="0" presId="urn:microsoft.com/office/officeart/2011/layout/TabList"/>
    <dgm:cxn modelId="{EA4EFD8E-9946-4A5E-B436-7732313634F8}" type="presOf" srcId="{EC09DFC7-0FED-409F-9962-B83094615D44}" destId="{BA2AA92F-2DC3-4378-AF6C-A6AA20AF18C1}" srcOrd="0" destOrd="0" presId="urn:microsoft.com/office/officeart/2011/layout/TabList"/>
    <dgm:cxn modelId="{36165EA6-DD27-415E-951F-6F92FF5D75BE}" type="presOf" srcId="{BF8A32C1-274F-49B1-B6A2-B84712773248}" destId="{AE5DC3A2-A943-41DE-B7D9-150A8EFCD037}" srcOrd="0" destOrd="0" presId="urn:microsoft.com/office/officeart/2011/layout/TabList"/>
    <dgm:cxn modelId="{6DF620AC-E075-4407-8DD9-4F4AEFA6EAC9}" type="presOf" srcId="{D17EA691-9073-491D-8974-1E9A1AA33C26}" destId="{C801B9C8-043C-4B7E-83CC-A98C295D62DE}" srcOrd="0" destOrd="1" presId="urn:microsoft.com/office/officeart/2011/layout/TabList"/>
    <dgm:cxn modelId="{DF75F1B8-1BBD-41CC-995B-46678EF7AAFA}" srcId="{304A3290-7733-4DF9-AC42-11903EA28628}" destId="{BF8A32C1-274F-49B1-B6A2-B84712773248}" srcOrd="0" destOrd="0" parTransId="{A93C3CC4-43C9-4BCB-969A-7B6F9113AC9B}" sibTransId="{503378B1-891E-4844-8667-604E1AEA7AE7}"/>
    <dgm:cxn modelId="{05A87DBA-7162-4E08-A20D-BA0C607C12F1}" type="presOf" srcId="{5CEC2C45-A88A-4279-821D-77F66DB46224}" destId="{0EBD3762-5D6E-48B7-AB88-4F31D2305578}" srcOrd="0" destOrd="0" presId="urn:microsoft.com/office/officeart/2011/layout/TabList"/>
    <dgm:cxn modelId="{7494FBC2-1938-4641-8257-4C0D74B430F5}" type="presOf" srcId="{D7E36089-DA00-4FBA-86D9-FC8173F94A9A}" destId="{527DC276-EAE8-4716-B2A8-A9901AAFF4F2}" srcOrd="0" destOrd="0" presId="urn:microsoft.com/office/officeart/2011/layout/TabList"/>
    <dgm:cxn modelId="{E68B25DC-9806-409C-AAE0-94C8C0D09ADF}" srcId="{FB174009-F186-4708-B08A-43B42B2D5946}" destId="{5CEC2C45-A88A-4279-821D-77F66DB46224}" srcOrd="0" destOrd="0" parTransId="{52F831F0-DF81-4DDB-AC50-6540540E8497}" sibTransId="{9E7044DE-1D0A-4250-8798-BF27060CE31D}"/>
    <dgm:cxn modelId="{145E17DD-249A-4DB9-9BD6-BB0EFCDE6762}" type="presOf" srcId="{58B86A4D-0C42-4287-882E-0D5EFA47F303}" destId="{BE54E41B-093E-41F1-B9B9-66D4675B5BC6}" srcOrd="0" destOrd="0" presId="urn:microsoft.com/office/officeart/2011/layout/TabList"/>
    <dgm:cxn modelId="{8F3035DD-AB8D-47F2-8FD0-79D201802547}" srcId="{D7E36089-DA00-4FBA-86D9-FC8173F94A9A}" destId="{0FC746EB-890C-4939-B84D-D3CB42AB1845}" srcOrd="1" destOrd="0" parTransId="{FF3AC89A-030C-4719-A7E7-139BECAC915A}" sibTransId="{58F42665-9B9E-4A26-AD9F-D369A0D5A489}"/>
    <dgm:cxn modelId="{DCCACBE0-70F7-4238-A2F7-D4509E35581D}" srcId="{304A3290-7733-4DF9-AC42-11903EA28628}" destId="{FB174009-F186-4708-B08A-43B42B2D5946}" srcOrd="2" destOrd="0" parTransId="{CEDFA783-09CD-4EE1-A377-CF3A84282047}" sibTransId="{632A9FE1-459D-42AD-BC16-CEE14AD43650}"/>
    <dgm:cxn modelId="{F3A087ED-BB7E-4547-A19D-B556E8A6C9C2}" type="presOf" srcId="{ACDCCF86-B4CD-43CB-992F-8A89C65DA0C9}" destId="{C801B9C8-043C-4B7E-83CC-A98C295D62DE}" srcOrd="0" destOrd="2" presId="urn:microsoft.com/office/officeart/2011/layout/TabList"/>
    <dgm:cxn modelId="{D25696F5-3EB1-4747-8040-512B3AA7DB92}" srcId="{BF8A32C1-274F-49B1-B6A2-B84712773248}" destId="{8F995915-0DC9-4BE9-82AA-96631753ED6D}" srcOrd="1" destOrd="0" parTransId="{131C509F-3558-4E97-8789-64FDB9CBC539}" sibTransId="{FBB54FD0-7AAA-4620-AA47-91487981CEE2}"/>
    <dgm:cxn modelId="{01A75222-CAB9-4E95-9A67-85B864EBEEB1}" type="presParOf" srcId="{DBE49E86-5083-46B4-AF4A-FF1916FC150A}" destId="{E3F7E6D8-BE8F-4755-80BD-EA8106CC1D20}" srcOrd="0" destOrd="0" presId="urn:microsoft.com/office/officeart/2011/layout/TabList"/>
    <dgm:cxn modelId="{572941A1-E960-4E97-ACF3-B2A833C4FE0F}" type="presParOf" srcId="{E3F7E6D8-BE8F-4755-80BD-EA8106CC1D20}" destId="{BA2AA92F-2DC3-4378-AF6C-A6AA20AF18C1}" srcOrd="0" destOrd="0" presId="urn:microsoft.com/office/officeart/2011/layout/TabList"/>
    <dgm:cxn modelId="{9D49F863-F7BE-4F61-B3D4-F11219F11BA9}" type="presParOf" srcId="{E3F7E6D8-BE8F-4755-80BD-EA8106CC1D20}" destId="{AE5DC3A2-A943-41DE-B7D9-150A8EFCD037}" srcOrd="1" destOrd="0" presId="urn:microsoft.com/office/officeart/2011/layout/TabList"/>
    <dgm:cxn modelId="{641B4F65-DA9B-40C9-9DEC-54EDD0B06B69}" type="presParOf" srcId="{E3F7E6D8-BE8F-4755-80BD-EA8106CC1D20}" destId="{E9F9FAAE-B100-420D-BAF5-335FB9522E31}" srcOrd="2" destOrd="0" presId="urn:microsoft.com/office/officeart/2011/layout/TabList"/>
    <dgm:cxn modelId="{183498C3-E5F0-4F59-92F9-A30E85518C48}" type="presParOf" srcId="{DBE49E86-5083-46B4-AF4A-FF1916FC150A}" destId="{33E67CAF-CEB5-47EE-9850-A9864475ECFF}" srcOrd="1" destOrd="0" presId="urn:microsoft.com/office/officeart/2011/layout/TabList"/>
    <dgm:cxn modelId="{74C8A9C3-0C49-40FA-AB7A-3B79E8EDCBE5}" type="presParOf" srcId="{DBE49E86-5083-46B4-AF4A-FF1916FC150A}" destId="{84E108F3-B521-4F8A-8D11-CAD4314114DE}" srcOrd="2" destOrd="0" presId="urn:microsoft.com/office/officeart/2011/layout/TabList"/>
    <dgm:cxn modelId="{DA5FAFA8-ACAD-4175-AC23-32199747D812}" type="presParOf" srcId="{DBE49E86-5083-46B4-AF4A-FF1916FC150A}" destId="{4499E681-852E-4106-904B-5218D89026C3}" srcOrd="3" destOrd="0" presId="urn:microsoft.com/office/officeart/2011/layout/TabList"/>
    <dgm:cxn modelId="{40E28CB3-4FEF-4D98-AF61-61DF59789070}" type="presParOf" srcId="{4499E681-852E-4106-904B-5218D89026C3}" destId="{BE54E41B-093E-41F1-B9B9-66D4675B5BC6}" srcOrd="0" destOrd="0" presId="urn:microsoft.com/office/officeart/2011/layout/TabList"/>
    <dgm:cxn modelId="{B0E81085-207B-440C-8F8F-2D9F4DA15D24}" type="presParOf" srcId="{4499E681-852E-4106-904B-5218D89026C3}" destId="{527DC276-EAE8-4716-B2A8-A9901AAFF4F2}" srcOrd="1" destOrd="0" presId="urn:microsoft.com/office/officeart/2011/layout/TabList"/>
    <dgm:cxn modelId="{0B4AD226-AAFB-4660-859B-BD6B9F7CC38A}" type="presParOf" srcId="{4499E681-852E-4106-904B-5218D89026C3}" destId="{6A93CB15-92AB-4DCA-A48C-AC00922B56C0}" srcOrd="2" destOrd="0" presId="urn:microsoft.com/office/officeart/2011/layout/TabList"/>
    <dgm:cxn modelId="{10FA2C34-16B7-4F96-9C2F-B5F2ADA62A84}" type="presParOf" srcId="{DBE49E86-5083-46B4-AF4A-FF1916FC150A}" destId="{CB1F25D7-FFAA-4D9A-A306-8F8E5BA7ECBD}" srcOrd="4" destOrd="0" presId="urn:microsoft.com/office/officeart/2011/layout/TabList"/>
    <dgm:cxn modelId="{710DCB18-487A-4B46-8049-32CE58116E72}" type="presParOf" srcId="{DBE49E86-5083-46B4-AF4A-FF1916FC150A}" destId="{462647DF-80BA-4B28-B46B-0D306263AAF2}" srcOrd="5" destOrd="0" presId="urn:microsoft.com/office/officeart/2011/layout/TabList"/>
    <dgm:cxn modelId="{1BED6583-38A0-4DCF-AE8E-FCA2E2C41B56}" type="presParOf" srcId="{DBE49E86-5083-46B4-AF4A-FF1916FC150A}" destId="{32521A32-8C70-436B-9304-24DA199EF13B}" srcOrd="6" destOrd="0" presId="urn:microsoft.com/office/officeart/2011/layout/TabList"/>
    <dgm:cxn modelId="{ECEFF9DF-180F-4A00-8732-36DBDC0923B3}" type="presParOf" srcId="{32521A32-8C70-436B-9304-24DA199EF13B}" destId="{0EBD3762-5D6E-48B7-AB88-4F31D2305578}" srcOrd="0" destOrd="0" presId="urn:microsoft.com/office/officeart/2011/layout/TabList"/>
    <dgm:cxn modelId="{FD105F37-2797-4D32-AD15-2E18893F158E}" type="presParOf" srcId="{32521A32-8C70-436B-9304-24DA199EF13B}" destId="{CCD3BD12-49F8-478A-9C6C-5A92703111B9}" srcOrd="1" destOrd="0" presId="urn:microsoft.com/office/officeart/2011/layout/TabList"/>
    <dgm:cxn modelId="{2A854519-3D5F-422F-9036-A886A1A4F658}" type="presParOf" srcId="{32521A32-8C70-436B-9304-24DA199EF13B}" destId="{086880AB-302F-471B-B5EC-85F10D963088}" srcOrd="2" destOrd="0" presId="urn:microsoft.com/office/officeart/2011/layout/TabList"/>
    <dgm:cxn modelId="{1D055840-01CD-4987-8342-D14F04AEB488}" type="presParOf" srcId="{DBE49E86-5083-46B4-AF4A-FF1916FC150A}" destId="{C801B9C8-043C-4B7E-83CC-A98C295D62DE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4A3290-7733-4DF9-AC42-11903EA28628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8A32C1-274F-49B1-B6A2-B84712773248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A93C3CC4-43C9-4BCB-969A-7B6F9113AC9B}" type="parTrans" cxnId="{DF75F1B8-1BBD-41CC-995B-46678EF7AAFA}">
      <dgm:prSet/>
      <dgm:spPr/>
      <dgm:t>
        <a:bodyPr/>
        <a:lstStyle/>
        <a:p>
          <a:endParaRPr lang="en-US"/>
        </a:p>
      </dgm:t>
    </dgm:pt>
    <dgm:pt modelId="{503378B1-891E-4844-8667-604E1AEA7AE7}" type="sibTrans" cxnId="{DF75F1B8-1BBD-41CC-995B-46678EF7AAFA}">
      <dgm:prSet/>
      <dgm:spPr/>
      <dgm:t>
        <a:bodyPr/>
        <a:lstStyle/>
        <a:p>
          <a:endParaRPr lang="en-US"/>
        </a:p>
      </dgm:t>
    </dgm:pt>
    <dgm:pt modelId="{EC09DFC7-0FED-409F-9962-B83094615D44}">
      <dgm:prSet phldrT="[Text]"/>
      <dgm:spPr/>
      <dgm:t>
        <a:bodyPr/>
        <a:lstStyle/>
        <a:p>
          <a:r>
            <a:rPr lang="en-US" dirty="0"/>
            <a:t>Sentiment Analysis </a:t>
          </a:r>
        </a:p>
      </dgm:t>
    </dgm:pt>
    <dgm:pt modelId="{472375B2-B192-4814-B404-0D9C18B01AE7}" type="parTrans" cxnId="{35605A09-BCF5-4655-AB88-FBD3D511E268}">
      <dgm:prSet/>
      <dgm:spPr/>
      <dgm:t>
        <a:bodyPr/>
        <a:lstStyle/>
        <a:p>
          <a:endParaRPr lang="en-US"/>
        </a:p>
      </dgm:t>
    </dgm:pt>
    <dgm:pt modelId="{40B90538-C684-4632-B59D-03B7B9206D90}" type="sibTrans" cxnId="{35605A09-BCF5-4655-AB88-FBD3D511E268}">
      <dgm:prSet/>
      <dgm:spPr/>
      <dgm:t>
        <a:bodyPr/>
        <a:lstStyle/>
        <a:p>
          <a:endParaRPr lang="en-US"/>
        </a:p>
      </dgm:t>
    </dgm:pt>
    <dgm:pt modelId="{8F995915-0DC9-4BE9-82AA-96631753ED6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We will be doing data preprocessing using Scala and Apache Spark, and we will be classifying Reviews sentiment using a Gradient Boosting algorithm, Naïve Bayes Classifier.</a:t>
          </a:r>
          <a:endParaRPr lang="en-US" dirty="0"/>
        </a:p>
      </dgm:t>
    </dgm:pt>
    <dgm:pt modelId="{131C509F-3558-4E97-8789-64FDB9CBC539}" type="parTrans" cxnId="{D25696F5-3EB1-4747-8040-512B3AA7DB92}">
      <dgm:prSet/>
      <dgm:spPr/>
      <dgm:t>
        <a:bodyPr/>
        <a:lstStyle/>
        <a:p>
          <a:endParaRPr lang="en-US"/>
        </a:p>
      </dgm:t>
    </dgm:pt>
    <dgm:pt modelId="{FBB54FD0-7AAA-4620-AA47-91487981CEE2}" type="sibTrans" cxnId="{D25696F5-3EB1-4747-8040-512B3AA7DB92}">
      <dgm:prSet/>
      <dgm:spPr/>
      <dgm:t>
        <a:bodyPr/>
        <a:lstStyle/>
        <a:p>
          <a:endParaRPr lang="en-US"/>
        </a:p>
      </dgm:t>
    </dgm:pt>
    <dgm:pt modelId="{58B86A4D-0C42-4287-882E-0D5EFA47F303}">
      <dgm:prSet phldrT="[Text]"/>
      <dgm:spPr/>
      <dgm:t>
        <a:bodyPr/>
        <a:lstStyle/>
        <a:p>
          <a:r>
            <a:rPr lang="en-US" dirty="0"/>
            <a:t>Emoji Representation</a:t>
          </a:r>
        </a:p>
      </dgm:t>
    </dgm:pt>
    <dgm:pt modelId="{6397C21A-E985-4FCD-814F-981141E6A561}" type="parTrans" cxnId="{53D53584-6365-47A8-9251-CE952C859EC8}">
      <dgm:prSet/>
      <dgm:spPr/>
      <dgm:t>
        <a:bodyPr/>
        <a:lstStyle/>
        <a:p>
          <a:endParaRPr lang="en-US"/>
        </a:p>
      </dgm:t>
    </dgm:pt>
    <dgm:pt modelId="{71C1C7C1-6594-4224-9D8F-55CBFA3B6FF3}" type="sibTrans" cxnId="{53D53584-6365-47A8-9251-CE952C859EC8}">
      <dgm:prSet/>
      <dgm:spPr/>
      <dgm:t>
        <a:bodyPr/>
        <a:lstStyle/>
        <a:p>
          <a:endParaRPr lang="en-US"/>
        </a:p>
      </dgm:t>
    </dgm:pt>
    <dgm:pt modelId="{0FC746EB-890C-4939-B84D-D3CB42AB184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Representing Sentiments of reviews into Emojis for Easier grasp of customer feedback. We will be using SVM to classify category of emoji to corresponding sentiment.</a:t>
          </a:r>
        </a:p>
      </dgm:t>
    </dgm:pt>
    <dgm:pt modelId="{FF3AC89A-030C-4719-A7E7-139BECAC915A}" type="parTrans" cxnId="{8F3035DD-AB8D-47F2-8FD0-79D201802547}">
      <dgm:prSet/>
      <dgm:spPr/>
      <dgm:t>
        <a:bodyPr/>
        <a:lstStyle/>
        <a:p>
          <a:endParaRPr lang="en-US"/>
        </a:p>
      </dgm:t>
    </dgm:pt>
    <dgm:pt modelId="{58F42665-9B9E-4A26-AD9F-D369A0D5A489}" type="sibTrans" cxnId="{8F3035DD-AB8D-47F2-8FD0-79D201802547}">
      <dgm:prSet/>
      <dgm:spPr/>
      <dgm:t>
        <a:bodyPr/>
        <a:lstStyle/>
        <a:p>
          <a:endParaRPr lang="en-US"/>
        </a:p>
      </dgm:t>
    </dgm:pt>
    <dgm:pt modelId="{FB174009-F186-4708-B08A-43B42B2D5946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CEDFA783-09CD-4EE1-A377-CF3A84282047}" type="parTrans" cxnId="{DCCACBE0-70F7-4238-A2F7-D4509E35581D}">
      <dgm:prSet/>
      <dgm:spPr/>
      <dgm:t>
        <a:bodyPr/>
        <a:lstStyle/>
        <a:p>
          <a:endParaRPr lang="en-US"/>
        </a:p>
      </dgm:t>
    </dgm:pt>
    <dgm:pt modelId="{632A9FE1-459D-42AD-BC16-CEE14AD43650}" type="sibTrans" cxnId="{DCCACBE0-70F7-4238-A2F7-D4509E35581D}">
      <dgm:prSet/>
      <dgm:spPr/>
      <dgm:t>
        <a:bodyPr/>
        <a:lstStyle/>
        <a:p>
          <a:endParaRPr lang="en-US"/>
        </a:p>
      </dgm:t>
    </dgm:pt>
    <dgm:pt modelId="{5CEC2C45-A88A-4279-821D-77F66DB46224}">
      <dgm:prSet phldrT="[Text]"/>
      <dgm:spPr/>
      <dgm:t>
        <a:bodyPr/>
        <a:lstStyle/>
        <a:p>
          <a:r>
            <a:rPr lang="en-US" dirty="0"/>
            <a:t>Visualization </a:t>
          </a:r>
        </a:p>
      </dgm:t>
    </dgm:pt>
    <dgm:pt modelId="{52F831F0-DF81-4DDB-AC50-6540540E8497}" type="parTrans" cxnId="{E68B25DC-9806-409C-AAE0-94C8C0D09ADF}">
      <dgm:prSet/>
      <dgm:spPr/>
      <dgm:t>
        <a:bodyPr/>
        <a:lstStyle/>
        <a:p>
          <a:endParaRPr lang="en-US"/>
        </a:p>
      </dgm:t>
    </dgm:pt>
    <dgm:pt modelId="{9E7044DE-1D0A-4250-8798-BF27060CE31D}" type="sibTrans" cxnId="{E68B25DC-9806-409C-AAE0-94C8C0D09ADF}">
      <dgm:prSet/>
      <dgm:spPr/>
      <dgm:t>
        <a:bodyPr/>
        <a:lstStyle/>
        <a:p>
          <a:endParaRPr lang="en-US"/>
        </a:p>
      </dgm:t>
    </dgm:pt>
    <dgm:pt modelId="{30DD4B99-87D1-4C9F-975B-11B40202A63B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b="0" i="0" dirty="0"/>
            <a:t>Visualization using Apache Zeppelin to display chart and plots</a:t>
          </a:r>
          <a:endParaRPr lang="en-US" dirty="0"/>
        </a:p>
      </dgm:t>
    </dgm:pt>
    <dgm:pt modelId="{DE260904-7F63-4319-9EB0-ECF9114570A1}" type="parTrans" cxnId="{1990C980-7B18-4C29-B871-4AA293E5AD63}">
      <dgm:prSet/>
      <dgm:spPr/>
      <dgm:t>
        <a:bodyPr/>
        <a:lstStyle/>
        <a:p>
          <a:endParaRPr lang="en-US"/>
        </a:p>
      </dgm:t>
    </dgm:pt>
    <dgm:pt modelId="{09876DE0-00A5-4EF7-AEAE-CE245986907B}" type="sibTrans" cxnId="{1990C980-7B18-4C29-B871-4AA293E5AD63}">
      <dgm:prSet/>
      <dgm:spPr/>
      <dgm:t>
        <a:bodyPr/>
        <a:lstStyle/>
        <a:p>
          <a:endParaRPr lang="en-US"/>
        </a:p>
      </dgm:t>
    </dgm:pt>
    <dgm:pt modelId="{D7E36089-DA00-4FBA-86D9-FC8173F94A9A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AD1B5D21-DF0E-4211-BD61-1F78DD24DD50}" type="sibTrans" cxnId="{F8E68E88-D1FB-4F9D-B862-520DDA61A6A0}">
      <dgm:prSet/>
      <dgm:spPr/>
      <dgm:t>
        <a:bodyPr/>
        <a:lstStyle/>
        <a:p>
          <a:endParaRPr lang="en-US"/>
        </a:p>
      </dgm:t>
    </dgm:pt>
    <dgm:pt modelId="{515956F0-0EFB-4DCF-BD93-E759ACC16594}" type="parTrans" cxnId="{F8E68E88-D1FB-4F9D-B862-520DDA61A6A0}">
      <dgm:prSet/>
      <dgm:spPr/>
      <dgm:t>
        <a:bodyPr/>
        <a:lstStyle/>
        <a:p>
          <a:endParaRPr lang="en-US"/>
        </a:p>
      </dgm:t>
    </dgm:pt>
    <dgm:pt modelId="{DBE49E86-5083-46B4-AF4A-FF1916FC150A}" type="pres">
      <dgm:prSet presAssocID="{304A3290-7733-4DF9-AC42-11903EA28628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E3F7E6D8-BE8F-4755-80BD-EA8106CC1D20}" type="pres">
      <dgm:prSet presAssocID="{BF8A32C1-274F-49B1-B6A2-B84712773248}" presName="composite" presStyleCnt="0"/>
      <dgm:spPr/>
    </dgm:pt>
    <dgm:pt modelId="{BA2AA92F-2DC3-4378-AF6C-A6AA20AF18C1}" type="pres">
      <dgm:prSet presAssocID="{BF8A32C1-274F-49B1-B6A2-B84712773248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AE5DC3A2-A943-41DE-B7D9-150A8EFCD037}" type="pres">
      <dgm:prSet presAssocID="{BF8A32C1-274F-49B1-B6A2-B84712773248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E9F9FAAE-B100-420D-BAF5-335FB9522E31}" type="pres">
      <dgm:prSet presAssocID="{BF8A32C1-274F-49B1-B6A2-B84712773248}" presName="Accent" presStyleLbl="parChTrans1D1" presStyleIdx="0" presStyleCnt="3"/>
      <dgm:spPr/>
    </dgm:pt>
    <dgm:pt modelId="{33E67CAF-CEB5-47EE-9850-A9864475ECFF}" type="pres">
      <dgm:prSet presAssocID="{BF8A32C1-274F-49B1-B6A2-B84712773248}" presName="Child" presStyleLbl="revTx" presStyleIdx="1" presStyleCnt="6" custScaleY="73807">
        <dgm:presLayoutVars>
          <dgm:chMax val="0"/>
          <dgm:chPref val="0"/>
          <dgm:bulletEnabled val="1"/>
        </dgm:presLayoutVars>
      </dgm:prSet>
      <dgm:spPr/>
    </dgm:pt>
    <dgm:pt modelId="{84E108F3-B521-4F8A-8D11-CAD4314114DE}" type="pres">
      <dgm:prSet presAssocID="{503378B1-891E-4844-8667-604E1AEA7AE7}" presName="sibTrans" presStyleCnt="0"/>
      <dgm:spPr/>
    </dgm:pt>
    <dgm:pt modelId="{4499E681-852E-4106-904B-5218D89026C3}" type="pres">
      <dgm:prSet presAssocID="{D7E36089-DA00-4FBA-86D9-FC8173F94A9A}" presName="composite" presStyleCnt="0"/>
      <dgm:spPr/>
    </dgm:pt>
    <dgm:pt modelId="{BE54E41B-093E-41F1-B9B9-66D4675B5BC6}" type="pres">
      <dgm:prSet presAssocID="{D7E36089-DA00-4FBA-86D9-FC8173F94A9A}" presName="FirstChild" presStyleLbl="revTx" presStyleIdx="2" presStyleCnt="6" custScaleY="128389">
        <dgm:presLayoutVars>
          <dgm:chMax val="0"/>
          <dgm:chPref val="0"/>
          <dgm:bulletEnabled val="1"/>
        </dgm:presLayoutVars>
      </dgm:prSet>
      <dgm:spPr/>
    </dgm:pt>
    <dgm:pt modelId="{527DC276-EAE8-4716-B2A8-A9901AAFF4F2}" type="pres">
      <dgm:prSet presAssocID="{D7E36089-DA00-4FBA-86D9-FC8173F94A9A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6A93CB15-92AB-4DCA-A48C-AC00922B56C0}" type="pres">
      <dgm:prSet presAssocID="{D7E36089-DA00-4FBA-86D9-FC8173F94A9A}" presName="Accent" presStyleLbl="parChTrans1D1" presStyleIdx="1" presStyleCnt="3"/>
      <dgm:spPr/>
    </dgm:pt>
    <dgm:pt modelId="{CB1F25D7-FFAA-4D9A-A306-8F8E5BA7ECBD}" type="pres">
      <dgm:prSet presAssocID="{D7E36089-DA00-4FBA-86D9-FC8173F94A9A}" presName="Child" presStyleLbl="revTx" presStyleIdx="3" presStyleCnt="6" custScaleY="80958">
        <dgm:presLayoutVars>
          <dgm:chMax val="0"/>
          <dgm:chPref val="0"/>
          <dgm:bulletEnabled val="1"/>
        </dgm:presLayoutVars>
      </dgm:prSet>
      <dgm:spPr/>
    </dgm:pt>
    <dgm:pt modelId="{462647DF-80BA-4B28-B46B-0D306263AAF2}" type="pres">
      <dgm:prSet presAssocID="{AD1B5D21-DF0E-4211-BD61-1F78DD24DD50}" presName="sibTrans" presStyleCnt="0"/>
      <dgm:spPr/>
    </dgm:pt>
    <dgm:pt modelId="{32521A32-8C70-436B-9304-24DA199EF13B}" type="pres">
      <dgm:prSet presAssocID="{FB174009-F186-4708-B08A-43B42B2D5946}" presName="composite" presStyleCnt="0"/>
      <dgm:spPr/>
    </dgm:pt>
    <dgm:pt modelId="{0EBD3762-5D6E-48B7-AB88-4F31D2305578}" type="pres">
      <dgm:prSet presAssocID="{FB174009-F186-4708-B08A-43B42B2D5946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CCD3BD12-49F8-478A-9C6C-5A92703111B9}" type="pres">
      <dgm:prSet presAssocID="{FB174009-F186-4708-B08A-43B42B2D5946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086880AB-302F-471B-B5EC-85F10D963088}" type="pres">
      <dgm:prSet presAssocID="{FB174009-F186-4708-B08A-43B42B2D5946}" presName="Accent" presStyleLbl="parChTrans1D1" presStyleIdx="2" presStyleCnt="3"/>
      <dgm:spPr/>
    </dgm:pt>
    <dgm:pt modelId="{C801B9C8-043C-4B7E-83CC-A98C295D62DE}" type="pres">
      <dgm:prSet presAssocID="{FB174009-F186-4708-B08A-43B42B2D5946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5605A09-BCF5-4655-AB88-FBD3D511E268}" srcId="{BF8A32C1-274F-49B1-B6A2-B84712773248}" destId="{EC09DFC7-0FED-409F-9962-B83094615D44}" srcOrd="0" destOrd="0" parTransId="{472375B2-B192-4814-B404-0D9C18B01AE7}" sibTransId="{40B90538-C684-4632-B59D-03B7B9206D90}"/>
    <dgm:cxn modelId="{3FF6F40E-E6DA-4DC0-899C-5B56B749A0B6}" type="presOf" srcId="{0FC746EB-890C-4939-B84D-D3CB42AB1845}" destId="{CB1F25D7-FFAA-4D9A-A306-8F8E5BA7ECBD}" srcOrd="0" destOrd="0" presId="urn:microsoft.com/office/officeart/2011/layout/TabList"/>
    <dgm:cxn modelId="{C3DA3A71-00E8-472F-A3F8-AA49B04F6730}" type="presOf" srcId="{FB174009-F186-4708-B08A-43B42B2D5946}" destId="{CCD3BD12-49F8-478A-9C6C-5A92703111B9}" srcOrd="0" destOrd="0" presId="urn:microsoft.com/office/officeart/2011/layout/TabList"/>
    <dgm:cxn modelId="{0CF4DF75-2D9B-4A77-B3EB-2A803F240237}" type="presOf" srcId="{304A3290-7733-4DF9-AC42-11903EA28628}" destId="{DBE49E86-5083-46B4-AF4A-FF1916FC150A}" srcOrd="0" destOrd="0" presId="urn:microsoft.com/office/officeart/2011/layout/TabList"/>
    <dgm:cxn modelId="{304E497A-6B66-41BC-905B-BC0F3D9CA7F7}" type="presOf" srcId="{8F995915-0DC9-4BE9-82AA-96631753ED6D}" destId="{33E67CAF-CEB5-47EE-9850-A9864475ECFF}" srcOrd="0" destOrd="0" presId="urn:microsoft.com/office/officeart/2011/layout/TabList"/>
    <dgm:cxn modelId="{1990C980-7B18-4C29-B871-4AA293E5AD63}" srcId="{FB174009-F186-4708-B08A-43B42B2D5946}" destId="{30DD4B99-87D1-4C9F-975B-11B40202A63B}" srcOrd="1" destOrd="0" parTransId="{DE260904-7F63-4319-9EB0-ECF9114570A1}" sibTransId="{09876DE0-00A5-4EF7-AEAE-CE245986907B}"/>
    <dgm:cxn modelId="{53D53584-6365-47A8-9251-CE952C859EC8}" srcId="{D7E36089-DA00-4FBA-86D9-FC8173F94A9A}" destId="{58B86A4D-0C42-4287-882E-0D5EFA47F303}" srcOrd="0" destOrd="0" parTransId="{6397C21A-E985-4FCD-814F-981141E6A561}" sibTransId="{71C1C7C1-6594-4224-9D8F-55CBFA3B6FF3}"/>
    <dgm:cxn modelId="{F8E68E88-D1FB-4F9D-B862-520DDA61A6A0}" srcId="{304A3290-7733-4DF9-AC42-11903EA28628}" destId="{D7E36089-DA00-4FBA-86D9-FC8173F94A9A}" srcOrd="1" destOrd="0" parTransId="{515956F0-0EFB-4DCF-BD93-E759ACC16594}" sibTransId="{AD1B5D21-DF0E-4211-BD61-1F78DD24DD50}"/>
    <dgm:cxn modelId="{E13CFB8B-14CE-454D-9F91-3ADD34F298C6}" type="presOf" srcId="{30DD4B99-87D1-4C9F-975B-11B40202A63B}" destId="{C801B9C8-043C-4B7E-83CC-A98C295D62DE}" srcOrd="0" destOrd="0" presId="urn:microsoft.com/office/officeart/2011/layout/TabList"/>
    <dgm:cxn modelId="{EA4EFD8E-9946-4A5E-B436-7732313634F8}" type="presOf" srcId="{EC09DFC7-0FED-409F-9962-B83094615D44}" destId="{BA2AA92F-2DC3-4378-AF6C-A6AA20AF18C1}" srcOrd="0" destOrd="0" presId="urn:microsoft.com/office/officeart/2011/layout/TabList"/>
    <dgm:cxn modelId="{36165EA6-DD27-415E-951F-6F92FF5D75BE}" type="presOf" srcId="{BF8A32C1-274F-49B1-B6A2-B84712773248}" destId="{AE5DC3A2-A943-41DE-B7D9-150A8EFCD037}" srcOrd="0" destOrd="0" presId="urn:microsoft.com/office/officeart/2011/layout/TabList"/>
    <dgm:cxn modelId="{DF75F1B8-1BBD-41CC-995B-46678EF7AAFA}" srcId="{304A3290-7733-4DF9-AC42-11903EA28628}" destId="{BF8A32C1-274F-49B1-B6A2-B84712773248}" srcOrd="0" destOrd="0" parTransId="{A93C3CC4-43C9-4BCB-969A-7B6F9113AC9B}" sibTransId="{503378B1-891E-4844-8667-604E1AEA7AE7}"/>
    <dgm:cxn modelId="{05A87DBA-7162-4E08-A20D-BA0C607C12F1}" type="presOf" srcId="{5CEC2C45-A88A-4279-821D-77F66DB46224}" destId="{0EBD3762-5D6E-48B7-AB88-4F31D2305578}" srcOrd="0" destOrd="0" presId="urn:microsoft.com/office/officeart/2011/layout/TabList"/>
    <dgm:cxn modelId="{7494FBC2-1938-4641-8257-4C0D74B430F5}" type="presOf" srcId="{D7E36089-DA00-4FBA-86D9-FC8173F94A9A}" destId="{527DC276-EAE8-4716-B2A8-A9901AAFF4F2}" srcOrd="0" destOrd="0" presId="urn:microsoft.com/office/officeart/2011/layout/TabList"/>
    <dgm:cxn modelId="{E68B25DC-9806-409C-AAE0-94C8C0D09ADF}" srcId="{FB174009-F186-4708-B08A-43B42B2D5946}" destId="{5CEC2C45-A88A-4279-821D-77F66DB46224}" srcOrd="0" destOrd="0" parTransId="{52F831F0-DF81-4DDB-AC50-6540540E8497}" sibTransId="{9E7044DE-1D0A-4250-8798-BF27060CE31D}"/>
    <dgm:cxn modelId="{145E17DD-249A-4DB9-9BD6-BB0EFCDE6762}" type="presOf" srcId="{58B86A4D-0C42-4287-882E-0D5EFA47F303}" destId="{BE54E41B-093E-41F1-B9B9-66D4675B5BC6}" srcOrd="0" destOrd="0" presId="urn:microsoft.com/office/officeart/2011/layout/TabList"/>
    <dgm:cxn modelId="{8F3035DD-AB8D-47F2-8FD0-79D201802547}" srcId="{D7E36089-DA00-4FBA-86D9-FC8173F94A9A}" destId="{0FC746EB-890C-4939-B84D-D3CB42AB1845}" srcOrd="1" destOrd="0" parTransId="{FF3AC89A-030C-4719-A7E7-139BECAC915A}" sibTransId="{58F42665-9B9E-4A26-AD9F-D369A0D5A489}"/>
    <dgm:cxn modelId="{DCCACBE0-70F7-4238-A2F7-D4509E35581D}" srcId="{304A3290-7733-4DF9-AC42-11903EA28628}" destId="{FB174009-F186-4708-B08A-43B42B2D5946}" srcOrd="2" destOrd="0" parTransId="{CEDFA783-09CD-4EE1-A377-CF3A84282047}" sibTransId="{632A9FE1-459D-42AD-BC16-CEE14AD43650}"/>
    <dgm:cxn modelId="{D25696F5-3EB1-4747-8040-512B3AA7DB92}" srcId="{BF8A32C1-274F-49B1-B6A2-B84712773248}" destId="{8F995915-0DC9-4BE9-82AA-96631753ED6D}" srcOrd="1" destOrd="0" parTransId="{131C509F-3558-4E97-8789-64FDB9CBC539}" sibTransId="{FBB54FD0-7AAA-4620-AA47-91487981CEE2}"/>
    <dgm:cxn modelId="{01A75222-CAB9-4E95-9A67-85B864EBEEB1}" type="presParOf" srcId="{DBE49E86-5083-46B4-AF4A-FF1916FC150A}" destId="{E3F7E6D8-BE8F-4755-80BD-EA8106CC1D20}" srcOrd="0" destOrd="0" presId="urn:microsoft.com/office/officeart/2011/layout/TabList"/>
    <dgm:cxn modelId="{572941A1-E960-4E97-ACF3-B2A833C4FE0F}" type="presParOf" srcId="{E3F7E6D8-BE8F-4755-80BD-EA8106CC1D20}" destId="{BA2AA92F-2DC3-4378-AF6C-A6AA20AF18C1}" srcOrd="0" destOrd="0" presId="urn:microsoft.com/office/officeart/2011/layout/TabList"/>
    <dgm:cxn modelId="{9D49F863-F7BE-4F61-B3D4-F11219F11BA9}" type="presParOf" srcId="{E3F7E6D8-BE8F-4755-80BD-EA8106CC1D20}" destId="{AE5DC3A2-A943-41DE-B7D9-150A8EFCD037}" srcOrd="1" destOrd="0" presId="urn:microsoft.com/office/officeart/2011/layout/TabList"/>
    <dgm:cxn modelId="{641B4F65-DA9B-40C9-9DEC-54EDD0B06B69}" type="presParOf" srcId="{E3F7E6D8-BE8F-4755-80BD-EA8106CC1D20}" destId="{E9F9FAAE-B100-420D-BAF5-335FB9522E31}" srcOrd="2" destOrd="0" presId="urn:microsoft.com/office/officeart/2011/layout/TabList"/>
    <dgm:cxn modelId="{183498C3-E5F0-4F59-92F9-A30E85518C48}" type="presParOf" srcId="{DBE49E86-5083-46B4-AF4A-FF1916FC150A}" destId="{33E67CAF-CEB5-47EE-9850-A9864475ECFF}" srcOrd="1" destOrd="0" presId="urn:microsoft.com/office/officeart/2011/layout/TabList"/>
    <dgm:cxn modelId="{74C8A9C3-0C49-40FA-AB7A-3B79E8EDCBE5}" type="presParOf" srcId="{DBE49E86-5083-46B4-AF4A-FF1916FC150A}" destId="{84E108F3-B521-4F8A-8D11-CAD4314114DE}" srcOrd="2" destOrd="0" presId="urn:microsoft.com/office/officeart/2011/layout/TabList"/>
    <dgm:cxn modelId="{DA5FAFA8-ACAD-4175-AC23-32199747D812}" type="presParOf" srcId="{DBE49E86-5083-46B4-AF4A-FF1916FC150A}" destId="{4499E681-852E-4106-904B-5218D89026C3}" srcOrd="3" destOrd="0" presId="urn:microsoft.com/office/officeart/2011/layout/TabList"/>
    <dgm:cxn modelId="{40E28CB3-4FEF-4D98-AF61-61DF59789070}" type="presParOf" srcId="{4499E681-852E-4106-904B-5218D89026C3}" destId="{BE54E41B-093E-41F1-B9B9-66D4675B5BC6}" srcOrd="0" destOrd="0" presId="urn:microsoft.com/office/officeart/2011/layout/TabList"/>
    <dgm:cxn modelId="{B0E81085-207B-440C-8F8F-2D9F4DA15D24}" type="presParOf" srcId="{4499E681-852E-4106-904B-5218D89026C3}" destId="{527DC276-EAE8-4716-B2A8-A9901AAFF4F2}" srcOrd="1" destOrd="0" presId="urn:microsoft.com/office/officeart/2011/layout/TabList"/>
    <dgm:cxn modelId="{0B4AD226-AAFB-4660-859B-BD6B9F7CC38A}" type="presParOf" srcId="{4499E681-852E-4106-904B-5218D89026C3}" destId="{6A93CB15-92AB-4DCA-A48C-AC00922B56C0}" srcOrd="2" destOrd="0" presId="urn:microsoft.com/office/officeart/2011/layout/TabList"/>
    <dgm:cxn modelId="{10FA2C34-16B7-4F96-9C2F-B5F2ADA62A84}" type="presParOf" srcId="{DBE49E86-5083-46B4-AF4A-FF1916FC150A}" destId="{CB1F25D7-FFAA-4D9A-A306-8F8E5BA7ECBD}" srcOrd="4" destOrd="0" presId="urn:microsoft.com/office/officeart/2011/layout/TabList"/>
    <dgm:cxn modelId="{710DCB18-487A-4B46-8049-32CE58116E72}" type="presParOf" srcId="{DBE49E86-5083-46B4-AF4A-FF1916FC150A}" destId="{462647DF-80BA-4B28-B46B-0D306263AAF2}" srcOrd="5" destOrd="0" presId="urn:microsoft.com/office/officeart/2011/layout/TabList"/>
    <dgm:cxn modelId="{1BED6583-38A0-4DCF-AE8E-FCA2E2C41B56}" type="presParOf" srcId="{DBE49E86-5083-46B4-AF4A-FF1916FC150A}" destId="{32521A32-8C70-436B-9304-24DA199EF13B}" srcOrd="6" destOrd="0" presId="urn:microsoft.com/office/officeart/2011/layout/TabList"/>
    <dgm:cxn modelId="{ECEFF9DF-180F-4A00-8732-36DBDC0923B3}" type="presParOf" srcId="{32521A32-8C70-436B-9304-24DA199EF13B}" destId="{0EBD3762-5D6E-48B7-AB88-4F31D2305578}" srcOrd="0" destOrd="0" presId="urn:microsoft.com/office/officeart/2011/layout/TabList"/>
    <dgm:cxn modelId="{FD105F37-2797-4D32-AD15-2E18893F158E}" type="presParOf" srcId="{32521A32-8C70-436B-9304-24DA199EF13B}" destId="{CCD3BD12-49F8-478A-9C6C-5A92703111B9}" srcOrd="1" destOrd="0" presId="urn:microsoft.com/office/officeart/2011/layout/TabList"/>
    <dgm:cxn modelId="{2A854519-3D5F-422F-9036-A886A1A4F658}" type="presParOf" srcId="{32521A32-8C70-436B-9304-24DA199EF13B}" destId="{086880AB-302F-471B-B5EC-85F10D963088}" srcOrd="2" destOrd="0" presId="urn:microsoft.com/office/officeart/2011/layout/TabList"/>
    <dgm:cxn modelId="{1D055840-01CD-4987-8342-D14F04AEB488}" type="presParOf" srcId="{DBE49E86-5083-46B4-AF4A-FF1916FC150A}" destId="{C801B9C8-043C-4B7E-83CC-A98C295D62DE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880AB-302F-471B-B5EC-85F10D963088}">
      <dsp:nvSpPr>
        <dsp:cNvPr id="0" name=""/>
        <dsp:cNvSpPr/>
      </dsp:nvSpPr>
      <dsp:spPr>
        <a:xfrm>
          <a:off x="0" y="3631857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93CB15-92AB-4DCA-A48C-AC00922B56C0}">
      <dsp:nvSpPr>
        <dsp:cNvPr id="0" name=""/>
        <dsp:cNvSpPr/>
      </dsp:nvSpPr>
      <dsp:spPr>
        <a:xfrm>
          <a:off x="0" y="2076232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9FAAE-B100-420D-BAF5-335FB9522E31}">
      <dsp:nvSpPr>
        <dsp:cNvPr id="0" name=""/>
        <dsp:cNvSpPr/>
      </dsp:nvSpPr>
      <dsp:spPr>
        <a:xfrm>
          <a:off x="0" y="631445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2AA92F-2DC3-4378-AF6C-A6AA20AF18C1}">
      <dsp:nvSpPr>
        <dsp:cNvPr id="0" name=""/>
        <dsp:cNvSpPr/>
      </dsp:nvSpPr>
      <dsp:spPr>
        <a:xfrm>
          <a:off x="2734055" y="2425"/>
          <a:ext cx="7781544" cy="629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b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 Acquiring Data</a:t>
          </a:r>
        </a:p>
      </dsp:txBody>
      <dsp:txXfrm>
        <a:off x="2734055" y="2425"/>
        <a:ext cx="7781544" cy="629019"/>
      </dsp:txXfrm>
    </dsp:sp>
    <dsp:sp modelId="{AE5DC3A2-A943-41DE-B7D9-150A8EFCD037}">
      <dsp:nvSpPr>
        <dsp:cNvPr id="0" name=""/>
        <dsp:cNvSpPr/>
      </dsp:nvSpPr>
      <dsp:spPr>
        <a:xfrm>
          <a:off x="0" y="2425"/>
          <a:ext cx="2734056" cy="62901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1</a:t>
          </a:r>
        </a:p>
      </dsp:txBody>
      <dsp:txXfrm>
        <a:off x="30712" y="33137"/>
        <a:ext cx="2672632" cy="598307"/>
      </dsp:txXfrm>
    </dsp:sp>
    <dsp:sp modelId="{33E67CAF-CEB5-47EE-9850-A9864475ECFF}">
      <dsp:nvSpPr>
        <dsp:cNvPr id="0" name=""/>
        <dsp:cNvSpPr/>
      </dsp:nvSpPr>
      <dsp:spPr>
        <a:xfrm>
          <a:off x="0" y="631445"/>
          <a:ext cx="10515600" cy="784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Scrape the user reviews from the e-commerce websites using AKKA &amp; JSOUP</a:t>
          </a:r>
          <a:endParaRPr lang="en-US" sz="2000" kern="1200" dirty="0"/>
        </a:p>
      </dsp:txBody>
      <dsp:txXfrm>
        <a:off x="0" y="631445"/>
        <a:ext cx="10515600" cy="784316"/>
      </dsp:txXfrm>
    </dsp:sp>
    <dsp:sp modelId="{BE54E41B-093E-41F1-B9B9-66D4675B5BC6}">
      <dsp:nvSpPr>
        <dsp:cNvPr id="0" name=""/>
        <dsp:cNvSpPr/>
      </dsp:nvSpPr>
      <dsp:spPr>
        <a:xfrm>
          <a:off x="2734055" y="1447212"/>
          <a:ext cx="7781544" cy="629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b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Exporting Data</a:t>
          </a:r>
        </a:p>
      </dsp:txBody>
      <dsp:txXfrm>
        <a:off x="2734055" y="1447212"/>
        <a:ext cx="7781544" cy="629019"/>
      </dsp:txXfrm>
    </dsp:sp>
    <dsp:sp modelId="{527DC276-EAE8-4716-B2A8-A9901AAFF4F2}">
      <dsp:nvSpPr>
        <dsp:cNvPr id="0" name=""/>
        <dsp:cNvSpPr/>
      </dsp:nvSpPr>
      <dsp:spPr>
        <a:xfrm>
          <a:off x="0" y="1447212"/>
          <a:ext cx="2734056" cy="62901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2</a:t>
          </a:r>
        </a:p>
      </dsp:txBody>
      <dsp:txXfrm>
        <a:off x="30712" y="1477924"/>
        <a:ext cx="2672632" cy="598307"/>
      </dsp:txXfrm>
    </dsp:sp>
    <dsp:sp modelId="{CB1F25D7-FFAA-4D9A-A306-8F8E5BA7ECBD}">
      <dsp:nvSpPr>
        <dsp:cNvPr id="0" name=""/>
        <dsp:cNvSpPr/>
      </dsp:nvSpPr>
      <dsp:spPr>
        <a:xfrm>
          <a:off x="0" y="2076232"/>
          <a:ext cx="10515600" cy="895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Exporting Data into CSV, JSON, Excel file format</a:t>
          </a:r>
        </a:p>
      </dsp:txBody>
      <dsp:txXfrm>
        <a:off x="0" y="2076232"/>
        <a:ext cx="10515600" cy="895153"/>
      </dsp:txXfrm>
    </dsp:sp>
    <dsp:sp modelId="{0EBD3762-5D6E-48B7-AB88-4F31D2305578}">
      <dsp:nvSpPr>
        <dsp:cNvPr id="0" name=""/>
        <dsp:cNvSpPr/>
      </dsp:nvSpPr>
      <dsp:spPr>
        <a:xfrm>
          <a:off x="2734055" y="3002837"/>
          <a:ext cx="7781544" cy="629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b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Data Engineering</a:t>
          </a:r>
        </a:p>
      </dsp:txBody>
      <dsp:txXfrm>
        <a:off x="2734055" y="3002837"/>
        <a:ext cx="7781544" cy="629019"/>
      </dsp:txXfrm>
    </dsp:sp>
    <dsp:sp modelId="{CCD3BD12-49F8-478A-9C6C-5A92703111B9}">
      <dsp:nvSpPr>
        <dsp:cNvPr id="0" name=""/>
        <dsp:cNvSpPr/>
      </dsp:nvSpPr>
      <dsp:spPr>
        <a:xfrm>
          <a:off x="0" y="3002837"/>
          <a:ext cx="2734056" cy="62901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3</a:t>
          </a:r>
        </a:p>
      </dsp:txBody>
      <dsp:txXfrm>
        <a:off x="30712" y="3033549"/>
        <a:ext cx="2672632" cy="598307"/>
      </dsp:txXfrm>
    </dsp:sp>
    <dsp:sp modelId="{C801B9C8-043C-4B7E-83CC-A98C295D62DE}">
      <dsp:nvSpPr>
        <dsp:cNvPr id="0" name=""/>
        <dsp:cNvSpPr/>
      </dsp:nvSpPr>
      <dsp:spPr>
        <a:xfrm>
          <a:off x="0" y="3631857"/>
          <a:ext cx="10515600" cy="1258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Data Cleaning </a:t>
          </a:r>
          <a:r>
            <a:rPr lang="en-US" sz="2000" b="0" i="0" kern="1200" dirty="0"/>
            <a:t>and breakdown the reviews into words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Data Engineering to make data more suitable for analysis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Data preprocessing and Modeling</a:t>
          </a:r>
        </a:p>
      </dsp:txBody>
      <dsp:txXfrm>
        <a:off x="0" y="3631857"/>
        <a:ext cx="10515600" cy="1258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880AB-302F-471B-B5EC-85F10D963088}">
      <dsp:nvSpPr>
        <dsp:cNvPr id="0" name=""/>
        <dsp:cNvSpPr/>
      </dsp:nvSpPr>
      <dsp:spPr>
        <a:xfrm>
          <a:off x="0" y="3764488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93CB15-92AB-4DCA-A48C-AC00922B56C0}">
      <dsp:nvSpPr>
        <dsp:cNvPr id="0" name=""/>
        <dsp:cNvSpPr/>
      </dsp:nvSpPr>
      <dsp:spPr>
        <a:xfrm>
          <a:off x="0" y="21320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9FAAE-B100-420D-BAF5-335FB9522E31}">
      <dsp:nvSpPr>
        <dsp:cNvPr id="0" name=""/>
        <dsp:cNvSpPr/>
      </dsp:nvSpPr>
      <dsp:spPr>
        <a:xfrm>
          <a:off x="0" y="582709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2AA92F-2DC3-4378-AF6C-A6AA20AF18C1}">
      <dsp:nvSpPr>
        <dsp:cNvPr id="0" name=""/>
        <dsp:cNvSpPr/>
      </dsp:nvSpPr>
      <dsp:spPr>
        <a:xfrm>
          <a:off x="2734055" y="2056"/>
          <a:ext cx="7781544" cy="580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Sentiment Analysis </a:t>
          </a:r>
        </a:p>
      </dsp:txBody>
      <dsp:txXfrm>
        <a:off x="2734055" y="2056"/>
        <a:ext cx="7781544" cy="580653"/>
      </dsp:txXfrm>
    </dsp:sp>
    <dsp:sp modelId="{AE5DC3A2-A943-41DE-B7D9-150A8EFCD037}">
      <dsp:nvSpPr>
        <dsp:cNvPr id="0" name=""/>
        <dsp:cNvSpPr/>
      </dsp:nvSpPr>
      <dsp:spPr>
        <a:xfrm>
          <a:off x="0" y="2056"/>
          <a:ext cx="2734056" cy="5806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4</a:t>
          </a:r>
        </a:p>
      </dsp:txBody>
      <dsp:txXfrm>
        <a:off x="28350" y="30406"/>
        <a:ext cx="2677356" cy="552303"/>
      </dsp:txXfrm>
    </dsp:sp>
    <dsp:sp modelId="{33E67CAF-CEB5-47EE-9850-A9864475ECFF}">
      <dsp:nvSpPr>
        <dsp:cNvPr id="0" name=""/>
        <dsp:cNvSpPr/>
      </dsp:nvSpPr>
      <dsp:spPr>
        <a:xfrm>
          <a:off x="0" y="582709"/>
          <a:ext cx="10515600" cy="85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/>
            <a:t>We will be doing data preprocessing using Scala and Apache Spark, and we will be classifying Reviews sentiment using a Gradient Boosting algorithm, Naïve Bayes Classifier.</a:t>
          </a:r>
          <a:endParaRPr lang="en-US" sz="2200" kern="1200" dirty="0"/>
        </a:p>
      </dsp:txBody>
      <dsp:txXfrm>
        <a:off x="0" y="582709"/>
        <a:ext cx="10515600" cy="857254"/>
      </dsp:txXfrm>
    </dsp:sp>
    <dsp:sp modelId="{BE54E41B-093E-41F1-B9B9-66D4675B5BC6}">
      <dsp:nvSpPr>
        <dsp:cNvPr id="0" name=""/>
        <dsp:cNvSpPr/>
      </dsp:nvSpPr>
      <dsp:spPr>
        <a:xfrm>
          <a:off x="2734055" y="1468996"/>
          <a:ext cx="7781544" cy="745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Emoji Representation</a:t>
          </a:r>
        </a:p>
      </dsp:txBody>
      <dsp:txXfrm>
        <a:off x="2734055" y="1468996"/>
        <a:ext cx="7781544" cy="745494"/>
      </dsp:txXfrm>
    </dsp:sp>
    <dsp:sp modelId="{527DC276-EAE8-4716-B2A8-A9901AAFF4F2}">
      <dsp:nvSpPr>
        <dsp:cNvPr id="0" name=""/>
        <dsp:cNvSpPr/>
      </dsp:nvSpPr>
      <dsp:spPr>
        <a:xfrm>
          <a:off x="0" y="1551417"/>
          <a:ext cx="2734056" cy="5806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5</a:t>
          </a:r>
        </a:p>
      </dsp:txBody>
      <dsp:txXfrm>
        <a:off x="28350" y="1579767"/>
        <a:ext cx="2677356" cy="552303"/>
      </dsp:txXfrm>
    </dsp:sp>
    <dsp:sp modelId="{CB1F25D7-FFAA-4D9A-A306-8F8E5BA7ECBD}">
      <dsp:nvSpPr>
        <dsp:cNvPr id="0" name=""/>
        <dsp:cNvSpPr/>
      </dsp:nvSpPr>
      <dsp:spPr>
        <a:xfrm>
          <a:off x="0" y="2214491"/>
          <a:ext cx="10515600" cy="940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Representing Sentiments of reviews into Emojis for Easier grasp of customer feedback. We will be using SVM to classify category of emoji to corresponding sentiment.</a:t>
          </a:r>
        </a:p>
      </dsp:txBody>
      <dsp:txXfrm>
        <a:off x="0" y="2214491"/>
        <a:ext cx="10515600" cy="940311"/>
      </dsp:txXfrm>
    </dsp:sp>
    <dsp:sp modelId="{0EBD3762-5D6E-48B7-AB88-4F31D2305578}">
      <dsp:nvSpPr>
        <dsp:cNvPr id="0" name=""/>
        <dsp:cNvSpPr/>
      </dsp:nvSpPr>
      <dsp:spPr>
        <a:xfrm>
          <a:off x="2734055" y="3183835"/>
          <a:ext cx="7781544" cy="580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Visualization </a:t>
          </a:r>
        </a:p>
      </dsp:txBody>
      <dsp:txXfrm>
        <a:off x="2734055" y="3183835"/>
        <a:ext cx="7781544" cy="580653"/>
      </dsp:txXfrm>
    </dsp:sp>
    <dsp:sp modelId="{CCD3BD12-49F8-478A-9C6C-5A92703111B9}">
      <dsp:nvSpPr>
        <dsp:cNvPr id="0" name=""/>
        <dsp:cNvSpPr/>
      </dsp:nvSpPr>
      <dsp:spPr>
        <a:xfrm>
          <a:off x="0" y="3183835"/>
          <a:ext cx="2734056" cy="5806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6</a:t>
          </a:r>
        </a:p>
      </dsp:txBody>
      <dsp:txXfrm>
        <a:off x="28350" y="3212185"/>
        <a:ext cx="2677356" cy="552303"/>
      </dsp:txXfrm>
    </dsp:sp>
    <dsp:sp modelId="{C801B9C8-043C-4B7E-83CC-A98C295D62DE}">
      <dsp:nvSpPr>
        <dsp:cNvPr id="0" name=""/>
        <dsp:cNvSpPr/>
      </dsp:nvSpPr>
      <dsp:spPr>
        <a:xfrm>
          <a:off x="0" y="3764488"/>
          <a:ext cx="10515600" cy="1161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/>
            <a:t>Visualization using Apache Zeppelin to display chart and plots</a:t>
          </a:r>
          <a:endParaRPr lang="en-US" sz="2200" kern="1200" dirty="0"/>
        </a:p>
      </dsp:txBody>
      <dsp:txXfrm>
        <a:off x="0" y="3764488"/>
        <a:ext cx="10515600" cy="1161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7D64D-C0AD-431B-A76F-62DCA2E4CD0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65932-95BA-43DF-A257-9566683F7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22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932-95BA-43DF-A257-9566683F7F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82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932-95BA-43DF-A257-9566683F7F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4970C-3301-4DD8-87C8-448E3F8939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42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932-95BA-43DF-A257-9566683F7F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0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5E14-33D3-4085-AFF0-0A6540989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23DFE-F508-44DE-A449-8A88AD391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17A27-DD30-4FCF-BF2D-266D60F4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5C21-140F-4A01-82B4-3633148C0723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950B3-DB25-4D96-8CF6-93FD904A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AD08D-83A9-40D9-9125-BDB9DE40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BDA4-C5ED-4C28-B943-E7283A1B3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8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5C5E-B536-4BA0-9450-48F416B9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E39A7-3B01-4DA9-99A2-9BD9EC9A1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BB8F3-4490-43EA-B245-FBDEA797D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5C21-140F-4A01-82B4-3633148C0723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DBBC9-A2EA-4C91-9F3C-408F4242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995C5-EAFC-435E-88FB-06342F18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BDA4-C5ED-4C28-B943-E7283A1B3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6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17BD7-5202-4A6A-A5E9-9E8D5A5FE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29948-8E5C-4EFF-865A-AF86D74E3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B75A7-D784-4AA1-82EA-A34C808C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5C21-140F-4A01-82B4-3633148C0723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B80DC-BC24-46C0-AB1F-9C47DC96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9FDB2-FF19-4508-AB96-2FCA6C1D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BDA4-C5ED-4C28-B943-E7283A1B3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97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69A71A3-950D-4899-B79B-35F2758BD331}"/>
              </a:ext>
            </a:extLst>
          </p:cNvPr>
          <p:cNvGrpSpPr/>
          <p:nvPr userDrawn="1"/>
        </p:nvGrpSpPr>
        <p:grpSpPr>
          <a:xfrm>
            <a:off x="0" y="1207336"/>
            <a:ext cx="12192000" cy="4467863"/>
            <a:chOff x="0" y="1207336"/>
            <a:chExt cx="12192000" cy="4467863"/>
          </a:xfrm>
        </p:grpSpPr>
        <p:sp>
          <p:nvSpPr>
            <p:cNvPr id="33" name="Flowchart: Delay 24">
              <a:extLst>
                <a:ext uri="{FF2B5EF4-FFF2-40B4-BE49-F238E27FC236}">
                  <a16:creationId xmlns:a16="http://schemas.microsoft.com/office/drawing/2014/main" id="{928187B2-0394-40AE-9F9C-6682AC71596C}"/>
                </a:ext>
              </a:extLst>
            </p:cNvPr>
            <p:cNvSpPr/>
            <p:nvPr userDrawn="1"/>
          </p:nvSpPr>
          <p:spPr>
            <a:xfrm flipH="1">
              <a:off x="2613003" y="3441616"/>
              <a:ext cx="1849273" cy="2052000"/>
            </a:xfrm>
            <a:custGeom>
              <a:avLst/>
              <a:gdLst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  <a:gd name="connsiteX5" fmla="*/ 0 w 2066400"/>
                <a:gd name="connsiteY5" fmla="*/ 0 h 2422800"/>
                <a:gd name="connsiteX0" fmla="*/ 7185 w 2073585"/>
                <a:gd name="connsiteY0" fmla="*/ 0 h 2422800"/>
                <a:gd name="connsiteX1" fmla="*/ 1040385 w 2073585"/>
                <a:gd name="connsiteY1" fmla="*/ 0 h 2422800"/>
                <a:gd name="connsiteX2" fmla="*/ 2073585 w 2073585"/>
                <a:gd name="connsiteY2" fmla="*/ 1211400 h 2422800"/>
                <a:gd name="connsiteX3" fmla="*/ 1040385 w 2073585"/>
                <a:gd name="connsiteY3" fmla="*/ 2422800 h 2422800"/>
                <a:gd name="connsiteX4" fmla="*/ 7185 w 2073585"/>
                <a:gd name="connsiteY4" fmla="*/ 2422800 h 2422800"/>
                <a:gd name="connsiteX5" fmla="*/ 0 w 2073585"/>
                <a:gd name="connsiteY5" fmla="*/ 1045208 h 2422800"/>
                <a:gd name="connsiteX6" fmla="*/ 7185 w 2073585"/>
                <a:gd name="connsiteY6" fmla="*/ 0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6" fmla="*/ 91440 w 2073585"/>
                <a:gd name="connsiteY6" fmla="*/ 1136648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400" h="2422800">
                  <a:moveTo>
                    <a:pt x="0" y="0"/>
                  </a:moveTo>
                  <a:lnTo>
                    <a:pt x="1033200" y="0"/>
                  </a:lnTo>
                  <a:cubicBezTo>
                    <a:pt x="1603821" y="0"/>
                    <a:pt x="2066400" y="542362"/>
                    <a:pt x="2066400" y="1211400"/>
                  </a:cubicBezTo>
                  <a:cubicBezTo>
                    <a:pt x="2066400" y="1880438"/>
                    <a:pt x="1603821" y="2422800"/>
                    <a:pt x="1033200" y="2422800"/>
                  </a:cubicBezTo>
                  <a:lnTo>
                    <a:pt x="0" y="2422800"/>
                  </a:lnTo>
                </a:path>
              </a:pathLst>
            </a:custGeom>
            <a:noFill/>
            <a:ln w="3556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5" name="Flowchart: Delay 24">
              <a:extLst>
                <a:ext uri="{FF2B5EF4-FFF2-40B4-BE49-F238E27FC236}">
                  <a16:creationId xmlns:a16="http://schemas.microsoft.com/office/drawing/2014/main" id="{355D9AC9-E7B7-459E-925B-0047C675B750}"/>
                </a:ext>
              </a:extLst>
            </p:cNvPr>
            <p:cNvSpPr/>
            <p:nvPr userDrawn="1"/>
          </p:nvSpPr>
          <p:spPr>
            <a:xfrm>
              <a:off x="9491472" y="1379494"/>
              <a:ext cx="1849273" cy="2052000"/>
            </a:xfrm>
            <a:custGeom>
              <a:avLst/>
              <a:gdLst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  <a:gd name="connsiteX5" fmla="*/ 0 w 2066400"/>
                <a:gd name="connsiteY5" fmla="*/ 0 h 2422800"/>
                <a:gd name="connsiteX0" fmla="*/ 7185 w 2073585"/>
                <a:gd name="connsiteY0" fmla="*/ 0 h 2422800"/>
                <a:gd name="connsiteX1" fmla="*/ 1040385 w 2073585"/>
                <a:gd name="connsiteY1" fmla="*/ 0 h 2422800"/>
                <a:gd name="connsiteX2" fmla="*/ 2073585 w 2073585"/>
                <a:gd name="connsiteY2" fmla="*/ 1211400 h 2422800"/>
                <a:gd name="connsiteX3" fmla="*/ 1040385 w 2073585"/>
                <a:gd name="connsiteY3" fmla="*/ 2422800 h 2422800"/>
                <a:gd name="connsiteX4" fmla="*/ 7185 w 2073585"/>
                <a:gd name="connsiteY4" fmla="*/ 2422800 h 2422800"/>
                <a:gd name="connsiteX5" fmla="*/ 0 w 2073585"/>
                <a:gd name="connsiteY5" fmla="*/ 1045208 h 2422800"/>
                <a:gd name="connsiteX6" fmla="*/ 7185 w 2073585"/>
                <a:gd name="connsiteY6" fmla="*/ 0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6" fmla="*/ 91440 w 2073585"/>
                <a:gd name="connsiteY6" fmla="*/ 1136648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400" h="2422800">
                  <a:moveTo>
                    <a:pt x="0" y="0"/>
                  </a:moveTo>
                  <a:lnTo>
                    <a:pt x="1033200" y="0"/>
                  </a:lnTo>
                  <a:cubicBezTo>
                    <a:pt x="1603821" y="0"/>
                    <a:pt x="2066400" y="542362"/>
                    <a:pt x="2066400" y="1211400"/>
                  </a:cubicBezTo>
                  <a:cubicBezTo>
                    <a:pt x="2066400" y="1880438"/>
                    <a:pt x="1603821" y="2422800"/>
                    <a:pt x="1033200" y="2422800"/>
                  </a:cubicBezTo>
                  <a:lnTo>
                    <a:pt x="0" y="2422800"/>
                  </a:lnTo>
                </a:path>
              </a:pathLst>
            </a:custGeom>
            <a:noFill/>
            <a:ln w="355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302FB5C-BDE1-4891-8E91-CB3F868629BB}"/>
                </a:ext>
              </a:extLst>
            </p:cNvPr>
            <p:cNvSpPr/>
            <p:nvPr userDrawn="1"/>
          </p:nvSpPr>
          <p:spPr>
            <a:xfrm>
              <a:off x="4416552" y="1207336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rgbClr val="BAC82F"/>
                </a:gs>
                <a:gs pos="100000">
                  <a:srgbClr val="0C6D8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9DE4F0-7E7E-4423-A407-CD6485ACBB4F}"/>
                </a:ext>
              </a:extLst>
            </p:cNvPr>
            <p:cNvSpPr/>
            <p:nvPr userDrawn="1"/>
          </p:nvSpPr>
          <p:spPr>
            <a:xfrm>
              <a:off x="0" y="1207336"/>
              <a:ext cx="4416552" cy="356616"/>
            </a:xfrm>
            <a:prstGeom prst="rect">
              <a:avLst/>
            </a:prstGeom>
            <a:gradFill flip="none" rotWithShape="1">
              <a:gsLst>
                <a:gs pos="0">
                  <a:srgbClr val="F2C020"/>
                </a:gs>
                <a:gs pos="100000">
                  <a:srgbClr val="BAC82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ED74833-8EE3-4FA9-B6D2-03710E410482}"/>
                </a:ext>
              </a:extLst>
            </p:cNvPr>
            <p:cNvSpPr/>
            <p:nvPr userDrawn="1"/>
          </p:nvSpPr>
          <p:spPr>
            <a:xfrm>
              <a:off x="4416552" y="3269385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4005B59-B78D-469E-BAA4-E7B2A61E103D}"/>
                </a:ext>
              </a:extLst>
            </p:cNvPr>
            <p:cNvSpPr/>
            <p:nvPr userDrawn="1"/>
          </p:nvSpPr>
          <p:spPr>
            <a:xfrm>
              <a:off x="4414968" y="5318583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52000">
                  <a:schemeClr val="accent3"/>
                </a:gs>
                <a:gs pos="100000">
                  <a:srgbClr val="F2C02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0BE4BEF-834D-4D0F-8E96-F1F8E6600C46}"/>
                </a:ext>
              </a:extLst>
            </p:cNvPr>
            <p:cNvSpPr/>
            <p:nvPr userDrawn="1"/>
          </p:nvSpPr>
          <p:spPr>
            <a:xfrm>
              <a:off x="9448800" y="5317275"/>
              <a:ext cx="2743200" cy="356616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F2C02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4D6C00-E83E-4187-903F-A0A515BA9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38" y="2079876"/>
            <a:ext cx="3052087" cy="1475598"/>
          </a:xfr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n-US" noProof="0"/>
              <a:t>CLICK TO EDIT</a:t>
            </a:r>
            <a:br>
              <a:rPr lang="en-US" noProof="0"/>
            </a:br>
            <a:r>
              <a:rPr lang="en-US" noProof="0"/>
              <a:t>MASTER TITLE</a:t>
            </a:r>
            <a:br>
              <a:rPr lang="en-US" noProof="0"/>
            </a:br>
            <a:r>
              <a:rPr lang="en-US" noProof="0"/>
              <a:t>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F0DE95-4ED7-482F-BB4E-C1238B352D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1963" y="3587769"/>
            <a:ext cx="1726129" cy="29159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 b="1" i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20XX-20XX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135EA3-D982-467F-B90A-B791DFDDA8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963" y="3927199"/>
            <a:ext cx="1726129" cy="37857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3 Years Plan</a:t>
            </a:r>
          </a:p>
        </p:txBody>
      </p:sp>
      <p:sp>
        <p:nvSpPr>
          <p:cNvPr id="106" name="Picture Placeholder 104">
            <a:extLst>
              <a:ext uri="{FF2B5EF4-FFF2-40B4-BE49-F238E27FC236}">
                <a16:creationId xmlns:a16="http://schemas.microsoft.com/office/drawing/2014/main" id="{4580320F-7723-4672-AB19-22C87ECD53D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61963" y="5725379"/>
            <a:ext cx="950912" cy="685800"/>
          </a:xfrm>
          <a:ln w="3556">
            <a:solidFill>
              <a:srgbClr val="454D5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8" name="Text Placeholder 42">
            <a:extLst>
              <a:ext uri="{FF2B5EF4-FFF2-40B4-BE49-F238E27FC236}">
                <a16:creationId xmlns:a16="http://schemas.microsoft.com/office/drawing/2014/main" id="{F6CA33C8-1786-4D07-8C52-AE1469894B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565129" y="863644"/>
            <a:ext cx="1044000" cy="1044000"/>
          </a:xfrm>
          <a:prstGeom prst="ellipse">
            <a:avLst/>
          </a:prstGeom>
          <a:solidFill>
            <a:srgbClr val="BAC82F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4" name="Text Placeholder 42">
            <a:extLst>
              <a:ext uri="{FF2B5EF4-FFF2-40B4-BE49-F238E27FC236}">
                <a16:creationId xmlns:a16="http://schemas.microsoft.com/office/drawing/2014/main" id="{62E3BBD0-72BD-45D7-BE15-8B93AFB862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968" y="84398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rgbClr val="BAC82F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Q1</a:t>
            </a:r>
          </a:p>
        </p:txBody>
      </p:sp>
      <p:sp>
        <p:nvSpPr>
          <p:cNvPr id="80" name="Text Placeholder 7">
            <a:extLst>
              <a:ext uri="{FF2B5EF4-FFF2-40B4-BE49-F238E27FC236}">
                <a16:creationId xmlns:a16="http://schemas.microsoft.com/office/drawing/2014/main" id="{C695E72E-773D-407A-AFA4-EF90ADF9D1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8435" y="436306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BAC82F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TITLE</a:t>
            </a:r>
          </a:p>
        </p:txBody>
      </p:sp>
      <p:sp>
        <p:nvSpPr>
          <p:cNvPr id="81" name="Text Placeholder 7">
            <a:extLst>
              <a:ext uri="{FF2B5EF4-FFF2-40B4-BE49-F238E27FC236}">
                <a16:creationId xmlns:a16="http://schemas.microsoft.com/office/drawing/2014/main" id="{7463FB1C-AFEB-4EAE-B84D-A1613AF5BA7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78434" y="618756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description</a:t>
            </a:r>
          </a:p>
        </p:txBody>
      </p:sp>
      <p:sp>
        <p:nvSpPr>
          <p:cNvPr id="50" name="Text Placeholder 42">
            <a:extLst>
              <a:ext uri="{FF2B5EF4-FFF2-40B4-BE49-F238E27FC236}">
                <a16:creationId xmlns:a16="http://schemas.microsoft.com/office/drawing/2014/main" id="{12DFAD2F-3ED1-46BF-B662-2E96A42C48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9136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>
                <a:alpha val="60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Q2</a:t>
            </a:r>
          </a:p>
        </p:txBody>
      </p:sp>
      <p:sp>
        <p:nvSpPr>
          <p:cNvPr id="82" name="Text Placeholder 7">
            <a:extLst>
              <a:ext uri="{FF2B5EF4-FFF2-40B4-BE49-F238E27FC236}">
                <a16:creationId xmlns:a16="http://schemas.microsoft.com/office/drawing/2014/main" id="{622FB247-DB8F-4B67-B9EA-5741E1DDBE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22681" y="2025874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81BF3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TITLE</a:t>
            </a:r>
          </a:p>
        </p:txBody>
      </p:sp>
      <p:sp>
        <p:nvSpPr>
          <p:cNvPr id="83" name="Text Placeholder 7">
            <a:extLst>
              <a:ext uri="{FF2B5EF4-FFF2-40B4-BE49-F238E27FC236}">
                <a16:creationId xmlns:a16="http://schemas.microsoft.com/office/drawing/2014/main" id="{CE2C8800-C93B-4E93-9AE2-9CBFC1E6D76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22680" y="2208324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description</a:t>
            </a:r>
          </a:p>
        </p:txBody>
      </p:sp>
      <p:sp>
        <p:nvSpPr>
          <p:cNvPr id="49" name="Text Placeholder 42">
            <a:extLst>
              <a:ext uri="{FF2B5EF4-FFF2-40B4-BE49-F238E27FC236}">
                <a16:creationId xmlns:a16="http://schemas.microsoft.com/office/drawing/2014/main" id="{CC1B1148-CFC2-4FF7-8B7C-9502EB6500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03304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Q3</a:t>
            </a:r>
          </a:p>
        </p:txBody>
      </p:sp>
      <p:sp>
        <p:nvSpPr>
          <p:cNvPr id="84" name="Text Placeholder 7">
            <a:extLst>
              <a:ext uri="{FF2B5EF4-FFF2-40B4-BE49-F238E27FC236}">
                <a16:creationId xmlns:a16="http://schemas.microsoft.com/office/drawing/2014/main" id="{60559160-7568-4A5B-88B4-DBB3C42D5D1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755391" y="437795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2CA05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TITLE</a:t>
            </a:r>
          </a:p>
        </p:txBody>
      </p:sp>
      <p:sp>
        <p:nvSpPr>
          <p:cNvPr id="85" name="Text Placeholder 7">
            <a:extLst>
              <a:ext uri="{FF2B5EF4-FFF2-40B4-BE49-F238E27FC236}">
                <a16:creationId xmlns:a16="http://schemas.microsoft.com/office/drawing/2014/main" id="{AED30C6D-348A-4701-A27D-F10DFC175AC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755390" y="618756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description</a:t>
            </a:r>
          </a:p>
        </p:txBody>
      </p:sp>
      <p:sp>
        <p:nvSpPr>
          <p:cNvPr id="46" name="Text Placeholder 42">
            <a:extLst>
              <a:ext uri="{FF2B5EF4-FFF2-40B4-BE49-F238E27FC236}">
                <a16:creationId xmlns:a16="http://schemas.microsoft.com/office/drawing/2014/main" id="{DC934A70-FE40-4A89-9799-1A67234666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47472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Q4</a:t>
            </a:r>
          </a:p>
        </p:txBody>
      </p:sp>
      <p:sp>
        <p:nvSpPr>
          <p:cNvPr id="86" name="Text Placeholder 7">
            <a:extLst>
              <a:ext uri="{FF2B5EF4-FFF2-40B4-BE49-F238E27FC236}">
                <a16:creationId xmlns:a16="http://schemas.microsoft.com/office/drawing/2014/main" id="{AB11D018-DEEE-4BCE-B5F0-2B33DD39A6B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106873" y="2025874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1B866F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TITLE</a:t>
            </a:r>
          </a:p>
        </p:txBody>
      </p:sp>
      <p:sp>
        <p:nvSpPr>
          <p:cNvPr id="87" name="Text Placeholder 7">
            <a:extLst>
              <a:ext uri="{FF2B5EF4-FFF2-40B4-BE49-F238E27FC236}">
                <a16:creationId xmlns:a16="http://schemas.microsoft.com/office/drawing/2014/main" id="{085539ED-B933-484F-8ECB-700829A52CA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106872" y="2208324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description</a:t>
            </a:r>
          </a:p>
        </p:txBody>
      </p:sp>
      <p:sp>
        <p:nvSpPr>
          <p:cNvPr id="73" name="Text Placeholder 42">
            <a:extLst>
              <a:ext uri="{FF2B5EF4-FFF2-40B4-BE49-F238E27FC236}">
                <a16:creationId xmlns:a16="http://schemas.microsoft.com/office/drawing/2014/main" id="{F3728A77-BAED-49CA-87A0-DFCB220B3A2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05088" y="1917406"/>
            <a:ext cx="1044000" cy="1044000"/>
          </a:xfrm>
          <a:prstGeom prst="ellipse">
            <a:avLst/>
          </a:prstGeom>
          <a:solidFill>
            <a:schemeClr val="tx1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57" name="Text Placeholder 42">
            <a:extLst>
              <a:ext uri="{FF2B5EF4-FFF2-40B4-BE49-F238E27FC236}">
                <a16:creationId xmlns:a16="http://schemas.microsoft.com/office/drawing/2014/main" id="{D7526F27-FC58-40E7-A76A-47A27D2325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47472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bg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Q1</a:t>
            </a:r>
          </a:p>
        </p:txBody>
      </p:sp>
      <p:sp>
        <p:nvSpPr>
          <p:cNvPr id="94" name="Text Placeholder 7">
            <a:extLst>
              <a:ext uri="{FF2B5EF4-FFF2-40B4-BE49-F238E27FC236}">
                <a16:creationId xmlns:a16="http://schemas.microsoft.com/office/drawing/2014/main" id="{0D030018-A573-45D1-B6EF-210F3CF92D5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105170" y="4073394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0C6D8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TITLE</a:t>
            </a:r>
          </a:p>
        </p:txBody>
      </p:sp>
      <p:sp>
        <p:nvSpPr>
          <p:cNvPr id="95" name="Text Placeholder 7">
            <a:extLst>
              <a:ext uri="{FF2B5EF4-FFF2-40B4-BE49-F238E27FC236}">
                <a16:creationId xmlns:a16="http://schemas.microsoft.com/office/drawing/2014/main" id="{91FC8372-90CA-42B7-A237-0BC81F2687C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105169" y="4255844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description</a:t>
            </a:r>
          </a:p>
        </p:txBody>
      </p:sp>
      <p:sp>
        <p:nvSpPr>
          <p:cNvPr id="58" name="Text Placeholder 42">
            <a:extLst>
              <a:ext uri="{FF2B5EF4-FFF2-40B4-BE49-F238E27FC236}">
                <a16:creationId xmlns:a16="http://schemas.microsoft.com/office/drawing/2014/main" id="{242D0BB2-4F17-4A8D-87A7-FADA2CAEC6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03304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bg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Q2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7F7CC596-D7AD-4DCE-B864-BB1A6A7C8B1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755390" y="2505648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403474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TITLE</a:t>
            </a:r>
          </a:p>
        </p:txBody>
      </p:sp>
      <p:sp>
        <p:nvSpPr>
          <p:cNvPr id="91" name="Text Placeholder 7">
            <a:extLst>
              <a:ext uri="{FF2B5EF4-FFF2-40B4-BE49-F238E27FC236}">
                <a16:creationId xmlns:a16="http://schemas.microsoft.com/office/drawing/2014/main" id="{28E66912-ACE9-4007-9A2B-050DC9408A2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755389" y="2688098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description</a:t>
            </a:r>
          </a:p>
        </p:txBody>
      </p:sp>
      <p:sp>
        <p:nvSpPr>
          <p:cNvPr id="59" name="Text Placeholder 42">
            <a:extLst>
              <a:ext uri="{FF2B5EF4-FFF2-40B4-BE49-F238E27FC236}">
                <a16:creationId xmlns:a16="http://schemas.microsoft.com/office/drawing/2014/main" id="{CC1EC2BE-5D73-4D49-B2F2-4DA2785D6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59136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1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Q3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441FE3C4-7737-4EB6-9280-FAD8852FB4B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20978" y="4073394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571B6D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TITLE</a:t>
            </a:r>
          </a:p>
        </p:txBody>
      </p:sp>
      <p:sp>
        <p:nvSpPr>
          <p:cNvPr id="93" name="Text Placeholder 7">
            <a:extLst>
              <a:ext uri="{FF2B5EF4-FFF2-40B4-BE49-F238E27FC236}">
                <a16:creationId xmlns:a16="http://schemas.microsoft.com/office/drawing/2014/main" id="{70EF49EC-F8D8-463F-B786-F2C04C33AEE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420977" y="4255844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description</a:t>
            </a:r>
          </a:p>
        </p:txBody>
      </p:sp>
      <p:sp>
        <p:nvSpPr>
          <p:cNvPr id="56" name="Text Placeholder 42">
            <a:extLst>
              <a:ext uri="{FF2B5EF4-FFF2-40B4-BE49-F238E27FC236}">
                <a16:creationId xmlns:a16="http://schemas.microsoft.com/office/drawing/2014/main" id="{997AC0B1-99FC-455E-A896-3C370BB38C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968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tx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Q4</a:t>
            </a:r>
          </a:p>
        </p:txBody>
      </p:sp>
      <p:sp>
        <p:nvSpPr>
          <p:cNvPr id="88" name="Text Placeholder 7">
            <a:extLst>
              <a:ext uri="{FF2B5EF4-FFF2-40B4-BE49-F238E27FC236}">
                <a16:creationId xmlns:a16="http://schemas.microsoft.com/office/drawing/2014/main" id="{D66EAED5-741C-44D6-840F-C90C1AF74A2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71198" y="2505648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6F0066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TITLE</a:t>
            </a:r>
          </a:p>
        </p:txBody>
      </p:sp>
      <p:sp>
        <p:nvSpPr>
          <p:cNvPr id="89" name="Text Placeholder 7">
            <a:extLst>
              <a:ext uri="{FF2B5EF4-FFF2-40B4-BE49-F238E27FC236}">
                <a16:creationId xmlns:a16="http://schemas.microsoft.com/office/drawing/2014/main" id="{7887B0FE-2AB8-455F-8EC7-C8F31FEA27C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071197" y="2688098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description</a:t>
            </a:r>
          </a:p>
        </p:txBody>
      </p:sp>
      <p:sp>
        <p:nvSpPr>
          <p:cNvPr id="75" name="Text Placeholder 42">
            <a:extLst>
              <a:ext uri="{FF2B5EF4-FFF2-40B4-BE49-F238E27FC236}">
                <a16:creationId xmlns:a16="http://schemas.microsoft.com/office/drawing/2014/main" id="{6F1AC56E-6618-4728-A6EA-8B021EB6BC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188092" y="3979528"/>
            <a:ext cx="1044000" cy="1044000"/>
          </a:xfrm>
          <a:prstGeom prst="ellipse">
            <a:avLst/>
          </a:prstGeom>
          <a:solidFill>
            <a:schemeClr val="tx2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60" name="Text Placeholder 42">
            <a:extLst>
              <a:ext uri="{FF2B5EF4-FFF2-40B4-BE49-F238E27FC236}">
                <a16:creationId xmlns:a16="http://schemas.microsoft.com/office/drawing/2014/main" id="{DB4C9C65-90B1-4A40-BB7B-DE799076D1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14968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tx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Q1</a:t>
            </a:r>
          </a:p>
        </p:txBody>
      </p:sp>
      <p:sp>
        <p:nvSpPr>
          <p:cNvPr id="96" name="Text Placeholder 7">
            <a:extLst>
              <a:ext uri="{FF2B5EF4-FFF2-40B4-BE49-F238E27FC236}">
                <a16:creationId xmlns:a16="http://schemas.microsoft.com/office/drawing/2014/main" id="{E9ED50CB-058A-4C6B-A8E2-0536EC0E40D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075657" y="4567759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TITLE</a:t>
            </a:r>
          </a:p>
        </p:txBody>
      </p:sp>
      <p:sp>
        <p:nvSpPr>
          <p:cNvPr id="97" name="Text Placeholder 7">
            <a:extLst>
              <a:ext uri="{FF2B5EF4-FFF2-40B4-BE49-F238E27FC236}">
                <a16:creationId xmlns:a16="http://schemas.microsoft.com/office/drawing/2014/main" id="{04D14365-5F59-4F4F-B237-26A11A2DDDD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075656" y="4750209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description</a:t>
            </a:r>
          </a:p>
        </p:txBody>
      </p:sp>
      <p:sp>
        <p:nvSpPr>
          <p:cNvPr id="63" name="Text Placeholder 42">
            <a:extLst>
              <a:ext uri="{FF2B5EF4-FFF2-40B4-BE49-F238E27FC236}">
                <a16:creationId xmlns:a16="http://schemas.microsoft.com/office/drawing/2014/main" id="{CFA7DBCF-F797-4B29-8C96-7AC1602BBC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59136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3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Q2</a:t>
            </a:r>
          </a:p>
        </p:txBody>
      </p:sp>
      <p:sp>
        <p:nvSpPr>
          <p:cNvPr id="100" name="Text Placeholder 7">
            <a:extLst>
              <a:ext uri="{FF2B5EF4-FFF2-40B4-BE49-F238E27FC236}">
                <a16:creationId xmlns:a16="http://schemas.microsoft.com/office/drawing/2014/main" id="{07524528-CBB1-40C1-A6F2-855A4D9947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423464" y="6121335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TITLE</a:t>
            </a:r>
          </a:p>
        </p:txBody>
      </p:sp>
      <p:sp>
        <p:nvSpPr>
          <p:cNvPr id="101" name="Text Placeholder 7">
            <a:extLst>
              <a:ext uri="{FF2B5EF4-FFF2-40B4-BE49-F238E27FC236}">
                <a16:creationId xmlns:a16="http://schemas.microsoft.com/office/drawing/2014/main" id="{41F799BD-659E-472B-98A7-7C06C2F7458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423463" y="6303785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description</a:t>
            </a:r>
          </a:p>
        </p:txBody>
      </p:sp>
      <p:sp>
        <p:nvSpPr>
          <p:cNvPr id="62" name="Text Placeholder 42">
            <a:extLst>
              <a:ext uri="{FF2B5EF4-FFF2-40B4-BE49-F238E27FC236}">
                <a16:creationId xmlns:a16="http://schemas.microsoft.com/office/drawing/2014/main" id="{113ADCA9-C0A6-4FAB-A09E-4DECBD41D7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03304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4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Q3</a:t>
            </a:r>
          </a:p>
        </p:txBody>
      </p:sp>
      <p:sp>
        <p:nvSpPr>
          <p:cNvPr id="98" name="Text Placeholder 7">
            <a:extLst>
              <a:ext uri="{FF2B5EF4-FFF2-40B4-BE49-F238E27FC236}">
                <a16:creationId xmlns:a16="http://schemas.microsoft.com/office/drawing/2014/main" id="{3EC66011-3B65-49CC-8886-E2CCFBFFABD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759849" y="4567759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E8611D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TITLE</a:t>
            </a:r>
          </a:p>
        </p:txBody>
      </p:sp>
      <p:sp>
        <p:nvSpPr>
          <p:cNvPr id="99" name="Text Placeholder 7">
            <a:extLst>
              <a:ext uri="{FF2B5EF4-FFF2-40B4-BE49-F238E27FC236}">
                <a16:creationId xmlns:a16="http://schemas.microsoft.com/office/drawing/2014/main" id="{3B2B5959-E5CC-42A7-B797-463098BE629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759848" y="4750209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description</a:t>
            </a:r>
          </a:p>
        </p:txBody>
      </p:sp>
      <p:sp>
        <p:nvSpPr>
          <p:cNvPr id="61" name="Text Placeholder 42">
            <a:extLst>
              <a:ext uri="{FF2B5EF4-FFF2-40B4-BE49-F238E27FC236}">
                <a16:creationId xmlns:a16="http://schemas.microsoft.com/office/drawing/2014/main" id="{91E8A179-36A3-4D0A-96E7-689F93F9B8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47472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5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Q4</a:t>
            </a:r>
          </a:p>
        </p:txBody>
      </p:sp>
      <p:sp>
        <p:nvSpPr>
          <p:cNvPr id="102" name="Text Placeholder 7">
            <a:extLst>
              <a:ext uri="{FF2B5EF4-FFF2-40B4-BE49-F238E27FC236}">
                <a16:creationId xmlns:a16="http://schemas.microsoft.com/office/drawing/2014/main" id="{9FDC66A0-D1C5-4C83-BBEE-D079881FADA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107656" y="6121335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TITLE</a:t>
            </a:r>
          </a:p>
        </p:txBody>
      </p:sp>
      <p:sp>
        <p:nvSpPr>
          <p:cNvPr id="103" name="Text Placeholder 7">
            <a:extLst>
              <a:ext uri="{FF2B5EF4-FFF2-40B4-BE49-F238E27FC236}">
                <a16:creationId xmlns:a16="http://schemas.microsoft.com/office/drawing/2014/main" id="{E4E5E736-BFFC-4245-916F-58611012884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107655" y="6303785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description</a:t>
            </a:r>
          </a:p>
        </p:txBody>
      </p:sp>
      <p:sp>
        <p:nvSpPr>
          <p:cNvPr id="110" name="Text Placeholder 42">
            <a:extLst>
              <a:ext uri="{FF2B5EF4-FFF2-40B4-BE49-F238E27FC236}">
                <a16:creationId xmlns:a16="http://schemas.microsoft.com/office/drawing/2014/main" id="{74922A2C-30D3-4ED0-8443-C57494EB428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293432" y="4973439"/>
            <a:ext cx="1044000" cy="1044000"/>
          </a:xfrm>
          <a:prstGeom prst="ellipse">
            <a:avLst/>
          </a:prstGeom>
          <a:solidFill>
            <a:schemeClr val="accent5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3E081-530B-464A-B47C-C858A60E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373A1-F9A6-4E7C-A04F-22454F3A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5888" y="550858"/>
            <a:ext cx="2743200" cy="176716"/>
          </a:xfrm>
          <a:prstGeom prst="rect">
            <a:avLst/>
          </a:prstGeom>
        </p:spPr>
        <p:txBody>
          <a:bodyPr/>
          <a:lstStyle/>
          <a:p>
            <a:fld id="{F0BF70C0-85C8-4782-A2DC-740B0F58DBF8}" type="datetime1">
              <a:rPr lang="en-US" noProof="0" smtClean="0"/>
              <a:t>11/15/2019</a:t>
            </a:fld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BF57F-FEA7-4D09-AA29-F32AA557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428B-5ACF-4E79-A091-05E2328DA75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2861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D936-6DD3-42A2-A0DB-A561E1DD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01F3-0508-4622-9C70-69AB8257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DA856-9DF8-47E4-97BD-04248728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5C21-140F-4A01-82B4-3633148C0723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37AEC-0EB7-4276-BD24-D9917176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D56AB-DABC-444B-8965-E7262BB7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BDA4-C5ED-4C28-B943-E7283A1B3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9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9486-7587-4DAA-80FD-0ECFB441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9D4BB-89A6-416C-8ABF-9F1355F5B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4A196-D8D7-4626-A2DA-C94882B4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5C21-140F-4A01-82B4-3633148C0723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4DFFE-1728-4FF8-893A-E576D118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97213-A592-4F6A-846B-AB3B71F3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BDA4-C5ED-4C28-B943-E7283A1B3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9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3421-2C6B-48DB-9576-AA53E9A7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75935-A49B-476B-948B-5597455AA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8DDD7-EFAA-4ABD-936B-BFBE3AA10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3913A-FE47-43CA-BEC2-E909F87A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5C21-140F-4A01-82B4-3633148C0723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6E61D-60D5-4B81-A70E-226ECEB6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7728F-C896-4037-969C-8B9D935B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BDA4-C5ED-4C28-B943-E7283A1B3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0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98A1-DCF9-4C1A-B8EB-2D0E24479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CD99B-3DB9-4691-8A5F-8C7DA1253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BF6DE-48EE-4A69-AF9E-F11212CD2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375A0-A902-4DCC-AD00-791A2ABB8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E5909-96DC-4C81-8E89-38724FEC8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301E6-21D9-4817-BBAD-DDE0E190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5C21-140F-4A01-82B4-3633148C0723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B5C2ED-A124-41A5-A440-D6DCEDA1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C4C3D-50E3-4006-9D68-A3FCF923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BDA4-C5ED-4C28-B943-E7283A1B3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3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98CE-F8C8-4FD3-B545-86F1B5FA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E6EE7-DC7D-48BD-92B8-CC3C0E6D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5C21-140F-4A01-82B4-3633148C0723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0B5AE-7348-4428-97E4-A0B79D26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0A963-7A2B-4FC7-AF7D-E4A72B75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BDA4-C5ED-4C28-B943-E7283A1B3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5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A5A7E-3A91-48CF-AC54-E2D08045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5C21-140F-4A01-82B4-3633148C0723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28792-8299-4648-8913-EA9E6360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E2ED8-8628-47E7-9F37-C4ED2209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BDA4-C5ED-4C28-B943-E7283A1B3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2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7CCC-89C5-4F0A-A477-D4DC282A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7D8F-CC33-49F2-836C-5F401E8D9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09A51-2998-46A5-B05F-BC5BB6471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FD497-AA6C-4B5C-BFD9-5BBEA39A0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5C21-140F-4A01-82B4-3633148C0723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FC79F-E40B-4957-A2D8-43F12195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78D17-C933-483B-A375-B60D5174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BDA4-C5ED-4C28-B943-E7283A1B3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1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F2FE-1D6B-4FC2-BF24-1B0DB0A98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8A7E4-1D0D-4690-A29E-2F0380856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D747D-ADFE-4523-87CC-4696823DF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A0DAB-9764-4373-881E-4F84E26C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5C21-140F-4A01-82B4-3633148C0723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B5ACE-4D60-4FB4-B408-3FA73644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BD614-363F-4C6F-8716-FB153E13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BDA4-C5ED-4C28-B943-E7283A1B3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9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AFC18C-F900-47AD-9CFE-B2D1D24FE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8A66E-1E1A-425D-AB00-9A70F4D53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15C8C-7A46-4D65-9402-A7EEA0174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A5C21-140F-4A01-82B4-3633148C0723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A4EA5-1464-4BE8-8CBD-F5CA849EF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F5327-32B1-4FF1-B8E4-B616A054D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4BDA4-C5ED-4C28-B943-E7283A1B3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F7A7-68A8-4D9E-A0F1-8029F18F9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2A944-EEE5-4B6C-872B-ECD0431DA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C8838D-B441-423B-96C2-A4334F80E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453AD9-2599-4624-8416-1C6AD70B5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3EE9847-CF90-4068-89A0-ADDA9EFF9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CB0BFBD5-C52A-4CC7-B029-07F3770DB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39AF1C36-D233-458D-8C25-1316E6E2C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B4F02239-1F7F-4A59-B3C1-8F9A4186B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60984FE8-B270-4FBF-A5CC-8106D4B58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6E63A0A2-7E4A-4AA4-BC80-1FC109B31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FD85987B-60D2-4288-A919-8C3CF60C9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1B0E08EC-00FA-4E17-B4BD-C2BFC7914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425C0DF-2E56-472C-B903-C8ECC43E0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F699CFE-5FB3-45F8-BAE0-BF4A92F92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6CA05915-C9BA-47B4-B27C-68D9BF7CE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F1F223EB-5725-4C55-AEED-7220EADC8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4511906B-BFFE-4E61-9ABB-BED2966D5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B5115AF3-3A27-43DB-BE3D-89E27E641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BA8B47FB-15E8-425F-AD58-CF4EE3021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D0911D34-61C7-4AE0-BEFB-F412CE717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D9279D22-D651-4509-AF28-4D4FE4876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1184B3C4-815D-4AC9-A339-D14DBF104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558195DF-946C-4BB3-87C4-8AB8C816B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13866B8-A7A5-4D20-9C48-DFBA2BF45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Oval 32">
            <a:extLst>
              <a:ext uri="{FF2B5EF4-FFF2-40B4-BE49-F238E27FC236}">
                <a16:creationId xmlns:a16="http://schemas.microsoft.com/office/drawing/2014/main" id="{32AC827C-0777-4123-9558-26D0FCEE5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24E43B2B-D57B-4903-A8A8-87A63ED833B2}"/>
              </a:ext>
            </a:extLst>
          </p:cNvPr>
          <p:cNvSpPr txBox="1">
            <a:spLocks/>
          </p:cNvSpPr>
          <p:nvPr/>
        </p:nvSpPr>
        <p:spPr>
          <a:xfrm>
            <a:off x="2348756" y="1780168"/>
            <a:ext cx="7226967" cy="1499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1"/>
                </a:solidFill>
              </a:rPr>
              <a:t>Functional Spark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CA51AD43-035D-4995-B9CE-18ED9B385C28}"/>
              </a:ext>
            </a:extLst>
          </p:cNvPr>
          <p:cNvSpPr txBox="1">
            <a:spLocks/>
          </p:cNvSpPr>
          <p:nvPr/>
        </p:nvSpPr>
        <p:spPr>
          <a:xfrm>
            <a:off x="2489200" y="3229410"/>
            <a:ext cx="7212539" cy="1750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CUSTOMER SENTIMENT ANALYSIS</a:t>
            </a:r>
          </a:p>
          <a:p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Team #7</a:t>
            </a:r>
          </a:p>
          <a:p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Nadkar, Kailash</a:t>
            </a:r>
          </a:p>
          <a:p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Patodi, Abhi</a:t>
            </a:r>
          </a:p>
        </p:txBody>
      </p:sp>
      <p:pic>
        <p:nvPicPr>
          <p:cNvPr id="43" name="Picture 11" descr="C:\Users\donate\Downloads\scalaspark.png">
            <a:extLst>
              <a:ext uri="{FF2B5EF4-FFF2-40B4-BE49-F238E27FC236}">
                <a16:creationId xmlns:a16="http://schemas.microsoft.com/office/drawing/2014/main" id="{0FDB4944-8026-47A2-8EA1-D5890FB21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194" y="128426"/>
            <a:ext cx="3102077" cy="1417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54136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DED1-43C3-493E-AF73-06A780A1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462" y="254525"/>
            <a:ext cx="10769338" cy="961534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Algerian" panose="04020705040A02060702" pitchFamily="82" charset="0"/>
              </a:rPr>
              <a:t>Goals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406F9-AC20-43EC-8E25-B56EBC5F3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60" y="1461155"/>
            <a:ext cx="10769339" cy="4715808"/>
          </a:xfrm>
        </p:spPr>
        <p:txBody>
          <a:bodyPr/>
          <a:lstStyle/>
          <a:p>
            <a:r>
              <a:rPr lang="en-US" dirty="0"/>
              <a:t>Sentiment Analysis can uncover customer attitudes on products reviews and detect their tone on words and categorize them as either positive, negative or neutral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Our goal is to make this sentiments of customer toward product more easily readable, understandable to E-Commerce organization.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will help shape the business more toward the customer interest and make improvement in business approaches,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2B8A-CDEE-47F9-AD2B-2C66236B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291" y="365125"/>
            <a:ext cx="10618509" cy="756665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lgerian" panose="04020705040A02060702" pitchFamily="82" charset="0"/>
              </a:rPr>
              <a:t>Future Scope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6883D-EAC7-428E-9B25-BE6378832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91" y="1470581"/>
            <a:ext cx="10618509" cy="4706382"/>
          </a:xfrm>
        </p:spPr>
        <p:txBody>
          <a:bodyPr/>
          <a:lstStyle/>
          <a:p>
            <a:r>
              <a:rPr lang="en-US" dirty="0"/>
              <a:t>Make Sentiment Representation in emoji Real time.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example: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If customer writes a review, The sentiment of Review can be shown immediately below textbox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Can be use in Messenger, Chatting App to immediately see the sentiment of your text before sending to your peer.</a:t>
            </a:r>
          </a:p>
        </p:txBody>
      </p:sp>
    </p:spTree>
    <p:extLst>
      <p:ext uri="{BB962C8B-B14F-4D97-AF65-F5344CB8AC3E}">
        <p14:creationId xmlns:p14="http://schemas.microsoft.com/office/powerpoint/2010/main" val="3302050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3DABFD-3AF2-473D-8094-A0A55DFAD9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55"/>
          <a:stretch/>
        </p:blipFill>
        <p:spPr>
          <a:xfrm>
            <a:off x="892277" y="366103"/>
            <a:ext cx="9712963" cy="537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2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BBFA-1213-476D-8AA2-2BC293909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57" y="233465"/>
            <a:ext cx="9484469" cy="8957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F7511"/>
                </a:solidFill>
                <a:latin typeface="Algerian" panose="04020705040A02060702" pitchFamily="82" charset="0"/>
              </a:rPr>
              <a:t>GENERAL USE CASE</a:t>
            </a:r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B6F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5AC9ED9-4105-431F-A3F6-0499A580C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EF0F6519-217D-41DA-AC32-946CF91FF2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 r="7277"/>
          <a:stretch/>
        </p:blipFill>
        <p:spPr>
          <a:xfrm>
            <a:off x="367645" y="981075"/>
            <a:ext cx="8474698" cy="548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4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DAED-B09E-4B3E-BF76-02595F56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182881"/>
            <a:ext cx="11856720" cy="1160194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EF7511"/>
                </a:solidFill>
                <a:latin typeface="Algerian" panose="04020705040A02060702" pitchFamily="82" charset="0"/>
              </a:rPr>
              <a:t>SYSTEM FLOW</a:t>
            </a:r>
            <a:br>
              <a:rPr lang="en-US" b="1" dirty="0">
                <a:latin typeface="Algerian" panose="04020705040A02060702" pitchFamily="82" charset="0"/>
              </a:rPr>
            </a:br>
            <a:endParaRPr lang="en-US" b="1" dirty="0">
              <a:solidFill>
                <a:srgbClr val="EF751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7AE6AC-AC42-446A-B086-1A7E322065D7}"/>
              </a:ext>
            </a:extLst>
          </p:cNvPr>
          <p:cNvGrpSpPr/>
          <p:nvPr/>
        </p:nvGrpSpPr>
        <p:grpSpPr>
          <a:xfrm>
            <a:off x="2610707" y="1822405"/>
            <a:ext cx="1769194" cy="4757968"/>
            <a:chOff x="5213896" y="1806278"/>
            <a:chExt cx="1769194" cy="475796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CA4E57F-C46C-4240-94D2-1633996B816C}"/>
                </a:ext>
              </a:extLst>
            </p:cNvPr>
            <p:cNvSpPr/>
            <p:nvPr/>
          </p:nvSpPr>
          <p:spPr>
            <a:xfrm>
              <a:off x="5488901" y="1806278"/>
              <a:ext cx="1224136" cy="122413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D01DFD3-F127-4CB8-8168-33F7BAFBC8A1}"/>
                </a:ext>
              </a:extLst>
            </p:cNvPr>
            <p:cNvCxnSpPr>
              <a:cxnSpLocks/>
            </p:cNvCxnSpPr>
            <p:nvPr/>
          </p:nvCxnSpPr>
          <p:spPr>
            <a:xfrm>
              <a:off x="6100969" y="3026769"/>
              <a:ext cx="0" cy="936000"/>
            </a:xfrm>
            <a:prstGeom prst="straightConnector1">
              <a:avLst/>
            </a:prstGeom>
            <a:ln w="34925">
              <a:solidFill>
                <a:schemeClr val="accent4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9429D2-576E-453E-8831-D907C44BDAA2}"/>
                </a:ext>
              </a:extLst>
            </p:cNvPr>
            <p:cNvSpPr txBox="1"/>
            <p:nvPr/>
          </p:nvSpPr>
          <p:spPr>
            <a:xfrm>
              <a:off x="5213896" y="3202162"/>
              <a:ext cx="1754714" cy="52322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E-Commerce Businesses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81D974C-3675-46D3-9C1F-2D2D5CA687BD}"/>
                </a:ext>
              </a:extLst>
            </p:cNvPr>
            <p:cNvGrpSpPr/>
            <p:nvPr/>
          </p:nvGrpSpPr>
          <p:grpSpPr>
            <a:xfrm>
              <a:off x="5228376" y="4317477"/>
              <a:ext cx="1754714" cy="2246769"/>
              <a:chOff x="910640" y="3184877"/>
              <a:chExt cx="1527408" cy="188060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66ADC5-1D12-4587-8793-3AB8233F191A}"/>
                  </a:ext>
                </a:extLst>
              </p:cNvPr>
              <p:cNvSpPr txBox="1"/>
              <p:nvPr/>
            </p:nvSpPr>
            <p:spPr>
              <a:xfrm>
                <a:off x="910640" y="3244764"/>
                <a:ext cx="1527408" cy="2318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b="1" dirty="0"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EECE8E-10D9-4DF6-890F-0330BB583A0D}"/>
                  </a:ext>
                </a:extLst>
              </p:cNvPr>
              <p:cNvSpPr txBox="1"/>
              <p:nvPr/>
            </p:nvSpPr>
            <p:spPr>
              <a:xfrm>
                <a:off x="931364" y="3184877"/>
                <a:ext cx="1506683" cy="1880607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cs typeface="Arial" pitchFamily="34" charset="0"/>
                  </a:rPr>
                  <a:t>Different E-commerce organization want to  analyze the product based on customer reviews to improve on their products.</a:t>
                </a:r>
                <a:br>
                  <a:rPr lang="en-US" altLang="ko-KR" sz="1400" b="1" dirty="0">
                    <a:cs typeface="Arial" pitchFamily="34" charset="0"/>
                  </a:rPr>
                </a:br>
                <a:r>
                  <a:rPr lang="en-US" altLang="ko-KR" sz="1400" b="1" dirty="0">
                    <a:cs typeface="Arial" pitchFamily="34" charset="0"/>
                  </a:rPr>
                  <a:t>They Put Request for easy sentiment analysis</a:t>
                </a:r>
                <a:endParaRPr lang="ko-KR" altLang="en-US" sz="1400" b="1" dirty="0">
                  <a:cs typeface="Arial" pitchFamily="34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47E01E-E8CF-42A1-AE76-A65B9BB54BCC}"/>
              </a:ext>
            </a:extLst>
          </p:cNvPr>
          <p:cNvGrpSpPr/>
          <p:nvPr/>
        </p:nvGrpSpPr>
        <p:grpSpPr>
          <a:xfrm>
            <a:off x="306531" y="1827563"/>
            <a:ext cx="1757286" cy="3202873"/>
            <a:chOff x="3073784" y="1806278"/>
            <a:chExt cx="1757286" cy="320287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9BAE81F-7AFF-4EA1-B055-F0CA5C431234}"/>
                </a:ext>
              </a:extLst>
            </p:cNvPr>
            <p:cNvSpPr/>
            <p:nvPr/>
          </p:nvSpPr>
          <p:spPr>
            <a:xfrm>
              <a:off x="3340121" y="1806278"/>
              <a:ext cx="1224136" cy="12241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EFEA8C6-C80D-47D6-8B89-97CCD31F6F72}"/>
                </a:ext>
              </a:extLst>
            </p:cNvPr>
            <p:cNvCxnSpPr>
              <a:cxnSpLocks/>
            </p:cNvCxnSpPr>
            <p:nvPr/>
          </p:nvCxnSpPr>
          <p:spPr>
            <a:xfrm>
              <a:off x="3952189" y="3026769"/>
              <a:ext cx="0" cy="936000"/>
            </a:xfrm>
            <a:prstGeom prst="straightConnector1">
              <a:avLst/>
            </a:prstGeom>
            <a:ln w="34925">
              <a:solidFill>
                <a:schemeClr val="accent3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C1D8EF-D2E6-404F-8F4B-6A00A6412CC4}"/>
                </a:ext>
              </a:extLst>
            </p:cNvPr>
            <p:cNvSpPr txBox="1"/>
            <p:nvPr/>
          </p:nvSpPr>
          <p:spPr>
            <a:xfrm>
              <a:off x="3073784" y="3325273"/>
              <a:ext cx="1754714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Customer Review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2B20729-2691-4840-A926-8F6305028AF7}"/>
                </a:ext>
              </a:extLst>
            </p:cNvPr>
            <p:cNvGrpSpPr/>
            <p:nvPr/>
          </p:nvGrpSpPr>
          <p:grpSpPr>
            <a:xfrm>
              <a:off x="3076356" y="4389031"/>
              <a:ext cx="1754714" cy="620120"/>
              <a:chOff x="910640" y="3244766"/>
              <a:chExt cx="1527408" cy="51905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589A39-2B87-4EDD-9E35-8AD34A945B71}"/>
                  </a:ext>
                </a:extLst>
              </p:cNvPr>
              <p:cNvSpPr txBox="1"/>
              <p:nvPr/>
            </p:nvSpPr>
            <p:spPr>
              <a:xfrm>
                <a:off x="910640" y="3244766"/>
                <a:ext cx="1527408" cy="23185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b="1" dirty="0"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DB6ECB-D12A-492A-A860-B0B3D54B6452}"/>
                  </a:ext>
                </a:extLst>
              </p:cNvPr>
              <p:cNvSpPr txBox="1"/>
              <p:nvPr/>
            </p:nvSpPr>
            <p:spPr>
              <a:xfrm>
                <a:off x="910640" y="3531967"/>
                <a:ext cx="1527408" cy="231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200" dirty="0">
                  <a:cs typeface="Arial" pitchFamily="34" charset="0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7DA1FB-11AC-4B70-A72C-A158A0D9D9C5}"/>
              </a:ext>
            </a:extLst>
          </p:cNvPr>
          <p:cNvGrpSpPr/>
          <p:nvPr/>
        </p:nvGrpSpPr>
        <p:grpSpPr>
          <a:xfrm>
            <a:off x="10085818" y="1823465"/>
            <a:ext cx="1793004" cy="4326027"/>
            <a:chOff x="9494122" y="1806278"/>
            <a:chExt cx="1793004" cy="432602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34051D-0F6B-4306-B8DF-FE78A3EF0A1E}"/>
                </a:ext>
              </a:extLst>
            </p:cNvPr>
            <p:cNvSpPr/>
            <p:nvPr/>
          </p:nvSpPr>
          <p:spPr>
            <a:xfrm>
              <a:off x="9786462" y="1806278"/>
              <a:ext cx="1224136" cy="12241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3F9430A-6470-4130-B829-AE24A1853BD3}"/>
                </a:ext>
              </a:extLst>
            </p:cNvPr>
            <p:cNvCxnSpPr>
              <a:cxnSpLocks/>
            </p:cNvCxnSpPr>
            <p:nvPr/>
          </p:nvCxnSpPr>
          <p:spPr>
            <a:xfrm>
              <a:off x="10398530" y="3026769"/>
              <a:ext cx="0" cy="936000"/>
            </a:xfrm>
            <a:prstGeom prst="straightConnector1">
              <a:avLst/>
            </a:prstGeom>
            <a:ln w="34925">
              <a:solidFill>
                <a:schemeClr val="accent2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52A9E5B-AB80-4C72-8CE5-05BFF74AA4B4}"/>
                </a:ext>
              </a:extLst>
            </p:cNvPr>
            <p:cNvSpPr txBox="1"/>
            <p:nvPr/>
          </p:nvSpPr>
          <p:spPr>
            <a:xfrm>
              <a:off x="9494122" y="3202160"/>
              <a:ext cx="1754714" cy="5232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Easy Representation of Reviews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998A492-EDBE-45FF-9B09-1C64FF2D797A}"/>
                </a:ext>
              </a:extLst>
            </p:cNvPr>
            <p:cNvGrpSpPr/>
            <p:nvPr/>
          </p:nvGrpSpPr>
          <p:grpSpPr>
            <a:xfrm>
              <a:off x="9517156" y="4316423"/>
              <a:ext cx="1769970" cy="1815882"/>
              <a:chOff x="897360" y="3183985"/>
              <a:chExt cx="1540688" cy="151993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8E2D67-961E-4BCE-A54F-BDEB701D8D7D}"/>
                  </a:ext>
                </a:extLst>
              </p:cNvPr>
              <p:cNvSpPr txBox="1"/>
              <p:nvPr/>
            </p:nvSpPr>
            <p:spPr>
              <a:xfrm>
                <a:off x="910640" y="3244764"/>
                <a:ext cx="1527408" cy="2318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b="1" dirty="0">
                  <a:cs typeface="Arial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98E79C6-BCE3-4910-AED7-CE2AB0681E88}"/>
                  </a:ext>
                </a:extLst>
              </p:cNvPr>
              <p:cNvSpPr txBox="1"/>
              <p:nvPr/>
            </p:nvSpPr>
            <p:spPr>
              <a:xfrm>
                <a:off x="897360" y="3183985"/>
                <a:ext cx="1540688" cy="1519939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cs typeface="Arial" pitchFamily="34" charset="0"/>
                  </a:rPr>
                  <a:t>Represent Analyzed Sentiment in the form of easy emoji faces.</a:t>
                </a:r>
                <a:br>
                  <a:rPr lang="en-US" altLang="ko-KR" sz="1400" b="1" dirty="0">
                    <a:cs typeface="Arial" pitchFamily="34" charset="0"/>
                  </a:rPr>
                </a:br>
                <a:r>
                  <a:rPr lang="en-US" altLang="ko-KR" sz="1400" b="1" dirty="0">
                    <a:cs typeface="Arial" pitchFamily="34" charset="0"/>
                  </a:rPr>
                  <a:t>It will simply avoid the need to read the review or sentiment analyzed text </a:t>
                </a:r>
                <a:endParaRPr lang="ko-KR" altLang="en-US" sz="1400" b="1" dirty="0">
                  <a:cs typeface="Arial" pitchFamily="34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3AD74D8-C1DF-4FE4-A9E3-FE2B1D4F4D91}"/>
              </a:ext>
            </a:extLst>
          </p:cNvPr>
          <p:cNvGrpSpPr/>
          <p:nvPr/>
        </p:nvGrpSpPr>
        <p:grpSpPr>
          <a:xfrm>
            <a:off x="7542465" y="1822405"/>
            <a:ext cx="1781100" cy="3896199"/>
            <a:chOff x="7354008" y="1806278"/>
            <a:chExt cx="1781100" cy="389619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5D33D7E-2DEC-4172-B41C-BBA0EEFFC138}"/>
                </a:ext>
              </a:extLst>
            </p:cNvPr>
            <p:cNvSpPr/>
            <p:nvPr/>
          </p:nvSpPr>
          <p:spPr>
            <a:xfrm>
              <a:off x="7637681" y="1806278"/>
              <a:ext cx="1224136" cy="12241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BA1771B-5FA3-479B-AAC8-2972D2AB398C}"/>
                </a:ext>
              </a:extLst>
            </p:cNvPr>
            <p:cNvCxnSpPr>
              <a:cxnSpLocks/>
            </p:cNvCxnSpPr>
            <p:nvPr/>
          </p:nvCxnSpPr>
          <p:spPr>
            <a:xfrm>
              <a:off x="8249749" y="3026769"/>
              <a:ext cx="0" cy="936000"/>
            </a:xfrm>
            <a:prstGeom prst="straightConnector1">
              <a:avLst/>
            </a:prstGeom>
            <a:ln w="34925">
              <a:solidFill>
                <a:schemeClr val="accent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751AD5F-8091-4374-9290-FA1741A4373B}"/>
                </a:ext>
              </a:extLst>
            </p:cNvPr>
            <p:cNvSpPr txBox="1"/>
            <p:nvPr/>
          </p:nvSpPr>
          <p:spPr>
            <a:xfrm>
              <a:off x="7354008" y="3202161"/>
              <a:ext cx="1754714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Sentiment Analysis of Reviews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4E66E5B-4119-4746-9081-0BB54CADB443}"/>
                </a:ext>
              </a:extLst>
            </p:cNvPr>
            <p:cNvGrpSpPr/>
            <p:nvPr/>
          </p:nvGrpSpPr>
          <p:grpSpPr>
            <a:xfrm>
              <a:off x="7354008" y="4317482"/>
              <a:ext cx="1781100" cy="1384995"/>
              <a:chOff x="887672" y="3184873"/>
              <a:chExt cx="1550376" cy="115927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1A2203C-9832-4442-B523-60E184B43EA2}"/>
                  </a:ext>
                </a:extLst>
              </p:cNvPr>
              <p:cNvSpPr txBox="1"/>
              <p:nvPr/>
            </p:nvSpPr>
            <p:spPr>
              <a:xfrm>
                <a:off x="910640" y="3244764"/>
                <a:ext cx="1527408" cy="2318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b="1" dirty="0">
                  <a:cs typeface="Arial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94C6541-9737-4CC1-B097-CA79F232C611}"/>
                  </a:ext>
                </a:extLst>
              </p:cNvPr>
              <p:cNvSpPr txBox="1"/>
              <p:nvPr/>
            </p:nvSpPr>
            <p:spPr>
              <a:xfrm>
                <a:off x="887672" y="3184873"/>
                <a:ext cx="1550376" cy="1159276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cs typeface="Arial" pitchFamily="34" charset="0"/>
                  </a:rPr>
                  <a:t>Analyze the reviews given by user from scrapped data.</a:t>
                </a:r>
                <a:br>
                  <a:rPr lang="en-US" altLang="ko-KR" sz="1400" b="1" dirty="0">
                    <a:cs typeface="Arial" pitchFamily="34" charset="0"/>
                  </a:rPr>
                </a:br>
                <a:r>
                  <a:rPr lang="en-US" altLang="ko-KR" sz="1400" b="1" dirty="0">
                    <a:cs typeface="Arial" pitchFamily="34" charset="0"/>
                  </a:rPr>
                  <a:t>Visualization of the Analysis and its categories</a:t>
                </a:r>
                <a:endParaRPr lang="ko-KR" altLang="en-US" sz="1400" b="1" dirty="0">
                  <a:cs typeface="Arial" pitchFamily="34" charset="0"/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58BE787-61C1-48AF-AE0E-888977F967AD}"/>
              </a:ext>
            </a:extLst>
          </p:cNvPr>
          <p:cNvGrpSpPr/>
          <p:nvPr/>
        </p:nvGrpSpPr>
        <p:grpSpPr>
          <a:xfrm>
            <a:off x="6905365" y="2170306"/>
            <a:ext cx="527218" cy="527218"/>
            <a:chOff x="3038349" y="2678861"/>
            <a:chExt cx="576064" cy="576064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7112719-2EE2-4725-A250-09C8BDA9F05E}"/>
                </a:ext>
              </a:extLst>
            </p:cNvPr>
            <p:cNvSpPr/>
            <p:nvPr/>
          </p:nvSpPr>
          <p:spPr>
            <a:xfrm>
              <a:off x="3038349" y="2678861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1" name="Chevron 25">
              <a:extLst>
                <a:ext uri="{FF2B5EF4-FFF2-40B4-BE49-F238E27FC236}">
                  <a16:creationId xmlns:a16="http://schemas.microsoft.com/office/drawing/2014/main" id="{7038EAC3-B0E7-474F-944D-CC175240E5F2}"/>
                </a:ext>
              </a:extLst>
            </p:cNvPr>
            <p:cNvSpPr/>
            <p:nvPr/>
          </p:nvSpPr>
          <p:spPr>
            <a:xfrm>
              <a:off x="3161802" y="2786873"/>
              <a:ext cx="360040" cy="36004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0507C8C-B29F-49AF-AC20-0770CD280D21}"/>
              </a:ext>
            </a:extLst>
          </p:cNvPr>
          <p:cNvGrpSpPr/>
          <p:nvPr/>
        </p:nvGrpSpPr>
        <p:grpSpPr>
          <a:xfrm>
            <a:off x="9443326" y="2129843"/>
            <a:ext cx="527218" cy="527218"/>
            <a:chOff x="5535215" y="2678861"/>
            <a:chExt cx="576064" cy="57606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C6CE824-880B-436D-A9F8-335C86D75B3E}"/>
                </a:ext>
              </a:extLst>
            </p:cNvPr>
            <p:cNvSpPr/>
            <p:nvPr/>
          </p:nvSpPr>
          <p:spPr>
            <a:xfrm>
              <a:off x="5535215" y="2678861"/>
              <a:ext cx="576064" cy="5760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4" name="Chevron 28">
              <a:extLst>
                <a:ext uri="{FF2B5EF4-FFF2-40B4-BE49-F238E27FC236}">
                  <a16:creationId xmlns:a16="http://schemas.microsoft.com/office/drawing/2014/main" id="{2B01A9F5-664C-4127-B830-1FE47C783C3A}"/>
                </a:ext>
              </a:extLst>
            </p:cNvPr>
            <p:cNvSpPr/>
            <p:nvPr/>
          </p:nvSpPr>
          <p:spPr>
            <a:xfrm>
              <a:off x="5689235" y="2786873"/>
              <a:ext cx="360040" cy="36004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1A4F9CF-E31F-483F-A3FD-BEBE6B58F0EA}"/>
              </a:ext>
            </a:extLst>
          </p:cNvPr>
          <p:cNvGrpSpPr/>
          <p:nvPr/>
        </p:nvGrpSpPr>
        <p:grpSpPr>
          <a:xfrm>
            <a:off x="1972685" y="2164542"/>
            <a:ext cx="527218" cy="527218"/>
            <a:chOff x="3038349" y="2678861"/>
            <a:chExt cx="576064" cy="57606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51435BE-B9F3-4956-955D-867258836C90}"/>
                </a:ext>
              </a:extLst>
            </p:cNvPr>
            <p:cNvSpPr/>
            <p:nvPr/>
          </p:nvSpPr>
          <p:spPr>
            <a:xfrm>
              <a:off x="3038349" y="2678861"/>
              <a:ext cx="576064" cy="5760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7" name="Chevron 25">
              <a:extLst>
                <a:ext uri="{FF2B5EF4-FFF2-40B4-BE49-F238E27FC236}">
                  <a16:creationId xmlns:a16="http://schemas.microsoft.com/office/drawing/2014/main" id="{3309040D-D9D0-4B50-8E76-710B672D84DC}"/>
                </a:ext>
              </a:extLst>
            </p:cNvPr>
            <p:cNvSpPr/>
            <p:nvPr/>
          </p:nvSpPr>
          <p:spPr>
            <a:xfrm>
              <a:off x="3161802" y="2786873"/>
              <a:ext cx="360040" cy="36004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58EB58F-DB3F-44DB-8F96-354A80E75146}"/>
              </a:ext>
            </a:extLst>
          </p:cNvPr>
          <p:cNvGrpSpPr/>
          <p:nvPr/>
        </p:nvGrpSpPr>
        <p:grpSpPr>
          <a:xfrm>
            <a:off x="306531" y="1827563"/>
            <a:ext cx="1758621" cy="3896194"/>
            <a:chOff x="3072449" y="1806278"/>
            <a:chExt cx="1758621" cy="3896194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51B0DE9-E93F-41AF-B65B-F93D007284F2}"/>
                </a:ext>
              </a:extLst>
            </p:cNvPr>
            <p:cNvSpPr/>
            <p:nvPr/>
          </p:nvSpPr>
          <p:spPr>
            <a:xfrm>
              <a:off x="3340121" y="1806278"/>
              <a:ext cx="1224136" cy="122413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216AE08-BC4A-4F34-9DCE-293D7909433C}"/>
                </a:ext>
              </a:extLst>
            </p:cNvPr>
            <p:cNvCxnSpPr>
              <a:cxnSpLocks/>
            </p:cNvCxnSpPr>
            <p:nvPr/>
          </p:nvCxnSpPr>
          <p:spPr>
            <a:xfrm>
              <a:off x="3952189" y="3026769"/>
              <a:ext cx="0" cy="936000"/>
            </a:xfrm>
            <a:prstGeom prst="straightConnector1">
              <a:avLst/>
            </a:prstGeom>
            <a:ln w="34925">
              <a:solidFill>
                <a:schemeClr val="accent6">
                  <a:lumMod val="60000"/>
                  <a:lumOff val="4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2B96F24-22EB-4E0C-8E27-22F09CD62B0F}"/>
                </a:ext>
              </a:extLst>
            </p:cNvPr>
            <p:cNvSpPr txBox="1"/>
            <p:nvPr/>
          </p:nvSpPr>
          <p:spPr>
            <a:xfrm>
              <a:off x="3073784" y="3309884"/>
              <a:ext cx="1754714" cy="3077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Customer Review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A8B9FE-1057-4881-A6EE-D941488196C5}"/>
                </a:ext>
              </a:extLst>
            </p:cNvPr>
            <p:cNvSpPr txBox="1"/>
            <p:nvPr/>
          </p:nvSpPr>
          <p:spPr>
            <a:xfrm>
              <a:off x="3072449" y="4317477"/>
              <a:ext cx="1758621" cy="138499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Customers feedback on product they purchased.</a:t>
              </a:r>
              <a:br>
                <a:rPr lang="en-US" altLang="ko-KR" sz="1400" b="1" dirty="0">
                  <a:cs typeface="Arial" pitchFamily="34" charset="0"/>
                </a:rPr>
              </a:br>
              <a:r>
                <a:rPr lang="en-US" altLang="ko-KR" sz="1400" b="1" dirty="0">
                  <a:cs typeface="Arial" pitchFamily="34" charset="0"/>
                </a:rPr>
                <a:t>Can be positive, Negative , Neutral etc.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59" name="Parallelogram 30">
            <a:extLst>
              <a:ext uri="{FF2B5EF4-FFF2-40B4-BE49-F238E27FC236}">
                <a16:creationId xmlns:a16="http://schemas.microsoft.com/office/drawing/2014/main" id="{4691A34D-C2B7-4B9E-9E58-BCAA685C644B}"/>
              </a:ext>
            </a:extLst>
          </p:cNvPr>
          <p:cNvSpPr/>
          <p:nvPr/>
        </p:nvSpPr>
        <p:spPr>
          <a:xfrm flipH="1">
            <a:off x="8191893" y="2181844"/>
            <a:ext cx="448341" cy="468549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592C143-2917-456C-B095-8F981E609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504" y="2040388"/>
            <a:ext cx="727242" cy="72724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FD9BC07-7F04-4497-9241-064DB82D3D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34" y="2050842"/>
            <a:ext cx="792479" cy="792479"/>
          </a:xfrm>
          <a:prstGeom prst="rect">
            <a:avLst/>
          </a:prstGeom>
        </p:spPr>
      </p:pic>
      <p:pic>
        <p:nvPicPr>
          <p:cNvPr id="69" name="Picture 68" descr="A close up of a sign&#10;&#10;Description automatically generated">
            <a:extLst>
              <a:ext uri="{FF2B5EF4-FFF2-40B4-BE49-F238E27FC236}">
                <a16:creationId xmlns:a16="http://schemas.microsoft.com/office/drawing/2014/main" id="{4EA70E6A-D45D-419C-89E7-B9193D1159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435" y="2058280"/>
            <a:ext cx="773877" cy="773877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0C1863EB-8D97-4BCF-BA64-B72AFB0E01AB}"/>
              </a:ext>
            </a:extLst>
          </p:cNvPr>
          <p:cNvGrpSpPr/>
          <p:nvPr/>
        </p:nvGrpSpPr>
        <p:grpSpPr>
          <a:xfrm>
            <a:off x="4399522" y="2164542"/>
            <a:ext cx="527218" cy="527218"/>
            <a:chOff x="3038349" y="2678861"/>
            <a:chExt cx="576064" cy="576064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E37F0F4-B326-4918-BC10-0D30CC5D62FC}"/>
                </a:ext>
              </a:extLst>
            </p:cNvPr>
            <p:cNvSpPr/>
            <p:nvPr/>
          </p:nvSpPr>
          <p:spPr>
            <a:xfrm>
              <a:off x="3038349" y="2678861"/>
              <a:ext cx="576064" cy="5760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2" name="Chevron 25">
              <a:extLst>
                <a:ext uri="{FF2B5EF4-FFF2-40B4-BE49-F238E27FC236}">
                  <a16:creationId xmlns:a16="http://schemas.microsoft.com/office/drawing/2014/main" id="{1A3EBE35-AD03-4C38-9C0C-CAB266E501E8}"/>
                </a:ext>
              </a:extLst>
            </p:cNvPr>
            <p:cNvSpPr/>
            <p:nvPr/>
          </p:nvSpPr>
          <p:spPr>
            <a:xfrm>
              <a:off x="3161802" y="2786873"/>
              <a:ext cx="360040" cy="36004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B6A7287-CC10-4922-A17E-B254AB6A56D5}"/>
              </a:ext>
            </a:extLst>
          </p:cNvPr>
          <p:cNvGrpSpPr/>
          <p:nvPr/>
        </p:nvGrpSpPr>
        <p:grpSpPr>
          <a:xfrm>
            <a:off x="4939936" y="1822405"/>
            <a:ext cx="1817242" cy="3896193"/>
            <a:chOff x="5165848" y="1806278"/>
            <a:chExt cx="1817242" cy="3896193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E5267ED-AE86-45A4-BBF8-6F8405D4C372}"/>
                </a:ext>
              </a:extLst>
            </p:cNvPr>
            <p:cNvSpPr/>
            <p:nvPr/>
          </p:nvSpPr>
          <p:spPr>
            <a:xfrm>
              <a:off x="5488901" y="1806278"/>
              <a:ext cx="1224136" cy="122413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7528A67-15FA-4411-8A55-1836D2D55E9D}"/>
                </a:ext>
              </a:extLst>
            </p:cNvPr>
            <p:cNvCxnSpPr>
              <a:cxnSpLocks/>
            </p:cNvCxnSpPr>
            <p:nvPr/>
          </p:nvCxnSpPr>
          <p:spPr>
            <a:xfrm>
              <a:off x="6100969" y="3026769"/>
              <a:ext cx="0" cy="936000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418878E-D93A-44FD-BCCA-995A5136E017}"/>
                </a:ext>
              </a:extLst>
            </p:cNvPr>
            <p:cNvSpPr txBox="1"/>
            <p:nvPr/>
          </p:nvSpPr>
          <p:spPr>
            <a:xfrm>
              <a:off x="5213896" y="3325272"/>
              <a:ext cx="1754714" cy="276999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Data Acquiring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D6A4F04-DD10-4952-AE43-90A6A4169E7A}"/>
                </a:ext>
              </a:extLst>
            </p:cNvPr>
            <p:cNvGrpSpPr/>
            <p:nvPr/>
          </p:nvGrpSpPr>
          <p:grpSpPr>
            <a:xfrm>
              <a:off x="5165848" y="4317476"/>
              <a:ext cx="1817242" cy="1384995"/>
              <a:chOff x="856212" y="3184867"/>
              <a:chExt cx="1581836" cy="1159276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9CC31CE-2B7D-49C0-AA8A-74B2AE42E11B}"/>
                  </a:ext>
                </a:extLst>
              </p:cNvPr>
              <p:cNvSpPr txBox="1"/>
              <p:nvPr/>
            </p:nvSpPr>
            <p:spPr>
              <a:xfrm>
                <a:off x="910640" y="3244764"/>
                <a:ext cx="1527408" cy="2318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DF823EC-8D6C-4754-A7CA-4A2BA03EC8CC}"/>
                  </a:ext>
                </a:extLst>
              </p:cNvPr>
              <p:cNvSpPr txBox="1"/>
              <p:nvPr/>
            </p:nvSpPr>
            <p:spPr>
              <a:xfrm>
                <a:off x="856212" y="3184867"/>
                <a:ext cx="1581836" cy="1159276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cs typeface="Arial" pitchFamily="34" charset="0"/>
                  </a:rPr>
                  <a:t>Acquire Data from organization either directly or Using Web Scraping.</a:t>
                </a:r>
                <a:br>
                  <a:rPr lang="en-US" altLang="ko-KR" sz="1400" b="1" dirty="0">
                    <a:cs typeface="Arial" pitchFamily="34" charset="0"/>
                  </a:rPr>
                </a:br>
                <a:r>
                  <a:rPr lang="en-US" altLang="ko-KR" sz="1400" b="1" dirty="0">
                    <a:cs typeface="Arial" pitchFamily="34" charset="0"/>
                  </a:rPr>
                  <a:t>Using AKKA and JSoup</a:t>
                </a:r>
                <a:endParaRPr lang="ko-KR" altLang="en-US" sz="1400" b="1" dirty="0">
                  <a:cs typeface="Arial" pitchFamily="34" charset="0"/>
                </a:endParaRPr>
              </a:p>
            </p:txBody>
          </p:sp>
        </p:grpSp>
      </p:grp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E23BC02B-D2A5-41F0-BA2E-582FF70B13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861" y="2135735"/>
            <a:ext cx="568959" cy="56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4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4A8A-C0B3-48D0-B9FD-BFDE8335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Methodology - 1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82249F-C0B8-4247-9634-F478DB05BA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744721"/>
              </p:ext>
            </p:extLst>
          </p:nvPr>
        </p:nvGraphicFramePr>
        <p:xfrm>
          <a:off x="838200" y="1498862"/>
          <a:ext cx="10515600" cy="4892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48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4A8A-C0B3-48D0-B9FD-BFDE8335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Methodology - 2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82249F-C0B8-4247-9634-F478DB05BA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750114"/>
              </p:ext>
            </p:extLst>
          </p:nvPr>
        </p:nvGraphicFramePr>
        <p:xfrm>
          <a:off x="838200" y="1564849"/>
          <a:ext cx="10515600" cy="4928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246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E930-1324-413C-9094-C90A0CAC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  <a:latin typeface="Algerian" panose="04020705040A02060702" pitchFamily="82" charset="0"/>
              </a:rPr>
              <a:t>Data Sources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F9357-70D1-4281-AC80-563B48DD1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project we will be scrapping data from Ecommerce Website</a:t>
            </a:r>
          </a:p>
          <a:p>
            <a:r>
              <a:rPr lang="en-US" dirty="0"/>
              <a:t>Examples: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Amazon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Walmart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Target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CB4C-B5E1-4756-815D-BC6EC8E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19" y="2086620"/>
            <a:ext cx="2367165" cy="1583703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Algerian" panose="04020705040A02060702" pitchFamily="82" charset="0"/>
              </a:rPr>
              <a:t>Project</a:t>
            </a:r>
            <a:br>
              <a:rPr lang="en-US" sz="3200" b="1" dirty="0">
                <a:solidFill>
                  <a:srgbClr val="FFC000"/>
                </a:solidFill>
                <a:latin typeface="Algerian" panose="04020705040A02060702" pitchFamily="82" charset="0"/>
              </a:rPr>
            </a:br>
            <a:r>
              <a:rPr lang="en-US" sz="3200" b="1" dirty="0">
                <a:solidFill>
                  <a:srgbClr val="FFC000"/>
                </a:solidFill>
                <a:latin typeface="Algerian" panose="04020705040A02060702" pitchFamily="82" charset="0"/>
              </a:rPr>
              <a:t>Milestones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AB47DC31-EE68-48D8-9468-C2B842A23804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A9E837-1CF3-4923-8E30-94AB8B4C21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91217" y="871704"/>
            <a:ext cx="1044000" cy="1044000"/>
          </a:xfrm>
        </p:spPr>
        <p:txBody>
          <a:bodyPr>
            <a:normAutofit/>
          </a:bodyPr>
          <a:lstStyle/>
          <a:p>
            <a:r>
              <a:rPr lang="en-US" sz="2400" b="1" dirty="0"/>
              <a:t>11/8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54842DC-5569-4421-BEE9-EC5D80DF6E5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934261" y="397984"/>
            <a:ext cx="1726129" cy="20427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Presentation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E894C19-9FAB-43B1-85B9-CB0B890E7C0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20955" y="968652"/>
            <a:ext cx="1044000" cy="1044000"/>
          </a:xfrm>
        </p:spPr>
        <p:txBody>
          <a:bodyPr>
            <a:normAutofit/>
          </a:bodyPr>
          <a:lstStyle/>
          <a:p>
            <a:r>
              <a:rPr lang="en-US" sz="2400" b="1" dirty="0"/>
              <a:t>11/11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B193253-F94A-4164-AE5D-6B3931AE17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279759" y="417981"/>
            <a:ext cx="1726129" cy="2042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GitHub Repo Setup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4F2613F-DCC0-4A1F-9B48-C279DDE0C20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771682" y="2309072"/>
            <a:ext cx="2050116" cy="1817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Designing AKKA &amp; JSOUP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747846D-FA06-4686-A47D-5A668FD95F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11/14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B5D9C5D-1FCA-4D88-ADCB-481D203B846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290335" y="2486474"/>
            <a:ext cx="1726129" cy="2042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Web Scrapping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DDFF132-912B-4B2B-B3E5-D1AB199B58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20955" y="2989714"/>
            <a:ext cx="1044000" cy="1044000"/>
          </a:xfrm>
        </p:spPr>
        <p:txBody>
          <a:bodyPr>
            <a:normAutofit/>
          </a:bodyPr>
          <a:lstStyle/>
          <a:p>
            <a:r>
              <a:rPr lang="en-US" sz="2400" dirty="0"/>
              <a:t>11/18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7AEBAB8-BDEB-4E4A-B443-829D3C340CA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155596" y="4269654"/>
            <a:ext cx="1726129" cy="2042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Sentiment Analysis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950DBC3-6438-47ED-BA7E-BBD7E08290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236997" y="2933825"/>
            <a:ext cx="1044000" cy="1044000"/>
          </a:xfrm>
        </p:spPr>
        <p:txBody>
          <a:bodyPr>
            <a:normAutofit/>
          </a:bodyPr>
          <a:lstStyle/>
          <a:p>
            <a:r>
              <a:rPr lang="en-US" sz="2400" dirty="0"/>
              <a:t>11/22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1435C51-CB8E-41E5-8C00-34ADCC273A3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922259" y="2457540"/>
            <a:ext cx="1726129" cy="20427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Cleaning &amp; Filtering Data</a:t>
            </a:r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7C0ECD94-A4CB-4FB7-A7F7-AA32C0ED85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11/24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E0624EF-8210-444B-9BC7-2C144038C2F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91217" y="4950749"/>
            <a:ext cx="1044000" cy="1044000"/>
          </a:xfrm>
        </p:spPr>
        <p:txBody>
          <a:bodyPr>
            <a:normAutofit/>
          </a:bodyPr>
          <a:lstStyle/>
          <a:p>
            <a:r>
              <a:rPr lang="en-US" sz="2400" dirty="0"/>
              <a:t>11/28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DF4A9D67-1B01-4CF8-AC0D-C7E518691F6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062661" y="4362148"/>
            <a:ext cx="1894320" cy="445521"/>
          </a:xfrm>
        </p:spPr>
        <p:txBody>
          <a:bodyPr>
            <a:normAutofit/>
          </a:bodyPr>
          <a:lstStyle/>
          <a:p>
            <a:r>
              <a:rPr lang="en-US" dirty="0"/>
              <a:t>Representation of Emojis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ACEF7EF-E8CB-4008-A749-3586789460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720955" y="5098449"/>
            <a:ext cx="1044000" cy="1044000"/>
          </a:xfrm>
        </p:spPr>
        <p:txBody>
          <a:bodyPr>
            <a:normAutofit/>
          </a:bodyPr>
          <a:lstStyle/>
          <a:p>
            <a:r>
              <a:rPr lang="en-US" sz="2400" dirty="0"/>
              <a:t>12/02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6FA5D30-6CB0-4EEA-AB74-670C4C1A6E0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513269" y="4328274"/>
            <a:ext cx="1726129" cy="2042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Visualization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22CF05B5-E92D-4FD2-A21C-956D8E8321A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952005" y="4288859"/>
            <a:ext cx="1726129" cy="2042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Final Presentation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0356F4D-EF6F-4CA4-9F12-1144AB06B635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/>
              <a:t>12/06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FD034-B9C1-41DF-9CA6-A5C81E6F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0</a:t>
            </a:r>
            <a:fld id="{93C1428B-5ACF-4E79-A091-05E2328DA75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E743-325E-4081-B978-FBA31B1C7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75" y="122549"/>
            <a:ext cx="11915481" cy="90678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 program in Scala and repository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3B8047-32B0-44DB-ACAF-4679336881E6}"/>
              </a:ext>
            </a:extLst>
          </p:cNvPr>
          <p:cNvSpPr txBox="1"/>
          <p:nvPr/>
        </p:nvSpPr>
        <p:spPr>
          <a:xfrm>
            <a:off x="1539631" y="5942499"/>
            <a:ext cx="8643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Cambria" panose="02040503050406030204" pitchFamily="18" charset="0"/>
              </a:rPr>
              <a:t>https://github.com/KailashDN/FunctionalSpark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303BA8B-5DD5-4D90-9AB3-02BFEB754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558" y="1273677"/>
            <a:ext cx="2655992" cy="34348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F29770B-7F8C-47D7-8276-63588FFB8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58" y="1802137"/>
            <a:ext cx="497345" cy="542188"/>
          </a:xfrm>
          <a:prstGeom prst="rect">
            <a:avLst/>
          </a:prstGeom>
        </p:spPr>
      </p:pic>
      <p:sp>
        <p:nvSpPr>
          <p:cNvPr id="18" name="AutoShape 91">
            <a:extLst>
              <a:ext uri="{FF2B5EF4-FFF2-40B4-BE49-F238E27FC236}">
                <a16:creationId xmlns:a16="http://schemas.microsoft.com/office/drawing/2014/main" id="{EC71A71E-0F76-4F41-A0BE-29422E56B416}"/>
              </a:ext>
            </a:extLst>
          </p:cNvPr>
          <p:cNvSpPr>
            <a:spLocks/>
          </p:cNvSpPr>
          <p:nvPr/>
        </p:nvSpPr>
        <p:spPr bwMode="auto">
          <a:xfrm>
            <a:off x="7678519" y="1695938"/>
            <a:ext cx="535450" cy="541866"/>
          </a:xfrm>
          <a:custGeom>
            <a:avLst/>
            <a:gdLst>
              <a:gd name="T0" fmla="+- 0 10795 54"/>
              <a:gd name="T1" fmla="*/ T0 w 21483"/>
              <a:gd name="T2" fmla="*/ 10800 h 21600"/>
              <a:gd name="T3" fmla="+- 0 10795 54"/>
              <a:gd name="T4" fmla="*/ T3 w 21483"/>
              <a:gd name="T5" fmla="*/ 10800 h 21600"/>
              <a:gd name="T6" fmla="+- 0 10795 54"/>
              <a:gd name="T7" fmla="*/ T6 w 21483"/>
              <a:gd name="T8" fmla="*/ 10800 h 21600"/>
              <a:gd name="T9" fmla="+- 0 10795 54"/>
              <a:gd name="T10" fmla="*/ T9 w 2148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483" h="21600">
                <a:moveTo>
                  <a:pt x="20490" y="581"/>
                </a:moveTo>
                <a:cubicBezTo>
                  <a:pt x="20984" y="1781"/>
                  <a:pt x="21295" y="3048"/>
                  <a:pt x="21421" y="4387"/>
                </a:cubicBezTo>
                <a:cubicBezTo>
                  <a:pt x="21545" y="5722"/>
                  <a:pt x="21482" y="7179"/>
                  <a:pt x="21220" y="8744"/>
                </a:cubicBezTo>
                <a:cubicBezTo>
                  <a:pt x="20549" y="13134"/>
                  <a:pt x="18385" y="16469"/>
                  <a:pt x="14732" y="18748"/>
                </a:cubicBezTo>
                <a:cubicBezTo>
                  <a:pt x="13010" y="19857"/>
                  <a:pt x="11265" y="20408"/>
                  <a:pt x="9505" y="20408"/>
                </a:cubicBezTo>
                <a:cubicBezTo>
                  <a:pt x="8354" y="20408"/>
                  <a:pt x="7208" y="20165"/>
                  <a:pt x="6064" y="19682"/>
                </a:cubicBezTo>
                <a:cubicBezTo>
                  <a:pt x="5893" y="19609"/>
                  <a:pt x="5725" y="19519"/>
                  <a:pt x="5556" y="19411"/>
                </a:cubicBezTo>
                <a:cubicBezTo>
                  <a:pt x="5388" y="19301"/>
                  <a:pt x="5221" y="19191"/>
                  <a:pt x="5058" y="19075"/>
                </a:cubicBezTo>
                <a:cubicBezTo>
                  <a:pt x="4840" y="18928"/>
                  <a:pt x="4625" y="18790"/>
                  <a:pt x="4414" y="18660"/>
                </a:cubicBezTo>
                <a:cubicBezTo>
                  <a:pt x="4199" y="18527"/>
                  <a:pt x="4017" y="18465"/>
                  <a:pt x="3857" y="18465"/>
                </a:cubicBezTo>
                <a:cubicBezTo>
                  <a:pt x="3785" y="18485"/>
                  <a:pt x="3698" y="18561"/>
                  <a:pt x="3598" y="18700"/>
                </a:cubicBezTo>
                <a:cubicBezTo>
                  <a:pt x="3497" y="18841"/>
                  <a:pt x="3392" y="18996"/>
                  <a:pt x="3287" y="19174"/>
                </a:cubicBezTo>
                <a:cubicBezTo>
                  <a:pt x="3184" y="19349"/>
                  <a:pt x="3085" y="19536"/>
                  <a:pt x="2989" y="19728"/>
                </a:cubicBezTo>
                <a:cubicBezTo>
                  <a:pt x="2898" y="19922"/>
                  <a:pt x="2821" y="20072"/>
                  <a:pt x="2760" y="20179"/>
                </a:cubicBezTo>
                <a:cubicBezTo>
                  <a:pt x="2655" y="20388"/>
                  <a:pt x="2557" y="20575"/>
                  <a:pt x="2463" y="20741"/>
                </a:cubicBezTo>
                <a:cubicBezTo>
                  <a:pt x="2372" y="20908"/>
                  <a:pt x="2285" y="21055"/>
                  <a:pt x="2213" y="21182"/>
                </a:cubicBezTo>
                <a:cubicBezTo>
                  <a:pt x="2025" y="21461"/>
                  <a:pt x="1787" y="21599"/>
                  <a:pt x="1494" y="21599"/>
                </a:cubicBezTo>
                <a:lnTo>
                  <a:pt x="1450" y="21599"/>
                </a:lnTo>
                <a:cubicBezTo>
                  <a:pt x="1235" y="21583"/>
                  <a:pt x="1050" y="21526"/>
                  <a:pt x="895" y="21433"/>
                </a:cubicBezTo>
                <a:cubicBezTo>
                  <a:pt x="743" y="21334"/>
                  <a:pt x="617" y="21224"/>
                  <a:pt x="521" y="21097"/>
                </a:cubicBezTo>
                <a:cubicBezTo>
                  <a:pt x="425" y="20975"/>
                  <a:pt x="348" y="20846"/>
                  <a:pt x="292" y="20716"/>
                </a:cubicBezTo>
                <a:cubicBezTo>
                  <a:pt x="236" y="20586"/>
                  <a:pt x="198" y="20484"/>
                  <a:pt x="184" y="20408"/>
                </a:cubicBezTo>
                <a:cubicBezTo>
                  <a:pt x="-17" y="20077"/>
                  <a:pt x="-54" y="19724"/>
                  <a:pt x="74" y="19355"/>
                </a:cubicBezTo>
                <a:cubicBezTo>
                  <a:pt x="222" y="18877"/>
                  <a:pt x="430" y="18479"/>
                  <a:pt x="699" y="18152"/>
                </a:cubicBezTo>
                <a:cubicBezTo>
                  <a:pt x="970" y="17827"/>
                  <a:pt x="1235" y="17536"/>
                  <a:pt x="1494" y="17276"/>
                </a:cubicBezTo>
                <a:cubicBezTo>
                  <a:pt x="1712" y="17068"/>
                  <a:pt x="1901" y="16873"/>
                  <a:pt x="2061" y="16692"/>
                </a:cubicBezTo>
                <a:cubicBezTo>
                  <a:pt x="2222" y="16511"/>
                  <a:pt x="2325" y="16319"/>
                  <a:pt x="2367" y="16113"/>
                </a:cubicBezTo>
                <a:cubicBezTo>
                  <a:pt x="2383" y="16057"/>
                  <a:pt x="2383" y="16003"/>
                  <a:pt x="2367" y="15949"/>
                </a:cubicBezTo>
                <a:cubicBezTo>
                  <a:pt x="2353" y="15899"/>
                  <a:pt x="2318" y="15783"/>
                  <a:pt x="2257" y="15611"/>
                </a:cubicBezTo>
                <a:cubicBezTo>
                  <a:pt x="2213" y="15503"/>
                  <a:pt x="2168" y="15379"/>
                  <a:pt x="2128" y="15241"/>
                </a:cubicBezTo>
                <a:cubicBezTo>
                  <a:pt x="2086" y="15100"/>
                  <a:pt x="2051" y="14941"/>
                  <a:pt x="2021" y="14761"/>
                </a:cubicBezTo>
                <a:cubicBezTo>
                  <a:pt x="1836" y="13321"/>
                  <a:pt x="1883" y="11988"/>
                  <a:pt x="2166" y="10774"/>
                </a:cubicBezTo>
                <a:cubicBezTo>
                  <a:pt x="2449" y="9557"/>
                  <a:pt x="2898" y="8464"/>
                  <a:pt x="3509" y="7493"/>
                </a:cubicBezTo>
                <a:cubicBezTo>
                  <a:pt x="4122" y="6527"/>
                  <a:pt x="4852" y="5689"/>
                  <a:pt x="5694" y="4986"/>
                </a:cubicBezTo>
                <a:cubicBezTo>
                  <a:pt x="6539" y="4283"/>
                  <a:pt x="7416" y="3741"/>
                  <a:pt x="8326" y="3351"/>
                </a:cubicBezTo>
                <a:cubicBezTo>
                  <a:pt x="8939" y="3091"/>
                  <a:pt x="9611" y="2939"/>
                  <a:pt x="10336" y="2894"/>
                </a:cubicBezTo>
                <a:cubicBezTo>
                  <a:pt x="11066" y="2848"/>
                  <a:pt x="11826" y="2817"/>
                  <a:pt x="12617" y="2798"/>
                </a:cubicBezTo>
                <a:cubicBezTo>
                  <a:pt x="13073" y="2798"/>
                  <a:pt x="13546" y="2789"/>
                  <a:pt x="14037" y="2772"/>
                </a:cubicBezTo>
                <a:cubicBezTo>
                  <a:pt x="14531" y="2752"/>
                  <a:pt x="15008" y="2704"/>
                  <a:pt x="15469" y="2623"/>
                </a:cubicBezTo>
                <a:cubicBezTo>
                  <a:pt x="15926" y="2541"/>
                  <a:pt x="16351" y="2414"/>
                  <a:pt x="16740" y="2239"/>
                </a:cubicBezTo>
                <a:cubicBezTo>
                  <a:pt x="17128" y="2064"/>
                  <a:pt x="17446" y="1815"/>
                  <a:pt x="17692" y="1499"/>
                </a:cubicBezTo>
                <a:cubicBezTo>
                  <a:pt x="17839" y="1321"/>
                  <a:pt x="17984" y="1135"/>
                  <a:pt x="18125" y="948"/>
                </a:cubicBezTo>
                <a:cubicBezTo>
                  <a:pt x="18261" y="756"/>
                  <a:pt x="18403" y="595"/>
                  <a:pt x="18548" y="460"/>
                </a:cubicBezTo>
                <a:cubicBezTo>
                  <a:pt x="18696" y="324"/>
                  <a:pt x="18855" y="214"/>
                  <a:pt x="19028" y="129"/>
                </a:cubicBezTo>
                <a:cubicBezTo>
                  <a:pt x="19206" y="42"/>
                  <a:pt x="19423" y="0"/>
                  <a:pt x="19688" y="0"/>
                </a:cubicBezTo>
                <a:cubicBezTo>
                  <a:pt x="19856" y="0"/>
                  <a:pt x="20015" y="50"/>
                  <a:pt x="20163" y="155"/>
                </a:cubicBezTo>
                <a:cubicBezTo>
                  <a:pt x="20308" y="261"/>
                  <a:pt x="20418" y="400"/>
                  <a:pt x="20490" y="581"/>
                </a:cubicBezTo>
                <a:moveTo>
                  <a:pt x="15350" y="9977"/>
                </a:moveTo>
                <a:cubicBezTo>
                  <a:pt x="15596" y="10017"/>
                  <a:pt x="15811" y="9927"/>
                  <a:pt x="15993" y="9712"/>
                </a:cubicBezTo>
                <a:cubicBezTo>
                  <a:pt x="16178" y="9503"/>
                  <a:pt x="16276" y="9249"/>
                  <a:pt x="16291" y="8953"/>
                </a:cubicBezTo>
                <a:cubicBezTo>
                  <a:pt x="16305" y="8636"/>
                  <a:pt x="16230" y="8374"/>
                  <a:pt x="16064" y="8159"/>
                </a:cubicBezTo>
                <a:cubicBezTo>
                  <a:pt x="15893" y="7947"/>
                  <a:pt x="15680" y="7832"/>
                  <a:pt x="15418" y="7815"/>
                </a:cubicBezTo>
                <a:cubicBezTo>
                  <a:pt x="14321" y="7761"/>
                  <a:pt x="13284" y="7834"/>
                  <a:pt x="12315" y="8038"/>
                </a:cubicBezTo>
                <a:cubicBezTo>
                  <a:pt x="11344" y="8241"/>
                  <a:pt x="10425" y="8571"/>
                  <a:pt x="9550" y="9032"/>
                </a:cubicBezTo>
                <a:cubicBezTo>
                  <a:pt x="8673" y="9492"/>
                  <a:pt x="7842" y="10090"/>
                  <a:pt x="7046" y="10830"/>
                </a:cubicBezTo>
                <a:cubicBezTo>
                  <a:pt x="6249" y="11567"/>
                  <a:pt x="5479" y="12465"/>
                  <a:pt x="4732" y="13518"/>
                </a:cubicBezTo>
                <a:cubicBezTo>
                  <a:pt x="4562" y="13764"/>
                  <a:pt x="4482" y="14032"/>
                  <a:pt x="4496" y="14323"/>
                </a:cubicBezTo>
                <a:cubicBezTo>
                  <a:pt x="4510" y="14617"/>
                  <a:pt x="4620" y="14862"/>
                  <a:pt x="4821" y="15063"/>
                </a:cubicBezTo>
                <a:cubicBezTo>
                  <a:pt x="4971" y="15221"/>
                  <a:pt x="5163" y="15311"/>
                  <a:pt x="5392" y="15317"/>
                </a:cubicBezTo>
                <a:cubicBezTo>
                  <a:pt x="5668" y="15317"/>
                  <a:pt x="5900" y="15195"/>
                  <a:pt x="6087" y="14953"/>
                </a:cubicBezTo>
                <a:cubicBezTo>
                  <a:pt x="6759" y="14035"/>
                  <a:pt x="7435" y="13244"/>
                  <a:pt x="8116" y="12586"/>
                </a:cubicBezTo>
                <a:cubicBezTo>
                  <a:pt x="8794" y="11929"/>
                  <a:pt x="9510" y="11401"/>
                  <a:pt x="10259" y="11005"/>
                </a:cubicBezTo>
                <a:cubicBezTo>
                  <a:pt x="11010" y="10610"/>
                  <a:pt x="11801" y="10330"/>
                  <a:pt x="12636" y="10167"/>
                </a:cubicBezTo>
                <a:cubicBezTo>
                  <a:pt x="13467" y="10003"/>
                  <a:pt x="14372" y="9938"/>
                  <a:pt x="15350" y="9977"/>
                </a:cubicBezTo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  <a:effectLst/>
          <a:extLst/>
        </p:spPr>
        <p:txBody>
          <a:bodyPr lIns="41285" tIns="41285" rIns="41285" bIns="41285" anchor="ctr"/>
          <a:lstStyle/>
          <a:p>
            <a:pPr defTabSz="742926">
              <a:defRPr/>
            </a:pPr>
            <a:endParaRPr lang="es-ES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" panose="02040503050406030204" pitchFamily="18" charset="0"/>
              <a:cs typeface="Gill Sans" charset="0"/>
              <a:sym typeface="Gill Sans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B10F64-005D-404D-9628-ED5C6EF34CA7}"/>
              </a:ext>
            </a:extLst>
          </p:cNvPr>
          <p:cNvSpPr txBox="1"/>
          <p:nvPr/>
        </p:nvSpPr>
        <p:spPr>
          <a:xfrm>
            <a:off x="8434973" y="1667770"/>
            <a:ext cx="3435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Data Cleaning &amp; Modelling Using Spark ML Libraries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128494-B30D-449D-AE3C-A7C87A7A2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58" y="3063171"/>
            <a:ext cx="505273" cy="5508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4771F84-973B-4E83-9D8D-FF89D268908A}"/>
              </a:ext>
            </a:extLst>
          </p:cNvPr>
          <p:cNvSpPr txBox="1"/>
          <p:nvPr/>
        </p:nvSpPr>
        <p:spPr>
          <a:xfrm>
            <a:off x="1575278" y="3014095"/>
            <a:ext cx="298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Sentiment Analysis using: Naive Bayes and GBM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6CA297-C4B2-4FFA-8DA2-39B6CDAE79D4}"/>
              </a:ext>
            </a:extLst>
          </p:cNvPr>
          <p:cNvSpPr txBox="1"/>
          <p:nvPr/>
        </p:nvSpPr>
        <p:spPr>
          <a:xfrm>
            <a:off x="1527908" y="5497643"/>
            <a:ext cx="3931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Code repository:</a:t>
            </a:r>
          </a:p>
        </p:txBody>
      </p:sp>
      <p:sp>
        <p:nvSpPr>
          <p:cNvPr id="23" name="AutoShape 91">
            <a:extLst>
              <a:ext uri="{FF2B5EF4-FFF2-40B4-BE49-F238E27FC236}">
                <a16:creationId xmlns:a16="http://schemas.microsoft.com/office/drawing/2014/main" id="{89915476-7290-4B29-8AD6-1541970C9119}"/>
              </a:ext>
            </a:extLst>
          </p:cNvPr>
          <p:cNvSpPr>
            <a:spLocks/>
          </p:cNvSpPr>
          <p:nvPr/>
        </p:nvSpPr>
        <p:spPr bwMode="auto">
          <a:xfrm>
            <a:off x="7619037" y="2931522"/>
            <a:ext cx="535450" cy="541866"/>
          </a:xfrm>
          <a:custGeom>
            <a:avLst/>
            <a:gdLst>
              <a:gd name="T0" fmla="+- 0 10795 54"/>
              <a:gd name="T1" fmla="*/ T0 w 21483"/>
              <a:gd name="T2" fmla="*/ 10800 h 21600"/>
              <a:gd name="T3" fmla="+- 0 10795 54"/>
              <a:gd name="T4" fmla="*/ T3 w 21483"/>
              <a:gd name="T5" fmla="*/ 10800 h 21600"/>
              <a:gd name="T6" fmla="+- 0 10795 54"/>
              <a:gd name="T7" fmla="*/ T6 w 21483"/>
              <a:gd name="T8" fmla="*/ 10800 h 21600"/>
              <a:gd name="T9" fmla="+- 0 10795 54"/>
              <a:gd name="T10" fmla="*/ T9 w 2148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483" h="21600">
                <a:moveTo>
                  <a:pt x="20490" y="581"/>
                </a:moveTo>
                <a:cubicBezTo>
                  <a:pt x="20984" y="1781"/>
                  <a:pt x="21295" y="3048"/>
                  <a:pt x="21421" y="4387"/>
                </a:cubicBezTo>
                <a:cubicBezTo>
                  <a:pt x="21545" y="5722"/>
                  <a:pt x="21482" y="7179"/>
                  <a:pt x="21220" y="8744"/>
                </a:cubicBezTo>
                <a:cubicBezTo>
                  <a:pt x="20549" y="13134"/>
                  <a:pt x="18385" y="16469"/>
                  <a:pt x="14732" y="18748"/>
                </a:cubicBezTo>
                <a:cubicBezTo>
                  <a:pt x="13010" y="19857"/>
                  <a:pt x="11265" y="20408"/>
                  <a:pt x="9505" y="20408"/>
                </a:cubicBezTo>
                <a:cubicBezTo>
                  <a:pt x="8354" y="20408"/>
                  <a:pt x="7208" y="20165"/>
                  <a:pt x="6064" y="19682"/>
                </a:cubicBezTo>
                <a:cubicBezTo>
                  <a:pt x="5893" y="19609"/>
                  <a:pt x="5725" y="19519"/>
                  <a:pt x="5556" y="19411"/>
                </a:cubicBezTo>
                <a:cubicBezTo>
                  <a:pt x="5388" y="19301"/>
                  <a:pt x="5221" y="19191"/>
                  <a:pt x="5058" y="19075"/>
                </a:cubicBezTo>
                <a:cubicBezTo>
                  <a:pt x="4840" y="18928"/>
                  <a:pt x="4625" y="18790"/>
                  <a:pt x="4414" y="18660"/>
                </a:cubicBezTo>
                <a:cubicBezTo>
                  <a:pt x="4199" y="18527"/>
                  <a:pt x="4017" y="18465"/>
                  <a:pt x="3857" y="18465"/>
                </a:cubicBezTo>
                <a:cubicBezTo>
                  <a:pt x="3785" y="18485"/>
                  <a:pt x="3698" y="18561"/>
                  <a:pt x="3598" y="18700"/>
                </a:cubicBezTo>
                <a:cubicBezTo>
                  <a:pt x="3497" y="18841"/>
                  <a:pt x="3392" y="18996"/>
                  <a:pt x="3287" y="19174"/>
                </a:cubicBezTo>
                <a:cubicBezTo>
                  <a:pt x="3184" y="19349"/>
                  <a:pt x="3085" y="19536"/>
                  <a:pt x="2989" y="19728"/>
                </a:cubicBezTo>
                <a:cubicBezTo>
                  <a:pt x="2898" y="19922"/>
                  <a:pt x="2821" y="20072"/>
                  <a:pt x="2760" y="20179"/>
                </a:cubicBezTo>
                <a:cubicBezTo>
                  <a:pt x="2655" y="20388"/>
                  <a:pt x="2557" y="20575"/>
                  <a:pt x="2463" y="20741"/>
                </a:cubicBezTo>
                <a:cubicBezTo>
                  <a:pt x="2372" y="20908"/>
                  <a:pt x="2285" y="21055"/>
                  <a:pt x="2213" y="21182"/>
                </a:cubicBezTo>
                <a:cubicBezTo>
                  <a:pt x="2025" y="21461"/>
                  <a:pt x="1787" y="21599"/>
                  <a:pt x="1494" y="21599"/>
                </a:cubicBezTo>
                <a:lnTo>
                  <a:pt x="1450" y="21599"/>
                </a:lnTo>
                <a:cubicBezTo>
                  <a:pt x="1235" y="21583"/>
                  <a:pt x="1050" y="21526"/>
                  <a:pt x="895" y="21433"/>
                </a:cubicBezTo>
                <a:cubicBezTo>
                  <a:pt x="743" y="21334"/>
                  <a:pt x="617" y="21224"/>
                  <a:pt x="521" y="21097"/>
                </a:cubicBezTo>
                <a:cubicBezTo>
                  <a:pt x="425" y="20975"/>
                  <a:pt x="348" y="20846"/>
                  <a:pt x="292" y="20716"/>
                </a:cubicBezTo>
                <a:cubicBezTo>
                  <a:pt x="236" y="20586"/>
                  <a:pt x="198" y="20484"/>
                  <a:pt x="184" y="20408"/>
                </a:cubicBezTo>
                <a:cubicBezTo>
                  <a:pt x="-17" y="20077"/>
                  <a:pt x="-54" y="19724"/>
                  <a:pt x="74" y="19355"/>
                </a:cubicBezTo>
                <a:cubicBezTo>
                  <a:pt x="222" y="18877"/>
                  <a:pt x="430" y="18479"/>
                  <a:pt x="699" y="18152"/>
                </a:cubicBezTo>
                <a:cubicBezTo>
                  <a:pt x="970" y="17827"/>
                  <a:pt x="1235" y="17536"/>
                  <a:pt x="1494" y="17276"/>
                </a:cubicBezTo>
                <a:cubicBezTo>
                  <a:pt x="1712" y="17068"/>
                  <a:pt x="1901" y="16873"/>
                  <a:pt x="2061" y="16692"/>
                </a:cubicBezTo>
                <a:cubicBezTo>
                  <a:pt x="2222" y="16511"/>
                  <a:pt x="2325" y="16319"/>
                  <a:pt x="2367" y="16113"/>
                </a:cubicBezTo>
                <a:cubicBezTo>
                  <a:pt x="2383" y="16057"/>
                  <a:pt x="2383" y="16003"/>
                  <a:pt x="2367" y="15949"/>
                </a:cubicBezTo>
                <a:cubicBezTo>
                  <a:pt x="2353" y="15899"/>
                  <a:pt x="2318" y="15783"/>
                  <a:pt x="2257" y="15611"/>
                </a:cubicBezTo>
                <a:cubicBezTo>
                  <a:pt x="2213" y="15503"/>
                  <a:pt x="2168" y="15379"/>
                  <a:pt x="2128" y="15241"/>
                </a:cubicBezTo>
                <a:cubicBezTo>
                  <a:pt x="2086" y="15100"/>
                  <a:pt x="2051" y="14941"/>
                  <a:pt x="2021" y="14761"/>
                </a:cubicBezTo>
                <a:cubicBezTo>
                  <a:pt x="1836" y="13321"/>
                  <a:pt x="1883" y="11988"/>
                  <a:pt x="2166" y="10774"/>
                </a:cubicBezTo>
                <a:cubicBezTo>
                  <a:pt x="2449" y="9557"/>
                  <a:pt x="2898" y="8464"/>
                  <a:pt x="3509" y="7493"/>
                </a:cubicBezTo>
                <a:cubicBezTo>
                  <a:pt x="4122" y="6527"/>
                  <a:pt x="4852" y="5689"/>
                  <a:pt x="5694" y="4986"/>
                </a:cubicBezTo>
                <a:cubicBezTo>
                  <a:pt x="6539" y="4283"/>
                  <a:pt x="7416" y="3741"/>
                  <a:pt x="8326" y="3351"/>
                </a:cubicBezTo>
                <a:cubicBezTo>
                  <a:pt x="8939" y="3091"/>
                  <a:pt x="9611" y="2939"/>
                  <a:pt x="10336" y="2894"/>
                </a:cubicBezTo>
                <a:cubicBezTo>
                  <a:pt x="11066" y="2848"/>
                  <a:pt x="11826" y="2817"/>
                  <a:pt x="12617" y="2798"/>
                </a:cubicBezTo>
                <a:cubicBezTo>
                  <a:pt x="13073" y="2798"/>
                  <a:pt x="13546" y="2789"/>
                  <a:pt x="14037" y="2772"/>
                </a:cubicBezTo>
                <a:cubicBezTo>
                  <a:pt x="14531" y="2752"/>
                  <a:pt x="15008" y="2704"/>
                  <a:pt x="15469" y="2623"/>
                </a:cubicBezTo>
                <a:cubicBezTo>
                  <a:pt x="15926" y="2541"/>
                  <a:pt x="16351" y="2414"/>
                  <a:pt x="16740" y="2239"/>
                </a:cubicBezTo>
                <a:cubicBezTo>
                  <a:pt x="17128" y="2064"/>
                  <a:pt x="17446" y="1815"/>
                  <a:pt x="17692" y="1499"/>
                </a:cubicBezTo>
                <a:cubicBezTo>
                  <a:pt x="17839" y="1321"/>
                  <a:pt x="17984" y="1135"/>
                  <a:pt x="18125" y="948"/>
                </a:cubicBezTo>
                <a:cubicBezTo>
                  <a:pt x="18261" y="756"/>
                  <a:pt x="18403" y="595"/>
                  <a:pt x="18548" y="460"/>
                </a:cubicBezTo>
                <a:cubicBezTo>
                  <a:pt x="18696" y="324"/>
                  <a:pt x="18855" y="214"/>
                  <a:pt x="19028" y="129"/>
                </a:cubicBezTo>
                <a:cubicBezTo>
                  <a:pt x="19206" y="42"/>
                  <a:pt x="19423" y="0"/>
                  <a:pt x="19688" y="0"/>
                </a:cubicBezTo>
                <a:cubicBezTo>
                  <a:pt x="19856" y="0"/>
                  <a:pt x="20015" y="50"/>
                  <a:pt x="20163" y="155"/>
                </a:cubicBezTo>
                <a:cubicBezTo>
                  <a:pt x="20308" y="261"/>
                  <a:pt x="20418" y="400"/>
                  <a:pt x="20490" y="581"/>
                </a:cubicBezTo>
                <a:moveTo>
                  <a:pt x="15350" y="9977"/>
                </a:moveTo>
                <a:cubicBezTo>
                  <a:pt x="15596" y="10017"/>
                  <a:pt x="15811" y="9927"/>
                  <a:pt x="15993" y="9712"/>
                </a:cubicBezTo>
                <a:cubicBezTo>
                  <a:pt x="16178" y="9503"/>
                  <a:pt x="16276" y="9249"/>
                  <a:pt x="16291" y="8953"/>
                </a:cubicBezTo>
                <a:cubicBezTo>
                  <a:pt x="16305" y="8636"/>
                  <a:pt x="16230" y="8374"/>
                  <a:pt x="16064" y="8159"/>
                </a:cubicBezTo>
                <a:cubicBezTo>
                  <a:pt x="15893" y="7947"/>
                  <a:pt x="15680" y="7832"/>
                  <a:pt x="15418" y="7815"/>
                </a:cubicBezTo>
                <a:cubicBezTo>
                  <a:pt x="14321" y="7761"/>
                  <a:pt x="13284" y="7834"/>
                  <a:pt x="12315" y="8038"/>
                </a:cubicBezTo>
                <a:cubicBezTo>
                  <a:pt x="11344" y="8241"/>
                  <a:pt x="10425" y="8571"/>
                  <a:pt x="9550" y="9032"/>
                </a:cubicBezTo>
                <a:cubicBezTo>
                  <a:pt x="8673" y="9492"/>
                  <a:pt x="7842" y="10090"/>
                  <a:pt x="7046" y="10830"/>
                </a:cubicBezTo>
                <a:cubicBezTo>
                  <a:pt x="6249" y="11567"/>
                  <a:pt x="5479" y="12465"/>
                  <a:pt x="4732" y="13518"/>
                </a:cubicBezTo>
                <a:cubicBezTo>
                  <a:pt x="4562" y="13764"/>
                  <a:pt x="4482" y="14032"/>
                  <a:pt x="4496" y="14323"/>
                </a:cubicBezTo>
                <a:cubicBezTo>
                  <a:pt x="4510" y="14617"/>
                  <a:pt x="4620" y="14862"/>
                  <a:pt x="4821" y="15063"/>
                </a:cubicBezTo>
                <a:cubicBezTo>
                  <a:pt x="4971" y="15221"/>
                  <a:pt x="5163" y="15311"/>
                  <a:pt x="5392" y="15317"/>
                </a:cubicBezTo>
                <a:cubicBezTo>
                  <a:pt x="5668" y="15317"/>
                  <a:pt x="5900" y="15195"/>
                  <a:pt x="6087" y="14953"/>
                </a:cubicBezTo>
                <a:cubicBezTo>
                  <a:pt x="6759" y="14035"/>
                  <a:pt x="7435" y="13244"/>
                  <a:pt x="8116" y="12586"/>
                </a:cubicBezTo>
                <a:cubicBezTo>
                  <a:pt x="8794" y="11929"/>
                  <a:pt x="9510" y="11401"/>
                  <a:pt x="10259" y="11005"/>
                </a:cubicBezTo>
                <a:cubicBezTo>
                  <a:pt x="11010" y="10610"/>
                  <a:pt x="11801" y="10330"/>
                  <a:pt x="12636" y="10167"/>
                </a:cubicBezTo>
                <a:cubicBezTo>
                  <a:pt x="13467" y="10003"/>
                  <a:pt x="14372" y="9938"/>
                  <a:pt x="15350" y="9977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lIns="41285" tIns="41285" rIns="41285" bIns="41285" anchor="ctr"/>
          <a:lstStyle/>
          <a:p>
            <a:pPr defTabSz="742926">
              <a:defRPr/>
            </a:pPr>
            <a:endParaRPr lang="es-ES" sz="2000" b="1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" panose="02040503050406030204" pitchFamily="18" charset="0"/>
              <a:cs typeface="Gill Sans" charset="0"/>
              <a:sym typeface="Gill Sans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C9D9AB-3CEF-4319-97EF-3DCC1D65D394}"/>
              </a:ext>
            </a:extLst>
          </p:cNvPr>
          <p:cNvSpPr txBox="1"/>
          <p:nvPr/>
        </p:nvSpPr>
        <p:spPr>
          <a:xfrm>
            <a:off x="1539631" y="1792141"/>
            <a:ext cx="2983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Web Scrapping: AKKA and JSoup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7C124B-FF06-4444-95AE-0A4B90E25134}"/>
              </a:ext>
            </a:extLst>
          </p:cNvPr>
          <p:cNvSpPr txBox="1"/>
          <p:nvPr/>
        </p:nvSpPr>
        <p:spPr>
          <a:xfrm>
            <a:off x="8434973" y="2942047"/>
            <a:ext cx="3435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Validation &amp; Visualization:</a:t>
            </a:r>
          </a:p>
          <a:p>
            <a:r>
              <a:rPr lang="en-US" sz="2000" b="1" dirty="0">
                <a:latin typeface="Cambria" panose="02040503050406030204" pitchFamily="18" charset="0"/>
              </a:rPr>
              <a:t>Zeppelin</a:t>
            </a:r>
          </a:p>
        </p:txBody>
      </p:sp>
    </p:spTree>
    <p:extLst>
      <p:ext uri="{BB962C8B-B14F-4D97-AF65-F5344CB8AC3E}">
        <p14:creationId xmlns:p14="http://schemas.microsoft.com/office/powerpoint/2010/main" val="411311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E0F8-5BFB-4D10-AE7B-256E8DDB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24" y="226244"/>
            <a:ext cx="11099276" cy="933254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Algerian" panose="04020705040A02060702" pitchFamily="82" charset="0"/>
              </a:rPr>
              <a:t>Acceptance Criteria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70D19-0647-41E8-B826-AB42C72DF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23" y="999242"/>
            <a:ext cx="11670383" cy="57126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Verify Analysis result with test data : The Accuracy should be minimum 90%.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 Scrapped data will be split into Test and Train to compute the accuracy of model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000" dirty="0"/>
          </a:p>
          <a:p>
            <a:r>
              <a:rPr lang="en-US" sz="2400" dirty="0"/>
              <a:t>Able to show Sentiments on review in form of smileys: Accuracy should me minimum 90-95%.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We will be using SVM and other algorithms to classify emojis to corresponding group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We will be creating our own test set which has properly define sentiments with corresponding emoji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This Test set will be use for model evaluation</a:t>
            </a:r>
          </a:p>
          <a:p>
            <a:r>
              <a:rPr lang="en-US" sz="2400" dirty="0"/>
              <a:t>Example: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If review is Positive, then: </a:t>
            </a:r>
            <a:r>
              <a:rPr lang="en-US" b="1" dirty="0">
                <a:solidFill>
                  <a:srgbClr val="00B050"/>
                </a:solidFill>
                <a:sym typeface="Segoe UI Emoji" panose="020B0502040204020203" pitchFamily="34" charset="0"/>
              </a:rPr>
              <a:t>😄</a:t>
            </a:r>
            <a:endParaRPr lang="en-US" dirty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If review is Negative, then:  </a:t>
            </a:r>
            <a:r>
              <a:rPr lang="en-US" b="1" dirty="0">
                <a:solidFill>
                  <a:srgbClr val="00B0F0"/>
                </a:solidFill>
                <a:sym typeface="Segoe UI Emoji" panose="020B0502040204020203" pitchFamily="34" charset="0"/>
              </a:rPr>
              <a:t>😯</a:t>
            </a:r>
            <a:endParaRPr lang="en-US" dirty="0">
              <a:solidFill>
                <a:srgbClr val="00B0F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If review contain abusive word, then: </a:t>
            </a:r>
            <a:r>
              <a:rPr lang="en-US" b="1" dirty="0">
                <a:solidFill>
                  <a:srgbClr val="FF0000"/>
                </a:solidFill>
                <a:sym typeface="Segoe UI Emoji" panose="020B0502040204020203" pitchFamily="34" charset="0"/>
              </a:rPr>
              <a:t>🤐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  <a:sym typeface="Segoe UI Emoji" panose="020B0502040204020203" pitchFamily="34" charset="0"/>
              </a:rPr>
              <a:t>🤬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If review is Positive, Helpful then: </a:t>
            </a:r>
            <a:r>
              <a:rPr lang="en-US" b="1" dirty="0">
                <a:solidFill>
                  <a:schemeClr val="accent4"/>
                </a:solidFill>
                <a:sym typeface="Segoe UI Emoji" panose="020B0502040204020203" pitchFamily="34" charset="0"/>
              </a:rPr>
              <a:t>😄</a:t>
            </a:r>
            <a:r>
              <a:rPr lang="en-US" b="1" dirty="0">
                <a:solidFill>
                  <a:schemeClr val="accent4"/>
                </a:solidFill>
              </a:rPr>
              <a:t>, </a:t>
            </a:r>
            <a:r>
              <a:rPr lang="en-US" b="1" dirty="0">
                <a:solidFill>
                  <a:schemeClr val="accent4"/>
                </a:solidFill>
                <a:sym typeface="Segoe UI Emoji" panose="020B0502040204020203" pitchFamily="34" charset="0"/>
              </a:rPr>
              <a:t>🤗</a:t>
            </a:r>
            <a:endParaRPr lang="en-US" dirty="0">
              <a:solidFill>
                <a:schemeClr val="accent4"/>
              </a:solidFill>
            </a:endParaRPr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218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573</Words>
  <Application>Microsoft Office PowerPoint</Application>
  <PresentationFormat>Widescreen</PresentationFormat>
  <Paragraphs>106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Cambria</vt:lpstr>
      <vt:lpstr>Wingdings</vt:lpstr>
      <vt:lpstr>Office Theme</vt:lpstr>
      <vt:lpstr>PowerPoint Presentation</vt:lpstr>
      <vt:lpstr>GENERAL USE CASE</vt:lpstr>
      <vt:lpstr>SYSTEM FLOW </vt:lpstr>
      <vt:lpstr>Methodology - 1</vt:lpstr>
      <vt:lpstr>Methodology - 2</vt:lpstr>
      <vt:lpstr>Data Sources</vt:lpstr>
      <vt:lpstr>Project Milestones</vt:lpstr>
      <vt:lpstr>  program in Scala and repository</vt:lpstr>
      <vt:lpstr>Acceptance Criteria</vt:lpstr>
      <vt:lpstr>Goals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Kailash Dhondoo Nadkar</dc:creator>
  <cp:lastModifiedBy>Kailash Dhondoo Nadkar</cp:lastModifiedBy>
  <cp:revision>7</cp:revision>
  <dcterms:created xsi:type="dcterms:W3CDTF">2019-11-15T19:54:16Z</dcterms:created>
  <dcterms:modified xsi:type="dcterms:W3CDTF">2019-11-15T20:30:03Z</dcterms:modified>
</cp:coreProperties>
</file>