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5"/>
  </p:normalViewPr>
  <p:slideViewPr>
    <p:cSldViewPr snapToGrid="0">
      <p:cViewPr varScale="1">
        <p:scale>
          <a:sx n="113" d="100"/>
          <a:sy n="113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4309-AC00-6111-D415-5EBF87B9B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BDFFE-3D7E-D51C-19F8-5BC0B6AE1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FD771-8A90-FDC0-D3E1-F11328CC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9089-B82E-854F-ABA9-34724225AFDF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C8C9C-E1D4-1DDC-6675-99978226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DEE5-B402-AE7E-5502-5FA29341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8A1-8E96-0C4D-8991-F88244EC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00DF-0B9F-04CE-C023-4290AF20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4B09F-AA5A-745F-4D1D-2F3EFEA66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58D26-AD0C-80CE-8CC3-ECFA55D7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9089-B82E-854F-ABA9-34724225AFDF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CE066-9893-088E-A94C-939E1823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4610-0A91-6BF4-FD9F-5240180C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8A1-8E96-0C4D-8991-F88244EC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11741-DC63-B33F-717E-41AB51733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D055F-6426-271B-5179-5D99B7F84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5853-765E-6361-D360-216168AB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9089-B82E-854F-ABA9-34724225AFDF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C7F3-7ED4-AEF7-8088-AB775E5F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7DAFD-C161-C3A6-C832-A22F2B5C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8A1-8E96-0C4D-8991-F88244EC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5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2DBD-C447-73AF-5022-6A792F98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10DA-8F38-B5FE-E876-AB5429A60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DB0FE-D2FC-C23B-835D-B982BB06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9089-B82E-854F-ABA9-34724225AFDF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A42C5-E8E4-44C4-773A-8291D817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3D24A-F84A-13D8-E62C-D96D0FC8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8A1-8E96-0C4D-8991-F88244EC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011-9F57-9578-82BE-E2B139BB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89EA6-595D-E13D-4500-8B113B89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B8BB-2803-6F94-8BBB-A6E28D97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9089-B82E-854F-ABA9-34724225AFDF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F88D-9E6D-85E9-3217-E82EBCCA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6AD8-415C-65C4-10CC-F9D8CE14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8A1-8E96-0C4D-8991-F88244EC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0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4DBB-DC58-9140-4374-C4573D9B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590C-04FC-88E1-9177-360259248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A311A-7E1D-CD5F-BAF4-E7C2A8342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B1F93-4D69-E835-054F-EDDE482F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9089-B82E-854F-ABA9-34724225AFDF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74522-E16B-1B0D-7562-23CA3712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33602-AEC3-13FE-EBA2-4C076879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8A1-8E96-0C4D-8991-F88244EC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5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F253-5396-0E90-A834-E5C15F42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81222-B196-C9B6-53E9-004790E69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B5085-3B4F-B39E-DA5D-FF4326765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C571A-A87F-8C42-11D9-DE90C44F6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4FA23-96E9-01A9-2BFD-F80BC8FFD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50909-0F04-78DC-0528-0CA72160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9089-B82E-854F-ABA9-34724225AFDF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B1391-A94A-15EF-98CF-8C19553E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05F7E-460E-BA66-659A-63350DAB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8A1-8E96-0C4D-8991-F88244EC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7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42B9-F202-4ED9-3A23-7E3EB307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A4C62-12E9-FEDA-22C7-66AEE04B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9089-B82E-854F-ABA9-34724225AFDF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C7092-6E33-7AC8-C1FA-ABF7D3EA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3AA15-D6DE-727B-EF8B-26C47663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8A1-8E96-0C4D-8991-F88244EC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9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D23A1-869F-24AD-E4B3-306F785E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9089-B82E-854F-ABA9-34724225AFDF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8F1B0-8960-9BF4-A902-18805212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63B1C-5730-DFD6-6C35-E55F7A1C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8A1-8E96-0C4D-8991-F88244EC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7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D68E-0D3D-E915-5CA5-F42314A1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044E-4F25-4129-7AED-052EA03D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4B63D-2912-B8C7-2D95-180532A01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CC558-14D8-82D4-99CB-5DBED034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9089-B82E-854F-ABA9-34724225AFDF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0EF69-998E-B420-C1DA-1DDAB59C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BF7B4-CF09-D888-2DF2-5DF55469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8A1-8E96-0C4D-8991-F88244EC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8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389F-9F46-1FA0-9D86-876FB55E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0E62A-C91A-0D43-33E9-980FBC985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DCE-F64C-4008-A77B-D0386AF9A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2BF6B-4218-4BB2-9E54-1A93B581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9089-B82E-854F-ABA9-34724225AFDF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A293B-6EC6-4777-6992-C34198A3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9D945-7A00-8C46-740C-2A6A50CE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8A1-8E96-0C4D-8991-F88244EC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881D6-0D69-2A72-5C13-39013E5E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97AE4-C259-4E41-021F-713706875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8BFF4-110D-018B-68E9-D581C0E48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379089-B82E-854F-ABA9-34724225AFDF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E3B5-EA21-D316-0325-67AA92ED4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1752E-6CF7-5DE3-9F4D-23D0CADFB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DA28A1-8E96-0C4D-8991-F88244EC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0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yNxAKsIJV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long black hair&#10;&#10;Description automatically generated">
            <a:extLst>
              <a:ext uri="{FF2B5EF4-FFF2-40B4-BE49-F238E27FC236}">
                <a16:creationId xmlns:a16="http://schemas.microsoft.com/office/drawing/2014/main" id="{F81D111A-C7F9-62C8-1E80-671C9D91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89" y="988661"/>
            <a:ext cx="1302456" cy="1528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BFDB0C-E22B-43F6-A9F3-654E9503E6B2}"/>
              </a:ext>
            </a:extLst>
          </p:cNvPr>
          <p:cNvSpPr txBox="1"/>
          <p:nvPr/>
        </p:nvSpPr>
        <p:spPr>
          <a:xfrm>
            <a:off x="2810933" y="1162758"/>
            <a:ext cx="9177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Full Name        : Abhirami Pradeep Susi</a:t>
            </a:r>
          </a:p>
          <a:p>
            <a:r>
              <a:rPr lang="en-CA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Student ID.      : 200589663</a:t>
            </a:r>
          </a:p>
          <a:p>
            <a:r>
              <a:rPr lang="en-CA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Course Code  : MDEV - 1001 </a:t>
            </a:r>
          </a:p>
          <a:p>
            <a:r>
              <a:rPr lang="en-CA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Course Name : Mobile Data Management</a:t>
            </a:r>
          </a:p>
          <a:p>
            <a:r>
              <a:rPr lang="en-CA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Assignment information : MDEV 1001 Assignment 1 – </a:t>
            </a:r>
            <a:r>
              <a:rPr lang="en-CA" dirty="0" err="1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Sqlite</a:t>
            </a:r>
            <a:r>
              <a:rPr lang="en-CA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CA" i="1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(Command Line Practice)</a:t>
            </a:r>
            <a:endParaRPr lang="en-CA" dirty="0">
              <a:solidFill>
                <a:srgbClr val="000000"/>
              </a:solidFill>
              <a:effectLst/>
              <a:latin typeface="Avenir Next" panose="020B0503020202020204" pitchFamily="34" charset="0"/>
            </a:endParaRPr>
          </a:p>
          <a:p>
            <a:endParaRPr lang="en-CA" dirty="0">
              <a:solidFill>
                <a:srgbClr val="000000"/>
              </a:solidFill>
              <a:effectLst/>
              <a:latin typeface="Avenir Next" panose="020B0503020202020204" pitchFamily="34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274A2-F883-9A52-911B-85B44665BE60}"/>
              </a:ext>
            </a:extLst>
          </p:cNvPr>
          <p:cNvSpPr txBox="1"/>
          <p:nvPr/>
        </p:nvSpPr>
        <p:spPr>
          <a:xfrm>
            <a:off x="2810933" y="3352803"/>
            <a:ext cx="815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Video presentation : </a:t>
            </a:r>
            <a:r>
              <a:rPr lang="en-US" dirty="0">
                <a:hlinkClick r:id="rId3"/>
              </a:rPr>
              <a:t>MDEV-1001 Assignment1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3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Avenir Next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Abhirami Pradeep Susi</dc:creator>
  <cp:lastModifiedBy>Abhirami Pradeep Susi</cp:lastModifiedBy>
  <cp:revision>2</cp:revision>
  <dcterms:created xsi:type="dcterms:W3CDTF">2024-06-06T21:11:08Z</dcterms:created>
  <dcterms:modified xsi:type="dcterms:W3CDTF">2024-06-06T21:56:42Z</dcterms:modified>
</cp:coreProperties>
</file>