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handoutMasterIdLst>
    <p:handoutMasterId r:id="rId6"/>
  </p:handoutMasterIdLst>
  <p:sldIdLst>
    <p:sldId id="257" r:id="rId4"/>
  </p:sldIdLst>
  <p:sldSz cx="219456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userDrawn="1">
          <p15:clr>
            <a:srgbClr val="A4A3A4"/>
          </p15:clr>
        </p15:guide>
        <p15:guide id="2" orient="horz" pos="30" userDrawn="1">
          <p15:clr>
            <a:srgbClr val="A4A3A4"/>
          </p15:clr>
        </p15:guide>
        <p15:guide id="3" pos="13682" userDrawn="1">
          <p15:clr>
            <a:srgbClr val="A4A3A4"/>
          </p15:clr>
        </p15:guide>
        <p15:guide id="4" pos="17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FBC"/>
    <a:srgbClr val="B13D40"/>
    <a:srgbClr val="9342B8"/>
    <a:srgbClr val="949F4F"/>
    <a:srgbClr val="B7D5B5"/>
    <a:srgbClr val="118D31"/>
    <a:srgbClr val="52AF4B"/>
    <a:srgbClr val="DFA5A8"/>
    <a:srgbClr val="250D0E"/>
    <a:srgbClr val="D88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08" autoAdjust="0"/>
    <p:restoredTop sz="94343" autoAdjust="0"/>
  </p:normalViewPr>
  <p:slideViewPr>
    <p:cSldViewPr snapToGrid="0" snapToObjects="1" showGuides="1">
      <p:cViewPr>
        <p:scale>
          <a:sx n="33" d="100"/>
          <a:sy n="33" d="100"/>
        </p:scale>
        <p:origin x="2030" y="182"/>
      </p:cViewPr>
      <p:guideLst>
        <p:guide orient="horz" pos="10367"/>
        <p:guide orient="horz" pos="30"/>
        <p:guide pos="13682"/>
        <p:guide pos="1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9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ABB208-BFE2-4B28-B8DB-A02FC3E86DD7}" type="datetimeFigureOut">
              <a:rPr lang="en-US" smtClean="0"/>
              <a:t>4/2/2025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B6A8FF-7052-4904-A13D-8A3C0CFD07D2}" type="slidenum">
              <a:rPr lang="en-US" smtClean="0"/>
              <a:t>‹#›</a:t>
            </a:fld>
            <a:endParaRPr lang="en-US"/>
          </a:p>
        </p:txBody>
      </p:sp>
    </p:spTree>
    <p:extLst>
      <p:ext uri="{BB962C8B-B14F-4D97-AF65-F5344CB8AC3E}">
        <p14:creationId xmlns:p14="http://schemas.microsoft.com/office/powerpoint/2010/main" val="3555570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38347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351508"/>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37332" y="2763818"/>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5638969" y="2763818"/>
            <a:ext cx="5237579"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237332" y="3160470"/>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237332" y="7968655"/>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16523369" y="2763818"/>
            <a:ext cx="5186488"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523371" y="3160470"/>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523370" y="7281116"/>
            <a:ext cx="5186486"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23370" y="7663969"/>
            <a:ext cx="5186486"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523369" y="12601928"/>
            <a:ext cx="51864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523369" y="12984782"/>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38969" y="3160470"/>
            <a:ext cx="5205495"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121"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76" name="Text Placeholder 3"/>
          <p:cNvSpPr>
            <a:spLocks noGrp="1"/>
          </p:cNvSpPr>
          <p:nvPr>
            <p:ph type="body" sz="quarter" idx="136" hasCustomPrompt="1"/>
          </p:nvPr>
        </p:nvSpPr>
        <p:spPr>
          <a:xfrm>
            <a:off x="11062307" y="3160470"/>
            <a:ext cx="521002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1084073" y="2763818"/>
            <a:ext cx="521002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97" name="Text Placeholder 5"/>
          <p:cNvSpPr>
            <a:spLocks noGrp="1"/>
          </p:cNvSpPr>
          <p:nvPr>
            <p:ph type="body" sz="quarter" idx="14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110" name="Text Placeholder 3"/>
          <p:cNvSpPr>
            <a:spLocks noGrp="1"/>
          </p:cNvSpPr>
          <p:nvPr>
            <p:ph type="body" sz="quarter" idx="16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34" name="Text Placeholder 5"/>
          <p:cNvSpPr>
            <a:spLocks noGrp="1"/>
          </p:cNvSpPr>
          <p:nvPr>
            <p:ph type="body" sz="quarter" idx="16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35" name="Text Placeholder 5"/>
          <p:cNvSpPr>
            <a:spLocks noGrp="1"/>
          </p:cNvSpPr>
          <p:nvPr>
            <p:ph type="body" sz="quarter" idx="16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36" name="Text Placeholder 5"/>
          <p:cNvSpPr>
            <a:spLocks noGrp="1"/>
          </p:cNvSpPr>
          <p:nvPr>
            <p:ph type="body" sz="quarter" idx="163"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37" name="Text Placeholder 5"/>
          <p:cNvSpPr>
            <a:spLocks noGrp="1"/>
          </p:cNvSpPr>
          <p:nvPr>
            <p:ph type="body" sz="quarter" idx="164"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38" name="Text Placeholder 5"/>
          <p:cNvSpPr>
            <a:spLocks noGrp="1"/>
          </p:cNvSpPr>
          <p:nvPr>
            <p:ph type="body" sz="quarter" idx="165"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39" name="Text Placeholder 5"/>
          <p:cNvSpPr>
            <a:spLocks noGrp="1"/>
          </p:cNvSpPr>
          <p:nvPr>
            <p:ph type="body" sz="quarter" idx="166"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0" name="Text Placeholder 5"/>
          <p:cNvSpPr>
            <a:spLocks noGrp="1"/>
          </p:cNvSpPr>
          <p:nvPr>
            <p:ph type="body" sz="quarter" idx="167"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1" name="Text Placeholder 5"/>
          <p:cNvSpPr>
            <a:spLocks noGrp="1"/>
          </p:cNvSpPr>
          <p:nvPr>
            <p:ph type="body" sz="quarter" idx="168"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2" name="Text Placeholder 5"/>
          <p:cNvSpPr>
            <a:spLocks noGrp="1"/>
          </p:cNvSpPr>
          <p:nvPr>
            <p:ph type="body" sz="quarter" idx="16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3" name="Text Placeholder 5"/>
          <p:cNvSpPr>
            <a:spLocks noGrp="1"/>
          </p:cNvSpPr>
          <p:nvPr>
            <p:ph type="body" sz="quarter" idx="170"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4" name="Text Placeholder 5"/>
          <p:cNvSpPr>
            <a:spLocks noGrp="1"/>
          </p:cNvSpPr>
          <p:nvPr>
            <p:ph type="body" sz="quarter" idx="17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5" name="Text Placeholder 5"/>
          <p:cNvSpPr>
            <a:spLocks noGrp="1"/>
          </p:cNvSpPr>
          <p:nvPr>
            <p:ph type="body" sz="quarter" idx="17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a:t>SECTION HEADER PLACEHOLDER</a:t>
            </a:r>
          </a:p>
        </p:txBody>
      </p:sp>
      <p:sp>
        <p:nvSpPr>
          <p:cNvPr id="46" name="Text Placeholder 3"/>
          <p:cNvSpPr>
            <a:spLocks noGrp="1"/>
          </p:cNvSpPr>
          <p:nvPr>
            <p:ph type="body" sz="quarter" idx="173"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47" name="Text Placeholder 3"/>
          <p:cNvSpPr>
            <a:spLocks noGrp="1"/>
          </p:cNvSpPr>
          <p:nvPr>
            <p:ph type="body" sz="quarter" idx="174"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48" name="Text Placeholder 3"/>
          <p:cNvSpPr>
            <a:spLocks noGrp="1"/>
          </p:cNvSpPr>
          <p:nvPr>
            <p:ph type="body" sz="quarter" idx="175"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49" name="Text Placeholder 3"/>
          <p:cNvSpPr>
            <a:spLocks noGrp="1"/>
          </p:cNvSpPr>
          <p:nvPr>
            <p:ph type="body" sz="quarter" idx="176"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0" name="Text Placeholder 3"/>
          <p:cNvSpPr>
            <a:spLocks noGrp="1"/>
          </p:cNvSpPr>
          <p:nvPr>
            <p:ph type="body" sz="quarter" idx="177"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1" name="Text Placeholder 3"/>
          <p:cNvSpPr>
            <a:spLocks noGrp="1"/>
          </p:cNvSpPr>
          <p:nvPr>
            <p:ph type="body" sz="quarter" idx="178"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2" name="Text Placeholder 3"/>
          <p:cNvSpPr>
            <a:spLocks noGrp="1"/>
          </p:cNvSpPr>
          <p:nvPr>
            <p:ph type="body" sz="quarter" idx="179"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3" name="Text Placeholder 3"/>
          <p:cNvSpPr>
            <a:spLocks noGrp="1"/>
          </p:cNvSpPr>
          <p:nvPr>
            <p:ph type="body" sz="quarter" idx="18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4" name="Text Placeholder 3"/>
          <p:cNvSpPr>
            <a:spLocks noGrp="1"/>
          </p:cNvSpPr>
          <p:nvPr>
            <p:ph type="body" sz="quarter" idx="181"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5" name="Text Placeholder 3"/>
          <p:cNvSpPr>
            <a:spLocks noGrp="1"/>
          </p:cNvSpPr>
          <p:nvPr>
            <p:ph type="body" sz="quarter" idx="182" hasCustomPrompt="1"/>
          </p:nvPr>
        </p:nvSpPr>
        <p:spPr>
          <a:xfrm>
            <a:off x="-5425531" y="11088605"/>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56"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7"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8"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9"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1"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2"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3"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4"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5"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6"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7"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8"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7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75"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affiliations</a:t>
            </a:r>
          </a:p>
        </p:txBody>
      </p:sp>
      <p:sp>
        <p:nvSpPr>
          <p:cNvPr id="78"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237333" y="12435650"/>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237332" y="7564728"/>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4559846" y="3172997"/>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4559847" y="2719185"/>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8910105" y="274520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8910105" y="320159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8910104" y="775841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8910103" y="821480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8910105" y="130852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8910105" y="1353332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50147" y="12968228"/>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4559845" y="9372389"/>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4559847" y="8964643"/>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affiliations</a:t>
            </a:r>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affiliations</a:t>
            </a:r>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title</a:t>
            </a:r>
          </a:p>
        </p:txBody>
      </p:sp>
    </p:spTree>
    <p:extLst>
      <p:ext uri="{BB962C8B-B14F-4D97-AF65-F5344CB8AC3E}">
        <p14:creationId xmlns:p14="http://schemas.microsoft.com/office/powerpoint/2010/main" val="157424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237332" y="8246165"/>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237332" y="2731041"/>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INTRODUCTION/ABSTRACT</a:t>
            </a:r>
          </a:p>
        </p:txBody>
      </p:sp>
      <p:sp>
        <p:nvSpPr>
          <p:cNvPr id="70" name="Text Placeholder 5"/>
          <p:cNvSpPr>
            <a:spLocks noGrp="1"/>
          </p:cNvSpPr>
          <p:nvPr>
            <p:ph type="body" sz="quarter" idx="20" hasCustomPrompt="1"/>
          </p:nvPr>
        </p:nvSpPr>
        <p:spPr>
          <a:xfrm>
            <a:off x="248171" y="12482774"/>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4579534"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237332" y="7854355"/>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4575613" y="2731041"/>
            <a:ext cx="127979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17573626" y="27310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17573625" y="3106200"/>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17573625" y="716681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17573625" y="7558626"/>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17573625" y="1248762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REFERENCES/CONTACT</a:t>
            </a:r>
          </a:p>
        </p:txBody>
      </p:sp>
      <p:sp>
        <p:nvSpPr>
          <p:cNvPr id="110" name="Text Placeholder 3"/>
          <p:cNvSpPr>
            <a:spLocks noGrp="1"/>
          </p:cNvSpPr>
          <p:nvPr>
            <p:ph type="body" sz="quarter" idx="30" hasCustomPrompt="1"/>
          </p:nvPr>
        </p:nvSpPr>
        <p:spPr>
          <a:xfrm>
            <a:off x="17573625" y="12879439"/>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239095" y="12879439"/>
            <a:ext cx="413567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114"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15" name="Text Placeholder 5"/>
          <p:cNvSpPr>
            <a:spLocks noGrp="1"/>
          </p:cNvSpPr>
          <p:nvPr>
            <p:ph type="body" sz="quarter" idx="14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16" name="Text Placeholder 3"/>
          <p:cNvSpPr>
            <a:spLocks noGrp="1"/>
          </p:cNvSpPr>
          <p:nvPr>
            <p:ph type="body" sz="quarter" idx="16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7" name="Text Placeholder 5"/>
          <p:cNvSpPr>
            <a:spLocks noGrp="1"/>
          </p:cNvSpPr>
          <p:nvPr>
            <p:ph type="body" sz="quarter" idx="16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0" name="Text Placeholder 5"/>
          <p:cNvSpPr>
            <a:spLocks noGrp="1"/>
          </p:cNvSpPr>
          <p:nvPr>
            <p:ph type="body" sz="quarter" idx="16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1" name="Text Placeholder 5"/>
          <p:cNvSpPr>
            <a:spLocks noGrp="1"/>
          </p:cNvSpPr>
          <p:nvPr>
            <p:ph type="body" sz="quarter" idx="163"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2" name="Text Placeholder 5"/>
          <p:cNvSpPr>
            <a:spLocks noGrp="1"/>
          </p:cNvSpPr>
          <p:nvPr>
            <p:ph type="body" sz="quarter" idx="164"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3" name="Text Placeholder 5"/>
          <p:cNvSpPr>
            <a:spLocks noGrp="1"/>
          </p:cNvSpPr>
          <p:nvPr>
            <p:ph type="body" sz="quarter" idx="165"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66"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67"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68"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6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70"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7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7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131" name="Text Placeholder 3"/>
          <p:cNvSpPr>
            <a:spLocks noGrp="1"/>
          </p:cNvSpPr>
          <p:nvPr>
            <p:ph type="body" sz="quarter" idx="173"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2" name="Text Placeholder 3"/>
          <p:cNvSpPr>
            <a:spLocks noGrp="1"/>
          </p:cNvSpPr>
          <p:nvPr>
            <p:ph type="body" sz="quarter" idx="174"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3" name="Text Placeholder 3"/>
          <p:cNvSpPr>
            <a:spLocks noGrp="1"/>
          </p:cNvSpPr>
          <p:nvPr>
            <p:ph type="body" sz="quarter" idx="175"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4" name="Text Placeholder 3"/>
          <p:cNvSpPr>
            <a:spLocks noGrp="1"/>
          </p:cNvSpPr>
          <p:nvPr>
            <p:ph type="body" sz="quarter" idx="176"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5" name="Text Placeholder 3"/>
          <p:cNvSpPr>
            <a:spLocks noGrp="1"/>
          </p:cNvSpPr>
          <p:nvPr>
            <p:ph type="body" sz="quarter" idx="177"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6" name="Text Placeholder 3"/>
          <p:cNvSpPr>
            <a:spLocks noGrp="1"/>
          </p:cNvSpPr>
          <p:nvPr>
            <p:ph type="body" sz="quarter" idx="178"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7" name="Text Placeholder 3"/>
          <p:cNvSpPr>
            <a:spLocks noGrp="1"/>
          </p:cNvSpPr>
          <p:nvPr>
            <p:ph type="body" sz="quarter" idx="179"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8" name="Text Placeholder 3"/>
          <p:cNvSpPr>
            <a:spLocks noGrp="1"/>
          </p:cNvSpPr>
          <p:nvPr>
            <p:ph type="body" sz="quarter" idx="18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39" name="Text Placeholder 3"/>
          <p:cNvSpPr>
            <a:spLocks noGrp="1"/>
          </p:cNvSpPr>
          <p:nvPr>
            <p:ph type="body" sz="quarter" idx="181"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40" name="Text Placeholder 3"/>
          <p:cNvSpPr>
            <a:spLocks noGrp="1"/>
          </p:cNvSpPr>
          <p:nvPr>
            <p:ph type="body" sz="quarter" idx="182" hasCustomPrompt="1"/>
          </p:nvPr>
        </p:nvSpPr>
        <p:spPr>
          <a:xfrm>
            <a:off x="-5408114" y="11122078"/>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41"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2"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3"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4"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5"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6"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7"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8"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49"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50"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51"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52"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60" name="Text Placeholder 3"/>
          <p:cNvSpPr>
            <a:spLocks noGrp="1"/>
          </p:cNvSpPr>
          <p:nvPr>
            <p:ph type="body" sz="quarter" idx="195" hasCustomPrompt="1"/>
          </p:nvPr>
        </p:nvSpPr>
        <p:spPr>
          <a:xfrm>
            <a:off x="8910897"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96" hasCustomPrompt="1"/>
          </p:nvPr>
        </p:nvSpPr>
        <p:spPr>
          <a:xfrm>
            <a:off x="1324226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3" name="Text Placeholder 3"/>
          <p:cNvSpPr>
            <a:spLocks noGrp="1"/>
          </p:cNvSpPr>
          <p:nvPr>
            <p:ph type="body" sz="quarter" idx="197" hasCustomPrompt="1"/>
          </p:nvPr>
        </p:nvSpPr>
        <p:spPr>
          <a:xfrm>
            <a:off x="24817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6"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6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6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rgbClr val="002060"/>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65" name="Text Placeholder 76"/>
          <p:cNvSpPr>
            <a:spLocks noGrp="1"/>
          </p:cNvSpPr>
          <p:nvPr>
            <p:ph type="body" sz="quarter" idx="198"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affiliations</a:t>
            </a:r>
          </a:p>
        </p:txBody>
      </p:sp>
      <p:sp>
        <p:nvSpPr>
          <p:cNvPr id="67" name="Text Placeholder 76"/>
          <p:cNvSpPr>
            <a:spLocks noGrp="1"/>
          </p:cNvSpPr>
          <p:nvPr>
            <p:ph type="body" sz="quarter" idx="199"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pos="691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(click to edit)  RESULTS</a:t>
            </a:r>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a:t>SECTION HEADER PLACEHOLDER</a:t>
            </a:r>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a:t>Text Placeholder</a:t>
            </a:r>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a:t>PICTURE PLACEHOLDER</a:t>
            </a:r>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a:t>LOGO</a:t>
            </a:r>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affiliations</a:t>
            </a:r>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title</a:t>
            </a:r>
          </a:p>
        </p:txBody>
      </p:sp>
    </p:spTree>
    <p:extLst>
      <p:ext uri="{BB962C8B-B14F-4D97-AF65-F5344CB8AC3E}">
        <p14:creationId xmlns:p14="http://schemas.microsoft.com/office/powerpoint/2010/main" val="526357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29" name="Rectangle 28"/>
          <p:cNvSpPr/>
          <p:nvPr/>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a:solidFill>
                  <a:schemeClr val="bg1"/>
                </a:solidFill>
                <a:latin typeface="Trebuchet MS" pitchFamily="34" charset="0"/>
              </a:rPr>
              <a:t>QUICK DESIGN</a:t>
            </a:r>
            <a:r>
              <a:rPr lang="en-US" sz="1800" b="1" baseline="0" dirty="0">
                <a:solidFill>
                  <a:schemeClr val="bg1"/>
                </a:solidFill>
                <a:latin typeface="Trebuchet MS" pitchFamily="34" charset="0"/>
              </a:rPr>
              <a:t> </a:t>
            </a:r>
            <a:r>
              <a:rPr lang="en-US" sz="1800" b="1" dirty="0">
                <a:solidFill>
                  <a:schemeClr val="bg1"/>
                </a:solidFill>
                <a:latin typeface="Trebuchet MS" pitchFamily="34" charset="0"/>
              </a:rPr>
              <a:t>GUIDE</a:t>
            </a:r>
          </a:p>
          <a:p>
            <a:pPr algn="ctr"/>
            <a:r>
              <a:rPr lang="en-US" sz="1600" b="1" dirty="0">
                <a:solidFill>
                  <a:srgbClr val="FFFF00"/>
                </a:solidFill>
                <a:latin typeface="Trebuchet MS" pitchFamily="34" charset="0"/>
              </a:rPr>
              <a:t>(--THIS SECTION DOES NOT PRINT--)</a:t>
            </a:r>
          </a:p>
          <a:p>
            <a:pPr algn="ctr"/>
            <a:endParaRPr lang="en-US" sz="1200" b="1" dirty="0">
              <a:latin typeface="Trebuchet MS" pitchFamily="34" charset="0"/>
            </a:endParaRPr>
          </a:p>
          <a:p>
            <a:pPr defTabSz="2510552"/>
            <a:r>
              <a:rPr lang="en-US" sz="1200" dirty="0">
                <a:latin typeface="Trebuchet MS" pitchFamily="34" charset="0"/>
              </a:rPr>
              <a:t>This PowerPoint</a:t>
            </a:r>
            <a:r>
              <a:rPr lang="en-US" sz="1200" baseline="0" dirty="0">
                <a:latin typeface="Trebuchet MS" pitchFamily="34" charset="0"/>
              </a:rPr>
              <a:t> </a:t>
            </a:r>
            <a:r>
              <a:rPr lang="en-US" sz="1200" dirty="0">
                <a:latin typeface="Trebuchet MS" pitchFamily="34" charset="0"/>
              </a:rPr>
              <a:t>2007 template produces</a:t>
            </a:r>
            <a:r>
              <a:rPr lang="en-US" sz="1200" baseline="0" dirty="0">
                <a:latin typeface="Trebuchet MS" pitchFamily="34" charset="0"/>
              </a:rPr>
              <a:t> </a:t>
            </a:r>
            <a:r>
              <a:rPr lang="en-US" sz="1200" dirty="0">
                <a:latin typeface="Trebuchet MS" pitchFamily="34" charset="0"/>
              </a:rPr>
              <a:t>a 36x72</a:t>
            </a:r>
            <a:r>
              <a:rPr lang="en-US" sz="1200" baseline="0" dirty="0">
                <a:latin typeface="Trebuchet MS" pitchFamily="34" charset="0"/>
              </a:rPr>
              <a:t> inch</a:t>
            </a:r>
            <a:r>
              <a:rPr lang="en-US" sz="1200" dirty="0">
                <a:latin typeface="Trebuchet MS" pitchFamily="34" charset="0"/>
              </a:rPr>
              <a:t> professional  poster</a:t>
            </a:r>
            <a:r>
              <a:rPr lang="en-US" sz="1200">
                <a:latin typeface="Trebuchet MS" pitchFamily="34" charset="0"/>
              </a:rPr>
              <a:t>. You</a:t>
            </a:r>
            <a:r>
              <a:rPr lang="en-US" sz="1200" baseline="0">
                <a:latin typeface="Trebuchet MS" pitchFamily="34" charset="0"/>
              </a:rPr>
              <a:t> can u</a:t>
            </a:r>
            <a:r>
              <a:rPr lang="en-US" sz="1200">
                <a:latin typeface="Trebuchet MS" pitchFamily="34" charset="0"/>
              </a:rPr>
              <a:t>se</a:t>
            </a:r>
            <a:r>
              <a:rPr lang="en-US" sz="1200" baseline="0">
                <a:latin typeface="Trebuchet MS" pitchFamily="34" charset="0"/>
              </a:rPr>
              <a:t> it to create your research poster and </a:t>
            </a:r>
            <a:r>
              <a:rPr lang="en-US" sz="1200">
                <a:latin typeface="Trebuchet MS" pitchFamily="34" charset="0"/>
              </a:rPr>
              <a:t>save valuable time placing titles, subtitles,</a:t>
            </a:r>
            <a:r>
              <a:rPr lang="en-US" sz="1200" baseline="0">
                <a:latin typeface="Trebuchet MS" pitchFamily="34" charset="0"/>
              </a:rPr>
              <a:t> text, and graphics</a:t>
            </a:r>
            <a:r>
              <a:rPr lang="en-US" sz="1200">
                <a:latin typeface="Trebuchet MS" pitchFamily="34" charset="0"/>
              </a:rPr>
              <a:t>. </a:t>
            </a:r>
            <a:endParaRPr lang="en-US" sz="1200" dirty="0">
              <a:latin typeface="Trebuchet MS" pitchFamily="34" charset="0"/>
            </a:endParaRPr>
          </a:p>
          <a:p>
            <a:pPr defTabSz="2926292"/>
            <a:endParaRPr lang="en-US" sz="1200" dirty="0">
              <a:latin typeface="Trebuchet MS" pitchFamily="34" charset="0"/>
            </a:endParaRPr>
          </a:p>
          <a:p>
            <a:pPr defTabSz="2926292"/>
            <a:r>
              <a:rPr lang="en-US" sz="1200" dirty="0">
                <a:latin typeface="Trebuchet MS" pitchFamily="34" charset="0"/>
              </a:rPr>
              <a:t>We provide a series of online tutorials that will guide you through the poster design process and answer your poster production questions. </a:t>
            </a:r>
          </a:p>
          <a:p>
            <a:pPr defTabSz="2926292"/>
            <a:endParaRPr lang="en-US" sz="1200" dirty="0">
              <a:latin typeface="Trebuchet MS" pitchFamily="34" charset="0"/>
            </a:endParaRPr>
          </a:p>
          <a:p>
            <a:pPr defTabSz="2926292"/>
            <a:r>
              <a:rPr lang="en-US" sz="1200" dirty="0">
                <a:latin typeface="Trebuchet MS" pitchFamily="34" charset="0"/>
              </a:rPr>
              <a:t>To view our template tutorials, go online to </a:t>
            </a:r>
            <a:r>
              <a:rPr lang="en-US" sz="1200" b="1" dirty="0">
                <a:solidFill>
                  <a:srgbClr val="FFFF00"/>
                </a:solidFill>
                <a:latin typeface="Trebuchet MS" pitchFamily="34" charset="0"/>
              </a:rPr>
              <a:t>PosterPresentations.com </a:t>
            </a:r>
            <a:r>
              <a:rPr lang="en-US" sz="1200" dirty="0">
                <a:latin typeface="Trebuchet MS" pitchFamily="34" charset="0"/>
              </a:rPr>
              <a:t>and click on </a:t>
            </a:r>
            <a:r>
              <a:rPr lang="en-US" sz="1200" dirty="0">
                <a:solidFill>
                  <a:srgbClr val="FFFF00"/>
                </a:solidFill>
                <a:latin typeface="Trebuchet MS" pitchFamily="34" charset="0"/>
              </a:rPr>
              <a:t>HELP DESK.</a:t>
            </a:r>
          </a:p>
          <a:p>
            <a:pPr defTabSz="2926292"/>
            <a:endParaRPr lang="en-US" sz="1200" dirty="0">
              <a:latin typeface="Trebuchet MS" pitchFamily="34" charset="0"/>
            </a:endParaRPr>
          </a:p>
          <a:p>
            <a:pPr defTabSz="2926292"/>
            <a:r>
              <a:rPr lang="en-US" sz="1200" dirty="0">
                <a:latin typeface="Trebuchet MS" pitchFamily="34" charset="0"/>
              </a:rPr>
              <a:t>When</a:t>
            </a:r>
            <a:r>
              <a:rPr lang="en-US" sz="1200" baseline="0" dirty="0">
                <a:latin typeface="Trebuchet MS" pitchFamily="34" charset="0"/>
              </a:rPr>
              <a:t> you are ready to</a:t>
            </a:r>
            <a:r>
              <a:rPr lang="en-US" sz="1200" dirty="0">
                <a:latin typeface="Trebuchet MS" pitchFamily="34" charset="0"/>
              </a:rPr>
              <a:t> </a:t>
            </a:r>
            <a:r>
              <a:rPr lang="en-US" sz="1200" baseline="0" dirty="0">
                <a:latin typeface="Trebuchet MS" pitchFamily="34" charset="0"/>
              </a:rPr>
              <a:t> print your poster</a:t>
            </a:r>
            <a:r>
              <a:rPr lang="en-US" sz="1200" dirty="0">
                <a:latin typeface="Trebuchet MS" pitchFamily="34" charset="0"/>
              </a:rPr>
              <a:t>,</a:t>
            </a:r>
            <a:r>
              <a:rPr lang="en-US" sz="1200" baseline="0" dirty="0">
                <a:latin typeface="Trebuchet MS" pitchFamily="34" charset="0"/>
              </a:rPr>
              <a:t> go online to</a:t>
            </a:r>
            <a:r>
              <a:rPr lang="en-US" sz="1333" baseline="0" dirty="0">
                <a:latin typeface="Trebuchet MS" pitchFamily="34" charset="0"/>
              </a:rPr>
              <a:t> </a:t>
            </a:r>
            <a:r>
              <a:rPr lang="en-US" sz="1600" b="1" dirty="0">
                <a:solidFill>
                  <a:srgbClr val="FFFF00"/>
                </a:solidFill>
                <a:latin typeface="Trebuchet MS" pitchFamily="34" charset="0"/>
              </a:rPr>
              <a:t>PosterPresentations.com</a:t>
            </a:r>
            <a:r>
              <a:rPr lang="en-US" sz="1600" b="1" dirty="0">
                <a:solidFill>
                  <a:schemeClr val="bg1"/>
                </a:solidFill>
                <a:latin typeface="Trebuchet MS" pitchFamily="34" charset="0"/>
              </a:rPr>
              <a:t>.</a:t>
            </a:r>
            <a:br>
              <a:rPr lang="en-US" sz="1200" dirty="0">
                <a:latin typeface="Trebuchet MS" pitchFamily="34" charset="0"/>
              </a:rPr>
            </a:br>
            <a:endParaRPr lang="en-US" sz="1200" dirty="0">
              <a:latin typeface="Trebuchet MS" pitchFamily="34" charset="0"/>
            </a:endParaRPr>
          </a:p>
          <a:p>
            <a:pPr algn="l" defTabSz="2510552"/>
            <a:r>
              <a:rPr lang="en-US" sz="1200" b="1" dirty="0">
                <a:solidFill>
                  <a:schemeClr val="bg1"/>
                </a:solidFill>
                <a:latin typeface="Trebuchet MS" pitchFamily="34" charset="0"/>
              </a:rPr>
              <a:t>Need</a:t>
            </a:r>
            <a:r>
              <a:rPr lang="en-US" sz="1200" b="1" baseline="0" dirty="0">
                <a:solidFill>
                  <a:schemeClr val="bg1"/>
                </a:solidFill>
                <a:latin typeface="Trebuchet MS" pitchFamily="34" charset="0"/>
              </a:rPr>
              <a:t> Assistance?  </a:t>
            </a:r>
            <a:r>
              <a:rPr lang="en-US" sz="1600" b="1" baseline="0" dirty="0">
                <a:solidFill>
                  <a:srgbClr val="FFFF00"/>
                </a:solidFill>
                <a:latin typeface="Trebuchet MS" pitchFamily="34" charset="0"/>
              </a:rPr>
              <a:t>Call  us at </a:t>
            </a:r>
            <a:r>
              <a:rPr lang="en-US" sz="1600" b="1" dirty="0">
                <a:solidFill>
                  <a:srgbClr val="FFFF00"/>
                </a:solidFill>
                <a:latin typeface="Trebuchet MS" pitchFamily="34" charset="0"/>
              </a:rPr>
              <a:t>1.866.649.3004</a:t>
            </a:r>
          </a:p>
          <a:p>
            <a:pPr defTabSz="1672167"/>
            <a:r>
              <a:rPr lang="en-US" sz="1200" dirty="0">
                <a:latin typeface="Trebuchet MS" pitchFamily="34" charset="0"/>
              </a:rPr>
              <a:t> </a:t>
            </a:r>
            <a:endParaRPr lang="en-US" sz="1533" b="1" dirty="0">
              <a:solidFill>
                <a:srgbClr val="FFFF00"/>
              </a:solidFill>
              <a:latin typeface="Trebuchet MS" pitchFamily="34" charset="0"/>
            </a:endParaRPr>
          </a:p>
          <a:p>
            <a:pPr algn="ctr"/>
            <a:r>
              <a:rPr lang="en-US" sz="1667" b="1" dirty="0">
                <a:solidFill>
                  <a:schemeClr val="bg1"/>
                </a:solidFill>
                <a:latin typeface="Trebuchet MS" pitchFamily="34" charset="0"/>
              </a:rPr>
              <a:t>Object Placeholders</a:t>
            </a:r>
          </a:p>
          <a:p>
            <a:pPr algn="ctr"/>
            <a:endParaRPr lang="en-US" sz="1667" b="1" dirty="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latin typeface="Trebuchet MS" pitchFamily="34" charset="0"/>
              </a:rPr>
              <a:t>To</a:t>
            </a:r>
            <a:r>
              <a:rPr lang="en-US" sz="1200" baseline="0" dirty="0">
                <a:latin typeface="Trebuchet MS" pitchFamily="34" charset="0"/>
              </a:rPr>
              <a:t> add text, c</a:t>
            </a:r>
            <a:r>
              <a:rPr lang="en-US" sz="1200" dirty="0">
                <a:latin typeface="Trebuchet MS" pitchFamily="34" charset="0"/>
              </a:rPr>
              <a:t>lick inside</a:t>
            </a:r>
            <a:r>
              <a:rPr lang="en-US" sz="1200" baseline="0" dirty="0">
                <a:latin typeface="Trebuchet MS" pitchFamily="34" charset="0"/>
              </a:rPr>
              <a:t> a placeholder on the poster and type or paste your text.  To move a placeholder, click it </a:t>
            </a:r>
            <a:r>
              <a:rPr lang="en-US" sz="1200" u="sng" baseline="0" dirty="0">
                <a:latin typeface="Trebuchet MS" pitchFamily="34" charset="0"/>
              </a:rPr>
              <a:t>once</a:t>
            </a:r>
            <a:r>
              <a:rPr lang="en-US" sz="1200" baseline="0" dirty="0">
                <a:latin typeface="Trebuchet MS" pitchFamily="34" charset="0"/>
              </a:rPr>
              <a:t> (to select it).  Place your cursor on its frame, and your cursor will change to this symbol          .  Click </a:t>
            </a:r>
            <a:r>
              <a:rPr lang="en-US" sz="1200" u="sng" baseline="0" dirty="0">
                <a:latin typeface="Trebuchet MS" pitchFamily="34" charset="0"/>
              </a:rPr>
              <a:t>once</a:t>
            </a:r>
            <a:r>
              <a:rPr lang="en-US" sz="1200" baseline="0" dirty="0">
                <a:latin typeface="Trebuchet MS" pitchFamily="34" charset="0"/>
              </a:rPr>
              <a:t> and drag it to a new location where you can resize it. </a:t>
            </a:r>
          </a:p>
          <a:p>
            <a:pPr defTabSz="2510552"/>
            <a:endParaRPr lang="en-US" sz="1200" dirty="0">
              <a:latin typeface="Trebuchet MS" pitchFamily="34" charset="0"/>
            </a:endParaRPr>
          </a:p>
          <a:p>
            <a:pPr defTabSz="2510552"/>
            <a:r>
              <a:rPr lang="en-US" sz="1200" b="1" dirty="0">
                <a:solidFill>
                  <a:srgbClr val="FFFF00"/>
                </a:solidFill>
                <a:latin typeface="Trebuchet MS" pitchFamily="34" charset="0"/>
              </a:rPr>
              <a:t>Section Header placeholder</a:t>
            </a:r>
          </a:p>
          <a:p>
            <a:pPr defTabSz="2510552"/>
            <a:r>
              <a:rPr lang="en-US" sz="12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a:latin typeface="Trebuchet MS" pitchFamily="34" charset="0"/>
            </a:endParaRPr>
          </a:p>
          <a:p>
            <a:pPr defTabSz="2926292"/>
            <a:endParaRPr lang="en-US" sz="1200" dirty="0">
              <a:latin typeface="Trebuchet MS" pitchFamily="34" charset="0"/>
            </a:endParaRPr>
          </a:p>
          <a:p>
            <a:pPr defTabSz="2926292"/>
            <a:endParaRPr lang="en-US" sz="1200" b="1" dirty="0">
              <a:solidFill>
                <a:srgbClr val="FFFF00"/>
              </a:solidFill>
              <a:latin typeface="Trebuchet MS" pitchFamily="34" charset="0"/>
            </a:endParaRPr>
          </a:p>
          <a:p>
            <a:pPr defTabSz="2926292"/>
            <a:r>
              <a:rPr lang="en-US" sz="1200" b="1" dirty="0">
                <a:solidFill>
                  <a:srgbClr val="FFFF00"/>
                </a:solidFill>
                <a:latin typeface="Trebuchet MS" pitchFamily="34" charset="0"/>
              </a:rPr>
              <a:t>Text placeholder</a:t>
            </a:r>
          </a:p>
          <a:p>
            <a:pPr defTabSz="2926292"/>
            <a:r>
              <a:rPr lang="en-US" sz="1200" baseline="0" dirty="0">
                <a:latin typeface="Trebuchet MS" pitchFamily="34" charset="0"/>
              </a:rPr>
              <a:t>Move this preformatted text placeholder to the poster to add a new body of text.</a:t>
            </a: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1" baseline="0" dirty="0">
              <a:solidFill>
                <a:srgbClr val="FFFF00"/>
              </a:solidFill>
              <a:latin typeface="Trebuchet MS" pitchFamily="34" charset="0"/>
            </a:endParaRPr>
          </a:p>
          <a:p>
            <a:pPr defTabSz="2926292"/>
            <a:r>
              <a:rPr lang="en-US" sz="1200" b="1" baseline="0" dirty="0">
                <a:solidFill>
                  <a:srgbClr val="FFFF00"/>
                </a:solidFill>
                <a:latin typeface="Trebuchet MS" pitchFamily="34" charset="0"/>
              </a:rPr>
              <a:t>Picture placeholder</a:t>
            </a:r>
          </a:p>
          <a:p>
            <a:pPr defTabSz="2926292"/>
            <a:r>
              <a:rPr lang="en-US" sz="1200" baseline="0" dirty="0">
                <a:latin typeface="Trebuchet MS" pitchFamily="34" charset="0"/>
              </a:rPr>
              <a:t>Move this graphic placeholder onto your poster, size it first, and then click it to add a picture to the poster.</a:t>
            </a:r>
          </a:p>
          <a:p>
            <a:pPr defTabSz="2926292"/>
            <a:endParaRPr lang="en-US" sz="1200" baseline="0" dirty="0">
              <a:latin typeface="Trebuchet MS" pitchFamily="34" charset="0"/>
            </a:endParaRPr>
          </a:p>
          <a:p>
            <a:pPr defTabSz="1881188"/>
            <a:r>
              <a:rPr lang="en-US" sz="1200" dirty="0">
                <a:latin typeface="Trebuchet MS" pitchFamily="34" charset="0"/>
              </a:rPr>
              <a:t> </a:t>
            </a:r>
            <a:endParaRPr lang="en-US" sz="1200" baseline="0" dirty="0">
              <a:latin typeface="Trebuchet MS" pitchFamily="34" charset="0"/>
            </a:endParaRPr>
          </a:p>
          <a:p>
            <a:pPr defTabSz="1881188"/>
            <a:endParaRPr lang="en-US" sz="1200" baseline="0" dirty="0">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defTabSz="1881188"/>
            <a:endParaRPr lang="en-US" sz="1200" dirty="0">
              <a:latin typeface="Trebuchet MS" pitchFamily="34" charset="0"/>
            </a:endParaRPr>
          </a:p>
          <a:p>
            <a:pPr algn="ctr"/>
            <a:endParaRPr lang="en-US" sz="1200" b="1" dirty="0">
              <a:solidFill>
                <a:schemeClr val="bg1"/>
              </a:solidFill>
              <a:latin typeface="Trebuchet MS" pitchFamily="34" charset="0"/>
            </a:endParaRPr>
          </a:p>
          <a:p>
            <a:pPr defTabSz="1881188"/>
            <a:endParaRPr lang="en-US" sz="1200" b="1" dirty="0">
              <a:solidFill>
                <a:srgbClr val="FFFF00"/>
              </a:solidFill>
              <a:latin typeface="Trebuchet MS" pitchFamily="34" charset="0"/>
            </a:endParaRPr>
          </a:p>
          <a:p>
            <a:pPr algn="ctr"/>
            <a:endParaRPr lang="en-US" sz="1800" b="1" dirty="0">
              <a:latin typeface="Trebuchet MS" pitchFamily="34" charset="0"/>
            </a:endParaRPr>
          </a:p>
        </p:txBody>
      </p:sp>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7331"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4" name="Rectangle 33"/>
          <p:cNvSpPr/>
          <p:nvPr/>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42" name="Picture 2"/>
          <p:cNvPicPr>
            <a:picLocks noChangeAspect="1" noChangeArrowheads="1"/>
          </p:cNvPicPr>
          <p:nvPr/>
        </p:nvPicPr>
        <p:blipFill>
          <a:blip r:embed="rId3"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7" name="Group 26"/>
          <p:cNvGrpSpPr/>
          <p:nvPr/>
        </p:nvGrpSpPr>
        <p:grpSpPr>
          <a:xfrm>
            <a:off x="-5113921" y="15395656"/>
            <a:ext cx="4617220" cy="651775"/>
            <a:chOff x="44242388" y="28041207"/>
            <a:chExt cx="9771400" cy="1103478"/>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3" name="Picture 32"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a:solidFill>
                    <a:schemeClr val="tx2"/>
                  </a:solidFill>
                  <a:latin typeface="Trebuchet MS" pitchFamily="34" charset="0"/>
                </a:rPr>
                <a:t>Student</a:t>
              </a:r>
              <a:r>
                <a:rPr lang="en-US" sz="1200" baseline="0" dirty="0">
                  <a:solidFill>
                    <a:schemeClr val="tx2"/>
                  </a:solidFill>
                  <a:latin typeface="Trebuchet MS" pitchFamily="34" charset="0"/>
                </a:rPr>
                <a:t> discounts are available on our </a:t>
              </a:r>
              <a:r>
                <a:rPr lang="en-US" sz="1200" baseline="0" dirty="0" err="1">
                  <a:solidFill>
                    <a:schemeClr val="tx2"/>
                  </a:solidFill>
                  <a:latin typeface="Trebuchet MS" pitchFamily="34" charset="0"/>
                </a:rPr>
                <a:t>Facebook</a:t>
              </a:r>
              <a:r>
                <a:rPr lang="en-US" sz="1200" baseline="0" dirty="0">
                  <a:solidFill>
                    <a:schemeClr val="tx2"/>
                  </a:solidFill>
                  <a:latin typeface="Trebuchet MS" pitchFamily="34" charset="0"/>
                </a:rPr>
                <a:t> page. </a:t>
              </a:r>
            </a:p>
            <a:p>
              <a:r>
                <a:rPr lang="en-US" sz="1200" baseline="0" dirty="0">
                  <a:solidFill>
                    <a:schemeClr val="tx2"/>
                  </a:solidFill>
                  <a:latin typeface="Trebuchet MS" pitchFamily="34" charset="0"/>
                </a:rPr>
                <a:t>Go to </a:t>
              </a:r>
              <a:r>
                <a:rPr lang="en-US" sz="1200" u="sng" baseline="0" dirty="0">
                  <a:solidFill>
                    <a:schemeClr val="tx2"/>
                  </a:solidFill>
                  <a:latin typeface="Trebuchet MS" pitchFamily="34" charset="0"/>
                </a:rPr>
                <a:t>PosterPresentations.com</a:t>
              </a:r>
              <a:r>
                <a:rPr lang="en-US" sz="1200" baseline="0" dirty="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26" name="Straight Connector 25"/>
          <p:cNvCxnSpPr/>
          <p:nvPr/>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5664632"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110919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165192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0" name="Rectangle 29"/>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1" name="Rectangle 30"/>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a:solidFill>
                  <a:schemeClr val="bg1"/>
                </a:solidFill>
                <a:latin typeface="Trebuchet MS" pitchFamily="34" charset="0"/>
              </a:rPr>
              <a:t>QUICK</a:t>
            </a:r>
            <a:r>
              <a:rPr lang="en-US" sz="1600" b="1" baseline="0" dirty="0">
                <a:solidFill>
                  <a:schemeClr val="bg1"/>
                </a:solidFill>
                <a:latin typeface="Trebuchet MS" pitchFamily="34" charset="0"/>
              </a:rPr>
              <a:t> TIPS</a:t>
            </a:r>
            <a:endParaRPr lang="en-US" sz="1600" b="1" dirty="0">
              <a:solidFill>
                <a:schemeClr val="bg1"/>
              </a:solidFill>
              <a:latin typeface="Trebuchet MS" pitchFamily="34" charset="0"/>
            </a:endParaRPr>
          </a:p>
          <a:p>
            <a:pPr algn="ctr">
              <a:lnSpc>
                <a:spcPct val="100000"/>
              </a:lnSpc>
            </a:pPr>
            <a:r>
              <a:rPr lang="en-US" sz="1600" b="1" dirty="0">
                <a:solidFill>
                  <a:srgbClr val="FFFF00"/>
                </a:solidFill>
                <a:latin typeface="Trebuchet MS" pitchFamily="34" charset="0"/>
              </a:rPr>
              <a:t>(--THIS SECTION DOES NOT PRINT--)</a:t>
            </a:r>
          </a:p>
          <a:p>
            <a:pPr algn="ctr">
              <a:lnSpc>
                <a:spcPct val="100000"/>
              </a:lnSpc>
            </a:pPr>
            <a:endParaRPr lang="en-US" sz="533" b="1" dirty="0">
              <a:latin typeface="Trebuchet MS" pitchFamily="34" charset="0"/>
            </a:endParaRPr>
          </a:p>
          <a:p>
            <a:pPr defTabSz="2351203">
              <a:lnSpc>
                <a:spcPct val="100000"/>
              </a:lnSpc>
            </a:pPr>
            <a:r>
              <a:rPr lang="en-US" sz="1200" dirty="0">
                <a:latin typeface="Trebuchet MS" pitchFamily="34" charset="0"/>
              </a:rPr>
              <a:t>This PowerPoint</a:t>
            </a:r>
            <a:r>
              <a:rPr lang="en-US" sz="1200" baseline="0" dirty="0">
                <a:latin typeface="Trebuchet MS" pitchFamily="34" charset="0"/>
              </a:rPr>
              <a:t> template requires basic PowerPoint (version 2007 or newer) skills. Below is a list of commonly asked questions specific to this template. </a:t>
            </a:r>
            <a:br>
              <a:rPr lang="en-US" sz="1200" baseline="0" dirty="0">
                <a:latin typeface="Trebuchet MS" pitchFamily="34" charset="0"/>
              </a:rPr>
            </a:br>
            <a:r>
              <a:rPr lang="en-US" sz="1200" baseline="0" dirty="0">
                <a:latin typeface="Trebuchet MS" pitchFamily="34" charset="0"/>
              </a:rPr>
              <a:t>If you are using an older version of PowerPoint some template features may not work properly.</a:t>
            </a:r>
            <a:endParaRPr lang="en-US" sz="1600" b="1" dirty="0">
              <a:solidFill>
                <a:srgbClr val="FFFF00"/>
              </a:solidFill>
              <a:latin typeface="Trebuchet MS" pitchFamily="34" charset="0"/>
            </a:endParaRPr>
          </a:p>
          <a:p>
            <a:pPr defTabSz="2351203">
              <a:lnSpc>
                <a:spcPct val="100000"/>
              </a:lnSpc>
            </a:pPr>
            <a:endParaRPr lang="en-US" sz="1600" b="1" dirty="0">
              <a:solidFill>
                <a:srgbClr val="FFFF00"/>
              </a:solidFill>
              <a:latin typeface="Trebuchet MS" pitchFamily="34" charset="0"/>
            </a:endParaRPr>
          </a:p>
          <a:p>
            <a:pPr algn="ctr">
              <a:lnSpc>
                <a:spcPts val="1400"/>
              </a:lnSpc>
            </a:pPr>
            <a:endParaRPr lang="en-US" sz="1600" b="1" baseline="0" dirty="0">
              <a:solidFill>
                <a:schemeClr val="bg1"/>
              </a:solidFill>
              <a:latin typeface="Trebuchet MS" pitchFamily="34" charset="0"/>
            </a:endParaRPr>
          </a:p>
          <a:p>
            <a:pPr algn="ctr">
              <a:lnSpc>
                <a:spcPts val="1400"/>
              </a:lnSpc>
            </a:pPr>
            <a:r>
              <a:rPr lang="en-US" sz="1600" b="1" baseline="0" dirty="0">
                <a:solidFill>
                  <a:schemeClr val="bg1"/>
                </a:solidFill>
                <a:latin typeface="Trebuchet MS" pitchFamily="34" charset="0"/>
              </a:rPr>
              <a:t>TEMPLATE FAQs</a:t>
            </a:r>
            <a:endParaRPr lang="en-US" sz="1200" baseline="0" dirty="0">
              <a:latin typeface="Trebuchet MS" pitchFamily="34" charset="0"/>
            </a:endParaRPr>
          </a:p>
          <a:p>
            <a:pPr algn="ctr"/>
            <a:endParaRPr lang="en-US" sz="1200" b="1" dirty="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a:solidFill>
                  <a:srgbClr val="FFFF00"/>
                </a:solidFill>
                <a:latin typeface="Trebuchet MS" pitchFamily="34" charset="0"/>
              </a:rPr>
              <a:t>Verifying the quality of your graphics</a:t>
            </a:r>
          </a:p>
          <a:p>
            <a:pPr defTabSz="1793036"/>
            <a:r>
              <a:rPr lang="en-US" sz="1200" dirty="0">
                <a:latin typeface="Trebuchet MS" pitchFamily="34" charset="0"/>
              </a:rPr>
              <a:t>Go to the </a:t>
            </a:r>
            <a:r>
              <a:rPr lang="en-US" sz="1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a:latin typeface="Trebuchet MS" pitchFamily="34" charset="0"/>
              </a:rPr>
            </a:br>
            <a:endParaRPr lang="en-US" sz="1200" baseline="0" dirty="0">
              <a:latin typeface="Trebuchet MS" pitchFamily="34" charset="0"/>
            </a:endParaRPr>
          </a:p>
          <a:p>
            <a:pPr defTabSz="1793036"/>
            <a:endParaRPr lang="en-US" sz="1200" b="1" baseline="0" dirty="0">
              <a:solidFill>
                <a:srgbClr val="FFFF00"/>
              </a:solidFill>
              <a:latin typeface="Trebuchet MS" pitchFamily="34" charset="0"/>
            </a:endParaRPr>
          </a:p>
          <a:p>
            <a:pPr defTabSz="1793036"/>
            <a:r>
              <a:rPr lang="en-US" sz="1200" b="1" baseline="0" dirty="0">
                <a:solidFill>
                  <a:srgbClr val="FFFF00"/>
                </a:solidFill>
                <a:latin typeface="Trebuchet MS" pitchFamily="34" charset="0"/>
              </a:rPr>
              <a:t>Modifying the layout</a:t>
            </a:r>
          </a:p>
          <a:p>
            <a:pPr defTabSz="1793036"/>
            <a:r>
              <a:rPr lang="en-US" sz="1200" dirty="0">
                <a:latin typeface="Trebuchet MS" pitchFamily="34" charset="0"/>
              </a:rPr>
              <a:t>This template has four </a:t>
            </a:r>
            <a:r>
              <a:rPr lang="en-US" sz="1200" baseline="0" dirty="0">
                <a:latin typeface="Trebuchet MS" pitchFamily="34" charset="0"/>
              </a:rPr>
              <a:t>different </a:t>
            </a:r>
          </a:p>
          <a:p>
            <a:pPr defTabSz="1793036"/>
            <a:r>
              <a:rPr lang="en-US" sz="1200" baseline="0" dirty="0">
                <a:latin typeface="Trebuchet MS" pitchFamily="34" charset="0"/>
              </a:rPr>
              <a:t>column layouts.   </a:t>
            </a:r>
            <a:r>
              <a:rPr lang="en-US" sz="1200" u="sng" baseline="0" dirty="0">
                <a:latin typeface="Trebuchet MS" pitchFamily="34" charset="0"/>
              </a:rPr>
              <a:t>Right-click</a:t>
            </a:r>
            <a:r>
              <a:rPr lang="en-US" sz="1200" baseline="0" dirty="0">
                <a:latin typeface="Trebuchet MS" pitchFamily="34" charset="0"/>
              </a:rPr>
              <a:t> </a:t>
            </a:r>
          </a:p>
          <a:p>
            <a:pPr defTabSz="1793036"/>
            <a:r>
              <a:rPr lang="en-US" sz="1200" baseline="0" dirty="0">
                <a:latin typeface="Trebuchet MS" pitchFamily="34" charset="0"/>
              </a:rPr>
              <a:t>your mouse on the background </a:t>
            </a:r>
          </a:p>
          <a:p>
            <a:pPr defTabSz="1793036"/>
            <a:r>
              <a:rPr lang="en-US" sz="1200" baseline="0" dirty="0">
                <a:latin typeface="Trebuchet MS" pitchFamily="34" charset="0"/>
              </a:rPr>
              <a:t>and click on LAYOUT to see the</a:t>
            </a:r>
          </a:p>
          <a:p>
            <a:pPr defTabSz="1793036"/>
            <a:r>
              <a:rPr lang="en-US" sz="1200" baseline="0" dirty="0">
                <a:latin typeface="Trebuchet MS" pitchFamily="34" charset="0"/>
              </a:rPr>
              <a:t> layout options.  The columns in </a:t>
            </a:r>
          </a:p>
          <a:p>
            <a:pPr defTabSz="1793036"/>
            <a:r>
              <a:rPr lang="en-US" sz="1200" baseline="0" dirty="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defTabSz="1793036"/>
            <a:r>
              <a:rPr lang="en-US" sz="1200" b="1" baseline="0" dirty="0">
                <a:solidFill>
                  <a:srgbClr val="FFFF00"/>
                </a:solidFill>
                <a:latin typeface="Trebuchet MS" pitchFamily="34" charset="0"/>
              </a:rPr>
              <a:t>Importing text and graphics from external sources</a:t>
            </a:r>
          </a:p>
          <a:p>
            <a:pPr defTabSz="1793036"/>
            <a:r>
              <a:rPr lang="en-US" sz="1200" b="1" u="sng" baseline="0" dirty="0">
                <a:latin typeface="Trebuchet MS" pitchFamily="34" charset="0"/>
              </a:rPr>
              <a:t>TEXT: </a:t>
            </a:r>
            <a:r>
              <a:rPr lang="en-US" sz="1200" baseline="0" dirty="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a:latin typeface="Trebuchet MS" pitchFamily="34" charset="0"/>
            </a:endParaRPr>
          </a:p>
          <a:p>
            <a:pPr defTabSz="1793036"/>
            <a:r>
              <a:rPr lang="en-US" sz="1200" b="1" u="sng" baseline="0" dirty="0">
                <a:latin typeface="Trebuchet MS" pitchFamily="34" charset="0"/>
              </a:rPr>
              <a:t>PHOTOS: </a:t>
            </a:r>
            <a:r>
              <a:rPr lang="en-US" sz="1200" baseline="0" dirty="0">
                <a:latin typeface="Trebuchet MS" pitchFamily="34" charset="0"/>
              </a:rPr>
              <a:t>Drag in a picture placeholder, size it </a:t>
            </a:r>
            <a:r>
              <a:rPr lang="en-US" sz="1200" u="sng" baseline="0" dirty="0">
                <a:latin typeface="Trebuchet MS" pitchFamily="34" charset="0"/>
              </a:rPr>
              <a:t>first</a:t>
            </a:r>
            <a:r>
              <a:rPr lang="en-US" sz="1200" baseline="0" dirty="0">
                <a:latin typeface="Trebuchet MS" pitchFamily="34" charset="0"/>
              </a:rPr>
              <a:t>, click in it and insert a photo from the menu.</a:t>
            </a:r>
          </a:p>
          <a:p>
            <a:pPr defTabSz="1793036"/>
            <a:endParaRPr lang="en-US" sz="1200" baseline="0" dirty="0">
              <a:latin typeface="Trebuchet MS" pitchFamily="34" charset="0"/>
            </a:endParaRPr>
          </a:p>
          <a:p>
            <a:pPr defTabSz="1793036"/>
            <a:r>
              <a:rPr lang="en-US" sz="1200" b="1" u="sng" baseline="0" dirty="0">
                <a:latin typeface="Trebuchet MS" pitchFamily="34" charset="0"/>
              </a:rPr>
              <a:t>TABLES: </a:t>
            </a:r>
            <a:r>
              <a:rPr lang="en-US" sz="1200" baseline="0" dirty="0">
                <a:latin typeface="Trebuchet MS" pitchFamily="34" charset="0"/>
              </a:rPr>
              <a:t>You can copy and paste a table from an external document onto this poster template. To adjust the way the text fits within the cells of a table that has been pasted, </a:t>
            </a:r>
            <a:r>
              <a:rPr lang="en-US" sz="1200" u="sng" baseline="0" dirty="0">
                <a:latin typeface="Trebuchet MS" pitchFamily="34" charset="0"/>
              </a:rPr>
              <a:t>right-click</a:t>
            </a:r>
            <a:r>
              <a:rPr lang="en-US" sz="1200" baseline="0" dirty="0">
                <a:latin typeface="Trebuchet MS" pitchFamily="34" charset="0"/>
              </a:rPr>
              <a:t> on the table, click FORMAT SHAPE  then click on TEXT BOX and change the INTERNAL MARGIN values to 0.25.</a:t>
            </a:r>
          </a:p>
          <a:p>
            <a:pPr defTabSz="1793036"/>
            <a:endParaRPr lang="en-US" sz="1200" baseline="0" dirty="0">
              <a:latin typeface="Trebuchet MS" pitchFamily="34" charset="0"/>
            </a:endParaRPr>
          </a:p>
          <a:p>
            <a:pPr defTabSz="1793036"/>
            <a:endParaRPr lang="en-US" sz="1200" baseline="0" dirty="0">
              <a:latin typeface="Trebuchet MS" pitchFamily="34" charset="0"/>
            </a:endParaRPr>
          </a:p>
          <a:p>
            <a:pPr defTabSz="1793036"/>
            <a:r>
              <a:rPr lang="en-US" sz="1200" b="1" baseline="0" dirty="0">
                <a:solidFill>
                  <a:srgbClr val="FFFF00"/>
                </a:solidFill>
                <a:latin typeface="Trebuchet MS" pitchFamily="34" charset="0"/>
              </a:rPr>
              <a:t>Modifying the color scheme</a:t>
            </a:r>
          </a:p>
          <a:p>
            <a:pPr defTabSz="1793036"/>
            <a:r>
              <a:rPr lang="en-US" sz="1200" baseline="0" dirty="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a:latin typeface="Trebuchet MS" pitchFamily="34" charset="0"/>
            </a:endParaRPr>
          </a:p>
          <a:p>
            <a:pPr defTabSz="1881188">
              <a:lnSpc>
                <a:spcPct val="100000"/>
              </a:lnSpc>
            </a:pPr>
            <a:endParaRPr lang="en-US" sz="800" baseline="0" dirty="0">
              <a:latin typeface="Trebuchet MS" pitchFamily="34" charset="0"/>
            </a:endParaRPr>
          </a:p>
          <a:p>
            <a:pPr defTabSz="1881188">
              <a:lnSpc>
                <a:spcPct val="100000"/>
              </a:lnSpc>
            </a:pPr>
            <a:endParaRPr lang="en-US" sz="800" dirty="0">
              <a:latin typeface="Trebuchet MS" pitchFamily="34" charset="0"/>
            </a:endParaRPr>
          </a:p>
          <a:p>
            <a:pPr algn="ctr">
              <a:lnSpc>
                <a:spcPct val="100000"/>
              </a:lnSpc>
            </a:pPr>
            <a:endParaRPr lang="en-US" sz="800" b="1" dirty="0">
              <a:solidFill>
                <a:schemeClr val="bg1"/>
              </a:solidFill>
              <a:latin typeface="Trebuchet MS" pitchFamily="34" charset="0"/>
            </a:endParaRPr>
          </a:p>
          <a:p>
            <a:pPr defTabSz="1881188">
              <a:lnSpc>
                <a:spcPct val="100000"/>
              </a:lnSpc>
            </a:pPr>
            <a:endParaRPr lang="en-US" sz="800" b="1" dirty="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2" name="Picture 2"/>
          <p:cNvPicPr>
            <a:picLocks noChangeAspect="1" noChangeArrowheads="1"/>
          </p:cNvPicPr>
          <p:nvPr userDrawn="1"/>
        </p:nvPicPr>
        <p:blipFill>
          <a:blip r:embed="rId6"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7" name="TextBox 36"/>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a:solidFill>
                  <a:schemeClr val="bg1"/>
                </a:solidFill>
              </a:rPr>
              <a:t>© 2013 PosterPresentations.com</a:t>
            </a:r>
            <a:br>
              <a:rPr lang="en-US" sz="1333" dirty="0">
                <a:solidFill>
                  <a:schemeClr val="bg1"/>
                </a:solidFill>
              </a:rPr>
            </a:br>
            <a:r>
              <a:rPr lang="en-US" sz="1333" dirty="0">
                <a:solidFill>
                  <a:schemeClr val="bg1"/>
                </a:solidFill>
              </a:rPr>
              <a:t>    </a:t>
            </a:r>
            <a:r>
              <a:rPr lang="en-US" sz="1200" dirty="0">
                <a:solidFill>
                  <a:schemeClr val="bg1"/>
                </a:solidFill>
              </a:rPr>
              <a:t>2117 Fourth Street ,</a:t>
            </a:r>
            <a:r>
              <a:rPr lang="en-US" sz="1200" baseline="0" dirty="0">
                <a:solidFill>
                  <a:schemeClr val="bg1"/>
                </a:solidFill>
              </a:rPr>
              <a:t> Unit C</a:t>
            </a:r>
            <a:br>
              <a:rPr lang="en-US" sz="1200" baseline="0" dirty="0">
                <a:solidFill>
                  <a:schemeClr val="bg1"/>
                </a:solidFill>
              </a:rPr>
            </a:br>
            <a:r>
              <a:rPr lang="en-US" sz="1200" baseline="0" dirty="0">
                <a:solidFill>
                  <a:schemeClr val="bg1"/>
                </a:solidFill>
              </a:rPr>
              <a:t>    Berkeley  CA  94710</a:t>
            </a:r>
            <a:br>
              <a:rPr lang="en-US" sz="1200" baseline="0" dirty="0">
                <a:solidFill>
                  <a:schemeClr val="bg1"/>
                </a:solidFill>
              </a:rPr>
            </a:br>
            <a:r>
              <a:rPr lang="en-US" sz="1200" baseline="0" dirty="0">
                <a:solidFill>
                  <a:schemeClr val="bg1"/>
                </a:solidFill>
              </a:rPr>
              <a:t>    </a:t>
            </a:r>
            <a:r>
              <a:rPr lang="en-US" sz="1200" b="1" baseline="0" dirty="0">
                <a:solidFill>
                  <a:srgbClr val="FFFF00"/>
                </a:solidFill>
              </a:rPr>
              <a:t>posterpresenter@gmail.com</a:t>
            </a:r>
            <a:endParaRPr lang="en-US" sz="1333" b="1" dirty="0">
              <a:solidFill>
                <a:srgbClr val="FFFF00"/>
              </a:solidFill>
            </a:endParaRPr>
          </a:p>
        </p:txBody>
      </p:sp>
      <p:cxnSp>
        <p:nvCxnSpPr>
          <p:cNvPr id="38" name="Straight Connector 37"/>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137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456723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8903097"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6" name="Rectangle 33"/>
          <p:cNvSpPr>
            <a:spLocks noChangeArrowheads="1"/>
          </p:cNvSpPr>
          <p:nvPr userDrawn="1"/>
        </p:nvSpPr>
        <p:spPr bwMode="auto">
          <a:xfrm>
            <a:off x="1323895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7" name="Rectangle 33"/>
          <p:cNvSpPr>
            <a:spLocks noChangeArrowheads="1"/>
          </p:cNvSpPr>
          <p:nvPr userDrawn="1"/>
        </p:nvSpPr>
        <p:spPr bwMode="auto">
          <a:xfrm>
            <a:off x="1757481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9" name="Rectangle 28"/>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a:solidFill>
                  <a:schemeClr val="bg1"/>
                </a:solidFill>
                <a:latin typeface="Trebuchet MS" pitchFamily="34" charset="0"/>
              </a:rPr>
              <a:t>QUICK DESIGN</a:t>
            </a:r>
            <a:r>
              <a:rPr lang="en-US" sz="1800" b="1" baseline="0" dirty="0">
                <a:solidFill>
                  <a:schemeClr val="bg1"/>
                </a:solidFill>
                <a:latin typeface="Trebuchet MS" pitchFamily="34" charset="0"/>
              </a:rPr>
              <a:t> </a:t>
            </a:r>
            <a:r>
              <a:rPr lang="en-US" sz="1800" b="1" dirty="0">
                <a:solidFill>
                  <a:schemeClr val="bg1"/>
                </a:solidFill>
                <a:latin typeface="Trebuchet MS" pitchFamily="34" charset="0"/>
              </a:rPr>
              <a:t>GUIDE</a:t>
            </a:r>
          </a:p>
          <a:p>
            <a:pPr algn="ctr"/>
            <a:r>
              <a:rPr lang="en-US" sz="1600" b="1" dirty="0">
                <a:solidFill>
                  <a:srgbClr val="FFFF00"/>
                </a:solidFill>
                <a:latin typeface="Trebuchet MS" pitchFamily="34" charset="0"/>
              </a:rPr>
              <a:t>(--THIS SECTION DOES NOT PRINT--)</a:t>
            </a:r>
          </a:p>
          <a:p>
            <a:pPr algn="ctr"/>
            <a:endParaRPr lang="en-US" sz="1200" b="1" dirty="0">
              <a:latin typeface="Trebuchet MS" pitchFamily="34" charset="0"/>
            </a:endParaRPr>
          </a:p>
          <a:p>
            <a:pPr defTabSz="2510552"/>
            <a:r>
              <a:rPr lang="en-US" sz="1200" dirty="0">
                <a:latin typeface="Trebuchet MS" pitchFamily="34" charset="0"/>
              </a:rPr>
              <a:t>This PowerPoint</a:t>
            </a:r>
            <a:r>
              <a:rPr lang="en-US" sz="1200" baseline="0" dirty="0">
                <a:latin typeface="Trebuchet MS" pitchFamily="34" charset="0"/>
              </a:rPr>
              <a:t> </a:t>
            </a:r>
            <a:r>
              <a:rPr lang="en-US" sz="1200" dirty="0">
                <a:latin typeface="Trebuchet MS" pitchFamily="34" charset="0"/>
              </a:rPr>
              <a:t>2007 template produces</a:t>
            </a:r>
            <a:r>
              <a:rPr lang="en-US" sz="1200" baseline="0" dirty="0">
                <a:latin typeface="Trebuchet MS" pitchFamily="34" charset="0"/>
              </a:rPr>
              <a:t> </a:t>
            </a:r>
            <a:r>
              <a:rPr lang="en-US" sz="1200" dirty="0">
                <a:latin typeface="Trebuchet MS" pitchFamily="34" charset="0"/>
              </a:rPr>
              <a:t>a 36x72</a:t>
            </a:r>
            <a:r>
              <a:rPr lang="en-US" sz="1200" baseline="0" dirty="0">
                <a:latin typeface="Trebuchet MS" pitchFamily="34" charset="0"/>
              </a:rPr>
              <a:t> inch</a:t>
            </a:r>
            <a:r>
              <a:rPr lang="en-US" sz="1200" dirty="0">
                <a:latin typeface="Trebuchet MS" pitchFamily="34" charset="0"/>
              </a:rPr>
              <a:t> professional  poster</a:t>
            </a:r>
            <a:r>
              <a:rPr lang="en-US" sz="1200">
                <a:latin typeface="Trebuchet MS" pitchFamily="34" charset="0"/>
              </a:rPr>
              <a:t>. You</a:t>
            </a:r>
            <a:r>
              <a:rPr lang="en-US" sz="1200" baseline="0">
                <a:latin typeface="Trebuchet MS" pitchFamily="34" charset="0"/>
              </a:rPr>
              <a:t> can u</a:t>
            </a:r>
            <a:r>
              <a:rPr lang="en-US" sz="1200">
                <a:latin typeface="Trebuchet MS" pitchFamily="34" charset="0"/>
              </a:rPr>
              <a:t>se</a:t>
            </a:r>
            <a:r>
              <a:rPr lang="en-US" sz="1200" baseline="0">
                <a:latin typeface="Trebuchet MS" pitchFamily="34" charset="0"/>
              </a:rPr>
              <a:t> it to create your research poster and </a:t>
            </a:r>
            <a:r>
              <a:rPr lang="en-US" sz="1200">
                <a:latin typeface="Trebuchet MS" pitchFamily="34" charset="0"/>
              </a:rPr>
              <a:t>save valuable time placing titles, subtitles,</a:t>
            </a:r>
            <a:r>
              <a:rPr lang="en-US" sz="1200" baseline="0">
                <a:latin typeface="Trebuchet MS" pitchFamily="34" charset="0"/>
              </a:rPr>
              <a:t> text, and graphics</a:t>
            </a:r>
            <a:r>
              <a:rPr lang="en-US" sz="1200">
                <a:latin typeface="Trebuchet MS" pitchFamily="34" charset="0"/>
              </a:rPr>
              <a:t>. </a:t>
            </a:r>
            <a:endParaRPr lang="en-US" sz="1200" dirty="0">
              <a:latin typeface="Trebuchet MS" pitchFamily="34" charset="0"/>
            </a:endParaRPr>
          </a:p>
          <a:p>
            <a:pPr defTabSz="2926292"/>
            <a:endParaRPr lang="en-US" sz="1200" dirty="0">
              <a:latin typeface="Trebuchet MS" pitchFamily="34" charset="0"/>
            </a:endParaRPr>
          </a:p>
          <a:p>
            <a:pPr defTabSz="2926292"/>
            <a:r>
              <a:rPr lang="en-US" sz="1200" dirty="0">
                <a:latin typeface="Trebuchet MS" pitchFamily="34" charset="0"/>
              </a:rPr>
              <a:t>We provide a series of online tutorials that will guide you through the poster design process and answer your poster production questions. </a:t>
            </a:r>
          </a:p>
          <a:p>
            <a:pPr defTabSz="2926292"/>
            <a:endParaRPr lang="en-US" sz="1200" dirty="0">
              <a:latin typeface="Trebuchet MS" pitchFamily="34" charset="0"/>
            </a:endParaRPr>
          </a:p>
          <a:p>
            <a:pPr defTabSz="2926292"/>
            <a:r>
              <a:rPr lang="en-US" sz="1200" dirty="0">
                <a:latin typeface="Trebuchet MS" pitchFamily="34" charset="0"/>
              </a:rPr>
              <a:t>To view our template tutorials, go online to </a:t>
            </a:r>
            <a:r>
              <a:rPr lang="en-US" sz="1200" b="1" dirty="0">
                <a:solidFill>
                  <a:srgbClr val="FFFF00"/>
                </a:solidFill>
                <a:latin typeface="Trebuchet MS" pitchFamily="34" charset="0"/>
              </a:rPr>
              <a:t>PosterPresentations.com </a:t>
            </a:r>
            <a:r>
              <a:rPr lang="en-US" sz="1200" dirty="0">
                <a:latin typeface="Trebuchet MS" pitchFamily="34" charset="0"/>
              </a:rPr>
              <a:t>and click on </a:t>
            </a:r>
            <a:r>
              <a:rPr lang="en-US" sz="1200" dirty="0">
                <a:solidFill>
                  <a:srgbClr val="FFFF00"/>
                </a:solidFill>
                <a:latin typeface="Trebuchet MS" pitchFamily="34" charset="0"/>
              </a:rPr>
              <a:t>HELP DESK.</a:t>
            </a:r>
          </a:p>
          <a:p>
            <a:pPr defTabSz="2926292"/>
            <a:endParaRPr lang="en-US" sz="1200" dirty="0">
              <a:latin typeface="Trebuchet MS" pitchFamily="34" charset="0"/>
            </a:endParaRPr>
          </a:p>
          <a:p>
            <a:pPr defTabSz="2926292"/>
            <a:r>
              <a:rPr lang="en-US" sz="1200" dirty="0">
                <a:latin typeface="Trebuchet MS" pitchFamily="34" charset="0"/>
              </a:rPr>
              <a:t>When</a:t>
            </a:r>
            <a:r>
              <a:rPr lang="en-US" sz="1200" baseline="0" dirty="0">
                <a:latin typeface="Trebuchet MS" pitchFamily="34" charset="0"/>
              </a:rPr>
              <a:t> you are ready to</a:t>
            </a:r>
            <a:r>
              <a:rPr lang="en-US" sz="1200" dirty="0">
                <a:latin typeface="Trebuchet MS" pitchFamily="34" charset="0"/>
              </a:rPr>
              <a:t> </a:t>
            </a:r>
            <a:r>
              <a:rPr lang="en-US" sz="1200" baseline="0" dirty="0">
                <a:latin typeface="Trebuchet MS" pitchFamily="34" charset="0"/>
              </a:rPr>
              <a:t> print your poster</a:t>
            </a:r>
            <a:r>
              <a:rPr lang="en-US" sz="1200" dirty="0">
                <a:latin typeface="Trebuchet MS" pitchFamily="34" charset="0"/>
              </a:rPr>
              <a:t>,</a:t>
            </a:r>
            <a:r>
              <a:rPr lang="en-US" sz="1200" baseline="0" dirty="0">
                <a:latin typeface="Trebuchet MS" pitchFamily="34" charset="0"/>
              </a:rPr>
              <a:t> go online to</a:t>
            </a:r>
            <a:r>
              <a:rPr lang="en-US" sz="1333" baseline="0" dirty="0">
                <a:latin typeface="Trebuchet MS" pitchFamily="34" charset="0"/>
              </a:rPr>
              <a:t> </a:t>
            </a:r>
            <a:r>
              <a:rPr lang="en-US" sz="1600" b="1" dirty="0">
                <a:solidFill>
                  <a:srgbClr val="FFFF00"/>
                </a:solidFill>
                <a:latin typeface="Trebuchet MS" pitchFamily="34" charset="0"/>
              </a:rPr>
              <a:t>PosterPresentations.com</a:t>
            </a:r>
            <a:r>
              <a:rPr lang="en-US" sz="1600" b="1" dirty="0">
                <a:solidFill>
                  <a:schemeClr val="bg1"/>
                </a:solidFill>
                <a:latin typeface="Trebuchet MS" pitchFamily="34" charset="0"/>
              </a:rPr>
              <a:t>.</a:t>
            </a:r>
            <a:br>
              <a:rPr lang="en-US" sz="1200" dirty="0">
                <a:latin typeface="Trebuchet MS" pitchFamily="34" charset="0"/>
              </a:rPr>
            </a:br>
            <a:endParaRPr lang="en-US" sz="1200" dirty="0">
              <a:latin typeface="Trebuchet MS" pitchFamily="34" charset="0"/>
            </a:endParaRPr>
          </a:p>
          <a:p>
            <a:pPr algn="l" defTabSz="2510552"/>
            <a:r>
              <a:rPr lang="en-US" sz="1200" b="1" dirty="0">
                <a:solidFill>
                  <a:schemeClr val="bg1"/>
                </a:solidFill>
                <a:latin typeface="Trebuchet MS" pitchFamily="34" charset="0"/>
              </a:rPr>
              <a:t>Need</a:t>
            </a:r>
            <a:r>
              <a:rPr lang="en-US" sz="1200" b="1" baseline="0" dirty="0">
                <a:solidFill>
                  <a:schemeClr val="bg1"/>
                </a:solidFill>
                <a:latin typeface="Trebuchet MS" pitchFamily="34" charset="0"/>
              </a:rPr>
              <a:t> Assistance?  </a:t>
            </a:r>
            <a:r>
              <a:rPr lang="en-US" sz="1600" b="1" baseline="0" dirty="0">
                <a:solidFill>
                  <a:srgbClr val="FFFF00"/>
                </a:solidFill>
                <a:latin typeface="Trebuchet MS" pitchFamily="34" charset="0"/>
              </a:rPr>
              <a:t>Call  us at </a:t>
            </a:r>
            <a:r>
              <a:rPr lang="en-US" sz="1600" b="1" dirty="0">
                <a:solidFill>
                  <a:srgbClr val="FFFF00"/>
                </a:solidFill>
                <a:latin typeface="Trebuchet MS" pitchFamily="34" charset="0"/>
              </a:rPr>
              <a:t>1.866.649.3004</a:t>
            </a:r>
          </a:p>
          <a:p>
            <a:pPr defTabSz="1672167"/>
            <a:r>
              <a:rPr lang="en-US" sz="1200" dirty="0">
                <a:latin typeface="Trebuchet MS" pitchFamily="34" charset="0"/>
              </a:rPr>
              <a:t> </a:t>
            </a:r>
            <a:endParaRPr lang="en-US" sz="1533" b="1" dirty="0">
              <a:solidFill>
                <a:srgbClr val="FFFF00"/>
              </a:solidFill>
              <a:latin typeface="Trebuchet MS" pitchFamily="34" charset="0"/>
            </a:endParaRPr>
          </a:p>
          <a:p>
            <a:pPr algn="ctr"/>
            <a:r>
              <a:rPr lang="en-US" sz="1667" b="1" dirty="0">
                <a:solidFill>
                  <a:schemeClr val="bg1"/>
                </a:solidFill>
                <a:latin typeface="Trebuchet MS" pitchFamily="34" charset="0"/>
              </a:rPr>
              <a:t>Object Placeholders</a:t>
            </a:r>
          </a:p>
          <a:p>
            <a:pPr algn="ctr"/>
            <a:endParaRPr lang="en-US" sz="1667" b="1" dirty="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latin typeface="Trebuchet MS" pitchFamily="34" charset="0"/>
              </a:rPr>
              <a:t>To</a:t>
            </a:r>
            <a:r>
              <a:rPr lang="en-US" sz="1200" baseline="0" dirty="0">
                <a:latin typeface="Trebuchet MS" pitchFamily="34" charset="0"/>
              </a:rPr>
              <a:t> add text, c</a:t>
            </a:r>
            <a:r>
              <a:rPr lang="en-US" sz="1200" dirty="0">
                <a:latin typeface="Trebuchet MS" pitchFamily="34" charset="0"/>
              </a:rPr>
              <a:t>lick inside</a:t>
            </a:r>
            <a:r>
              <a:rPr lang="en-US" sz="1200" baseline="0" dirty="0">
                <a:latin typeface="Trebuchet MS" pitchFamily="34" charset="0"/>
              </a:rPr>
              <a:t> a placeholder on the poster and type or paste your text.  To move a placeholder, click it </a:t>
            </a:r>
            <a:r>
              <a:rPr lang="en-US" sz="1200" u="sng" baseline="0" dirty="0">
                <a:latin typeface="Trebuchet MS" pitchFamily="34" charset="0"/>
              </a:rPr>
              <a:t>once</a:t>
            </a:r>
            <a:r>
              <a:rPr lang="en-US" sz="1200" baseline="0" dirty="0">
                <a:latin typeface="Trebuchet MS" pitchFamily="34" charset="0"/>
              </a:rPr>
              <a:t> (to select it).  Place your cursor on its frame, and your cursor will change to this symbol          .  Click </a:t>
            </a:r>
            <a:r>
              <a:rPr lang="en-US" sz="1200" u="sng" baseline="0" dirty="0">
                <a:latin typeface="Trebuchet MS" pitchFamily="34" charset="0"/>
              </a:rPr>
              <a:t>once</a:t>
            </a:r>
            <a:r>
              <a:rPr lang="en-US" sz="1200" baseline="0" dirty="0">
                <a:latin typeface="Trebuchet MS" pitchFamily="34" charset="0"/>
              </a:rPr>
              <a:t> and drag it to a new location where you can resize it. </a:t>
            </a:r>
          </a:p>
          <a:p>
            <a:pPr defTabSz="2510552"/>
            <a:endParaRPr lang="en-US" sz="1200" dirty="0">
              <a:latin typeface="Trebuchet MS" pitchFamily="34" charset="0"/>
            </a:endParaRPr>
          </a:p>
          <a:p>
            <a:pPr defTabSz="2510552"/>
            <a:r>
              <a:rPr lang="en-US" sz="1200" b="1" dirty="0">
                <a:solidFill>
                  <a:srgbClr val="FFFF00"/>
                </a:solidFill>
                <a:latin typeface="Trebuchet MS" pitchFamily="34" charset="0"/>
              </a:rPr>
              <a:t>Section Header placeholder</a:t>
            </a:r>
          </a:p>
          <a:p>
            <a:pPr defTabSz="2510552"/>
            <a:r>
              <a:rPr lang="en-US" sz="12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a:latin typeface="Trebuchet MS" pitchFamily="34" charset="0"/>
            </a:endParaRPr>
          </a:p>
          <a:p>
            <a:pPr defTabSz="2926292"/>
            <a:endParaRPr lang="en-US" sz="1200" dirty="0">
              <a:latin typeface="Trebuchet MS" pitchFamily="34" charset="0"/>
            </a:endParaRPr>
          </a:p>
          <a:p>
            <a:pPr defTabSz="2926292"/>
            <a:endParaRPr lang="en-US" sz="1200" b="1" dirty="0">
              <a:solidFill>
                <a:srgbClr val="FFFF00"/>
              </a:solidFill>
              <a:latin typeface="Trebuchet MS" pitchFamily="34" charset="0"/>
            </a:endParaRPr>
          </a:p>
          <a:p>
            <a:pPr defTabSz="2926292"/>
            <a:r>
              <a:rPr lang="en-US" sz="1200" b="1" dirty="0">
                <a:solidFill>
                  <a:srgbClr val="FFFF00"/>
                </a:solidFill>
                <a:latin typeface="Trebuchet MS" pitchFamily="34" charset="0"/>
              </a:rPr>
              <a:t>Text placeholder</a:t>
            </a:r>
          </a:p>
          <a:p>
            <a:pPr defTabSz="2926292"/>
            <a:r>
              <a:rPr lang="en-US" sz="1200" baseline="0" dirty="0">
                <a:latin typeface="Trebuchet MS" pitchFamily="34" charset="0"/>
              </a:rPr>
              <a:t>Move this preformatted text placeholder to the poster to add a new body of text.</a:t>
            </a: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1" baseline="0" dirty="0">
              <a:solidFill>
                <a:srgbClr val="FFFF00"/>
              </a:solidFill>
              <a:latin typeface="Trebuchet MS" pitchFamily="34" charset="0"/>
            </a:endParaRPr>
          </a:p>
          <a:p>
            <a:pPr defTabSz="2926292"/>
            <a:r>
              <a:rPr lang="en-US" sz="1200" b="1" baseline="0" dirty="0">
                <a:solidFill>
                  <a:srgbClr val="FFFF00"/>
                </a:solidFill>
                <a:latin typeface="Trebuchet MS" pitchFamily="34" charset="0"/>
              </a:rPr>
              <a:t>Picture placeholder</a:t>
            </a:r>
          </a:p>
          <a:p>
            <a:pPr defTabSz="2926292"/>
            <a:r>
              <a:rPr lang="en-US" sz="1200" baseline="0" dirty="0">
                <a:latin typeface="Trebuchet MS" pitchFamily="34" charset="0"/>
              </a:rPr>
              <a:t>Move this graphic placeholder onto your poster, size it first, and then click it to add a picture to the poster.</a:t>
            </a:r>
          </a:p>
          <a:p>
            <a:pPr defTabSz="2926292"/>
            <a:endParaRPr lang="en-US" sz="1200" baseline="0" dirty="0">
              <a:latin typeface="Trebuchet MS" pitchFamily="34" charset="0"/>
            </a:endParaRPr>
          </a:p>
          <a:p>
            <a:pPr defTabSz="1881188"/>
            <a:r>
              <a:rPr lang="en-US" sz="1200" dirty="0">
                <a:latin typeface="Trebuchet MS" pitchFamily="34" charset="0"/>
              </a:rPr>
              <a:t> </a:t>
            </a:r>
            <a:endParaRPr lang="en-US" sz="1200" baseline="0" dirty="0">
              <a:latin typeface="Trebuchet MS" pitchFamily="34" charset="0"/>
            </a:endParaRPr>
          </a:p>
          <a:p>
            <a:pPr defTabSz="1881188"/>
            <a:endParaRPr lang="en-US" sz="1200" baseline="0" dirty="0">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defTabSz="1881188"/>
            <a:endParaRPr lang="en-US" sz="1200" dirty="0">
              <a:latin typeface="Trebuchet MS" pitchFamily="34" charset="0"/>
            </a:endParaRPr>
          </a:p>
          <a:p>
            <a:pPr algn="ctr"/>
            <a:endParaRPr lang="en-US" sz="1200" b="1" dirty="0">
              <a:solidFill>
                <a:schemeClr val="bg1"/>
              </a:solidFill>
              <a:latin typeface="Trebuchet MS" pitchFamily="34" charset="0"/>
            </a:endParaRPr>
          </a:p>
          <a:p>
            <a:pPr defTabSz="1881188"/>
            <a:endParaRPr lang="en-US" sz="1200" b="1" dirty="0">
              <a:solidFill>
                <a:srgbClr val="FFFF00"/>
              </a:solidFill>
              <a:latin typeface="Trebuchet MS" pitchFamily="34" charset="0"/>
            </a:endParaRPr>
          </a:p>
          <a:p>
            <a:pPr algn="ctr"/>
            <a:endParaRPr lang="en-US" sz="1800" b="1" dirty="0">
              <a:latin typeface="Trebuchet MS" pitchFamily="34" charset="0"/>
            </a:endParaRPr>
          </a:p>
        </p:txBody>
      </p:sp>
      <p:sp>
        <p:nvSpPr>
          <p:cNvPr id="31" name="Rectangle 30"/>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32"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33" name="Group 32"/>
          <p:cNvGrpSpPr/>
          <p:nvPr userDrawn="1"/>
        </p:nvGrpSpPr>
        <p:grpSpPr>
          <a:xfrm>
            <a:off x="-5113921" y="15395656"/>
            <a:ext cx="4617220" cy="651775"/>
            <a:chOff x="44242388" y="28041207"/>
            <a:chExt cx="9771400" cy="1103478"/>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5" name="Picture 34"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6"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a:solidFill>
                    <a:schemeClr val="tx2"/>
                  </a:solidFill>
                  <a:latin typeface="Trebuchet MS" pitchFamily="34" charset="0"/>
                </a:rPr>
                <a:t>Student</a:t>
              </a:r>
              <a:r>
                <a:rPr lang="en-US" sz="1200" baseline="0" dirty="0">
                  <a:solidFill>
                    <a:schemeClr val="tx2"/>
                  </a:solidFill>
                  <a:latin typeface="Trebuchet MS" pitchFamily="34" charset="0"/>
                </a:rPr>
                <a:t> discounts are available on our </a:t>
              </a:r>
              <a:r>
                <a:rPr lang="en-US" sz="1200" baseline="0" dirty="0" err="1">
                  <a:solidFill>
                    <a:schemeClr val="tx2"/>
                  </a:solidFill>
                  <a:latin typeface="Trebuchet MS" pitchFamily="34" charset="0"/>
                </a:rPr>
                <a:t>Facebook</a:t>
              </a:r>
              <a:r>
                <a:rPr lang="en-US" sz="1200" baseline="0" dirty="0">
                  <a:solidFill>
                    <a:schemeClr val="tx2"/>
                  </a:solidFill>
                  <a:latin typeface="Trebuchet MS" pitchFamily="34" charset="0"/>
                </a:rPr>
                <a:t> page. </a:t>
              </a:r>
            </a:p>
            <a:p>
              <a:r>
                <a:rPr lang="en-US" sz="1200" baseline="0" dirty="0">
                  <a:solidFill>
                    <a:schemeClr val="tx2"/>
                  </a:solidFill>
                  <a:latin typeface="Trebuchet MS" pitchFamily="34" charset="0"/>
                </a:rPr>
                <a:t>Go to </a:t>
              </a:r>
              <a:r>
                <a:rPr lang="en-US" sz="1200" u="sng" baseline="0" dirty="0">
                  <a:solidFill>
                    <a:schemeClr val="tx2"/>
                  </a:solidFill>
                  <a:latin typeface="Trebuchet MS" pitchFamily="34" charset="0"/>
                </a:rPr>
                <a:t>PosterPresentations.com</a:t>
              </a:r>
              <a:r>
                <a:rPr lang="en-US" sz="1200" baseline="0" dirty="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8" name="Straight Connector 37"/>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56" name="Rectangle 55"/>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a:solidFill>
                  <a:schemeClr val="bg1"/>
                </a:solidFill>
                <a:latin typeface="Trebuchet MS" pitchFamily="34" charset="0"/>
              </a:rPr>
              <a:t>QUICK</a:t>
            </a:r>
            <a:r>
              <a:rPr lang="en-US" sz="1600" b="1" baseline="0" dirty="0">
                <a:solidFill>
                  <a:schemeClr val="bg1"/>
                </a:solidFill>
                <a:latin typeface="Trebuchet MS" pitchFamily="34" charset="0"/>
              </a:rPr>
              <a:t> TIPS</a:t>
            </a:r>
            <a:endParaRPr lang="en-US" sz="1600" b="1" dirty="0">
              <a:solidFill>
                <a:schemeClr val="bg1"/>
              </a:solidFill>
              <a:latin typeface="Trebuchet MS" pitchFamily="34" charset="0"/>
            </a:endParaRPr>
          </a:p>
          <a:p>
            <a:pPr algn="ctr">
              <a:lnSpc>
                <a:spcPct val="100000"/>
              </a:lnSpc>
            </a:pPr>
            <a:r>
              <a:rPr lang="en-US" sz="1600" b="1" dirty="0">
                <a:solidFill>
                  <a:srgbClr val="FFFF00"/>
                </a:solidFill>
                <a:latin typeface="Trebuchet MS" pitchFamily="34" charset="0"/>
              </a:rPr>
              <a:t>(--THIS SECTION DOES NOT PRINT--)</a:t>
            </a:r>
          </a:p>
          <a:p>
            <a:pPr algn="ctr">
              <a:lnSpc>
                <a:spcPct val="100000"/>
              </a:lnSpc>
            </a:pPr>
            <a:endParaRPr lang="en-US" sz="533" b="1" dirty="0">
              <a:latin typeface="Trebuchet MS" pitchFamily="34" charset="0"/>
            </a:endParaRPr>
          </a:p>
          <a:p>
            <a:pPr defTabSz="2351203">
              <a:lnSpc>
                <a:spcPct val="100000"/>
              </a:lnSpc>
            </a:pPr>
            <a:r>
              <a:rPr lang="en-US" sz="1200" dirty="0">
                <a:latin typeface="Trebuchet MS" pitchFamily="34" charset="0"/>
              </a:rPr>
              <a:t>This PowerPoint</a:t>
            </a:r>
            <a:r>
              <a:rPr lang="en-US" sz="1200" baseline="0" dirty="0">
                <a:latin typeface="Trebuchet MS" pitchFamily="34" charset="0"/>
              </a:rPr>
              <a:t> template requires basic PowerPoint (version 2007 or newer) skills. Below is a list of commonly asked questions specific to this template. </a:t>
            </a:r>
            <a:br>
              <a:rPr lang="en-US" sz="1200" baseline="0" dirty="0">
                <a:latin typeface="Trebuchet MS" pitchFamily="34" charset="0"/>
              </a:rPr>
            </a:br>
            <a:r>
              <a:rPr lang="en-US" sz="1200" baseline="0" dirty="0">
                <a:latin typeface="Trebuchet MS" pitchFamily="34" charset="0"/>
              </a:rPr>
              <a:t>If you are using an older version of PowerPoint some template features may not work properly.</a:t>
            </a:r>
            <a:endParaRPr lang="en-US" sz="1600" b="1" dirty="0">
              <a:solidFill>
                <a:srgbClr val="FFFF00"/>
              </a:solidFill>
              <a:latin typeface="Trebuchet MS" pitchFamily="34" charset="0"/>
            </a:endParaRPr>
          </a:p>
          <a:p>
            <a:pPr defTabSz="2351203">
              <a:lnSpc>
                <a:spcPct val="100000"/>
              </a:lnSpc>
            </a:pPr>
            <a:endParaRPr lang="en-US" sz="1600" b="1" dirty="0">
              <a:solidFill>
                <a:srgbClr val="FFFF00"/>
              </a:solidFill>
              <a:latin typeface="Trebuchet MS" pitchFamily="34" charset="0"/>
            </a:endParaRPr>
          </a:p>
          <a:p>
            <a:pPr algn="ctr">
              <a:lnSpc>
                <a:spcPts val="1400"/>
              </a:lnSpc>
            </a:pPr>
            <a:endParaRPr lang="en-US" sz="1600" b="1" baseline="0" dirty="0">
              <a:solidFill>
                <a:schemeClr val="bg1"/>
              </a:solidFill>
              <a:latin typeface="Trebuchet MS" pitchFamily="34" charset="0"/>
            </a:endParaRPr>
          </a:p>
          <a:p>
            <a:pPr algn="ctr">
              <a:lnSpc>
                <a:spcPts val="1400"/>
              </a:lnSpc>
            </a:pPr>
            <a:r>
              <a:rPr lang="en-US" sz="1600" b="1" baseline="0" dirty="0">
                <a:solidFill>
                  <a:schemeClr val="bg1"/>
                </a:solidFill>
                <a:latin typeface="Trebuchet MS" pitchFamily="34" charset="0"/>
              </a:rPr>
              <a:t>TEMPLATE FAQs</a:t>
            </a:r>
            <a:endParaRPr lang="en-US" sz="1200" baseline="0" dirty="0">
              <a:latin typeface="Trebuchet MS" pitchFamily="34" charset="0"/>
            </a:endParaRPr>
          </a:p>
          <a:p>
            <a:pPr algn="ctr"/>
            <a:endParaRPr lang="en-US" sz="1200" b="1" dirty="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a:solidFill>
                  <a:srgbClr val="FFFF00"/>
                </a:solidFill>
                <a:latin typeface="Trebuchet MS" pitchFamily="34" charset="0"/>
              </a:rPr>
              <a:t>Verifying the quality of your graphics</a:t>
            </a:r>
          </a:p>
          <a:p>
            <a:pPr defTabSz="1793036"/>
            <a:r>
              <a:rPr lang="en-US" sz="1200" dirty="0">
                <a:latin typeface="Trebuchet MS" pitchFamily="34" charset="0"/>
              </a:rPr>
              <a:t>Go to the </a:t>
            </a:r>
            <a:r>
              <a:rPr lang="en-US" sz="1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a:latin typeface="Trebuchet MS" pitchFamily="34" charset="0"/>
              </a:rPr>
            </a:br>
            <a:endParaRPr lang="en-US" sz="1200" baseline="0" dirty="0">
              <a:latin typeface="Trebuchet MS" pitchFamily="34" charset="0"/>
            </a:endParaRPr>
          </a:p>
          <a:p>
            <a:pPr defTabSz="1793036"/>
            <a:endParaRPr lang="en-US" sz="1200" b="1" baseline="0" dirty="0">
              <a:solidFill>
                <a:srgbClr val="FFFF00"/>
              </a:solidFill>
              <a:latin typeface="Trebuchet MS" pitchFamily="34" charset="0"/>
            </a:endParaRPr>
          </a:p>
          <a:p>
            <a:pPr defTabSz="1793036"/>
            <a:r>
              <a:rPr lang="en-US" sz="1200" b="1" baseline="0" dirty="0">
                <a:solidFill>
                  <a:srgbClr val="FFFF00"/>
                </a:solidFill>
                <a:latin typeface="Trebuchet MS" pitchFamily="34" charset="0"/>
              </a:rPr>
              <a:t>Modifying the layout</a:t>
            </a:r>
          </a:p>
          <a:p>
            <a:pPr defTabSz="1793036"/>
            <a:r>
              <a:rPr lang="en-US" sz="1200" dirty="0">
                <a:latin typeface="Trebuchet MS" pitchFamily="34" charset="0"/>
              </a:rPr>
              <a:t>This template has four </a:t>
            </a:r>
            <a:r>
              <a:rPr lang="en-US" sz="1200" baseline="0" dirty="0">
                <a:latin typeface="Trebuchet MS" pitchFamily="34" charset="0"/>
              </a:rPr>
              <a:t>different </a:t>
            </a:r>
          </a:p>
          <a:p>
            <a:pPr defTabSz="1793036"/>
            <a:r>
              <a:rPr lang="en-US" sz="1200" baseline="0" dirty="0">
                <a:latin typeface="Trebuchet MS" pitchFamily="34" charset="0"/>
              </a:rPr>
              <a:t>column layouts.   </a:t>
            </a:r>
            <a:r>
              <a:rPr lang="en-US" sz="1200" u="sng" baseline="0" dirty="0">
                <a:latin typeface="Trebuchet MS" pitchFamily="34" charset="0"/>
              </a:rPr>
              <a:t>Right-click</a:t>
            </a:r>
            <a:r>
              <a:rPr lang="en-US" sz="1200" baseline="0" dirty="0">
                <a:latin typeface="Trebuchet MS" pitchFamily="34" charset="0"/>
              </a:rPr>
              <a:t> </a:t>
            </a:r>
          </a:p>
          <a:p>
            <a:pPr defTabSz="1793036"/>
            <a:r>
              <a:rPr lang="en-US" sz="1200" baseline="0" dirty="0">
                <a:latin typeface="Trebuchet MS" pitchFamily="34" charset="0"/>
              </a:rPr>
              <a:t>your mouse on the background </a:t>
            </a:r>
          </a:p>
          <a:p>
            <a:pPr defTabSz="1793036"/>
            <a:r>
              <a:rPr lang="en-US" sz="1200" baseline="0" dirty="0">
                <a:latin typeface="Trebuchet MS" pitchFamily="34" charset="0"/>
              </a:rPr>
              <a:t>and click on LAYOUT to see the</a:t>
            </a:r>
          </a:p>
          <a:p>
            <a:pPr defTabSz="1793036"/>
            <a:r>
              <a:rPr lang="en-US" sz="1200" baseline="0" dirty="0">
                <a:latin typeface="Trebuchet MS" pitchFamily="34" charset="0"/>
              </a:rPr>
              <a:t> layout options.  The columns in </a:t>
            </a:r>
          </a:p>
          <a:p>
            <a:pPr defTabSz="1793036"/>
            <a:r>
              <a:rPr lang="en-US" sz="1200" baseline="0" dirty="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defTabSz="1793036"/>
            <a:r>
              <a:rPr lang="en-US" sz="1200" b="1" baseline="0" dirty="0">
                <a:solidFill>
                  <a:srgbClr val="FFFF00"/>
                </a:solidFill>
                <a:latin typeface="Trebuchet MS" pitchFamily="34" charset="0"/>
              </a:rPr>
              <a:t>Importing text and graphics from external sources</a:t>
            </a:r>
          </a:p>
          <a:p>
            <a:pPr defTabSz="1793036"/>
            <a:r>
              <a:rPr lang="en-US" sz="1200" b="1" u="sng" baseline="0" dirty="0">
                <a:latin typeface="Trebuchet MS" pitchFamily="34" charset="0"/>
              </a:rPr>
              <a:t>TEXT: </a:t>
            </a:r>
            <a:r>
              <a:rPr lang="en-US" sz="1200" baseline="0" dirty="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a:latin typeface="Trebuchet MS" pitchFamily="34" charset="0"/>
            </a:endParaRPr>
          </a:p>
          <a:p>
            <a:pPr defTabSz="1793036"/>
            <a:r>
              <a:rPr lang="en-US" sz="1200" b="1" u="sng" baseline="0" dirty="0">
                <a:latin typeface="Trebuchet MS" pitchFamily="34" charset="0"/>
              </a:rPr>
              <a:t>PHOTOS: </a:t>
            </a:r>
            <a:r>
              <a:rPr lang="en-US" sz="1200" baseline="0" dirty="0">
                <a:latin typeface="Trebuchet MS" pitchFamily="34" charset="0"/>
              </a:rPr>
              <a:t>Drag in a picture placeholder, size it </a:t>
            </a:r>
            <a:r>
              <a:rPr lang="en-US" sz="1200" u="sng" baseline="0" dirty="0">
                <a:latin typeface="Trebuchet MS" pitchFamily="34" charset="0"/>
              </a:rPr>
              <a:t>first</a:t>
            </a:r>
            <a:r>
              <a:rPr lang="en-US" sz="1200" baseline="0" dirty="0">
                <a:latin typeface="Trebuchet MS" pitchFamily="34" charset="0"/>
              </a:rPr>
              <a:t>, click in it and insert a photo from the menu.</a:t>
            </a:r>
          </a:p>
          <a:p>
            <a:pPr defTabSz="1793036"/>
            <a:endParaRPr lang="en-US" sz="1200" baseline="0" dirty="0">
              <a:latin typeface="Trebuchet MS" pitchFamily="34" charset="0"/>
            </a:endParaRPr>
          </a:p>
          <a:p>
            <a:pPr defTabSz="1793036"/>
            <a:r>
              <a:rPr lang="en-US" sz="1200" b="1" u="sng" baseline="0" dirty="0">
                <a:latin typeface="Trebuchet MS" pitchFamily="34" charset="0"/>
              </a:rPr>
              <a:t>TABLES: </a:t>
            </a:r>
            <a:r>
              <a:rPr lang="en-US" sz="1200" baseline="0" dirty="0">
                <a:latin typeface="Trebuchet MS" pitchFamily="34" charset="0"/>
              </a:rPr>
              <a:t>You can copy and paste a table from an external document onto this poster template. To adjust the way the text fits within the cells of a table that has been pasted, </a:t>
            </a:r>
            <a:r>
              <a:rPr lang="en-US" sz="1200" u="sng" baseline="0" dirty="0">
                <a:latin typeface="Trebuchet MS" pitchFamily="34" charset="0"/>
              </a:rPr>
              <a:t>right-click</a:t>
            </a:r>
            <a:r>
              <a:rPr lang="en-US" sz="1200" baseline="0" dirty="0">
                <a:latin typeface="Trebuchet MS" pitchFamily="34" charset="0"/>
              </a:rPr>
              <a:t> on the table, click FORMAT SHAPE  then click on TEXT BOX and change the INTERNAL MARGIN values to 0.25.</a:t>
            </a:r>
          </a:p>
          <a:p>
            <a:pPr defTabSz="1793036"/>
            <a:endParaRPr lang="en-US" sz="1200" baseline="0" dirty="0">
              <a:latin typeface="Trebuchet MS" pitchFamily="34" charset="0"/>
            </a:endParaRPr>
          </a:p>
          <a:p>
            <a:pPr defTabSz="1793036"/>
            <a:endParaRPr lang="en-US" sz="1200" baseline="0" dirty="0">
              <a:latin typeface="Trebuchet MS" pitchFamily="34" charset="0"/>
            </a:endParaRPr>
          </a:p>
          <a:p>
            <a:pPr defTabSz="1793036"/>
            <a:r>
              <a:rPr lang="en-US" sz="1200" b="1" baseline="0" dirty="0">
                <a:solidFill>
                  <a:srgbClr val="FFFF00"/>
                </a:solidFill>
                <a:latin typeface="Trebuchet MS" pitchFamily="34" charset="0"/>
              </a:rPr>
              <a:t>Modifying the color scheme</a:t>
            </a:r>
          </a:p>
          <a:p>
            <a:pPr defTabSz="1793036"/>
            <a:r>
              <a:rPr lang="en-US" sz="1200" baseline="0" dirty="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a:latin typeface="Trebuchet MS" pitchFamily="34" charset="0"/>
            </a:endParaRPr>
          </a:p>
          <a:p>
            <a:pPr defTabSz="1881188">
              <a:lnSpc>
                <a:spcPct val="100000"/>
              </a:lnSpc>
            </a:pPr>
            <a:endParaRPr lang="en-US" sz="800" baseline="0" dirty="0">
              <a:latin typeface="Trebuchet MS" pitchFamily="34" charset="0"/>
            </a:endParaRPr>
          </a:p>
          <a:p>
            <a:pPr defTabSz="1881188">
              <a:lnSpc>
                <a:spcPct val="100000"/>
              </a:lnSpc>
            </a:pPr>
            <a:endParaRPr lang="en-US" sz="800" dirty="0">
              <a:latin typeface="Trebuchet MS" pitchFamily="34" charset="0"/>
            </a:endParaRPr>
          </a:p>
          <a:p>
            <a:pPr algn="ctr">
              <a:lnSpc>
                <a:spcPct val="100000"/>
              </a:lnSpc>
            </a:pPr>
            <a:endParaRPr lang="en-US" sz="800" b="1" dirty="0">
              <a:solidFill>
                <a:schemeClr val="bg1"/>
              </a:solidFill>
              <a:latin typeface="Trebuchet MS" pitchFamily="34" charset="0"/>
            </a:endParaRPr>
          </a:p>
          <a:p>
            <a:pPr defTabSz="1881188">
              <a:lnSpc>
                <a:spcPct val="100000"/>
              </a:lnSpc>
            </a:pPr>
            <a:endParaRPr lang="en-US" sz="800" b="1" dirty="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57"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58" name="TextBox 57"/>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a:solidFill>
                  <a:schemeClr val="bg1"/>
                </a:solidFill>
              </a:rPr>
              <a:t>© 2013 PosterPresentations.com</a:t>
            </a:r>
            <a:br>
              <a:rPr lang="en-US" sz="1333" dirty="0">
                <a:solidFill>
                  <a:schemeClr val="bg1"/>
                </a:solidFill>
              </a:rPr>
            </a:br>
            <a:r>
              <a:rPr lang="en-US" sz="1333" dirty="0">
                <a:solidFill>
                  <a:schemeClr val="bg1"/>
                </a:solidFill>
              </a:rPr>
              <a:t>    </a:t>
            </a:r>
            <a:r>
              <a:rPr lang="en-US" sz="1200" dirty="0">
                <a:solidFill>
                  <a:schemeClr val="bg1"/>
                </a:solidFill>
              </a:rPr>
              <a:t>2117 Fourth Street ,</a:t>
            </a:r>
            <a:r>
              <a:rPr lang="en-US" sz="1200" baseline="0" dirty="0">
                <a:solidFill>
                  <a:schemeClr val="bg1"/>
                </a:solidFill>
              </a:rPr>
              <a:t> Unit C</a:t>
            </a:r>
            <a:br>
              <a:rPr lang="en-US" sz="1200" baseline="0" dirty="0">
                <a:solidFill>
                  <a:schemeClr val="bg1"/>
                </a:solidFill>
              </a:rPr>
            </a:br>
            <a:r>
              <a:rPr lang="en-US" sz="1200" baseline="0" dirty="0">
                <a:solidFill>
                  <a:schemeClr val="bg1"/>
                </a:solidFill>
              </a:rPr>
              <a:t>    Berkeley  CA  94710</a:t>
            </a:r>
            <a:br>
              <a:rPr lang="en-US" sz="1200" baseline="0" dirty="0">
                <a:solidFill>
                  <a:schemeClr val="bg1"/>
                </a:solidFill>
              </a:rPr>
            </a:br>
            <a:r>
              <a:rPr lang="en-US" sz="1200" baseline="0" dirty="0">
                <a:solidFill>
                  <a:schemeClr val="bg1"/>
                </a:solidFill>
              </a:rPr>
              <a:t>    </a:t>
            </a:r>
            <a:r>
              <a:rPr lang="en-US" sz="1200" b="1" baseline="0" dirty="0">
                <a:solidFill>
                  <a:srgbClr val="FFFF00"/>
                </a:solidFill>
              </a:rPr>
              <a:t>posterpresenter@gmail.com</a:t>
            </a:r>
            <a:endParaRPr lang="en-US" sz="1333" b="1" dirty="0">
              <a:solidFill>
                <a:srgbClr val="FFFF00"/>
              </a:solidFill>
            </a:endParaRPr>
          </a:p>
        </p:txBody>
      </p:sp>
      <p:cxnSp>
        <p:nvCxnSpPr>
          <p:cNvPr id="59" name="Straight Connector 58"/>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 id="2147483687" r:id="rId2"/>
  </p:sldLayoutIdLst>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chemeClr val="bg2"/>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129945" y="2657475"/>
            <a:ext cx="718523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1" name="Rectangle 33"/>
          <p:cNvSpPr>
            <a:spLocks noChangeArrowheads="1"/>
          </p:cNvSpPr>
          <p:nvPr userDrawn="1"/>
        </p:nvSpPr>
        <p:spPr bwMode="auto">
          <a:xfrm>
            <a:off x="14935144" y="2657475"/>
            <a:ext cx="6855180"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2" name="Rectangle 33"/>
          <p:cNvSpPr>
            <a:spLocks noChangeArrowheads="1"/>
          </p:cNvSpPr>
          <p:nvPr userDrawn="1"/>
        </p:nvSpPr>
        <p:spPr bwMode="auto">
          <a:xfrm>
            <a:off x="7427048" y="2657475"/>
            <a:ext cx="7342632" cy="13373100"/>
          </a:xfrm>
          <a:prstGeom prst="roundRect">
            <a:avLst>
              <a:gd name="adj" fmla="val 36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23"/>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a:solidFill>
                  <a:schemeClr val="bg1"/>
                </a:solidFill>
                <a:latin typeface="Trebuchet MS" pitchFamily="34" charset="0"/>
              </a:rPr>
              <a:t>QUICK DESIGN</a:t>
            </a:r>
            <a:r>
              <a:rPr lang="en-US" sz="1800" b="1" baseline="0" dirty="0">
                <a:solidFill>
                  <a:schemeClr val="bg1"/>
                </a:solidFill>
                <a:latin typeface="Trebuchet MS" pitchFamily="34" charset="0"/>
              </a:rPr>
              <a:t> </a:t>
            </a:r>
            <a:r>
              <a:rPr lang="en-US" sz="1800" b="1" dirty="0">
                <a:solidFill>
                  <a:schemeClr val="bg1"/>
                </a:solidFill>
                <a:latin typeface="Trebuchet MS" pitchFamily="34" charset="0"/>
              </a:rPr>
              <a:t>GUIDE</a:t>
            </a:r>
          </a:p>
          <a:p>
            <a:pPr algn="ctr"/>
            <a:r>
              <a:rPr lang="en-US" sz="1600" b="1" dirty="0">
                <a:solidFill>
                  <a:srgbClr val="FFFF00"/>
                </a:solidFill>
                <a:latin typeface="Trebuchet MS" pitchFamily="34" charset="0"/>
              </a:rPr>
              <a:t>(--THIS SECTION DOES NOT PRINT--)</a:t>
            </a:r>
          </a:p>
          <a:p>
            <a:pPr algn="ctr"/>
            <a:endParaRPr lang="en-US" sz="1200" b="1" dirty="0">
              <a:latin typeface="Trebuchet MS" pitchFamily="34" charset="0"/>
            </a:endParaRPr>
          </a:p>
          <a:p>
            <a:pPr defTabSz="2510552"/>
            <a:r>
              <a:rPr lang="en-US" sz="1200" dirty="0">
                <a:latin typeface="Trebuchet MS" pitchFamily="34" charset="0"/>
              </a:rPr>
              <a:t>This PowerPoint</a:t>
            </a:r>
            <a:r>
              <a:rPr lang="en-US" sz="1200" baseline="0" dirty="0">
                <a:latin typeface="Trebuchet MS" pitchFamily="34" charset="0"/>
              </a:rPr>
              <a:t> </a:t>
            </a:r>
            <a:r>
              <a:rPr lang="en-US" sz="1200" dirty="0">
                <a:latin typeface="Trebuchet MS" pitchFamily="34" charset="0"/>
              </a:rPr>
              <a:t>2007 template produces</a:t>
            </a:r>
            <a:r>
              <a:rPr lang="en-US" sz="1200" baseline="0" dirty="0">
                <a:latin typeface="Trebuchet MS" pitchFamily="34" charset="0"/>
              </a:rPr>
              <a:t> </a:t>
            </a:r>
            <a:r>
              <a:rPr lang="en-US" sz="1200" dirty="0">
                <a:latin typeface="Trebuchet MS" pitchFamily="34" charset="0"/>
              </a:rPr>
              <a:t>a 36x72</a:t>
            </a:r>
            <a:r>
              <a:rPr lang="en-US" sz="1200" baseline="0" dirty="0">
                <a:latin typeface="Trebuchet MS" pitchFamily="34" charset="0"/>
              </a:rPr>
              <a:t> inch</a:t>
            </a:r>
            <a:r>
              <a:rPr lang="en-US" sz="1200" dirty="0">
                <a:latin typeface="Trebuchet MS" pitchFamily="34" charset="0"/>
              </a:rPr>
              <a:t> professional  poster</a:t>
            </a:r>
            <a:r>
              <a:rPr lang="en-US" sz="1200">
                <a:latin typeface="Trebuchet MS" pitchFamily="34" charset="0"/>
              </a:rPr>
              <a:t>. You</a:t>
            </a:r>
            <a:r>
              <a:rPr lang="en-US" sz="1200" baseline="0">
                <a:latin typeface="Trebuchet MS" pitchFamily="34" charset="0"/>
              </a:rPr>
              <a:t> can u</a:t>
            </a:r>
            <a:r>
              <a:rPr lang="en-US" sz="1200">
                <a:latin typeface="Trebuchet MS" pitchFamily="34" charset="0"/>
              </a:rPr>
              <a:t>se</a:t>
            </a:r>
            <a:r>
              <a:rPr lang="en-US" sz="1200" baseline="0">
                <a:latin typeface="Trebuchet MS" pitchFamily="34" charset="0"/>
              </a:rPr>
              <a:t> it to create your research poster and </a:t>
            </a:r>
            <a:r>
              <a:rPr lang="en-US" sz="1200">
                <a:latin typeface="Trebuchet MS" pitchFamily="34" charset="0"/>
              </a:rPr>
              <a:t>save valuable time placing titles, subtitles,</a:t>
            </a:r>
            <a:r>
              <a:rPr lang="en-US" sz="1200" baseline="0">
                <a:latin typeface="Trebuchet MS" pitchFamily="34" charset="0"/>
              </a:rPr>
              <a:t> text, and graphics</a:t>
            </a:r>
            <a:r>
              <a:rPr lang="en-US" sz="1200">
                <a:latin typeface="Trebuchet MS" pitchFamily="34" charset="0"/>
              </a:rPr>
              <a:t>. </a:t>
            </a:r>
            <a:endParaRPr lang="en-US" sz="1200" dirty="0">
              <a:latin typeface="Trebuchet MS" pitchFamily="34" charset="0"/>
            </a:endParaRPr>
          </a:p>
          <a:p>
            <a:pPr defTabSz="2926292"/>
            <a:endParaRPr lang="en-US" sz="1200" dirty="0">
              <a:latin typeface="Trebuchet MS" pitchFamily="34" charset="0"/>
            </a:endParaRPr>
          </a:p>
          <a:p>
            <a:pPr defTabSz="2926292"/>
            <a:r>
              <a:rPr lang="en-US" sz="1200" dirty="0">
                <a:latin typeface="Trebuchet MS" pitchFamily="34" charset="0"/>
              </a:rPr>
              <a:t>We provide a series of online tutorials that will guide you through the poster design process and answer your poster production questions. </a:t>
            </a:r>
          </a:p>
          <a:p>
            <a:pPr defTabSz="2926292"/>
            <a:endParaRPr lang="en-US" sz="1200" dirty="0">
              <a:latin typeface="Trebuchet MS" pitchFamily="34" charset="0"/>
            </a:endParaRPr>
          </a:p>
          <a:p>
            <a:pPr defTabSz="2926292"/>
            <a:r>
              <a:rPr lang="en-US" sz="1200" dirty="0">
                <a:latin typeface="Trebuchet MS" pitchFamily="34" charset="0"/>
              </a:rPr>
              <a:t>To view our template tutorials, go online to </a:t>
            </a:r>
            <a:r>
              <a:rPr lang="en-US" sz="1200" b="1" dirty="0">
                <a:solidFill>
                  <a:srgbClr val="FFFF00"/>
                </a:solidFill>
                <a:latin typeface="Trebuchet MS" pitchFamily="34" charset="0"/>
              </a:rPr>
              <a:t>PosterPresentations.com </a:t>
            </a:r>
            <a:r>
              <a:rPr lang="en-US" sz="1200" dirty="0">
                <a:latin typeface="Trebuchet MS" pitchFamily="34" charset="0"/>
              </a:rPr>
              <a:t>and click on </a:t>
            </a:r>
            <a:r>
              <a:rPr lang="en-US" sz="1200" dirty="0">
                <a:solidFill>
                  <a:srgbClr val="FFFF00"/>
                </a:solidFill>
                <a:latin typeface="Trebuchet MS" pitchFamily="34" charset="0"/>
              </a:rPr>
              <a:t>HELP DESK.</a:t>
            </a:r>
          </a:p>
          <a:p>
            <a:pPr defTabSz="2926292"/>
            <a:endParaRPr lang="en-US" sz="1200" dirty="0">
              <a:latin typeface="Trebuchet MS" pitchFamily="34" charset="0"/>
            </a:endParaRPr>
          </a:p>
          <a:p>
            <a:pPr defTabSz="2926292"/>
            <a:r>
              <a:rPr lang="en-US" sz="1200" dirty="0">
                <a:latin typeface="Trebuchet MS" pitchFamily="34" charset="0"/>
              </a:rPr>
              <a:t>When</a:t>
            </a:r>
            <a:r>
              <a:rPr lang="en-US" sz="1200" baseline="0" dirty="0">
                <a:latin typeface="Trebuchet MS" pitchFamily="34" charset="0"/>
              </a:rPr>
              <a:t> you are ready to</a:t>
            </a:r>
            <a:r>
              <a:rPr lang="en-US" sz="1200" dirty="0">
                <a:latin typeface="Trebuchet MS" pitchFamily="34" charset="0"/>
              </a:rPr>
              <a:t> </a:t>
            </a:r>
            <a:r>
              <a:rPr lang="en-US" sz="1200" baseline="0" dirty="0">
                <a:latin typeface="Trebuchet MS" pitchFamily="34" charset="0"/>
              </a:rPr>
              <a:t> print your poster</a:t>
            </a:r>
            <a:r>
              <a:rPr lang="en-US" sz="1200" dirty="0">
                <a:latin typeface="Trebuchet MS" pitchFamily="34" charset="0"/>
              </a:rPr>
              <a:t>,</a:t>
            </a:r>
            <a:r>
              <a:rPr lang="en-US" sz="1200" baseline="0" dirty="0">
                <a:latin typeface="Trebuchet MS" pitchFamily="34" charset="0"/>
              </a:rPr>
              <a:t> go online to</a:t>
            </a:r>
            <a:r>
              <a:rPr lang="en-US" sz="1333" baseline="0" dirty="0">
                <a:latin typeface="Trebuchet MS" pitchFamily="34" charset="0"/>
              </a:rPr>
              <a:t> </a:t>
            </a:r>
            <a:r>
              <a:rPr lang="en-US" sz="1600" b="1" dirty="0">
                <a:solidFill>
                  <a:srgbClr val="FFFF00"/>
                </a:solidFill>
                <a:latin typeface="Trebuchet MS" pitchFamily="34" charset="0"/>
              </a:rPr>
              <a:t>PosterPresentations.com</a:t>
            </a:r>
            <a:r>
              <a:rPr lang="en-US" sz="1600" b="1" dirty="0">
                <a:solidFill>
                  <a:schemeClr val="bg1"/>
                </a:solidFill>
                <a:latin typeface="Trebuchet MS" pitchFamily="34" charset="0"/>
              </a:rPr>
              <a:t>.</a:t>
            </a:r>
            <a:br>
              <a:rPr lang="en-US" sz="1200" dirty="0">
                <a:latin typeface="Trebuchet MS" pitchFamily="34" charset="0"/>
              </a:rPr>
            </a:br>
            <a:endParaRPr lang="en-US" sz="1200" dirty="0">
              <a:latin typeface="Trebuchet MS" pitchFamily="34" charset="0"/>
            </a:endParaRPr>
          </a:p>
          <a:p>
            <a:pPr algn="l" defTabSz="2510552"/>
            <a:r>
              <a:rPr lang="en-US" sz="1200" b="1" dirty="0">
                <a:solidFill>
                  <a:schemeClr val="bg1"/>
                </a:solidFill>
                <a:latin typeface="Trebuchet MS" pitchFamily="34" charset="0"/>
              </a:rPr>
              <a:t>Need</a:t>
            </a:r>
            <a:r>
              <a:rPr lang="en-US" sz="1200" b="1" baseline="0" dirty="0">
                <a:solidFill>
                  <a:schemeClr val="bg1"/>
                </a:solidFill>
                <a:latin typeface="Trebuchet MS" pitchFamily="34" charset="0"/>
              </a:rPr>
              <a:t> Assistance?  </a:t>
            </a:r>
            <a:r>
              <a:rPr lang="en-US" sz="1600" b="1" baseline="0" dirty="0">
                <a:solidFill>
                  <a:srgbClr val="FFFF00"/>
                </a:solidFill>
                <a:latin typeface="Trebuchet MS" pitchFamily="34" charset="0"/>
              </a:rPr>
              <a:t>Call  us at </a:t>
            </a:r>
            <a:r>
              <a:rPr lang="en-US" sz="1600" b="1" dirty="0">
                <a:solidFill>
                  <a:srgbClr val="FFFF00"/>
                </a:solidFill>
                <a:latin typeface="Trebuchet MS" pitchFamily="34" charset="0"/>
              </a:rPr>
              <a:t>1.866.649.3004</a:t>
            </a:r>
          </a:p>
          <a:p>
            <a:pPr defTabSz="1672167"/>
            <a:r>
              <a:rPr lang="en-US" sz="1200" dirty="0">
                <a:latin typeface="Trebuchet MS" pitchFamily="34" charset="0"/>
              </a:rPr>
              <a:t> </a:t>
            </a:r>
            <a:endParaRPr lang="en-US" sz="1533" b="1" dirty="0">
              <a:solidFill>
                <a:srgbClr val="FFFF00"/>
              </a:solidFill>
              <a:latin typeface="Trebuchet MS" pitchFamily="34" charset="0"/>
            </a:endParaRPr>
          </a:p>
          <a:p>
            <a:pPr algn="ctr"/>
            <a:r>
              <a:rPr lang="en-US" sz="1667" b="1" dirty="0">
                <a:solidFill>
                  <a:schemeClr val="bg1"/>
                </a:solidFill>
                <a:latin typeface="Trebuchet MS" pitchFamily="34" charset="0"/>
              </a:rPr>
              <a:t>Object Placeholders</a:t>
            </a:r>
          </a:p>
          <a:p>
            <a:pPr algn="ctr"/>
            <a:endParaRPr lang="en-US" sz="1667" b="1" dirty="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a:latin typeface="Trebuchet MS" pitchFamily="34" charset="0"/>
              </a:rPr>
              <a:t>To</a:t>
            </a:r>
            <a:r>
              <a:rPr lang="en-US" sz="1200" baseline="0" dirty="0">
                <a:latin typeface="Trebuchet MS" pitchFamily="34" charset="0"/>
              </a:rPr>
              <a:t> add text, c</a:t>
            </a:r>
            <a:r>
              <a:rPr lang="en-US" sz="1200" dirty="0">
                <a:latin typeface="Trebuchet MS" pitchFamily="34" charset="0"/>
              </a:rPr>
              <a:t>lick inside</a:t>
            </a:r>
            <a:r>
              <a:rPr lang="en-US" sz="1200" baseline="0" dirty="0">
                <a:latin typeface="Trebuchet MS" pitchFamily="34" charset="0"/>
              </a:rPr>
              <a:t> a placeholder on the poster and type or paste your text.  To move a placeholder, click it </a:t>
            </a:r>
            <a:r>
              <a:rPr lang="en-US" sz="1200" u="sng" baseline="0" dirty="0">
                <a:latin typeface="Trebuchet MS" pitchFamily="34" charset="0"/>
              </a:rPr>
              <a:t>once</a:t>
            </a:r>
            <a:r>
              <a:rPr lang="en-US" sz="1200" baseline="0" dirty="0">
                <a:latin typeface="Trebuchet MS" pitchFamily="34" charset="0"/>
              </a:rPr>
              <a:t> (to select it).  Place your cursor on its frame, and your cursor will change to this symbol          .  Click </a:t>
            </a:r>
            <a:r>
              <a:rPr lang="en-US" sz="1200" u="sng" baseline="0" dirty="0">
                <a:latin typeface="Trebuchet MS" pitchFamily="34" charset="0"/>
              </a:rPr>
              <a:t>once</a:t>
            </a:r>
            <a:r>
              <a:rPr lang="en-US" sz="1200" baseline="0" dirty="0">
                <a:latin typeface="Trebuchet MS" pitchFamily="34" charset="0"/>
              </a:rPr>
              <a:t> and drag it to a new location where you can resize it. </a:t>
            </a:r>
          </a:p>
          <a:p>
            <a:pPr defTabSz="2510552"/>
            <a:endParaRPr lang="en-US" sz="1200" dirty="0">
              <a:latin typeface="Trebuchet MS" pitchFamily="34" charset="0"/>
            </a:endParaRPr>
          </a:p>
          <a:p>
            <a:pPr defTabSz="2510552"/>
            <a:r>
              <a:rPr lang="en-US" sz="1200" b="1" dirty="0">
                <a:solidFill>
                  <a:srgbClr val="FFFF00"/>
                </a:solidFill>
                <a:latin typeface="Trebuchet MS" pitchFamily="34" charset="0"/>
              </a:rPr>
              <a:t>Section Header placeholder</a:t>
            </a:r>
          </a:p>
          <a:p>
            <a:pPr defTabSz="2510552"/>
            <a:r>
              <a:rPr lang="en-US" sz="12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a:latin typeface="Trebuchet MS" pitchFamily="34" charset="0"/>
            </a:endParaRPr>
          </a:p>
          <a:p>
            <a:pPr defTabSz="2926292"/>
            <a:endParaRPr lang="en-US" sz="1200" dirty="0">
              <a:latin typeface="Trebuchet MS" pitchFamily="34" charset="0"/>
            </a:endParaRPr>
          </a:p>
          <a:p>
            <a:pPr defTabSz="2926292"/>
            <a:endParaRPr lang="en-US" sz="1200" b="1" dirty="0">
              <a:solidFill>
                <a:srgbClr val="FFFF00"/>
              </a:solidFill>
              <a:latin typeface="Trebuchet MS" pitchFamily="34" charset="0"/>
            </a:endParaRPr>
          </a:p>
          <a:p>
            <a:pPr defTabSz="2926292"/>
            <a:r>
              <a:rPr lang="en-US" sz="1200" b="1" dirty="0">
                <a:solidFill>
                  <a:srgbClr val="FFFF00"/>
                </a:solidFill>
                <a:latin typeface="Trebuchet MS" pitchFamily="34" charset="0"/>
              </a:rPr>
              <a:t>Text placeholder</a:t>
            </a:r>
          </a:p>
          <a:p>
            <a:pPr defTabSz="2926292"/>
            <a:r>
              <a:rPr lang="en-US" sz="1200" baseline="0" dirty="0">
                <a:latin typeface="Trebuchet MS" pitchFamily="34" charset="0"/>
              </a:rPr>
              <a:t>Move this preformatted text placeholder to the poster to add a new body of text.</a:t>
            </a: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aseline="0" dirty="0">
              <a:latin typeface="Trebuchet MS" pitchFamily="34" charset="0"/>
            </a:endParaRPr>
          </a:p>
          <a:p>
            <a:pPr defTabSz="2926292"/>
            <a:endParaRPr lang="en-US" sz="1200" b="1" baseline="0" dirty="0">
              <a:solidFill>
                <a:srgbClr val="FFFF00"/>
              </a:solidFill>
              <a:latin typeface="Trebuchet MS" pitchFamily="34" charset="0"/>
            </a:endParaRPr>
          </a:p>
          <a:p>
            <a:pPr defTabSz="2926292"/>
            <a:r>
              <a:rPr lang="en-US" sz="1200" b="1" baseline="0" dirty="0">
                <a:solidFill>
                  <a:srgbClr val="FFFF00"/>
                </a:solidFill>
                <a:latin typeface="Trebuchet MS" pitchFamily="34" charset="0"/>
              </a:rPr>
              <a:t>Picture placeholder</a:t>
            </a:r>
          </a:p>
          <a:p>
            <a:pPr defTabSz="2926292"/>
            <a:r>
              <a:rPr lang="en-US" sz="1200" baseline="0" dirty="0">
                <a:latin typeface="Trebuchet MS" pitchFamily="34" charset="0"/>
              </a:rPr>
              <a:t>Move this graphic placeholder onto your poster, size it first, and then click it to add a picture to the poster.</a:t>
            </a:r>
          </a:p>
          <a:p>
            <a:pPr defTabSz="2926292"/>
            <a:endParaRPr lang="en-US" sz="1200" baseline="0" dirty="0">
              <a:latin typeface="Trebuchet MS" pitchFamily="34" charset="0"/>
            </a:endParaRPr>
          </a:p>
          <a:p>
            <a:pPr defTabSz="1881188"/>
            <a:r>
              <a:rPr lang="en-US" sz="1200" dirty="0">
                <a:latin typeface="Trebuchet MS" pitchFamily="34" charset="0"/>
              </a:rPr>
              <a:t> </a:t>
            </a:r>
            <a:endParaRPr lang="en-US" sz="1200" baseline="0" dirty="0">
              <a:latin typeface="Trebuchet MS" pitchFamily="34" charset="0"/>
            </a:endParaRPr>
          </a:p>
          <a:p>
            <a:pPr defTabSz="1881188"/>
            <a:endParaRPr lang="en-US" sz="1200" baseline="0" dirty="0">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algn="ctr"/>
            <a:endParaRPr lang="en-US" sz="1800" b="1" dirty="0">
              <a:solidFill>
                <a:schemeClr val="bg1"/>
              </a:solidFill>
              <a:latin typeface="Trebuchet MS" pitchFamily="34" charset="0"/>
            </a:endParaRPr>
          </a:p>
          <a:p>
            <a:pPr defTabSz="1881188"/>
            <a:endParaRPr lang="en-US" sz="1200" dirty="0">
              <a:latin typeface="Trebuchet MS" pitchFamily="34" charset="0"/>
            </a:endParaRPr>
          </a:p>
          <a:p>
            <a:pPr algn="ctr"/>
            <a:endParaRPr lang="en-US" sz="1200" b="1" dirty="0">
              <a:solidFill>
                <a:schemeClr val="bg1"/>
              </a:solidFill>
              <a:latin typeface="Trebuchet MS" pitchFamily="34" charset="0"/>
            </a:endParaRPr>
          </a:p>
          <a:p>
            <a:pPr defTabSz="1881188"/>
            <a:endParaRPr lang="en-US" sz="1200" b="1" dirty="0">
              <a:solidFill>
                <a:srgbClr val="FFFF00"/>
              </a:solidFill>
              <a:latin typeface="Trebuchet MS" pitchFamily="34" charset="0"/>
            </a:endParaRPr>
          </a:p>
          <a:p>
            <a:pPr algn="ctr"/>
            <a:endParaRPr lang="en-US" sz="1800" b="1" dirty="0">
              <a:latin typeface="Trebuchet MS" pitchFamily="34" charset="0"/>
            </a:endParaRPr>
          </a:p>
        </p:txBody>
      </p:sp>
      <p:sp>
        <p:nvSpPr>
          <p:cNvPr id="25" name="Rectangle 24"/>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26"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8" name="Group 27"/>
          <p:cNvGrpSpPr/>
          <p:nvPr userDrawn="1"/>
        </p:nvGrpSpPr>
        <p:grpSpPr>
          <a:xfrm>
            <a:off x="-5113921" y="15395656"/>
            <a:ext cx="4617220" cy="651775"/>
            <a:chOff x="44242388" y="28041207"/>
            <a:chExt cx="9771400" cy="1103478"/>
          </a:xfrm>
        </p:grpSpPr>
        <p:sp>
          <p:nvSpPr>
            <p:cNvPr id="29" name="Rounded Rectangle 2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0" name="Picture 29"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1"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a:solidFill>
                    <a:schemeClr val="tx2"/>
                  </a:solidFill>
                  <a:latin typeface="Trebuchet MS" pitchFamily="34" charset="0"/>
                </a:rPr>
                <a:t>Student</a:t>
              </a:r>
              <a:r>
                <a:rPr lang="en-US" sz="1200" baseline="0" dirty="0">
                  <a:solidFill>
                    <a:schemeClr val="tx2"/>
                  </a:solidFill>
                  <a:latin typeface="Trebuchet MS" pitchFamily="34" charset="0"/>
                </a:rPr>
                <a:t> discounts are available on our </a:t>
              </a:r>
              <a:r>
                <a:rPr lang="en-US" sz="1200" baseline="0" dirty="0" err="1">
                  <a:solidFill>
                    <a:schemeClr val="tx2"/>
                  </a:solidFill>
                  <a:latin typeface="Trebuchet MS" pitchFamily="34" charset="0"/>
                </a:rPr>
                <a:t>Facebook</a:t>
              </a:r>
              <a:r>
                <a:rPr lang="en-US" sz="1200" baseline="0" dirty="0">
                  <a:solidFill>
                    <a:schemeClr val="tx2"/>
                  </a:solidFill>
                  <a:latin typeface="Trebuchet MS" pitchFamily="34" charset="0"/>
                </a:rPr>
                <a:t> page. </a:t>
              </a:r>
            </a:p>
            <a:p>
              <a:r>
                <a:rPr lang="en-US" sz="1200" baseline="0" dirty="0">
                  <a:solidFill>
                    <a:schemeClr val="tx2"/>
                  </a:solidFill>
                  <a:latin typeface="Trebuchet MS" pitchFamily="34" charset="0"/>
                </a:rPr>
                <a:t>Go to </a:t>
              </a:r>
              <a:r>
                <a:rPr lang="en-US" sz="1200" u="sng" baseline="0" dirty="0">
                  <a:solidFill>
                    <a:schemeClr val="tx2"/>
                  </a:solidFill>
                  <a:latin typeface="Trebuchet MS" pitchFamily="34" charset="0"/>
                </a:rPr>
                <a:t>PosterPresentations.com</a:t>
              </a:r>
              <a:r>
                <a:rPr lang="en-US" sz="1200" baseline="0" dirty="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2" name="Straight Connector 31"/>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4" name="Rectangle 33"/>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a:solidFill>
                  <a:schemeClr val="bg1"/>
                </a:solidFill>
                <a:latin typeface="Trebuchet MS" pitchFamily="34" charset="0"/>
              </a:rPr>
              <a:t>QUICK</a:t>
            </a:r>
            <a:r>
              <a:rPr lang="en-US" sz="1600" b="1" baseline="0" dirty="0">
                <a:solidFill>
                  <a:schemeClr val="bg1"/>
                </a:solidFill>
                <a:latin typeface="Trebuchet MS" pitchFamily="34" charset="0"/>
              </a:rPr>
              <a:t> TIPS</a:t>
            </a:r>
            <a:endParaRPr lang="en-US" sz="1600" b="1" dirty="0">
              <a:solidFill>
                <a:schemeClr val="bg1"/>
              </a:solidFill>
              <a:latin typeface="Trebuchet MS" pitchFamily="34" charset="0"/>
            </a:endParaRPr>
          </a:p>
          <a:p>
            <a:pPr algn="ctr">
              <a:lnSpc>
                <a:spcPct val="100000"/>
              </a:lnSpc>
            </a:pPr>
            <a:r>
              <a:rPr lang="en-US" sz="1600" b="1" dirty="0">
                <a:solidFill>
                  <a:srgbClr val="FFFF00"/>
                </a:solidFill>
                <a:latin typeface="Trebuchet MS" pitchFamily="34" charset="0"/>
              </a:rPr>
              <a:t>(--THIS SECTION DOES NOT PRINT--)</a:t>
            </a:r>
          </a:p>
          <a:p>
            <a:pPr algn="ctr">
              <a:lnSpc>
                <a:spcPct val="100000"/>
              </a:lnSpc>
            </a:pPr>
            <a:endParaRPr lang="en-US" sz="533" b="1" dirty="0">
              <a:latin typeface="Trebuchet MS" pitchFamily="34" charset="0"/>
            </a:endParaRPr>
          </a:p>
          <a:p>
            <a:pPr defTabSz="2351203">
              <a:lnSpc>
                <a:spcPct val="100000"/>
              </a:lnSpc>
            </a:pPr>
            <a:r>
              <a:rPr lang="en-US" sz="1200" dirty="0">
                <a:latin typeface="Trebuchet MS" pitchFamily="34" charset="0"/>
              </a:rPr>
              <a:t>This PowerPoint</a:t>
            </a:r>
            <a:r>
              <a:rPr lang="en-US" sz="1200" baseline="0" dirty="0">
                <a:latin typeface="Trebuchet MS" pitchFamily="34" charset="0"/>
              </a:rPr>
              <a:t> template requires basic PowerPoint (version 2007 or newer) skills. Below is a list of commonly asked questions specific to this template. </a:t>
            </a:r>
            <a:br>
              <a:rPr lang="en-US" sz="1200" baseline="0" dirty="0">
                <a:latin typeface="Trebuchet MS" pitchFamily="34" charset="0"/>
              </a:rPr>
            </a:br>
            <a:r>
              <a:rPr lang="en-US" sz="1200" baseline="0" dirty="0">
                <a:latin typeface="Trebuchet MS" pitchFamily="34" charset="0"/>
              </a:rPr>
              <a:t>If you are using an older version of PowerPoint some template features may not work properly.</a:t>
            </a:r>
            <a:endParaRPr lang="en-US" sz="1600" b="1" dirty="0">
              <a:solidFill>
                <a:srgbClr val="FFFF00"/>
              </a:solidFill>
              <a:latin typeface="Trebuchet MS" pitchFamily="34" charset="0"/>
            </a:endParaRPr>
          </a:p>
          <a:p>
            <a:pPr defTabSz="2351203">
              <a:lnSpc>
                <a:spcPct val="100000"/>
              </a:lnSpc>
            </a:pPr>
            <a:endParaRPr lang="en-US" sz="1600" b="1" dirty="0">
              <a:solidFill>
                <a:srgbClr val="FFFF00"/>
              </a:solidFill>
              <a:latin typeface="Trebuchet MS" pitchFamily="34" charset="0"/>
            </a:endParaRPr>
          </a:p>
          <a:p>
            <a:pPr algn="ctr">
              <a:lnSpc>
                <a:spcPts val="1400"/>
              </a:lnSpc>
            </a:pPr>
            <a:endParaRPr lang="en-US" sz="1600" b="1" baseline="0" dirty="0">
              <a:solidFill>
                <a:schemeClr val="bg1"/>
              </a:solidFill>
              <a:latin typeface="Trebuchet MS" pitchFamily="34" charset="0"/>
            </a:endParaRPr>
          </a:p>
          <a:p>
            <a:pPr algn="ctr">
              <a:lnSpc>
                <a:spcPts val="1400"/>
              </a:lnSpc>
            </a:pPr>
            <a:r>
              <a:rPr lang="en-US" sz="1600" b="1" baseline="0" dirty="0">
                <a:solidFill>
                  <a:schemeClr val="bg1"/>
                </a:solidFill>
                <a:latin typeface="Trebuchet MS" pitchFamily="34" charset="0"/>
              </a:rPr>
              <a:t>TEMPLATE FAQs</a:t>
            </a:r>
            <a:endParaRPr lang="en-US" sz="1200" baseline="0" dirty="0">
              <a:latin typeface="Trebuchet MS" pitchFamily="34" charset="0"/>
            </a:endParaRPr>
          </a:p>
          <a:p>
            <a:pPr algn="ctr"/>
            <a:endParaRPr lang="en-US" sz="1200" b="1" dirty="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a:solidFill>
                  <a:srgbClr val="FFFF00"/>
                </a:solidFill>
                <a:latin typeface="Trebuchet MS" pitchFamily="34" charset="0"/>
              </a:rPr>
              <a:t>Verifying the quality of your graphics</a:t>
            </a:r>
          </a:p>
          <a:p>
            <a:pPr defTabSz="1793036"/>
            <a:r>
              <a:rPr lang="en-US" sz="1200" dirty="0">
                <a:latin typeface="Trebuchet MS" pitchFamily="34" charset="0"/>
              </a:rPr>
              <a:t>Go to the </a:t>
            </a:r>
            <a:r>
              <a:rPr lang="en-US" sz="1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a:latin typeface="Trebuchet MS" pitchFamily="34" charset="0"/>
              </a:rPr>
            </a:br>
            <a:endParaRPr lang="en-US" sz="1200" baseline="0" dirty="0">
              <a:latin typeface="Trebuchet MS" pitchFamily="34" charset="0"/>
            </a:endParaRPr>
          </a:p>
          <a:p>
            <a:pPr defTabSz="1793036"/>
            <a:endParaRPr lang="en-US" sz="1200" b="1" baseline="0" dirty="0">
              <a:solidFill>
                <a:srgbClr val="FFFF00"/>
              </a:solidFill>
              <a:latin typeface="Trebuchet MS" pitchFamily="34" charset="0"/>
            </a:endParaRPr>
          </a:p>
          <a:p>
            <a:pPr defTabSz="1793036"/>
            <a:r>
              <a:rPr lang="en-US" sz="1200" b="1" baseline="0" dirty="0">
                <a:solidFill>
                  <a:srgbClr val="FFFF00"/>
                </a:solidFill>
                <a:latin typeface="Trebuchet MS" pitchFamily="34" charset="0"/>
              </a:rPr>
              <a:t>Modifying the layout</a:t>
            </a:r>
          </a:p>
          <a:p>
            <a:pPr defTabSz="1793036"/>
            <a:r>
              <a:rPr lang="en-US" sz="1200" dirty="0">
                <a:latin typeface="Trebuchet MS" pitchFamily="34" charset="0"/>
              </a:rPr>
              <a:t>This template has four </a:t>
            </a:r>
            <a:r>
              <a:rPr lang="en-US" sz="1200" baseline="0" dirty="0">
                <a:latin typeface="Trebuchet MS" pitchFamily="34" charset="0"/>
              </a:rPr>
              <a:t>different </a:t>
            </a:r>
          </a:p>
          <a:p>
            <a:pPr defTabSz="1793036"/>
            <a:r>
              <a:rPr lang="en-US" sz="1200" baseline="0" dirty="0">
                <a:latin typeface="Trebuchet MS" pitchFamily="34" charset="0"/>
              </a:rPr>
              <a:t>column layouts.   </a:t>
            </a:r>
            <a:r>
              <a:rPr lang="en-US" sz="1200" u="sng" baseline="0" dirty="0">
                <a:latin typeface="Trebuchet MS" pitchFamily="34" charset="0"/>
              </a:rPr>
              <a:t>Right-click</a:t>
            </a:r>
            <a:r>
              <a:rPr lang="en-US" sz="1200" baseline="0" dirty="0">
                <a:latin typeface="Trebuchet MS" pitchFamily="34" charset="0"/>
              </a:rPr>
              <a:t> </a:t>
            </a:r>
          </a:p>
          <a:p>
            <a:pPr defTabSz="1793036"/>
            <a:r>
              <a:rPr lang="en-US" sz="1200" baseline="0" dirty="0">
                <a:latin typeface="Trebuchet MS" pitchFamily="34" charset="0"/>
              </a:rPr>
              <a:t>your mouse on the background </a:t>
            </a:r>
          </a:p>
          <a:p>
            <a:pPr defTabSz="1793036"/>
            <a:r>
              <a:rPr lang="en-US" sz="1200" baseline="0" dirty="0">
                <a:latin typeface="Trebuchet MS" pitchFamily="34" charset="0"/>
              </a:rPr>
              <a:t>and click on LAYOUT to see the</a:t>
            </a:r>
          </a:p>
          <a:p>
            <a:pPr defTabSz="1793036"/>
            <a:r>
              <a:rPr lang="en-US" sz="1200" baseline="0" dirty="0">
                <a:latin typeface="Trebuchet MS" pitchFamily="34" charset="0"/>
              </a:rPr>
              <a:t> layout options.  The columns in </a:t>
            </a:r>
          </a:p>
          <a:p>
            <a:pPr defTabSz="1793036"/>
            <a:r>
              <a:rPr lang="en-US" sz="1200" baseline="0" dirty="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a:latin typeface="Trebuchet MS" pitchFamily="34" charset="0"/>
            </a:endParaRPr>
          </a:p>
          <a:p>
            <a:pPr defTabSz="1793036"/>
            <a:r>
              <a:rPr lang="en-US" sz="1200" b="1" baseline="0" dirty="0">
                <a:solidFill>
                  <a:srgbClr val="FFFF00"/>
                </a:solidFill>
                <a:latin typeface="Trebuchet MS" pitchFamily="34" charset="0"/>
              </a:rPr>
              <a:t>Importing text and graphics from external sources</a:t>
            </a:r>
          </a:p>
          <a:p>
            <a:pPr defTabSz="1793036"/>
            <a:r>
              <a:rPr lang="en-US" sz="1200" b="1" u="sng" baseline="0" dirty="0">
                <a:latin typeface="Trebuchet MS" pitchFamily="34" charset="0"/>
              </a:rPr>
              <a:t>TEXT: </a:t>
            </a:r>
            <a:r>
              <a:rPr lang="en-US" sz="1200" baseline="0" dirty="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a:latin typeface="Trebuchet MS" pitchFamily="34" charset="0"/>
            </a:endParaRPr>
          </a:p>
          <a:p>
            <a:pPr defTabSz="1793036"/>
            <a:r>
              <a:rPr lang="en-US" sz="1200" b="1" u="sng" baseline="0" dirty="0">
                <a:latin typeface="Trebuchet MS" pitchFamily="34" charset="0"/>
              </a:rPr>
              <a:t>PHOTOS: </a:t>
            </a:r>
            <a:r>
              <a:rPr lang="en-US" sz="1200" baseline="0" dirty="0">
                <a:latin typeface="Trebuchet MS" pitchFamily="34" charset="0"/>
              </a:rPr>
              <a:t>Drag in a picture placeholder, size it </a:t>
            </a:r>
            <a:r>
              <a:rPr lang="en-US" sz="1200" u="sng" baseline="0" dirty="0">
                <a:latin typeface="Trebuchet MS" pitchFamily="34" charset="0"/>
              </a:rPr>
              <a:t>first</a:t>
            </a:r>
            <a:r>
              <a:rPr lang="en-US" sz="1200" baseline="0" dirty="0">
                <a:latin typeface="Trebuchet MS" pitchFamily="34" charset="0"/>
              </a:rPr>
              <a:t>, click in it and insert a photo from the menu.</a:t>
            </a:r>
          </a:p>
          <a:p>
            <a:pPr defTabSz="1793036"/>
            <a:endParaRPr lang="en-US" sz="1200" baseline="0" dirty="0">
              <a:latin typeface="Trebuchet MS" pitchFamily="34" charset="0"/>
            </a:endParaRPr>
          </a:p>
          <a:p>
            <a:pPr defTabSz="1793036"/>
            <a:r>
              <a:rPr lang="en-US" sz="1200" b="1" u="sng" baseline="0" dirty="0">
                <a:latin typeface="Trebuchet MS" pitchFamily="34" charset="0"/>
              </a:rPr>
              <a:t>TABLES: </a:t>
            </a:r>
            <a:r>
              <a:rPr lang="en-US" sz="1200" baseline="0" dirty="0">
                <a:latin typeface="Trebuchet MS" pitchFamily="34" charset="0"/>
              </a:rPr>
              <a:t>You can copy and paste a table from an external document onto this poster template. To adjust the way the text fits within the cells of a table that has been pasted, </a:t>
            </a:r>
            <a:r>
              <a:rPr lang="en-US" sz="1200" u="sng" baseline="0" dirty="0">
                <a:latin typeface="Trebuchet MS" pitchFamily="34" charset="0"/>
              </a:rPr>
              <a:t>right-click</a:t>
            </a:r>
            <a:r>
              <a:rPr lang="en-US" sz="1200" baseline="0" dirty="0">
                <a:latin typeface="Trebuchet MS" pitchFamily="34" charset="0"/>
              </a:rPr>
              <a:t> on the table, click FORMAT SHAPE  then click on TEXT BOX and change the INTERNAL MARGIN values to 0.25.</a:t>
            </a:r>
          </a:p>
          <a:p>
            <a:pPr defTabSz="1793036"/>
            <a:endParaRPr lang="en-US" sz="1200" baseline="0" dirty="0">
              <a:latin typeface="Trebuchet MS" pitchFamily="34" charset="0"/>
            </a:endParaRPr>
          </a:p>
          <a:p>
            <a:pPr defTabSz="1793036"/>
            <a:endParaRPr lang="en-US" sz="1200" baseline="0" dirty="0">
              <a:latin typeface="Trebuchet MS" pitchFamily="34" charset="0"/>
            </a:endParaRPr>
          </a:p>
          <a:p>
            <a:pPr defTabSz="1793036"/>
            <a:r>
              <a:rPr lang="en-US" sz="1200" b="1" baseline="0" dirty="0">
                <a:solidFill>
                  <a:srgbClr val="FFFF00"/>
                </a:solidFill>
                <a:latin typeface="Trebuchet MS" pitchFamily="34" charset="0"/>
              </a:rPr>
              <a:t>Modifying the color scheme</a:t>
            </a:r>
          </a:p>
          <a:p>
            <a:pPr defTabSz="1793036"/>
            <a:r>
              <a:rPr lang="en-US" sz="1200" baseline="0" dirty="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a:latin typeface="Trebuchet MS" pitchFamily="34" charset="0"/>
            </a:endParaRPr>
          </a:p>
          <a:p>
            <a:pPr defTabSz="1881188">
              <a:lnSpc>
                <a:spcPct val="100000"/>
              </a:lnSpc>
            </a:pPr>
            <a:endParaRPr lang="en-US" sz="800" baseline="0" dirty="0">
              <a:latin typeface="Trebuchet MS" pitchFamily="34" charset="0"/>
            </a:endParaRPr>
          </a:p>
          <a:p>
            <a:pPr defTabSz="1881188">
              <a:lnSpc>
                <a:spcPct val="100000"/>
              </a:lnSpc>
            </a:pPr>
            <a:endParaRPr lang="en-US" sz="800" dirty="0">
              <a:latin typeface="Trebuchet MS" pitchFamily="34" charset="0"/>
            </a:endParaRPr>
          </a:p>
          <a:p>
            <a:pPr algn="ctr">
              <a:lnSpc>
                <a:spcPct val="100000"/>
              </a:lnSpc>
            </a:pPr>
            <a:endParaRPr lang="en-US" sz="800" b="1" dirty="0">
              <a:solidFill>
                <a:schemeClr val="bg1"/>
              </a:solidFill>
              <a:latin typeface="Trebuchet MS" pitchFamily="34" charset="0"/>
            </a:endParaRPr>
          </a:p>
          <a:p>
            <a:pPr defTabSz="1881188">
              <a:lnSpc>
                <a:spcPct val="100000"/>
              </a:lnSpc>
            </a:pPr>
            <a:endParaRPr lang="en-US" sz="800" b="1" dirty="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5"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6" name="TextBox 35"/>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a:solidFill>
                  <a:schemeClr val="bg1"/>
                </a:solidFill>
              </a:rPr>
              <a:t>© 2013 PosterPresentations.com</a:t>
            </a:r>
            <a:br>
              <a:rPr lang="en-US" sz="1333" dirty="0">
                <a:solidFill>
                  <a:schemeClr val="bg1"/>
                </a:solidFill>
              </a:rPr>
            </a:br>
            <a:r>
              <a:rPr lang="en-US" sz="1333" dirty="0">
                <a:solidFill>
                  <a:schemeClr val="bg1"/>
                </a:solidFill>
              </a:rPr>
              <a:t>    </a:t>
            </a:r>
            <a:r>
              <a:rPr lang="en-US" sz="1200" dirty="0">
                <a:solidFill>
                  <a:schemeClr val="bg1"/>
                </a:solidFill>
              </a:rPr>
              <a:t>2117 Fourth Street ,</a:t>
            </a:r>
            <a:r>
              <a:rPr lang="en-US" sz="1200" baseline="0" dirty="0">
                <a:solidFill>
                  <a:schemeClr val="bg1"/>
                </a:solidFill>
              </a:rPr>
              <a:t> Unit C</a:t>
            </a:r>
            <a:br>
              <a:rPr lang="en-US" sz="1200" baseline="0" dirty="0">
                <a:solidFill>
                  <a:schemeClr val="bg1"/>
                </a:solidFill>
              </a:rPr>
            </a:br>
            <a:r>
              <a:rPr lang="en-US" sz="1200" baseline="0" dirty="0">
                <a:solidFill>
                  <a:schemeClr val="bg1"/>
                </a:solidFill>
              </a:rPr>
              <a:t>    Berkeley  CA  94710</a:t>
            </a:r>
            <a:br>
              <a:rPr lang="en-US" sz="1200" baseline="0" dirty="0">
                <a:solidFill>
                  <a:schemeClr val="bg1"/>
                </a:solidFill>
              </a:rPr>
            </a:br>
            <a:r>
              <a:rPr lang="en-US" sz="1200" baseline="0" dirty="0">
                <a:solidFill>
                  <a:schemeClr val="bg1"/>
                </a:solidFill>
              </a:rPr>
              <a:t>    </a:t>
            </a:r>
            <a:r>
              <a:rPr lang="en-US" sz="1200" b="1" baseline="0" dirty="0">
                <a:solidFill>
                  <a:srgbClr val="FFFF00"/>
                </a:solidFill>
              </a:rPr>
              <a:t>posterpresenter@gmail.com</a:t>
            </a:r>
            <a:endParaRPr lang="en-US" sz="1333" b="1" dirty="0">
              <a:solidFill>
                <a:srgbClr val="FFFF00"/>
              </a:solidFill>
            </a:endParaRPr>
          </a:p>
        </p:txBody>
      </p:sp>
      <p:cxnSp>
        <p:nvCxnSpPr>
          <p:cNvPr id="37" name="Straight Connector 36"/>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 id="2147483674" r:id="rId2"/>
  </p:sldLayoutIdLst>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4963" y="6546664"/>
            <a:ext cx="7005515" cy="4447371"/>
          </a:xfrm>
        </p:spPr>
        <p:txBody>
          <a:bodyPr wrap="square" lIns="68580" tIns="68580" rIns="68580" bIns="68580">
            <a:spAutoFit/>
          </a:bodyPr>
          <a:lstStyle/>
          <a:p>
            <a:pPr algn="just"/>
            <a:r>
              <a:rPr lang="en-US" sz="2000" dirty="0">
                <a:latin typeface="+mn-lt"/>
              </a:rPr>
              <a:t>Data is a valuable resource driving innovation and decision-making across industries. However, sharing data securely and privately remains a challenge. Most current data-sharing platforms are centralized, relying on third-party servers, which poses risks like hacking, data breaches, and limited user control. Centralized platforms also increase costs and reduce </a:t>
            </a:r>
            <a:r>
              <a:rPr lang="en-US" sz="2000" dirty="0" err="1">
                <a:latin typeface="+mn-lt"/>
              </a:rPr>
              <a:t>privacy.This</a:t>
            </a:r>
            <a:r>
              <a:rPr lang="en-US" sz="2000" dirty="0">
                <a:latin typeface="+mn-lt"/>
              </a:rPr>
              <a:t> project addresses these issues by creating a secure, private, and efficient data-sharing platform that uses decentralized storage (e.g., IPFS) and peer-to-peer (P2P) communication. By removing central authorities and servers, data is distributed across multiple locations, ensuring stronger privacy, lower costs, and reduced risk of tampering or loss. This solution offers a more secure and transparent way to share data, prioritizing user privacy and data security.</a:t>
            </a:r>
            <a:endParaRPr lang="en-IN" sz="2000" dirty="0">
              <a:latin typeface="+mn-lt"/>
            </a:endParaRPr>
          </a:p>
        </p:txBody>
      </p:sp>
      <p:sp>
        <p:nvSpPr>
          <p:cNvPr id="3" name="Text Placeholder 2"/>
          <p:cNvSpPr>
            <a:spLocks noGrp="1"/>
          </p:cNvSpPr>
          <p:nvPr>
            <p:ph type="body" sz="quarter" idx="11"/>
          </p:nvPr>
        </p:nvSpPr>
        <p:spPr>
          <a:xfrm>
            <a:off x="1741050" y="2896932"/>
            <a:ext cx="4145483" cy="549597"/>
          </a:xfrm>
        </p:spPr>
        <p:txBody>
          <a:bodyPr/>
          <a:lstStyle/>
          <a:p>
            <a:r>
              <a:rPr lang="en-US" sz="2800" dirty="0">
                <a:solidFill>
                  <a:srgbClr val="002060"/>
                </a:solidFill>
                <a:latin typeface="Bookman Old Style" panose="02050604050505020204" pitchFamily="18" charset="0"/>
              </a:rPr>
              <a:t>Abstract</a:t>
            </a:r>
            <a:endParaRPr lang="en-IN" sz="2800" dirty="0">
              <a:solidFill>
                <a:srgbClr val="002060"/>
              </a:solidFill>
              <a:latin typeface="Bookman Old Style" panose="02050604050505020204" pitchFamily="18" charset="0"/>
            </a:endParaRPr>
          </a:p>
        </p:txBody>
      </p:sp>
      <p:sp>
        <p:nvSpPr>
          <p:cNvPr id="4" name="Text Placeholder 3"/>
          <p:cNvSpPr>
            <a:spLocks noGrp="1"/>
          </p:cNvSpPr>
          <p:nvPr>
            <p:ph type="body" sz="quarter" idx="20"/>
          </p:nvPr>
        </p:nvSpPr>
        <p:spPr>
          <a:xfrm>
            <a:off x="215583" y="13199087"/>
            <a:ext cx="7024895"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Problem Statement</a:t>
            </a:r>
            <a:endParaRPr lang="en-IN" sz="2800" dirty="0">
              <a:solidFill>
                <a:srgbClr val="002060"/>
              </a:solidFill>
              <a:latin typeface="Bookman Old Style" panose="02050604050505020204" pitchFamily="18" charset="0"/>
            </a:endParaRPr>
          </a:p>
        </p:txBody>
      </p:sp>
      <p:sp>
        <p:nvSpPr>
          <p:cNvPr id="5" name="Text Placeholder 4"/>
          <p:cNvSpPr>
            <a:spLocks noGrp="1"/>
          </p:cNvSpPr>
          <p:nvPr>
            <p:ph type="body" sz="quarter" idx="21"/>
          </p:nvPr>
        </p:nvSpPr>
        <p:spPr>
          <a:xfrm>
            <a:off x="257536" y="3443642"/>
            <a:ext cx="6995252" cy="2662267"/>
          </a:xfrm>
        </p:spPr>
        <p:txBody>
          <a:bodyPr/>
          <a:lstStyle/>
          <a:p>
            <a:pPr algn="just"/>
            <a:r>
              <a:rPr lang="en-IN" sz="2000" dirty="0" err="1">
                <a:latin typeface="+mn-lt"/>
              </a:rPr>
              <a:t>BlockShare</a:t>
            </a:r>
            <a:r>
              <a:rPr lang="en-IN" sz="2000" dirty="0">
                <a:latin typeface="+mn-lt"/>
              </a:rPr>
              <a:t> is a decentralized P2P data-sharing platform using IPFS for storage and WebRTC with </a:t>
            </a:r>
            <a:r>
              <a:rPr lang="en-IN" sz="2000" dirty="0" err="1">
                <a:latin typeface="+mn-lt"/>
              </a:rPr>
              <a:t>PeerJS</a:t>
            </a:r>
            <a:r>
              <a:rPr lang="en-IN" sz="2000" dirty="0">
                <a:latin typeface="+mn-lt"/>
              </a:rPr>
              <a:t> for direct communication. It eliminates intermediaries, ensuring secure, private, and scalable data exchange without blockchain overhead. A message queue enables offline file retrieval, while MongoDB maintains user identities. </a:t>
            </a:r>
            <a:r>
              <a:rPr lang="en-IN" sz="2000" dirty="0" err="1">
                <a:latin typeface="+mn-lt"/>
              </a:rPr>
              <a:t>BlockShare</a:t>
            </a:r>
            <a:r>
              <a:rPr lang="en-IN" sz="2000" dirty="0">
                <a:latin typeface="+mn-lt"/>
              </a:rPr>
              <a:t> offers a cost-effective and resilient alternative to centralized platforms.</a:t>
            </a:r>
          </a:p>
          <a:p>
            <a:pPr algn="ctr"/>
            <a:r>
              <a:rPr lang="en-US" sz="2000" dirty="0">
                <a:latin typeface="+mn-lt"/>
              </a:rPr>
              <a:t> </a:t>
            </a:r>
            <a:endParaRPr lang="en-IN" sz="2000" dirty="0">
              <a:latin typeface="+mn-lt"/>
            </a:endParaRPr>
          </a:p>
        </p:txBody>
      </p:sp>
      <p:sp>
        <p:nvSpPr>
          <p:cNvPr id="6" name="Text Placeholder 5"/>
          <p:cNvSpPr>
            <a:spLocks noGrp="1"/>
          </p:cNvSpPr>
          <p:nvPr>
            <p:ph type="body" sz="quarter" idx="22"/>
          </p:nvPr>
        </p:nvSpPr>
        <p:spPr>
          <a:xfrm>
            <a:off x="286001" y="5978654"/>
            <a:ext cx="6995252"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Introduction</a:t>
            </a:r>
            <a:endParaRPr lang="en-IN" sz="2800" dirty="0">
              <a:solidFill>
                <a:srgbClr val="002060"/>
              </a:solidFill>
              <a:latin typeface="Bookman Old Style" panose="02050604050505020204" pitchFamily="18" charset="0"/>
            </a:endParaRPr>
          </a:p>
        </p:txBody>
      </p:sp>
      <p:sp>
        <p:nvSpPr>
          <p:cNvPr id="8" name="Text Placeholder 7"/>
          <p:cNvSpPr>
            <a:spLocks noGrp="1"/>
          </p:cNvSpPr>
          <p:nvPr>
            <p:ph type="body" sz="quarter" idx="25"/>
          </p:nvPr>
        </p:nvSpPr>
        <p:spPr>
          <a:xfrm>
            <a:off x="9111865" y="6791173"/>
            <a:ext cx="4136231" cy="549597"/>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Methodology</a:t>
            </a:r>
            <a:endParaRPr lang="en-IN" sz="2800" dirty="0">
              <a:solidFill>
                <a:srgbClr val="002060"/>
              </a:solidFill>
              <a:latin typeface="Bookman Old Style" panose="02050604050505020204" pitchFamily="18" charset="0"/>
            </a:endParaRPr>
          </a:p>
        </p:txBody>
      </p:sp>
      <p:sp>
        <p:nvSpPr>
          <p:cNvPr id="9" name="Text Placeholder 8"/>
          <p:cNvSpPr>
            <a:spLocks noGrp="1"/>
          </p:cNvSpPr>
          <p:nvPr>
            <p:ph type="body" sz="quarter" idx="26"/>
          </p:nvPr>
        </p:nvSpPr>
        <p:spPr>
          <a:xfrm>
            <a:off x="16203955" y="6028013"/>
            <a:ext cx="4136231" cy="549597"/>
          </a:xfrm>
          <a:noFill/>
        </p:spPr>
        <p:txBody>
          <a:bodyPr wrap="square" lIns="58781" tIns="58781" rIns="58781" bIns="58781" anchor="ctr" anchorCtr="0">
            <a:spAutoFit/>
          </a:bodyPr>
          <a:lstStyle/>
          <a:p>
            <a:pPr marL="705395" indent="-705395" algn="ctr"/>
            <a:r>
              <a:rPr lang="en-US" sz="2800" b="1" u="sng" dirty="0">
                <a:solidFill>
                  <a:srgbClr val="002060"/>
                </a:solidFill>
                <a:latin typeface="Bookman Old Style" panose="02050604050505020204" pitchFamily="18" charset="0"/>
              </a:rPr>
              <a:t>Conclusion</a:t>
            </a:r>
            <a:endParaRPr lang="en-IN" sz="2800" b="1" u="sng" dirty="0">
              <a:solidFill>
                <a:srgbClr val="002060"/>
              </a:solidFill>
              <a:latin typeface="Bookman Old Style" panose="02050604050505020204" pitchFamily="18" charset="0"/>
            </a:endParaRPr>
          </a:p>
        </p:txBody>
      </p:sp>
      <p:sp>
        <p:nvSpPr>
          <p:cNvPr id="10" name="Text Placeholder 9"/>
          <p:cNvSpPr>
            <a:spLocks noGrp="1"/>
          </p:cNvSpPr>
          <p:nvPr>
            <p:ph type="body" sz="quarter" idx="27"/>
          </p:nvPr>
        </p:nvSpPr>
        <p:spPr>
          <a:xfrm>
            <a:off x="15119483" y="6636128"/>
            <a:ext cx="6542433" cy="2970044"/>
          </a:xfrm>
        </p:spPr>
        <p:txBody>
          <a:bodyPr wrap="square" lIns="68580" tIns="68580" rIns="68580" bIns="68580">
            <a:spAutoFit/>
          </a:bodyPr>
          <a:lstStyle/>
          <a:p>
            <a:pPr marL="0" indent="0" algn="just"/>
            <a:r>
              <a:rPr lang="en-US" sz="2000" b="0" u="none" dirty="0" err="1"/>
              <a:t>BlockShare</a:t>
            </a:r>
            <a:r>
              <a:rPr lang="en-US" sz="2000" b="0" u="none" dirty="0"/>
              <a:t> revolutionizes file-sharing by enabling secure, peer-to-peer transfers without centralized servers. Using IPFS for decentralized storage and encryption for privacy, it ensures data integrity and ownership. Message queues enable offline access, while file tracking enhances transparency. By eliminating middlemen, </a:t>
            </a:r>
            <a:r>
              <a:rPr lang="en-US" sz="2000" b="0" u="none" dirty="0" err="1"/>
              <a:t>BlockShare</a:t>
            </a:r>
            <a:r>
              <a:rPr lang="en-US" sz="2000" b="0" u="none" dirty="0"/>
              <a:t> offers a safer, smarter, and more reliable way to share data with full user control.</a:t>
            </a:r>
            <a:endParaRPr lang="en-IN" sz="2000" b="0" u="none" dirty="0"/>
          </a:p>
          <a:p>
            <a:pPr marL="0" indent="0"/>
            <a:endParaRPr lang="en-IN" sz="2000" dirty="0"/>
          </a:p>
        </p:txBody>
      </p:sp>
      <p:sp>
        <p:nvSpPr>
          <p:cNvPr id="11" name="Text Placeholder 10"/>
          <p:cNvSpPr>
            <a:spLocks noGrp="1"/>
          </p:cNvSpPr>
          <p:nvPr>
            <p:ph type="body" sz="quarter" idx="28"/>
          </p:nvPr>
        </p:nvSpPr>
        <p:spPr>
          <a:xfrm>
            <a:off x="15101718" y="9431936"/>
            <a:ext cx="6542433" cy="569387"/>
          </a:xfrm>
        </p:spPr>
        <p:txBody>
          <a:bodyPr/>
          <a:lstStyle/>
          <a:p>
            <a:pPr algn="ctr"/>
            <a:r>
              <a:rPr lang="en-US" sz="2800" b="1" u="sng" dirty="0">
                <a:solidFill>
                  <a:srgbClr val="002060"/>
                </a:solidFill>
                <a:latin typeface="Bookman Old Style" panose="02050604050505020204" pitchFamily="18" charset="0"/>
              </a:rPr>
              <a:t>References</a:t>
            </a:r>
            <a:endParaRPr lang="en-IN" sz="2800" b="1" u="sng" dirty="0">
              <a:solidFill>
                <a:srgbClr val="002060"/>
              </a:solidFill>
              <a:latin typeface="Bookman Old Style" panose="02050604050505020204" pitchFamily="18" charset="0"/>
            </a:endParaRPr>
          </a:p>
        </p:txBody>
      </p:sp>
      <p:sp>
        <p:nvSpPr>
          <p:cNvPr id="15" name="Text Placeholder 14"/>
          <p:cNvSpPr>
            <a:spLocks noGrp="1"/>
          </p:cNvSpPr>
          <p:nvPr>
            <p:ph type="body" sz="quarter" idx="96"/>
          </p:nvPr>
        </p:nvSpPr>
        <p:spPr>
          <a:xfrm>
            <a:off x="252405" y="13758708"/>
            <a:ext cx="7005514" cy="1985159"/>
          </a:xfrm>
        </p:spPr>
        <p:txBody>
          <a:bodyPr wrap="square" lIns="68580" tIns="68580" rIns="68580" bIns="68580">
            <a:spAutoFit/>
          </a:bodyPr>
          <a:lstStyle/>
          <a:p>
            <a:pPr algn="just"/>
            <a:r>
              <a:rPr lang="en-US" sz="2000" dirty="0">
                <a:latin typeface="+mn-lt"/>
              </a:rPr>
              <a:t>Traditional data-sharing systems rely on centralized servers, making them vulnerable to hacking, data breaches, and unauthorized access. This project aims to create a secure and decentralized data-sharing platform using blockchain concepts, P2P technology and IPFS, ensuring privacy, reliability, and efficient file transfers without depending on a central authority.</a:t>
            </a:r>
            <a:endParaRPr lang="en-IN" sz="2000" dirty="0">
              <a:latin typeface="+mn-lt"/>
            </a:endParaRPr>
          </a:p>
        </p:txBody>
      </p:sp>
      <p:sp>
        <p:nvSpPr>
          <p:cNvPr id="69" name="Text Placeholder 68"/>
          <p:cNvSpPr>
            <a:spLocks noGrp="1"/>
          </p:cNvSpPr>
          <p:nvPr>
            <p:ph type="body" sz="quarter" idx="149"/>
          </p:nvPr>
        </p:nvSpPr>
        <p:spPr>
          <a:xfrm>
            <a:off x="-5409489" y="9169504"/>
            <a:ext cx="5216984" cy="775108"/>
          </a:xfrm>
        </p:spPr>
        <p:txBody>
          <a:bodyPr/>
          <a:lstStyle/>
          <a:p>
            <a:r>
              <a:rPr lang="en-US"/>
              <a:t>Explain Experimentation/ Finite Element analysis for Research Project.</a:t>
            </a:r>
          </a:p>
          <a:p>
            <a:r>
              <a:rPr lang="en-US"/>
              <a:t>Explain  Project Model working (With Project Model image) /Testing/Validation for model based projects.</a:t>
            </a:r>
            <a:endParaRPr lang="en-IN" dirty="0"/>
          </a:p>
        </p:txBody>
      </p:sp>
      <p:sp>
        <p:nvSpPr>
          <p:cNvPr id="57" name="Text Placeholder 56"/>
          <p:cNvSpPr>
            <a:spLocks noGrp="1"/>
          </p:cNvSpPr>
          <p:nvPr>
            <p:ph type="body" sz="quarter" idx="160"/>
          </p:nvPr>
        </p:nvSpPr>
        <p:spPr>
          <a:xfrm>
            <a:off x="-5408114" y="11122078"/>
            <a:ext cx="5216984" cy="454355"/>
          </a:xfrm>
        </p:spPr>
        <p:txBody>
          <a:bodyPr/>
          <a:lstStyle/>
          <a:p>
            <a:r>
              <a:rPr lang="en-US"/>
              <a:t>Names of Project Group Members </a:t>
            </a:r>
          </a:p>
          <a:p>
            <a:r>
              <a:rPr lang="en-US"/>
              <a:t>Guide Name</a:t>
            </a:r>
            <a:endParaRPr lang="en-IN" dirty="0"/>
          </a:p>
        </p:txBody>
      </p:sp>
      <p:sp>
        <p:nvSpPr>
          <p:cNvPr id="58" name="Text Placeholder 57"/>
          <p:cNvSpPr>
            <a:spLocks noGrp="1"/>
          </p:cNvSpPr>
          <p:nvPr>
            <p:ph type="body" sz="quarter" idx="161"/>
          </p:nvPr>
        </p:nvSpPr>
        <p:spPr>
          <a:xfrm>
            <a:off x="-5409489" y="9292582"/>
            <a:ext cx="5216984" cy="528951"/>
          </a:xfrm>
        </p:spPr>
        <p:txBody>
          <a:bodyPr/>
          <a:lstStyle/>
          <a:p>
            <a:r>
              <a:rPr lang="en-US"/>
              <a:t>Name of the Department, Amrutvahini College of Engineering, Sangamner</a:t>
            </a:r>
            <a:endParaRPr lang="en-IN" dirty="0"/>
          </a:p>
        </p:txBody>
      </p:sp>
      <p:sp>
        <p:nvSpPr>
          <p:cNvPr id="59" name="Text Placeholder 58"/>
          <p:cNvSpPr>
            <a:spLocks noGrp="1"/>
          </p:cNvSpPr>
          <p:nvPr>
            <p:ph type="body" sz="quarter" idx="162"/>
          </p:nvPr>
        </p:nvSpPr>
        <p:spPr/>
        <p:txBody>
          <a:bodyPr/>
          <a:lstStyle/>
          <a:p>
            <a:r>
              <a:rPr lang="en-US"/>
              <a:t>Title of Your Project</a:t>
            </a:r>
            <a:endParaRPr lang="en-IN" dirty="0"/>
          </a:p>
        </p:txBody>
      </p:sp>
      <p:sp>
        <p:nvSpPr>
          <p:cNvPr id="128" name="Text Placeholder 127"/>
          <p:cNvSpPr>
            <a:spLocks noGrp="1"/>
          </p:cNvSpPr>
          <p:nvPr>
            <p:ph type="body" sz="quarter" idx="163"/>
          </p:nvPr>
        </p:nvSpPr>
        <p:spPr/>
        <p:txBody>
          <a:bodyPr/>
          <a:lstStyle/>
          <a:p>
            <a:endParaRPr lang="en-US"/>
          </a:p>
        </p:txBody>
      </p:sp>
      <p:sp>
        <p:nvSpPr>
          <p:cNvPr id="129" name="Text Placeholder 128"/>
          <p:cNvSpPr>
            <a:spLocks noGrp="1"/>
          </p:cNvSpPr>
          <p:nvPr>
            <p:ph type="body" sz="quarter" idx="164"/>
          </p:nvPr>
        </p:nvSpPr>
        <p:spPr/>
        <p:txBody>
          <a:bodyPr/>
          <a:lstStyle/>
          <a:p>
            <a:endParaRPr lang="en-US"/>
          </a:p>
        </p:txBody>
      </p:sp>
      <p:sp>
        <p:nvSpPr>
          <p:cNvPr id="130" name="Text Placeholder 129"/>
          <p:cNvSpPr>
            <a:spLocks noGrp="1"/>
          </p:cNvSpPr>
          <p:nvPr>
            <p:ph type="body" sz="quarter" idx="165"/>
          </p:nvPr>
        </p:nvSpPr>
        <p:spPr/>
        <p:txBody>
          <a:bodyPr/>
          <a:lstStyle/>
          <a:p>
            <a:endParaRPr lang="en-US"/>
          </a:p>
        </p:txBody>
      </p:sp>
      <p:sp>
        <p:nvSpPr>
          <p:cNvPr id="131" name="Text Placeholder 130"/>
          <p:cNvSpPr>
            <a:spLocks noGrp="1"/>
          </p:cNvSpPr>
          <p:nvPr>
            <p:ph type="body" sz="quarter" idx="166"/>
          </p:nvPr>
        </p:nvSpPr>
        <p:spPr/>
        <p:txBody>
          <a:bodyPr/>
          <a:lstStyle/>
          <a:p>
            <a:endParaRPr lang="en-US"/>
          </a:p>
        </p:txBody>
      </p:sp>
      <p:sp>
        <p:nvSpPr>
          <p:cNvPr id="132" name="Text Placeholder 131"/>
          <p:cNvSpPr>
            <a:spLocks noGrp="1"/>
          </p:cNvSpPr>
          <p:nvPr>
            <p:ph type="body" sz="quarter" idx="167"/>
          </p:nvPr>
        </p:nvSpPr>
        <p:spPr/>
        <p:txBody>
          <a:bodyPr/>
          <a:lstStyle/>
          <a:p>
            <a:endParaRPr lang="en-US"/>
          </a:p>
        </p:txBody>
      </p:sp>
      <p:sp>
        <p:nvSpPr>
          <p:cNvPr id="133" name="Text Placeholder 132"/>
          <p:cNvSpPr>
            <a:spLocks noGrp="1"/>
          </p:cNvSpPr>
          <p:nvPr>
            <p:ph type="body" sz="quarter" idx="168"/>
          </p:nvPr>
        </p:nvSpPr>
        <p:spPr/>
        <p:txBody>
          <a:bodyPr/>
          <a:lstStyle/>
          <a:p>
            <a:endParaRPr lang="en-US"/>
          </a:p>
        </p:txBody>
      </p:sp>
      <p:sp>
        <p:nvSpPr>
          <p:cNvPr id="134" name="Text Placeholder 133"/>
          <p:cNvSpPr>
            <a:spLocks noGrp="1"/>
          </p:cNvSpPr>
          <p:nvPr>
            <p:ph type="body" sz="quarter" idx="169"/>
          </p:nvPr>
        </p:nvSpPr>
        <p:spPr/>
        <p:txBody>
          <a:bodyPr/>
          <a:lstStyle/>
          <a:p>
            <a:endParaRPr lang="en-US"/>
          </a:p>
        </p:txBody>
      </p:sp>
      <p:sp>
        <p:nvSpPr>
          <p:cNvPr id="135" name="Text Placeholder 134"/>
          <p:cNvSpPr>
            <a:spLocks noGrp="1"/>
          </p:cNvSpPr>
          <p:nvPr>
            <p:ph type="body" sz="quarter" idx="170"/>
          </p:nvPr>
        </p:nvSpPr>
        <p:spPr/>
        <p:txBody>
          <a:bodyPr/>
          <a:lstStyle/>
          <a:p>
            <a:endParaRPr lang="en-US"/>
          </a:p>
        </p:txBody>
      </p:sp>
      <p:sp>
        <p:nvSpPr>
          <p:cNvPr id="136" name="Text Placeholder 135"/>
          <p:cNvSpPr>
            <a:spLocks noGrp="1"/>
          </p:cNvSpPr>
          <p:nvPr>
            <p:ph type="body" sz="quarter" idx="171"/>
          </p:nvPr>
        </p:nvSpPr>
        <p:spPr/>
        <p:txBody>
          <a:bodyPr/>
          <a:lstStyle/>
          <a:p>
            <a:endParaRPr lang="en-US"/>
          </a:p>
        </p:txBody>
      </p:sp>
      <p:sp>
        <p:nvSpPr>
          <p:cNvPr id="137" name="Text Placeholder 136"/>
          <p:cNvSpPr>
            <a:spLocks noGrp="1"/>
          </p:cNvSpPr>
          <p:nvPr>
            <p:ph type="body" sz="quarter" idx="172"/>
          </p:nvPr>
        </p:nvSpPr>
        <p:spPr/>
        <p:txBody>
          <a:bodyPr/>
          <a:lstStyle/>
          <a:p>
            <a:endParaRPr lang="en-US"/>
          </a:p>
        </p:txBody>
      </p:sp>
      <p:sp>
        <p:nvSpPr>
          <p:cNvPr id="138" name="Text Placeholder 137"/>
          <p:cNvSpPr>
            <a:spLocks noGrp="1"/>
          </p:cNvSpPr>
          <p:nvPr>
            <p:ph type="body" sz="quarter" idx="173"/>
          </p:nvPr>
        </p:nvSpPr>
        <p:spPr/>
        <p:txBody>
          <a:bodyPr/>
          <a:lstStyle/>
          <a:p>
            <a:endParaRPr lang="en-US"/>
          </a:p>
        </p:txBody>
      </p:sp>
      <p:sp>
        <p:nvSpPr>
          <p:cNvPr id="139" name="Text Placeholder 138"/>
          <p:cNvSpPr>
            <a:spLocks noGrp="1"/>
          </p:cNvSpPr>
          <p:nvPr>
            <p:ph type="body" sz="quarter" idx="174"/>
          </p:nvPr>
        </p:nvSpPr>
        <p:spPr/>
        <p:txBody>
          <a:bodyPr/>
          <a:lstStyle/>
          <a:p>
            <a:endParaRPr lang="en-US"/>
          </a:p>
        </p:txBody>
      </p:sp>
      <p:sp>
        <p:nvSpPr>
          <p:cNvPr id="140" name="Text Placeholder 139"/>
          <p:cNvSpPr>
            <a:spLocks noGrp="1"/>
          </p:cNvSpPr>
          <p:nvPr>
            <p:ph type="body" sz="quarter" idx="175"/>
          </p:nvPr>
        </p:nvSpPr>
        <p:spPr/>
        <p:txBody>
          <a:bodyPr/>
          <a:lstStyle/>
          <a:p>
            <a:endParaRPr lang="en-US"/>
          </a:p>
        </p:txBody>
      </p:sp>
      <p:sp>
        <p:nvSpPr>
          <p:cNvPr id="141" name="Text Placeholder 140"/>
          <p:cNvSpPr>
            <a:spLocks noGrp="1"/>
          </p:cNvSpPr>
          <p:nvPr>
            <p:ph type="body" sz="quarter" idx="176"/>
          </p:nvPr>
        </p:nvSpPr>
        <p:spPr/>
        <p:txBody>
          <a:bodyPr/>
          <a:lstStyle/>
          <a:p>
            <a:endParaRPr lang="en-US"/>
          </a:p>
        </p:txBody>
      </p:sp>
      <p:sp>
        <p:nvSpPr>
          <p:cNvPr id="142" name="Text Placeholder 141"/>
          <p:cNvSpPr>
            <a:spLocks noGrp="1"/>
          </p:cNvSpPr>
          <p:nvPr>
            <p:ph type="body" sz="quarter" idx="177"/>
          </p:nvPr>
        </p:nvSpPr>
        <p:spPr/>
        <p:txBody>
          <a:bodyPr/>
          <a:lstStyle/>
          <a:p>
            <a:endParaRPr lang="en-US"/>
          </a:p>
        </p:txBody>
      </p:sp>
      <p:sp>
        <p:nvSpPr>
          <p:cNvPr id="143" name="Text Placeholder 142"/>
          <p:cNvSpPr>
            <a:spLocks noGrp="1"/>
          </p:cNvSpPr>
          <p:nvPr>
            <p:ph type="body" sz="quarter" idx="178"/>
          </p:nvPr>
        </p:nvSpPr>
        <p:spPr/>
        <p:txBody>
          <a:bodyPr/>
          <a:lstStyle/>
          <a:p>
            <a:endParaRPr lang="en-US"/>
          </a:p>
        </p:txBody>
      </p:sp>
      <p:sp>
        <p:nvSpPr>
          <p:cNvPr id="144" name="Text Placeholder 143"/>
          <p:cNvSpPr>
            <a:spLocks noGrp="1"/>
          </p:cNvSpPr>
          <p:nvPr>
            <p:ph type="body" sz="quarter" idx="179"/>
          </p:nvPr>
        </p:nvSpPr>
        <p:spPr/>
        <p:txBody>
          <a:bodyPr/>
          <a:lstStyle/>
          <a:p>
            <a:endParaRPr lang="en-US"/>
          </a:p>
        </p:txBody>
      </p:sp>
      <p:sp>
        <p:nvSpPr>
          <p:cNvPr id="145" name="Text Placeholder 144"/>
          <p:cNvSpPr>
            <a:spLocks noGrp="1"/>
          </p:cNvSpPr>
          <p:nvPr>
            <p:ph type="body" sz="quarter" idx="180"/>
          </p:nvPr>
        </p:nvSpPr>
        <p:spPr/>
        <p:txBody>
          <a:bodyPr/>
          <a:lstStyle/>
          <a:p>
            <a:endParaRPr lang="en-US"/>
          </a:p>
        </p:txBody>
      </p:sp>
      <p:sp>
        <p:nvSpPr>
          <p:cNvPr id="146" name="Text Placeholder 145"/>
          <p:cNvSpPr>
            <a:spLocks noGrp="1"/>
          </p:cNvSpPr>
          <p:nvPr>
            <p:ph type="body" sz="quarter" idx="181"/>
          </p:nvPr>
        </p:nvSpPr>
        <p:spPr/>
        <p:txBody>
          <a:bodyPr/>
          <a:lstStyle/>
          <a:p>
            <a:endParaRPr lang="en-US"/>
          </a:p>
        </p:txBody>
      </p:sp>
      <p:sp>
        <p:nvSpPr>
          <p:cNvPr id="147" name="Text Placeholder 146"/>
          <p:cNvSpPr>
            <a:spLocks noGrp="1"/>
          </p:cNvSpPr>
          <p:nvPr>
            <p:ph type="body" sz="quarter" idx="182"/>
          </p:nvPr>
        </p:nvSpPr>
        <p:spPr/>
        <p:txBody>
          <a:bodyPr/>
          <a:lstStyle/>
          <a:p>
            <a:endParaRPr lang="en-US"/>
          </a:p>
        </p:txBody>
      </p:sp>
      <p:sp>
        <p:nvSpPr>
          <p:cNvPr id="160" name="Text Placeholder 159"/>
          <p:cNvSpPr>
            <a:spLocks noGrp="1"/>
          </p:cNvSpPr>
          <p:nvPr>
            <p:ph type="body" sz="quarter" idx="195"/>
          </p:nvPr>
        </p:nvSpPr>
        <p:spPr>
          <a:xfrm>
            <a:off x="7491710" y="12685489"/>
            <a:ext cx="7317461" cy="2908489"/>
          </a:xfrm>
        </p:spPr>
        <p:txBody>
          <a:bodyPr/>
          <a:lstStyle/>
          <a:p>
            <a:pPr algn="just"/>
            <a:r>
              <a:rPr lang="en-US" sz="2000" dirty="0" err="1">
                <a:latin typeface="+mn-lt"/>
              </a:rPr>
              <a:t>Blockshare</a:t>
            </a:r>
            <a:r>
              <a:rPr lang="en-US" sz="2000" dirty="0">
                <a:latin typeface="+mn-lt"/>
              </a:rPr>
              <a:t> allows users to share files directly without relying on a central server. Users register with a unique Peer ID, and if both sender and receiver are online, files are transferred instantly using Peer.js. If the receiver is offline, the file is uploaded to IPFS, and its hash is stored in MongoDB Atlas as a pending message. A polling mechanism checks for the receiver’s availability, and once they come online, the file is delivered automatically. After successful transfer, the message is removed from the queue. This ensures secure, decentralized, and efficient file sharing, even when users are offline.</a:t>
            </a:r>
            <a:endParaRPr lang="en-IN" sz="2000" dirty="0">
              <a:latin typeface="+mn-lt"/>
            </a:endParaRPr>
          </a:p>
        </p:txBody>
      </p:sp>
      <p:sp>
        <p:nvSpPr>
          <p:cNvPr id="62" name="Text Placeholder 1"/>
          <p:cNvSpPr txBox="1">
            <a:spLocks/>
          </p:cNvSpPr>
          <p:nvPr/>
        </p:nvSpPr>
        <p:spPr>
          <a:xfrm>
            <a:off x="249782" y="11511681"/>
            <a:ext cx="6990696" cy="1677382"/>
          </a:xfrm>
          <a:prstGeom prst="rect">
            <a:avLst/>
          </a:prstGeom>
        </p:spPr>
        <p:txBody>
          <a:bodyPr wrap="square" lIns="68580" tIns="68580" rIns="68580" bIns="68580">
            <a:spAutoFit/>
          </a:bodyPr>
          <a:lstStyle>
            <a:lvl1pPr indent="0" algn="ctr" defTabSz="1881051">
              <a:spcBef>
                <a:spcPct val="20000"/>
              </a:spcBef>
              <a:buFont typeface="Arial" pitchFamily="34" charset="0"/>
              <a:buNone/>
              <a:defRPr sz="2000">
                <a:solidFill>
                  <a:schemeClr val="accent5">
                    <a:lumMod val="50000"/>
                  </a:schemeClr>
                </a:solidFill>
              </a:defRPr>
            </a:lvl1pPr>
            <a:lvl2pPr marL="636815" indent="-244929" defTabSz="1881051">
              <a:spcBef>
                <a:spcPct val="20000"/>
              </a:spcBef>
              <a:buFont typeface="Arial" pitchFamily="34" charset="0"/>
              <a:buChar char="–"/>
              <a:defRPr sz="1067">
                <a:latin typeface="Trebuchet MS" pitchFamily="34" charset="0"/>
              </a:defRPr>
            </a:lvl2pPr>
            <a:lvl3pPr marL="881743" indent="-244929" defTabSz="1881051">
              <a:spcBef>
                <a:spcPct val="20000"/>
              </a:spcBef>
              <a:buFont typeface="Arial" pitchFamily="34" charset="0"/>
              <a:buChar char="•"/>
              <a:defRPr sz="1067">
                <a:latin typeface="Trebuchet MS" pitchFamily="34" charset="0"/>
              </a:defRPr>
            </a:lvl3pPr>
            <a:lvl4pPr marL="1151165" indent="-269422" defTabSz="1881051">
              <a:spcBef>
                <a:spcPct val="20000"/>
              </a:spcBef>
              <a:buFont typeface="Arial" pitchFamily="34" charset="0"/>
              <a:buChar char="–"/>
              <a:defRPr sz="1067">
                <a:latin typeface="Trebuchet MS" pitchFamily="34" charset="0"/>
              </a:defRPr>
            </a:lvl4pPr>
            <a:lvl5pPr marL="1347107" indent="-195943" defTabSz="1881051">
              <a:spcBef>
                <a:spcPct val="20000"/>
              </a:spcBef>
              <a:buFont typeface="Arial" pitchFamily="34" charset="0"/>
              <a:buChar char="»"/>
              <a:defRPr sz="1067">
                <a:latin typeface="Trebuchet MS" pitchFamily="34" charset="0"/>
              </a:defRPr>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pPr algn="just"/>
            <a:r>
              <a:rPr lang="en-US" dirty="0"/>
              <a:t>Centralized data-sharing platforms risk breaches and limit user control. Decentralized P2P systems using IPFS ensure secure, cost-effective, and private data exchange. Advances in distributed storage enhance data integrity and scalability, making this project essential for businesses, research, and secure communication.</a:t>
            </a:r>
            <a:endParaRPr lang="en-IN" dirty="0"/>
          </a:p>
        </p:txBody>
      </p:sp>
      <p:sp>
        <p:nvSpPr>
          <p:cNvPr id="63" name="Text Placeholder 5"/>
          <p:cNvSpPr txBox="1">
            <a:spLocks/>
          </p:cNvSpPr>
          <p:nvPr/>
        </p:nvSpPr>
        <p:spPr>
          <a:xfrm>
            <a:off x="334146" y="10952060"/>
            <a:ext cx="6990696"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rgbClr val="002060"/>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Need and Necessity of Project</a:t>
            </a:r>
            <a:endParaRPr lang="en-IN" dirty="0"/>
          </a:p>
        </p:txBody>
      </p:sp>
      <p:sp>
        <p:nvSpPr>
          <p:cNvPr id="66" name="Text Placeholder 1"/>
          <p:cNvSpPr txBox="1">
            <a:spLocks/>
          </p:cNvSpPr>
          <p:nvPr/>
        </p:nvSpPr>
        <p:spPr>
          <a:xfrm>
            <a:off x="7427023" y="3455345"/>
            <a:ext cx="7317442" cy="2846933"/>
          </a:xfrm>
          <a:prstGeom prst="rect">
            <a:avLst/>
          </a:prstGeom>
        </p:spPr>
        <p:txBody>
          <a:bodyPr wrap="square" lIns="68580" tIns="68580" rIns="68580" bIns="68580">
            <a:spAutoFit/>
          </a:bodyPr>
          <a:lstStyle>
            <a:lvl1pPr indent="0" algn="ctr" defTabSz="1881051">
              <a:spcBef>
                <a:spcPct val="20000"/>
              </a:spcBef>
              <a:buFont typeface="Arial" pitchFamily="34" charset="0"/>
              <a:buNone/>
              <a:defRPr sz="1800">
                <a:solidFill>
                  <a:schemeClr val="accent5">
                    <a:lumMod val="50000"/>
                  </a:schemeClr>
                </a:solidFill>
              </a:defRPr>
            </a:lvl1pPr>
            <a:lvl2pPr marL="636815" indent="-244929" defTabSz="1881051">
              <a:spcBef>
                <a:spcPct val="20000"/>
              </a:spcBef>
              <a:buFont typeface="Arial" pitchFamily="34" charset="0"/>
              <a:buChar char="–"/>
              <a:defRPr sz="1067">
                <a:latin typeface="Trebuchet MS" pitchFamily="34" charset="0"/>
              </a:defRPr>
            </a:lvl2pPr>
            <a:lvl3pPr marL="881743" indent="-244929" defTabSz="1881051">
              <a:spcBef>
                <a:spcPct val="20000"/>
              </a:spcBef>
              <a:buFont typeface="Arial" pitchFamily="34" charset="0"/>
              <a:buChar char="•"/>
              <a:defRPr sz="1067">
                <a:latin typeface="Trebuchet MS" pitchFamily="34" charset="0"/>
              </a:defRPr>
            </a:lvl3pPr>
            <a:lvl4pPr marL="1151165" indent="-269422" defTabSz="1881051">
              <a:spcBef>
                <a:spcPct val="20000"/>
              </a:spcBef>
              <a:buFont typeface="Arial" pitchFamily="34" charset="0"/>
              <a:buChar char="–"/>
              <a:defRPr sz="1067">
                <a:latin typeface="Trebuchet MS" pitchFamily="34" charset="0"/>
              </a:defRPr>
            </a:lvl4pPr>
            <a:lvl5pPr marL="1347107" indent="-195943" defTabSz="1881051">
              <a:spcBef>
                <a:spcPct val="20000"/>
              </a:spcBef>
              <a:buFont typeface="Arial" pitchFamily="34" charset="0"/>
              <a:buChar char="»"/>
              <a:defRPr sz="1067">
                <a:latin typeface="Trebuchet MS" pitchFamily="34" charset="0"/>
              </a:defRPr>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pPr marL="342900" indent="-342900" algn="just">
              <a:buFont typeface="Arial" panose="020B0604020202020204" pitchFamily="34" charset="0"/>
              <a:buChar char="•"/>
            </a:pPr>
            <a:r>
              <a:rPr lang="en-US" sz="2000" dirty="0"/>
              <a:t>To understand the basics of blockchain and how blockchain works</a:t>
            </a:r>
          </a:p>
          <a:p>
            <a:pPr marL="342900" indent="-342900" algn="just">
              <a:buFont typeface="Arial" panose="020B0604020202020204" pitchFamily="34" charset="0"/>
              <a:buChar char="•"/>
            </a:pPr>
            <a:r>
              <a:rPr lang="en-US" sz="2000" dirty="0"/>
              <a:t>To understand the security concept related to blockchain and P2P communication.</a:t>
            </a:r>
          </a:p>
          <a:p>
            <a:pPr marL="342900" indent="-342900" algn="just">
              <a:buFont typeface="Arial" panose="020B0604020202020204" pitchFamily="34" charset="0"/>
              <a:buChar char="•"/>
            </a:pPr>
            <a:r>
              <a:rPr lang="en-US" sz="2000" dirty="0"/>
              <a:t>To create a decentralized system to eliminate the need for a central authority.</a:t>
            </a:r>
          </a:p>
          <a:p>
            <a:pPr marL="342900" indent="-342900" algn="just">
              <a:buFont typeface="Arial" panose="020B0604020202020204" pitchFamily="34" charset="0"/>
              <a:buChar char="•"/>
            </a:pPr>
            <a:r>
              <a:rPr lang="en-US" sz="2000" dirty="0"/>
              <a:t>To implement a P2P communication system to share data securely.</a:t>
            </a:r>
          </a:p>
          <a:p>
            <a:pPr marL="342900" indent="-342900" algn="just">
              <a:buFont typeface="Arial" panose="020B0604020202020204" pitchFamily="34" charset="0"/>
              <a:buChar char="•"/>
            </a:pPr>
            <a:r>
              <a:rPr lang="en-US" sz="2000" dirty="0"/>
              <a:t>To develop a secure data-sharing platform . </a:t>
            </a:r>
            <a:endParaRPr lang="en-IN" sz="2000" dirty="0"/>
          </a:p>
        </p:txBody>
      </p:sp>
      <p:sp>
        <p:nvSpPr>
          <p:cNvPr id="67" name="Text Placeholder 5"/>
          <p:cNvSpPr txBox="1">
            <a:spLocks/>
          </p:cNvSpPr>
          <p:nvPr/>
        </p:nvSpPr>
        <p:spPr>
          <a:xfrm>
            <a:off x="7636247" y="2926503"/>
            <a:ext cx="6946415"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chemeClr val="accent5">
                    <a:lumMod val="50000"/>
                  </a:schemeClr>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solidFill>
                  <a:srgbClr val="002060"/>
                </a:solidFill>
              </a:rPr>
              <a:t>Objectives</a:t>
            </a:r>
            <a:endParaRPr lang="en-IN" dirty="0">
              <a:solidFill>
                <a:srgbClr val="002060"/>
              </a:solidFill>
            </a:endParaRPr>
          </a:p>
        </p:txBody>
      </p:sp>
      <p:sp>
        <p:nvSpPr>
          <p:cNvPr id="70" name="Text Placeholder 16"/>
          <p:cNvSpPr txBox="1">
            <a:spLocks/>
          </p:cNvSpPr>
          <p:nvPr/>
        </p:nvSpPr>
        <p:spPr>
          <a:xfrm>
            <a:off x="15963901" y="2840669"/>
            <a:ext cx="4817500" cy="549597"/>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2800" b="1" u="sng" baseline="0">
                <a:solidFill>
                  <a:srgbClr val="002060"/>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Results and Discussion</a:t>
            </a:r>
            <a:endParaRPr lang="en-IN" dirty="0"/>
          </a:p>
        </p:txBody>
      </p:sp>
      <p:sp>
        <p:nvSpPr>
          <p:cNvPr id="13" name="TextBox 12"/>
          <p:cNvSpPr txBox="1"/>
          <p:nvPr/>
        </p:nvSpPr>
        <p:spPr>
          <a:xfrm>
            <a:off x="14994161" y="10156885"/>
            <a:ext cx="6649990" cy="6247864"/>
          </a:xfrm>
          <a:prstGeom prst="rect">
            <a:avLst/>
          </a:prstGeom>
          <a:noFill/>
        </p:spPr>
        <p:txBody>
          <a:bodyPr wrap="square" rtlCol="0">
            <a:spAutoFit/>
          </a:bodyPr>
          <a:lstStyle/>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[1] Thong Hoang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Dilum</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Bandara Qin Wang Qinghua Lu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Xiwei</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Xu Liming Zhu Petar Popovski Linh T. Nguyen, Lam Duc Nguyen and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Shiping</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Chen. Blockchain empowered trust worthy data sharing: Fundamentals, applications, and challenges. NA., 1:40, 2023 </a:t>
            </a:r>
          </a:p>
          <a:p>
            <a:pPr algn="just"/>
            <a:r>
              <a:rPr lang="en-IN" sz="1400" kern="100" dirty="0">
                <a:solidFill>
                  <a:srgbClr val="000000"/>
                </a:solidFill>
                <a:uFill>
                  <a:solidFill>
                    <a:srgbClr val="000000"/>
                  </a:solidFill>
                </a:uFill>
                <a:ea typeface="Times New Roman" panose="02020603050405020304" pitchFamily="18" charset="0"/>
                <a:cs typeface="Times New Roman" panose="02020603050405020304" pitchFamily="18" charset="0"/>
              </a:rPr>
              <a:t>[2] </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Yi Lu,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Weichao</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Wang, Bharat Bhargava, and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Dongyan</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Xu. Trust-based privacy preservation for peer-to-peer data sharing. IEEE Transactions, 36:498–502, 2006. </a:t>
            </a:r>
          </a:p>
          <a:p>
            <a:pPr algn="just"/>
            <a:r>
              <a:rPr lang="en-IN" sz="1400" kern="100" dirty="0">
                <a:solidFill>
                  <a:srgbClr val="000000"/>
                </a:solidFill>
                <a:uFill>
                  <a:solidFill>
                    <a:srgbClr val="000000"/>
                  </a:solidFill>
                </a:uFill>
                <a:ea typeface="Times New Roman" panose="02020603050405020304" pitchFamily="18" charset="0"/>
                <a:cs typeface="Times New Roman" panose="02020603050405020304" pitchFamily="18" charset="0"/>
              </a:rPr>
              <a:t>[3] </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Al-Zahrani Fahad Ahmad. Subscription-based data-sharing model using blockchain and data as a service. IEEE Access, 8:115966–115981, 2020. </a:t>
            </a:r>
          </a:p>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[4] Jianping Tu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Qimei</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Jiang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Xianggui</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Yang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Pengyong</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Cao,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Guijiang</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Duan and Chen Li. Blockchain based process quality data sharing platform for aviation suppliers. IEEE Access, 11:19007–19023, 2024.  </a:t>
            </a:r>
          </a:p>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[5] Vikas Jaiman and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Visara</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Urovi</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 consent model for blockchain-based health data sharing platforms. IEEE Access, 8(1):143734–143745, 2020 </a:t>
            </a:r>
          </a:p>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[6] Rui Song, Bin Xiao, Yubo Song,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Songtao</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Guo, and Yuanyuan Yang. A survey of blockchain-based schemes for data sharing and exchange. IEEE Transactions on Big Data, 9:1477–1495, 2023. </a:t>
            </a:r>
          </a:p>
          <a:p>
            <a:pPr algn="just"/>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7] Min Yang and Yuanyuan Yang. Applying network coding to peer-</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topeer</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file sharing. IEEE Transactions, 63:1938–1950, 2014</a:t>
            </a: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p>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[8]</a:t>
            </a:r>
            <a:r>
              <a:rPr lang="en-IN" sz="1400" dirty="0">
                <a:solidFill>
                  <a:srgbClr val="000000"/>
                </a:solidFill>
                <a:effectLst/>
                <a:ea typeface="Times New Roman" panose="02020603050405020304" pitchFamily="18" charset="0"/>
              </a:rPr>
              <a:t> Muqaddas Naz, Fahad A. Al-Zahrani, Rabiya Khalid, Nadeem Javaid, Ali Mustafa Qamar, Muhammad Khalil Afzal, and Muhammad Shafiq. A secure data sharing platform using blockchain and Interplanetary File System. </a:t>
            </a:r>
            <a:r>
              <a:rPr lang="en-IN" sz="1400" i="1" dirty="0">
                <a:solidFill>
                  <a:srgbClr val="000000"/>
                </a:solidFill>
                <a:effectLst/>
                <a:ea typeface="Times New Roman" panose="02020603050405020304" pitchFamily="18" charset="0"/>
              </a:rPr>
              <a:t>NA.</a:t>
            </a:r>
            <a:r>
              <a:rPr lang="en-IN" sz="1400" dirty="0">
                <a:solidFill>
                  <a:srgbClr val="000000"/>
                </a:solidFill>
                <a:effectLst/>
                <a:ea typeface="Times New Roman" panose="02020603050405020304" pitchFamily="18" charset="0"/>
              </a:rPr>
              <a:t>, 1:40, 2019</a:t>
            </a:r>
          </a:p>
          <a:p>
            <a:pPr algn="just"/>
            <a:r>
              <a:rPr lang="en-IN" sz="1400" u="none" strike="noStrike" kern="100" dirty="0">
                <a:solidFill>
                  <a:srgbClr val="000000"/>
                </a:solidFill>
                <a:uFill>
                  <a:solidFill>
                    <a:srgbClr val="000000"/>
                  </a:solidFill>
                </a:uFill>
                <a:ea typeface="Times New Roman" panose="02020603050405020304" pitchFamily="18" charset="0"/>
                <a:cs typeface="Times New Roman" panose="02020603050405020304" pitchFamily="18" charset="0"/>
              </a:rPr>
              <a:t>[9] </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Sung-Jung Hsiao and Wen-Tsai Sung. Blockchain-based supply chain information sharing mechanism. NA., 1:40, 2023.  </a:t>
            </a:r>
          </a:p>
          <a:p>
            <a:pPr algn="just"/>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[10] Preeti Soni, SK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Hafizul</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Islam, Arup Kumar Pal, Nimish Mishra, and Debabrata Samanta. Blockchain-based user authentication and </a:t>
            </a:r>
            <a:r>
              <a:rPr lang="en-IN" sz="1400"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datasharing</a:t>
            </a:r>
            <a:r>
              <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framework for healthcare industries. IEEE Transactions on Network Science and Engineering, 11(4):3623, 2024.  </a:t>
            </a:r>
          </a:p>
          <a:p>
            <a:pPr algn="just"/>
            <a:endParaRPr lang="en-IN" sz="14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algn="just"/>
            <a:endParaRPr lang="en-US" sz="1400" dirty="0">
              <a:cs typeface="Times New Roman" panose="02020603050405020304" pitchFamily="18" charset="0"/>
            </a:endParaRPr>
          </a:p>
        </p:txBody>
      </p:sp>
      <p:sp>
        <p:nvSpPr>
          <p:cNvPr id="73" name="Text Placeholder 58"/>
          <p:cNvSpPr>
            <a:spLocks noGrp="1"/>
          </p:cNvSpPr>
          <p:nvPr>
            <p:ph type="body" sz="quarter" idx="199"/>
          </p:nvPr>
        </p:nvSpPr>
        <p:spPr>
          <a:xfrm>
            <a:off x="1969925" y="49702"/>
            <a:ext cx="16511452" cy="834414"/>
          </a:xfrm>
        </p:spPr>
        <p:txBody>
          <a:bodyPr>
            <a:normAutofit/>
          </a:bodyPr>
          <a:lstStyle/>
          <a:p>
            <a:r>
              <a:rPr lang="en-US" dirty="0">
                <a:solidFill>
                  <a:srgbClr val="C00000"/>
                </a:solidFill>
              </a:rPr>
              <a:t>           </a:t>
            </a:r>
            <a:r>
              <a:rPr lang="en-US" dirty="0" err="1">
                <a:solidFill>
                  <a:srgbClr val="002060"/>
                </a:solidFill>
              </a:rPr>
              <a:t>BlockShare</a:t>
            </a:r>
            <a:r>
              <a:rPr lang="en-US" dirty="0">
                <a:solidFill>
                  <a:srgbClr val="002060"/>
                </a:solidFill>
              </a:rPr>
              <a:t>: Blockchain Based Data Sharing Platform</a:t>
            </a:r>
            <a:endParaRPr lang="en-IN" dirty="0">
              <a:solidFill>
                <a:srgbClr val="002060"/>
              </a:solidFill>
            </a:endParaRPr>
          </a:p>
        </p:txBody>
      </p:sp>
      <p:sp>
        <p:nvSpPr>
          <p:cNvPr id="76" name="Text Placeholder 56"/>
          <p:cNvSpPr txBox="1">
            <a:spLocks/>
          </p:cNvSpPr>
          <p:nvPr/>
        </p:nvSpPr>
        <p:spPr>
          <a:xfrm>
            <a:off x="-2613484" y="696198"/>
            <a:ext cx="24767178" cy="598230"/>
          </a:xfrm>
          <a:prstGeom prst="rect">
            <a:avLst/>
          </a:prstGeom>
        </p:spPr>
        <p:txBody>
          <a:bodyPr>
            <a:noAutofit/>
          </a:bodyPr>
          <a:lstStyle>
            <a:lvl1pPr marL="705395" indent="-705395" algn="ctr" defTabSz="1881051" rtl="0" eaLnBrk="1" latinLnBrk="0" hangingPunct="1">
              <a:spcBef>
                <a:spcPct val="20000"/>
              </a:spcBef>
              <a:buFontTx/>
              <a:buNone/>
              <a:defRPr sz="2667" kern="1200">
                <a:solidFill>
                  <a:schemeClr val="bg1"/>
                </a:solidFill>
                <a:latin typeface="+mn-lt"/>
                <a:ea typeface="+mn-ea"/>
                <a:cs typeface="+mn-cs"/>
              </a:defRPr>
            </a:lvl1pPr>
            <a:lvl2pPr marL="1528354" indent="-587829" algn="l" defTabSz="1881051" rtl="0" eaLnBrk="1" latinLnBrk="0" hangingPunct="1">
              <a:spcBef>
                <a:spcPct val="20000"/>
              </a:spcBef>
              <a:buFontTx/>
              <a:buNone/>
              <a:defRPr sz="4800" kern="1200">
                <a:solidFill>
                  <a:schemeClr val="tx1"/>
                </a:solidFill>
                <a:latin typeface="+mn-lt"/>
                <a:ea typeface="+mn-ea"/>
                <a:cs typeface="+mn-cs"/>
              </a:defRPr>
            </a:lvl2pPr>
            <a:lvl3pPr marL="2351315" indent="-470263" algn="l" defTabSz="1881051" rtl="0" eaLnBrk="1" latinLnBrk="0" hangingPunct="1">
              <a:spcBef>
                <a:spcPct val="20000"/>
              </a:spcBef>
              <a:buFontTx/>
              <a:buNone/>
              <a:defRPr sz="4800" kern="1200">
                <a:solidFill>
                  <a:schemeClr val="tx1"/>
                </a:solidFill>
                <a:latin typeface="+mn-lt"/>
                <a:ea typeface="+mn-ea"/>
                <a:cs typeface="+mn-cs"/>
              </a:defRPr>
            </a:lvl3pPr>
            <a:lvl4pPr marL="3291841" indent="-470263" algn="l" defTabSz="1881051" rtl="0" eaLnBrk="1" latinLnBrk="0" hangingPunct="1">
              <a:spcBef>
                <a:spcPct val="20000"/>
              </a:spcBef>
              <a:buFontTx/>
              <a:buNone/>
              <a:defRPr sz="4800" kern="1200">
                <a:solidFill>
                  <a:schemeClr val="tx1"/>
                </a:solidFill>
                <a:latin typeface="+mn-lt"/>
                <a:ea typeface="+mn-ea"/>
                <a:cs typeface="+mn-cs"/>
              </a:defRPr>
            </a:lvl4pPr>
            <a:lvl5pPr marL="4232366" indent="-470263" algn="l" defTabSz="1881051" rtl="0" eaLnBrk="1" latinLnBrk="0" hangingPunct="1">
              <a:spcBef>
                <a:spcPct val="20000"/>
              </a:spcBef>
              <a:buFontTx/>
              <a:buNone/>
              <a:defRPr sz="4800"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a:lstStyle>
          <a:p>
            <a:r>
              <a:rPr lang="en-US" sz="2600" dirty="0">
                <a:solidFill>
                  <a:srgbClr val="FFFF00"/>
                </a:solidFill>
              </a:rPr>
              <a:t>                       </a:t>
            </a:r>
            <a:r>
              <a:rPr lang="en-US" sz="2600" dirty="0">
                <a:solidFill>
                  <a:srgbClr val="002060"/>
                </a:solidFill>
              </a:rPr>
              <a:t>Abhijit </a:t>
            </a:r>
            <a:r>
              <a:rPr lang="en-US" sz="2600" dirty="0" err="1">
                <a:solidFill>
                  <a:srgbClr val="002060"/>
                </a:solidFill>
              </a:rPr>
              <a:t>Sahane</a:t>
            </a:r>
            <a:r>
              <a:rPr lang="en-US" sz="2600" dirty="0">
                <a:solidFill>
                  <a:srgbClr val="002060"/>
                </a:solidFill>
              </a:rPr>
              <a:t>, Rohit Shinde, </a:t>
            </a:r>
            <a:r>
              <a:rPr lang="en-US" sz="2600" dirty="0" err="1">
                <a:solidFill>
                  <a:srgbClr val="002060"/>
                </a:solidFill>
              </a:rPr>
              <a:t>Mohammadsaani</a:t>
            </a:r>
            <a:r>
              <a:rPr lang="en-US" sz="2600" dirty="0">
                <a:solidFill>
                  <a:srgbClr val="002060"/>
                </a:solidFill>
              </a:rPr>
              <a:t> Sayyad, Sairaj </a:t>
            </a:r>
            <a:r>
              <a:rPr lang="en-US" sz="2600" dirty="0" err="1">
                <a:solidFill>
                  <a:srgbClr val="002060"/>
                </a:solidFill>
              </a:rPr>
              <a:t>Kankate</a:t>
            </a:r>
            <a:r>
              <a:rPr lang="en-US" sz="2600" dirty="0">
                <a:solidFill>
                  <a:srgbClr val="002060"/>
                </a:solidFill>
              </a:rPr>
              <a:t> </a:t>
            </a:r>
          </a:p>
          <a:p>
            <a:r>
              <a:rPr lang="en-US" sz="2600" dirty="0">
                <a:solidFill>
                  <a:srgbClr val="002060"/>
                </a:solidFill>
              </a:rPr>
              <a:t>                          Prof. K. U. Rahane</a:t>
            </a:r>
            <a:endParaRPr lang="en-IN" sz="2600" dirty="0">
              <a:solidFill>
                <a:srgbClr val="002060"/>
              </a:solidFill>
            </a:endParaRPr>
          </a:p>
        </p:txBody>
      </p:sp>
      <p:sp>
        <p:nvSpPr>
          <p:cNvPr id="77" name="Text Placeholder 57"/>
          <p:cNvSpPr>
            <a:spLocks noGrp="1"/>
          </p:cNvSpPr>
          <p:nvPr>
            <p:ph type="body" sz="quarter" idx="195"/>
          </p:nvPr>
        </p:nvSpPr>
        <p:spPr>
          <a:xfrm>
            <a:off x="155575" y="1591150"/>
            <a:ext cx="21467696" cy="1018740"/>
          </a:xfrm>
        </p:spPr>
        <p:txBody>
          <a:bodyPr/>
          <a:lstStyle/>
          <a:p>
            <a:pPr algn="ctr"/>
            <a:r>
              <a:rPr lang="en-US" sz="2600" b="1" dirty="0">
                <a:solidFill>
                  <a:srgbClr val="002060"/>
                </a:solidFill>
                <a:latin typeface="+mj-lt"/>
              </a:rPr>
              <a:t>Department of Computer Engineering</a:t>
            </a:r>
            <a:endParaRPr lang="en-US" sz="1600" b="1" i="1" dirty="0">
              <a:solidFill>
                <a:srgbClr val="002060"/>
              </a:solidFill>
              <a:latin typeface="+mj-lt"/>
            </a:endParaRPr>
          </a:p>
          <a:p>
            <a:pPr algn="ctr"/>
            <a:endParaRPr lang="en-IN" sz="2600" b="1" dirty="0">
              <a:solidFill>
                <a:srgbClr val="FFFF00"/>
              </a:solidFill>
              <a:latin typeface="+mj-lt"/>
            </a:endParaRPr>
          </a:p>
        </p:txBody>
      </p:sp>
      <p:sp>
        <p:nvSpPr>
          <p:cNvPr id="80" name="Text Placeholder 6"/>
          <p:cNvSpPr>
            <a:spLocks noGrp="1"/>
          </p:cNvSpPr>
          <p:nvPr>
            <p:ph type="body" sz="quarter" idx="24"/>
          </p:nvPr>
        </p:nvSpPr>
        <p:spPr>
          <a:xfrm>
            <a:off x="7457635" y="11806440"/>
            <a:ext cx="7317461" cy="808130"/>
          </a:xfrm>
          <a:noFill/>
        </p:spPr>
        <p:txBody>
          <a:bodyPr wrap="square" lIns="58781" tIns="58781" rIns="58781" bIns="58781" anchor="ctr" anchorCtr="0">
            <a:spAutoFit/>
          </a:bodyPr>
          <a:lstStyle/>
          <a:p>
            <a:r>
              <a:rPr lang="en-US" sz="2800" dirty="0">
                <a:solidFill>
                  <a:srgbClr val="002060"/>
                </a:solidFill>
                <a:latin typeface="Bookman Old Style" panose="02050604050505020204" pitchFamily="18" charset="0"/>
              </a:rPr>
              <a:t>Brief Working of Project Model         </a:t>
            </a:r>
            <a:endParaRPr lang="en-US" sz="1400" i="1" dirty="0">
              <a:solidFill>
                <a:srgbClr val="002060"/>
              </a:solidFill>
              <a:latin typeface="Bookman Old Style" panose="02050604050505020204" pitchFamily="18" charset="0"/>
            </a:endParaRPr>
          </a:p>
          <a:p>
            <a:endParaRPr lang="en-IN" sz="1400" i="1" dirty="0">
              <a:solidFill>
                <a:srgbClr val="002060"/>
              </a:solidFill>
              <a:latin typeface="Bookman Old Style" panose="02050604050505020204" pitchFamily="18" charset="0"/>
            </a:endParaRPr>
          </a:p>
        </p:txBody>
      </p:sp>
      <p:sp>
        <p:nvSpPr>
          <p:cNvPr id="82" name="Text Placeholder 160"/>
          <p:cNvSpPr>
            <a:spLocks noGrp="1"/>
          </p:cNvSpPr>
          <p:nvPr>
            <p:ph type="body" sz="quarter" idx="196"/>
          </p:nvPr>
        </p:nvSpPr>
        <p:spPr>
          <a:xfrm>
            <a:off x="15130074" y="3429048"/>
            <a:ext cx="6378164" cy="2600712"/>
          </a:xfrm>
        </p:spPr>
        <p:txBody>
          <a:bodyPr wrap="square" lIns="68580" tIns="68580" rIns="68580" bIns="68580">
            <a:spAutoFit/>
          </a:bodyPr>
          <a:lstStyle/>
          <a:p>
            <a:pPr algn="just"/>
            <a:r>
              <a:rPr lang="en-US" sz="2000" dirty="0" err="1">
                <a:latin typeface="+mn-lt"/>
              </a:rPr>
              <a:t>Blockshare</a:t>
            </a:r>
            <a:r>
              <a:rPr lang="en-US" sz="2000" dirty="0">
                <a:latin typeface="+mn-lt"/>
              </a:rPr>
              <a:t> effectively solves the problem of secure and decentralized file sharing without relying on centralized servers. Traditional file-sharing methods often face issues like high server costs, data breaches, and dependency on third-party services. Our platform overcomes these challenges by using Peer.js for direct file transfers and IPFS for decentralized storage, ensuring privacy, security, and efficiency.</a:t>
            </a:r>
          </a:p>
        </p:txBody>
      </p:sp>
      <p:pic>
        <p:nvPicPr>
          <p:cNvPr id="71" name="Picture 70" descr="logo of AVCOE (2).jpg"/>
          <p:cNvPicPr>
            <a:picLocks noGrp="1" noChangeAspect="1"/>
          </p:cNvPicPr>
          <p:nvPr isPhoto="1"/>
        </p:nvPicPr>
        <p:blipFill>
          <a:blip r:embed="rId3">
            <a:lum/>
          </a:blip>
          <a:stretch>
            <a:fillRect/>
          </a:stretch>
        </p:blipFill>
        <p:spPr>
          <a:xfrm>
            <a:off x="44215" y="65050"/>
            <a:ext cx="2832335" cy="2243935"/>
          </a:xfrm>
          <a:prstGeom prst="rect">
            <a:avLst/>
          </a:prstGeom>
          <a:noFill/>
          <a:ln>
            <a:noFill/>
          </a:ln>
        </p:spPr>
      </p:pic>
      <p:sp>
        <p:nvSpPr>
          <p:cNvPr id="72" name="Rectangle 71"/>
          <p:cNvSpPr/>
          <p:nvPr/>
        </p:nvSpPr>
        <p:spPr>
          <a:xfrm>
            <a:off x="15707176" y="1549937"/>
            <a:ext cx="6626349" cy="1723549"/>
          </a:xfrm>
          <a:prstGeom prst="rect">
            <a:avLst/>
          </a:prstGeom>
          <a:noFill/>
        </p:spPr>
        <p:txBody>
          <a:bodyPr wrap="square" lIns="60960" tIns="30480" rIns="60960" bIns="30480">
            <a:spAutoFit/>
          </a:bodyPr>
          <a:lstStyle/>
          <a:p>
            <a:pPr algn="ctr"/>
            <a:r>
              <a:rPr lang="en-US" sz="5400" b="1" dirty="0">
                <a:ln w="6600">
                  <a:solidFill>
                    <a:schemeClr val="accent2"/>
                  </a:solidFill>
                  <a:prstDash val="solid"/>
                </a:ln>
                <a:solidFill>
                  <a:srgbClr val="002060"/>
                </a:solidFill>
                <a:effectLst>
                  <a:outerShdw dist="38100" dir="2700000" algn="tl" rotWithShape="0">
                    <a:schemeClr val="accent2"/>
                  </a:outerShdw>
                </a:effectLst>
              </a:rPr>
              <a:t>AMRUT E    PO 2025</a:t>
            </a:r>
          </a:p>
          <a:p>
            <a:pPr algn="ctr"/>
            <a:r>
              <a:rPr lang="en-US" sz="5400" b="1" dirty="0">
                <a:ln w="6600">
                  <a:solidFill>
                    <a:schemeClr val="accent2"/>
                  </a:solidFill>
                  <a:prstDash val="solid"/>
                </a:ln>
                <a:solidFill>
                  <a:srgbClr val="002060"/>
                </a:solidFill>
                <a:effectLst>
                  <a:outerShdw dist="38100" dir="2700000" algn="tl" rotWithShape="0">
                    <a:schemeClr val="accent2"/>
                  </a:outerShdw>
                </a:effectLst>
              </a:rPr>
              <a:t>  </a:t>
            </a:r>
          </a:p>
        </p:txBody>
      </p:sp>
      <p:pic>
        <p:nvPicPr>
          <p:cNvPr id="75" name="Picture Placeholder 72"/>
          <p:cNvPicPr>
            <a:picLocks noChangeAspect="1"/>
          </p:cNvPicPr>
          <p:nvPr/>
        </p:nvPicPr>
        <p:blipFill rotWithShape="1">
          <a:blip r:embed="rId4">
            <a:extLst>
              <a:ext uri="{28A0092B-C50C-407E-A947-70E740481C1C}">
                <a14:useLocalDpi xmlns:a14="http://schemas.microsoft.com/office/drawing/2010/main" val="0"/>
              </a:ext>
            </a:extLst>
          </a:blip>
          <a:srcRect l="47242" t="3091" r="43268" b="34875"/>
          <a:stretch/>
        </p:blipFill>
        <p:spPr>
          <a:xfrm>
            <a:off x="18812921" y="1676696"/>
            <a:ext cx="719657" cy="761991"/>
          </a:xfrm>
          <a:prstGeom prst="rect">
            <a:avLst/>
          </a:prstGeom>
        </p:spPr>
      </p:pic>
      <p:sp>
        <p:nvSpPr>
          <p:cNvPr id="18" name="AutoShape 2" descr="Amrutvahini Sheti and Shikshan Vika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p:cNvPicPr>
            <a:picLocks noChangeAspect="1"/>
          </p:cNvPicPr>
          <p:nvPr/>
        </p:nvPicPr>
        <p:blipFill>
          <a:blip r:embed="rId5"/>
          <a:stretch>
            <a:fillRect/>
          </a:stretch>
        </p:blipFill>
        <p:spPr>
          <a:xfrm>
            <a:off x="16569281" y="59518"/>
            <a:ext cx="5092635" cy="1385671"/>
          </a:xfrm>
          <a:prstGeom prst="rect">
            <a:avLst/>
          </a:prstGeom>
        </p:spPr>
      </p:pic>
      <p:sp>
        <p:nvSpPr>
          <p:cNvPr id="21" name="Oval 20"/>
          <p:cNvSpPr/>
          <p:nvPr/>
        </p:nvSpPr>
        <p:spPr>
          <a:xfrm>
            <a:off x="3337416" y="526722"/>
            <a:ext cx="2097367" cy="1230719"/>
          </a:xfrm>
          <a:prstGeom prst="ellipse">
            <a:avLst/>
          </a:prstGeom>
          <a:solidFill>
            <a:srgbClr val="3BBF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Comp.</a:t>
            </a:r>
          </a:p>
          <a:p>
            <a:pPr algn="ctr"/>
            <a:r>
              <a:rPr lang="en-US" sz="3600" dirty="0">
                <a:solidFill>
                  <a:schemeClr val="tx1"/>
                </a:solidFill>
              </a:rPr>
              <a:t>B-06</a:t>
            </a:r>
            <a:endParaRPr lang="en-IN" sz="3600" dirty="0">
              <a:solidFill>
                <a:schemeClr val="tx1"/>
              </a:solidFill>
            </a:endParaRPr>
          </a:p>
        </p:txBody>
      </p:sp>
      <p:pic>
        <p:nvPicPr>
          <p:cNvPr id="38" name="Picture 37">
            <a:extLst>
              <a:ext uri="{FF2B5EF4-FFF2-40B4-BE49-F238E27FC236}">
                <a16:creationId xmlns:a16="http://schemas.microsoft.com/office/drawing/2014/main" id="{CF2ABE30-F699-8B5E-7851-4DF916B13C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7635" y="7612165"/>
            <a:ext cx="7285294" cy="3719694"/>
          </a:xfrm>
          <a:prstGeom prst="rect">
            <a:avLst/>
          </a:prstGeom>
        </p:spPr>
      </p:pic>
    </p:spTree>
    <p:extLst>
      <p:ext uri="{BB962C8B-B14F-4D97-AF65-F5344CB8AC3E}">
        <p14:creationId xmlns:p14="http://schemas.microsoft.com/office/powerpoint/2010/main" val="81988500"/>
      </p:ext>
    </p:extLst>
  </p:cSld>
  <p:clrMapOvr>
    <a:masterClrMapping/>
  </p:clrMapOvr>
</p:sld>
</file>

<file path=ppt/theme/theme1.xml><?xml version="1.0" encoding="utf-8"?>
<a:theme xmlns:a="http://schemas.openxmlformats.org/drawingml/2006/main" name="PosterPresentations.com-36x72-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sterPresentations.com-48x96-Template-V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PosterPresentations.com-36x72-Template-V2b</Template>
  <TotalTime>1212</TotalTime>
  <Words>1065</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Bookman Old Style</vt:lpstr>
      <vt:lpstr>Calibri</vt:lpstr>
      <vt:lpstr>Times New Roman</vt:lpstr>
      <vt:lpstr>Trebuchet MS</vt:lpstr>
      <vt:lpstr>PosterPresentations.com-36x72-Template-V2b</vt:lpstr>
      <vt:lpstr>1_PosterPresentations.com-48x96-Template-V2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rohit shinde</cp:lastModifiedBy>
  <cp:revision>170</cp:revision>
  <dcterms:created xsi:type="dcterms:W3CDTF">2011-04-21T17:12:27Z</dcterms:created>
  <dcterms:modified xsi:type="dcterms:W3CDTF">2025-04-02T14:51:47Z</dcterms:modified>
</cp:coreProperties>
</file>