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9" r:id="rId2"/>
    <p:sldMasterId id="2147483657" r:id="rId3"/>
  </p:sldMasterIdLst>
  <p:notesMasterIdLst>
    <p:notesMasterId r:id="rId5"/>
  </p:notesMasterIdLst>
  <p:handoutMasterIdLst>
    <p:handoutMasterId r:id="rId6"/>
  </p:handoutMasterIdLst>
  <p:sldIdLst>
    <p:sldId id="257" r:id="rId4"/>
  </p:sldIdLst>
  <p:sldSz cx="21945600" cy="16459200"/>
  <p:notesSz cx="6858000" cy="9144000"/>
  <p:defaultTex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7" userDrawn="1">
          <p15:clr>
            <a:srgbClr val="A4A3A4"/>
          </p15:clr>
        </p15:guide>
        <p15:guide id="2" orient="horz" pos="30" userDrawn="1">
          <p15:clr>
            <a:srgbClr val="A4A3A4"/>
          </p15:clr>
        </p15:guide>
        <p15:guide id="3" pos="13682" userDrawn="1">
          <p15:clr>
            <a:srgbClr val="A4A3A4"/>
          </p15:clr>
        </p15:guide>
        <p15:guide id="4" pos="17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BFBC"/>
    <a:srgbClr val="B13D40"/>
    <a:srgbClr val="9342B8"/>
    <a:srgbClr val="949F4F"/>
    <a:srgbClr val="B7D5B5"/>
    <a:srgbClr val="118D31"/>
    <a:srgbClr val="52AF4B"/>
    <a:srgbClr val="DFA5A8"/>
    <a:srgbClr val="250D0E"/>
    <a:srgbClr val="D88E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08" autoAdjust="0"/>
    <p:restoredTop sz="94343" autoAdjust="0"/>
  </p:normalViewPr>
  <p:slideViewPr>
    <p:cSldViewPr snapToGrid="0" snapToObjects="1" showGuides="1">
      <p:cViewPr>
        <p:scale>
          <a:sx n="46" d="100"/>
          <a:sy n="46" d="100"/>
        </p:scale>
        <p:origin x="1613" y="-58"/>
      </p:cViewPr>
      <p:guideLst>
        <p:guide orient="horz" pos="10367"/>
        <p:guide orient="horz" pos="30"/>
        <p:guide pos="13682"/>
        <p:guide pos="17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6" d="100"/>
          <a:sy n="56" d="100"/>
        </p:scale>
        <p:origin x="1998"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3ABB208-BFE2-4B28-B8DB-A02FC3E86DD7}" type="datetimeFigureOut">
              <a:rPr lang="en-US" smtClean="0"/>
              <a:t>4/2/2025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DB6A8FF-7052-4904-A13D-8A3C0CFD07D2}" type="slidenum">
              <a:rPr lang="en-US" smtClean="0"/>
              <a:t>‹#›</a:t>
            </a:fld>
            <a:endParaRPr lang="en-US"/>
          </a:p>
        </p:txBody>
      </p:sp>
    </p:spTree>
    <p:extLst>
      <p:ext uri="{BB962C8B-B14F-4D97-AF65-F5344CB8AC3E}">
        <p14:creationId xmlns:p14="http://schemas.microsoft.com/office/powerpoint/2010/main" val="35555709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4/2/2025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918995542"/>
      </p:ext>
    </p:extLst>
  </p:cSld>
  <p:clrMap bg1="lt1" tx1="dk1" bg2="lt2" tx2="dk2" accent1="accent1" accent2="accent2" accent3="accent3" accent4="accent4" accent5="accent5" accent6="accent6" hlink="hlink" folHlink="folHlink"/>
  <p:notesStyle>
    <a:lvl1pPr marL="0" algn="l" defTabSz="2821436" rtl="0" eaLnBrk="1" latinLnBrk="0" hangingPunct="1">
      <a:defRPr sz="3800" kern="1200">
        <a:solidFill>
          <a:schemeClr val="tx1"/>
        </a:solidFill>
        <a:latin typeface="+mn-lt"/>
        <a:ea typeface="+mn-ea"/>
        <a:cs typeface="+mn-cs"/>
      </a:defRPr>
    </a:lvl1pPr>
    <a:lvl2pPr marL="1410719" algn="l" defTabSz="2821436" rtl="0" eaLnBrk="1" latinLnBrk="0" hangingPunct="1">
      <a:defRPr sz="3800" kern="1200">
        <a:solidFill>
          <a:schemeClr val="tx1"/>
        </a:solidFill>
        <a:latin typeface="+mn-lt"/>
        <a:ea typeface="+mn-ea"/>
        <a:cs typeface="+mn-cs"/>
      </a:defRPr>
    </a:lvl2pPr>
    <a:lvl3pPr marL="2821436" algn="l" defTabSz="2821436" rtl="0" eaLnBrk="1" latinLnBrk="0" hangingPunct="1">
      <a:defRPr sz="3800" kern="1200">
        <a:solidFill>
          <a:schemeClr val="tx1"/>
        </a:solidFill>
        <a:latin typeface="+mn-lt"/>
        <a:ea typeface="+mn-ea"/>
        <a:cs typeface="+mn-cs"/>
      </a:defRPr>
    </a:lvl3pPr>
    <a:lvl4pPr marL="4232155" algn="l" defTabSz="2821436" rtl="0" eaLnBrk="1" latinLnBrk="0" hangingPunct="1">
      <a:defRPr sz="3800" kern="1200">
        <a:solidFill>
          <a:schemeClr val="tx1"/>
        </a:solidFill>
        <a:latin typeface="+mn-lt"/>
        <a:ea typeface="+mn-ea"/>
        <a:cs typeface="+mn-cs"/>
      </a:defRPr>
    </a:lvl4pPr>
    <a:lvl5pPr marL="5642872" algn="l" defTabSz="2821436" rtl="0" eaLnBrk="1" latinLnBrk="0" hangingPunct="1">
      <a:defRPr sz="3800" kern="1200">
        <a:solidFill>
          <a:schemeClr val="tx1"/>
        </a:solidFill>
        <a:latin typeface="+mn-lt"/>
        <a:ea typeface="+mn-ea"/>
        <a:cs typeface="+mn-cs"/>
      </a:defRPr>
    </a:lvl5pPr>
    <a:lvl6pPr marL="7053590" algn="l" defTabSz="2821436" rtl="0" eaLnBrk="1" latinLnBrk="0" hangingPunct="1">
      <a:defRPr sz="3800" kern="1200">
        <a:solidFill>
          <a:schemeClr val="tx1"/>
        </a:solidFill>
        <a:latin typeface="+mn-lt"/>
        <a:ea typeface="+mn-ea"/>
        <a:cs typeface="+mn-cs"/>
      </a:defRPr>
    </a:lvl6pPr>
    <a:lvl7pPr marL="8464309" algn="l" defTabSz="2821436" rtl="0" eaLnBrk="1" latinLnBrk="0" hangingPunct="1">
      <a:defRPr sz="3800" kern="1200">
        <a:solidFill>
          <a:schemeClr val="tx1"/>
        </a:solidFill>
        <a:latin typeface="+mn-lt"/>
        <a:ea typeface="+mn-ea"/>
        <a:cs typeface="+mn-cs"/>
      </a:defRPr>
    </a:lvl7pPr>
    <a:lvl8pPr marL="9875027" algn="l" defTabSz="2821436" rtl="0" eaLnBrk="1" latinLnBrk="0" hangingPunct="1">
      <a:defRPr sz="3800" kern="1200">
        <a:solidFill>
          <a:schemeClr val="tx1"/>
        </a:solidFill>
        <a:latin typeface="+mn-lt"/>
        <a:ea typeface="+mn-ea"/>
        <a:cs typeface="+mn-cs"/>
      </a:defRPr>
    </a:lvl8pPr>
    <a:lvl9pPr marL="11285745" algn="l" defTabSz="2821436" rtl="0" eaLnBrk="1" latinLnBrk="0" hangingPunct="1">
      <a:defRPr sz="3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37332" y="8351508"/>
            <a:ext cx="5216984" cy="282065"/>
          </a:xfrm>
          <a:prstGeom prst="rect">
            <a:avLst/>
          </a:prstGeom>
        </p:spPr>
        <p:txBody>
          <a:bodyPr wrap="square" lIns="68580" tIns="68580" rIns="68580" bIns="68580">
            <a:spAutoFit/>
          </a:bodyPr>
          <a:lstStyle>
            <a:lvl1pPr marL="0" indent="0">
              <a:buNone/>
              <a:defRPr sz="933">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237332" y="2763818"/>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(click to edit) INTRODUCTION or ABSTRACT</a:t>
            </a:r>
            <a:endParaRPr lang="en-US" dirty="0"/>
          </a:p>
        </p:txBody>
      </p:sp>
      <p:sp>
        <p:nvSpPr>
          <p:cNvPr id="14" name="Picture Placeholder 13"/>
          <p:cNvSpPr>
            <a:spLocks noGrp="1"/>
          </p:cNvSpPr>
          <p:nvPr>
            <p:ph type="pic" sz="quarter" idx="15" hasCustomPrompt="1"/>
          </p:nvPr>
        </p:nvSpPr>
        <p:spPr>
          <a:xfrm>
            <a:off x="237332" y="571500"/>
            <a:ext cx="2209800" cy="1257300"/>
          </a:xfrm>
          <a:prstGeom prst="rect">
            <a:avLst/>
          </a:prstGeom>
        </p:spPr>
        <p:txBody>
          <a:bodyPr lIns="58781" tIns="29390" rIns="58781" bIns="29390" anchor="ctr"/>
          <a:lstStyle>
            <a:lvl1pPr algn="ctr">
              <a:buNone/>
              <a:defRPr sz="1733">
                <a:solidFill>
                  <a:schemeClr val="bg1"/>
                </a:solidFill>
              </a:defRPr>
            </a:lvl1pPr>
          </a:lstStyle>
          <a:p>
            <a:r>
              <a:rPr lang="en-US" dirty="0" smtClean="0"/>
              <a:t>LOGO</a:t>
            </a:r>
            <a:endParaRPr lang="en-US" dirty="0"/>
          </a:p>
        </p:txBody>
      </p:sp>
      <p:sp>
        <p:nvSpPr>
          <p:cNvPr id="18" name="Picture Placeholder 13"/>
          <p:cNvSpPr>
            <a:spLocks noGrp="1"/>
          </p:cNvSpPr>
          <p:nvPr>
            <p:ph type="pic" sz="quarter" idx="18" hasCustomPrompt="1"/>
          </p:nvPr>
        </p:nvSpPr>
        <p:spPr>
          <a:xfrm>
            <a:off x="19500057" y="571500"/>
            <a:ext cx="2209800" cy="1257300"/>
          </a:xfrm>
          <a:prstGeom prst="rect">
            <a:avLst/>
          </a:prstGeom>
        </p:spPr>
        <p:txBody>
          <a:bodyPr lIns="58781" tIns="29390" rIns="58781" bIns="29390" anchor="ctr"/>
          <a:lstStyle>
            <a:lvl1pPr algn="ctr">
              <a:buNone/>
              <a:defRPr sz="1733">
                <a:solidFill>
                  <a:schemeClr val="bg1"/>
                </a:solidFill>
              </a:defRPr>
            </a:lvl1pPr>
          </a:lstStyle>
          <a:p>
            <a:r>
              <a:rPr lang="en-US" dirty="0" smtClean="0"/>
              <a:t>LOGO</a:t>
            </a:r>
            <a:endParaRPr lang="en-US" dirty="0"/>
          </a:p>
        </p:txBody>
      </p:sp>
      <p:sp>
        <p:nvSpPr>
          <p:cNvPr id="20" name="Text Placeholder 5"/>
          <p:cNvSpPr>
            <a:spLocks noGrp="1"/>
          </p:cNvSpPr>
          <p:nvPr>
            <p:ph type="body" sz="quarter" idx="20" hasCustomPrompt="1"/>
          </p:nvPr>
        </p:nvSpPr>
        <p:spPr>
          <a:xfrm>
            <a:off x="5638969" y="2763818"/>
            <a:ext cx="5237579"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237332" y="3160470"/>
            <a:ext cx="5216984" cy="282065"/>
          </a:xfrm>
          <a:prstGeom prst="rect">
            <a:avLst/>
          </a:prstGeom>
        </p:spPr>
        <p:txBody>
          <a:bodyPr wrap="square" lIns="68580" tIns="68580" rIns="68580" bIns="68580">
            <a:spAutoFit/>
          </a:bodyPr>
          <a:lstStyle>
            <a:lvl1pPr marL="0" indent="0">
              <a:buNone/>
              <a:defRPr sz="933">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237332" y="7968655"/>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(click to edit)  MATERIALS &amp; METHODS</a:t>
            </a:r>
            <a:endParaRPr lang="en-US" dirty="0"/>
          </a:p>
        </p:txBody>
      </p:sp>
      <p:sp>
        <p:nvSpPr>
          <p:cNvPr id="25" name="Text Placeholder 5"/>
          <p:cNvSpPr>
            <a:spLocks noGrp="1"/>
          </p:cNvSpPr>
          <p:nvPr>
            <p:ph type="body" sz="quarter" idx="25" hasCustomPrompt="1"/>
          </p:nvPr>
        </p:nvSpPr>
        <p:spPr>
          <a:xfrm>
            <a:off x="16523369" y="2763818"/>
            <a:ext cx="5186488"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16523371" y="3160470"/>
            <a:ext cx="5186487" cy="282065"/>
          </a:xfrm>
          <a:prstGeom prst="rect">
            <a:avLst/>
          </a:prstGeom>
        </p:spPr>
        <p:txBody>
          <a:bodyPr wrap="square" lIns="68580" tIns="68580" rIns="68580" bIns="68580">
            <a:spAutoFit/>
          </a:bodyPr>
          <a:lstStyle>
            <a:lvl1pPr marL="0" indent="0">
              <a:buNone/>
              <a:defRPr sz="933">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16523370" y="7281116"/>
            <a:ext cx="5186486"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16523370" y="7663969"/>
            <a:ext cx="5186486" cy="282065"/>
          </a:xfrm>
          <a:prstGeom prst="rect">
            <a:avLst/>
          </a:prstGeom>
        </p:spPr>
        <p:txBody>
          <a:bodyPr wrap="square" lIns="68580" tIns="68580" rIns="68580" bIns="68580">
            <a:spAutoFit/>
          </a:bodyPr>
          <a:lstStyle>
            <a:lvl1pPr marL="0" indent="0">
              <a:buNone/>
              <a:defRPr sz="933">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16523369" y="12601928"/>
            <a:ext cx="5186487"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16523369" y="12984782"/>
            <a:ext cx="5186487" cy="282065"/>
          </a:xfrm>
          <a:prstGeom prst="rect">
            <a:avLst/>
          </a:prstGeom>
        </p:spPr>
        <p:txBody>
          <a:bodyPr wrap="square" lIns="68580" tIns="68580" rIns="68580" bIns="68580">
            <a:spAutoFit/>
          </a:bodyPr>
          <a:lstStyle>
            <a:lvl1pPr marL="0" indent="0">
              <a:buNone/>
              <a:defRPr sz="933">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5638969" y="3160470"/>
            <a:ext cx="5205495" cy="282065"/>
          </a:xfrm>
          <a:prstGeom prst="rect">
            <a:avLst/>
          </a:prstGeom>
        </p:spPr>
        <p:txBody>
          <a:bodyPr wrap="square" lIns="68580" tIns="68580" rIns="68580" bIns="68580">
            <a:spAutoFit/>
          </a:bodyPr>
          <a:lstStyle>
            <a:lvl1pPr marL="0" indent="0">
              <a:buNone/>
              <a:defRPr sz="933">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Type in or paste your text here</a:t>
            </a:r>
            <a:endParaRPr lang="en-US" dirty="0"/>
          </a:p>
        </p:txBody>
      </p:sp>
      <p:sp>
        <p:nvSpPr>
          <p:cNvPr id="121" name="Picture Placeholder 13"/>
          <p:cNvSpPr>
            <a:spLocks noGrp="1"/>
          </p:cNvSpPr>
          <p:nvPr>
            <p:ph type="pic" sz="quarter" idx="135"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76" name="Text Placeholder 3"/>
          <p:cNvSpPr>
            <a:spLocks noGrp="1"/>
          </p:cNvSpPr>
          <p:nvPr>
            <p:ph type="body" sz="quarter" idx="136" hasCustomPrompt="1"/>
          </p:nvPr>
        </p:nvSpPr>
        <p:spPr>
          <a:xfrm>
            <a:off x="11062307" y="3160470"/>
            <a:ext cx="5210027" cy="282065"/>
          </a:xfrm>
          <a:prstGeom prst="rect">
            <a:avLst/>
          </a:prstGeom>
        </p:spPr>
        <p:txBody>
          <a:bodyPr wrap="square" lIns="68580" tIns="68580" rIns="68580" bIns="68580">
            <a:spAutoFit/>
          </a:bodyPr>
          <a:lstStyle>
            <a:lvl1pPr marL="0" indent="0">
              <a:buNone/>
              <a:defRPr sz="933">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Type in or paste your text here</a:t>
            </a:r>
            <a:endParaRPr lang="en-US" dirty="0"/>
          </a:p>
        </p:txBody>
      </p:sp>
      <p:sp>
        <p:nvSpPr>
          <p:cNvPr id="77" name="Text Placeholder 5"/>
          <p:cNvSpPr>
            <a:spLocks noGrp="1"/>
          </p:cNvSpPr>
          <p:nvPr>
            <p:ph type="body" sz="quarter" idx="137" hasCustomPrompt="1"/>
          </p:nvPr>
        </p:nvSpPr>
        <p:spPr>
          <a:xfrm>
            <a:off x="11084073" y="2763818"/>
            <a:ext cx="5210027"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(click to edit)  RESULTS</a:t>
            </a:r>
            <a:endParaRPr lang="en-US" dirty="0"/>
          </a:p>
        </p:txBody>
      </p:sp>
      <p:sp>
        <p:nvSpPr>
          <p:cNvPr id="97" name="Text Placeholder 5"/>
          <p:cNvSpPr>
            <a:spLocks noGrp="1"/>
          </p:cNvSpPr>
          <p:nvPr>
            <p:ph type="body" sz="quarter" idx="149" hasCustomPrompt="1"/>
          </p:nvPr>
        </p:nvSpPr>
        <p:spPr>
          <a:xfrm>
            <a:off x="-5409489" y="9457190"/>
            <a:ext cx="5216984" cy="323831"/>
          </a:xfrm>
          <a:prstGeom prst="rect">
            <a:avLst/>
          </a:prstGeom>
          <a:noFill/>
        </p:spPr>
        <p:txBody>
          <a:bodyPr wrap="square" lIns="58781" tIns="58781" rIns="58781" bIns="58781" anchor="ctr" anchorCtr="0">
            <a:spAutoFit/>
          </a:bodyPr>
          <a:lstStyle>
            <a:lvl1pPr algn="ctr">
              <a:buNone/>
              <a:defRPr sz="1333" b="1" u="none" baseline="0">
                <a:solidFill>
                  <a:schemeClr val="accent5">
                    <a:lumMod val="50000"/>
                  </a:schemeClr>
                </a:solidFill>
              </a:defRPr>
            </a:lvl1pPr>
          </a:lstStyle>
          <a:p>
            <a:pPr lvl="0"/>
            <a:r>
              <a:rPr lang="en-US" dirty="0" smtClean="0"/>
              <a:t>SECTION HEADER PLACEHOLDER</a:t>
            </a:r>
            <a:endParaRPr lang="en-US" dirty="0"/>
          </a:p>
        </p:txBody>
      </p:sp>
      <p:sp>
        <p:nvSpPr>
          <p:cNvPr id="110" name="Text Placeholder 3"/>
          <p:cNvSpPr>
            <a:spLocks noGrp="1"/>
          </p:cNvSpPr>
          <p:nvPr>
            <p:ph type="body" sz="quarter" idx="160" hasCustomPrompt="1"/>
          </p:nvPr>
        </p:nvSpPr>
        <p:spPr>
          <a:xfrm>
            <a:off x="-5425531" y="11088605"/>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34" name="Text Placeholder 5"/>
          <p:cNvSpPr>
            <a:spLocks noGrp="1"/>
          </p:cNvSpPr>
          <p:nvPr>
            <p:ph type="body" sz="quarter" idx="161" hasCustomPrompt="1"/>
          </p:nvPr>
        </p:nvSpPr>
        <p:spPr>
          <a:xfrm>
            <a:off x="-5409489" y="9457190"/>
            <a:ext cx="5216984" cy="323831"/>
          </a:xfrm>
          <a:prstGeom prst="rect">
            <a:avLst/>
          </a:prstGeom>
          <a:noFill/>
        </p:spPr>
        <p:txBody>
          <a:bodyPr wrap="square" lIns="58781" tIns="58781" rIns="58781" bIns="58781" anchor="ctr" anchorCtr="0">
            <a:spAutoFit/>
          </a:bodyPr>
          <a:lstStyle>
            <a:lvl1pPr algn="ctr">
              <a:buNone/>
              <a:defRPr sz="1333" b="1" u="none" baseline="0">
                <a:solidFill>
                  <a:schemeClr val="accent5">
                    <a:lumMod val="50000"/>
                  </a:schemeClr>
                </a:solidFill>
              </a:defRPr>
            </a:lvl1pPr>
          </a:lstStyle>
          <a:p>
            <a:pPr lvl="0"/>
            <a:r>
              <a:rPr lang="en-US" dirty="0" smtClean="0"/>
              <a:t>SECTION HEADER PLACEHOLDER</a:t>
            </a:r>
            <a:endParaRPr lang="en-US" dirty="0"/>
          </a:p>
        </p:txBody>
      </p:sp>
      <p:sp>
        <p:nvSpPr>
          <p:cNvPr id="35" name="Text Placeholder 5"/>
          <p:cNvSpPr>
            <a:spLocks noGrp="1"/>
          </p:cNvSpPr>
          <p:nvPr>
            <p:ph type="body" sz="quarter" idx="162" hasCustomPrompt="1"/>
          </p:nvPr>
        </p:nvSpPr>
        <p:spPr>
          <a:xfrm>
            <a:off x="-5409489" y="9457190"/>
            <a:ext cx="5216984" cy="323831"/>
          </a:xfrm>
          <a:prstGeom prst="rect">
            <a:avLst/>
          </a:prstGeom>
          <a:noFill/>
        </p:spPr>
        <p:txBody>
          <a:bodyPr wrap="square" lIns="58781" tIns="58781" rIns="58781" bIns="58781" anchor="ctr" anchorCtr="0">
            <a:spAutoFit/>
          </a:bodyPr>
          <a:lstStyle>
            <a:lvl1pPr algn="ctr">
              <a:buNone/>
              <a:defRPr sz="1333" b="1" u="none" baseline="0">
                <a:solidFill>
                  <a:schemeClr val="accent5">
                    <a:lumMod val="50000"/>
                  </a:schemeClr>
                </a:solidFill>
              </a:defRPr>
            </a:lvl1pPr>
          </a:lstStyle>
          <a:p>
            <a:pPr lvl="0"/>
            <a:r>
              <a:rPr lang="en-US" dirty="0" smtClean="0"/>
              <a:t>SECTION HEADER PLACEHOLDER</a:t>
            </a:r>
            <a:endParaRPr lang="en-US" dirty="0"/>
          </a:p>
        </p:txBody>
      </p:sp>
      <p:sp>
        <p:nvSpPr>
          <p:cNvPr id="36" name="Text Placeholder 5"/>
          <p:cNvSpPr>
            <a:spLocks noGrp="1"/>
          </p:cNvSpPr>
          <p:nvPr>
            <p:ph type="body" sz="quarter" idx="163" hasCustomPrompt="1"/>
          </p:nvPr>
        </p:nvSpPr>
        <p:spPr>
          <a:xfrm>
            <a:off x="-5409489" y="9457190"/>
            <a:ext cx="5216984" cy="323831"/>
          </a:xfrm>
          <a:prstGeom prst="rect">
            <a:avLst/>
          </a:prstGeom>
          <a:noFill/>
        </p:spPr>
        <p:txBody>
          <a:bodyPr wrap="square" lIns="58781" tIns="58781" rIns="58781" bIns="58781" anchor="ctr" anchorCtr="0">
            <a:spAutoFit/>
          </a:bodyPr>
          <a:lstStyle>
            <a:lvl1pPr algn="ctr">
              <a:buNone/>
              <a:defRPr sz="1333" b="1" u="none" baseline="0">
                <a:solidFill>
                  <a:schemeClr val="accent5">
                    <a:lumMod val="50000"/>
                  </a:schemeClr>
                </a:solidFill>
              </a:defRPr>
            </a:lvl1pPr>
          </a:lstStyle>
          <a:p>
            <a:pPr lvl="0"/>
            <a:r>
              <a:rPr lang="en-US" dirty="0" smtClean="0"/>
              <a:t>SECTION HEADER PLACEHOLDER</a:t>
            </a:r>
            <a:endParaRPr lang="en-US" dirty="0"/>
          </a:p>
        </p:txBody>
      </p:sp>
      <p:sp>
        <p:nvSpPr>
          <p:cNvPr id="37" name="Text Placeholder 5"/>
          <p:cNvSpPr>
            <a:spLocks noGrp="1"/>
          </p:cNvSpPr>
          <p:nvPr>
            <p:ph type="body" sz="quarter" idx="164" hasCustomPrompt="1"/>
          </p:nvPr>
        </p:nvSpPr>
        <p:spPr>
          <a:xfrm>
            <a:off x="-5409489" y="9457190"/>
            <a:ext cx="5216984" cy="323831"/>
          </a:xfrm>
          <a:prstGeom prst="rect">
            <a:avLst/>
          </a:prstGeom>
          <a:noFill/>
        </p:spPr>
        <p:txBody>
          <a:bodyPr wrap="square" lIns="58781" tIns="58781" rIns="58781" bIns="58781" anchor="ctr" anchorCtr="0">
            <a:spAutoFit/>
          </a:bodyPr>
          <a:lstStyle>
            <a:lvl1pPr algn="ctr">
              <a:buNone/>
              <a:defRPr sz="1333" b="1" u="none" baseline="0">
                <a:solidFill>
                  <a:schemeClr val="accent5">
                    <a:lumMod val="50000"/>
                  </a:schemeClr>
                </a:solidFill>
              </a:defRPr>
            </a:lvl1pPr>
          </a:lstStyle>
          <a:p>
            <a:pPr lvl="0"/>
            <a:r>
              <a:rPr lang="en-US" dirty="0" smtClean="0"/>
              <a:t>SECTION HEADER PLACEHOLDER</a:t>
            </a:r>
            <a:endParaRPr lang="en-US" dirty="0"/>
          </a:p>
        </p:txBody>
      </p:sp>
      <p:sp>
        <p:nvSpPr>
          <p:cNvPr id="38" name="Text Placeholder 5"/>
          <p:cNvSpPr>
            <a:spLocks noGrp="1"/>
          </p:cNvSpPr>
          <p:nvPr>
            <p:ph type="body" sz="quarter" idx="165" hasCustomPrompt="1"/>
          </p:nvPr>
        </p:nvSpPr>
        <p:spPr>
          <a:xfrm>
            <a:off x="-5409489" y="9457190"/>
            <a:ext cx="5216984" cy="323831"/>
          </a:xfrm>
          <a:prstGeom prst="rect">
            <a:avLst/>
          </a:prstGeom>
          <a:noFill/>
        </p:spPr>
        <p:txBody>
          <a:bodyPr wrap="square" lIns="58781" tIns="58781" rIns="58781" bIns="58781" anchor="ctr" anchorCtr="0">
            <a:spAutoFit/>
          </a:bodyPr>
          <a:lstStyle>
            <a:lvl1pPr algn="ctr">
              <a:buNone/>
              <a:defRPr sz="1333" b="1" u="none" baseline="0">
                <a:solidFill>
                  <a:schemeClr val="accent5">
                    <a:lumMod val="50000"/>
                  </a:schemeClr>
                </a:solidFill>
              </a:defRPr>
            </a:lvl1pPr>
          </a:lstStyle>
          <a:p>
            <a:pPr lvl="0"/>
            <a:r>
              <a:rPr lang="en-US" dirty="0" smtClean="0"/>
              <a:t>SECTION HEADER PLACEHOLDER</a:t>
            </a:r>
            <a:endParaRPr lang="en-US" dirty="0"/>
          </a:p>
        </p:txBody>
      </p:sp>
      <p:sp>
        <p:nvSpPr>
          <p:cNvPr id="39" name="Text Placeholder 5"/>
          <p:cNvSpPr>
            <a:spLocks noGrp="1"/>
          </p:cNvSpPr>
          <p:nvPr>
            <p:ph type="body" sz="quarter" idx="166" hasCustomPrompt="1"/>
          </p:nvPr>
        </p:nvSpPr>
        <p:spPr>
          <a:xfrm>
            <a:off x="-5409489" y="9457190"/>
            <a:ext cx="5216984" cy="323831"/>
          </a:xfrm>
          <a:prstGeom prst="rect">
            <a:avLst/>
          </a:prstGeom>
          <a:noFill/>
        </p:spPr>
        <p:txBody>
          <a:bodyPr wrap="square" lIns="58781" tIns="58781" rIns="58781" bIns="58781" anchor="ctr" anchorCtr="0">
            <a:spAutoFit/>
          </a:bodyPr>
          <a:lstStyle>
            <a:lvl1pPr algn="ctr">
              <a:buNone/>
              <a:defRPr sz="1333" b="1" u="none" baseline="0">
                <a:solidFill>
                  <a:schemeClr val="accent5">
                    <a:lumMod val="50000"/>
                  </a:schemeClr>
                </a:solidFill>
              </a:defRPr>
            </a:lvl1pPr>
          </a:lstStyle>
          <a:p>
            <a:pPr lvl="0"/>
            <a:r>
              <a:rPr lang="en-US" dirty="0" smtClean="0"/>
              <a:t>SECTION HEADER PLACEHOLDER</a:t>
            </a:r>
            <a:endParaRPr lang="en-US" dirty="0"/>
          </a:p>
        </p:txBody>
      </p:sp>
      <p:sp>
        <p:nvSpPr>
          <p:cNvPr id="40" name="Text Placeholder 5"/>
          <p:cNvSpPr>
            <a:spLocks noGrp="1"/>
          </p:cNvSpPr>
          <p:nvPr>
            <p:ph type="body" sz="quarter" idx="167" hasCustomPrompt="1"/>
          </p:nvPr>
        </p:nvSpPr>
        <p:spPr>
          <a:xfrm>
            <a:off x="-5409489" y="9457190"/>
            <a:ext cx="5216984" cy="323831"/>
          </a:xfrm>
          <a:prstGeom prst="rect">
            <a:avLst/>
          </a:prstGeom>
          <a:noFill/>
        </p:spPr>
        <p:txBody>
          <a:bodyPr wrap="square" lIns="58781" tIns="58781" rIns="58781" bIns="58781" anchor="ctr" anchorCtr="0">
            <a:spAutoFit/>
          </a:bodyPr>
          <a:lstStyle>
            <a:lvl1pPr algn="ctr">
              <a:buNone/>
              <a:defRPr sz="1333" b="1" u="none" baseline="0">
                <a:solidFill>
                  <a:schemeClr val="accent5">
                    <a:lumMod val="50000"/>
                  </a:schemeClr>
                </a:solidFill>
              </a:defRPr>
            </a:lvl1pPr>
          </a:lstStyle>
          <a:p>
            <a:pPr lvl="0"/>
            <a:r>
              <a:rPr lang="en-US" dirty="0" smtClean="0"/>
              <a:t>SECTION HEADER PLACEHOLDER</a:t>
            </a:r>
            <a:endParaRPr lang="en-US" dirty="0"/>
          </a:p>
        </p:txBody>
      </p:sp>
      <p:sp>
        <p:nvSpPr>
          <p:cNvPr id="41" name="Text Placeholder 5"/>
          <p:cNvSpPr>
            <a:spLocks noGrp="1"/>
          </p:cNvSpPr>
          <p:nvPr>
            <p:ph type="body" sz="quarter" idx="168" hasCustomPrompt="1"/>
          </p:nvPr>
        </p:nvSpPr>
        <p:spPr>
          <a:xfrm>
            <a:off x="-5409489" y="9457190"/>
            <a:ext cx="5216984" cy="323831"/>
          </a:xfrm>
          <a:prstGeom prst="rect">
            <a:avLst/>
          </a:prstGeom>
          <a:noFill/>
        </p:spPr>
        <p:txBody>
          <a:bodyPr wrap="square" lIns="58781" tIns="58781" rIns="58781" bIns="58781" anchor="ctr" anchorCtr="0">
            <a:spAutoFit/>
          </a:bodyPr>
          <a:lstStyle>
            <a:lvl1pPr algn="ctr">
              <a:buNone/>
              <a:defRPr sz="1333" b="1" u="none" baseline="0">
                <a:solidFill>
                  <a:schemeClr val="accent5">
                    <a:lumMod val="50000"/>
                  </a:schemeClr>
                </a:solidFill>
              </a:defRPr>
            </a:lvl1pPr>
          </a:lstStyle>
          <a:p>
            <a:pPr lvl="0"/>
            <a:r>
              <a:rPr lang="en-US" dirty="0" smtClean="0"/>
              <a:t>SECTION HEADER PLACEHOLDER</a:t>
            </a:r>
            <a:endParaRPr lang="en-US" dirty="0"/>
          </a:p>
        </p:txBody>
      </p:sp>
      <p:sp>
        <p:nvSpPr>
          <p:cNvPr id="42" name="Text Placeholder 5"/>
          <p:cNvSpPr>
            <a:spLocks noGrp="1"/>
          </p:cNvSpPr>
          <p:nvPr>
            <p:ph type="body" sz="quarter" idx="169" hasCustomPrompt="1"/>
          </p:nvPr>
        </p:nvSpPr>
        <p:spPr>
          <a:xfrm>
            <a:off x="-5409489" y="9457190"/>
            <a:ext cx="5216984" cy="323831"/>
          </a:xfrm>
          <a:prstGeom prst="rect">
            <a:avLst/>
          </a:prstGeom>
          <a:noFill/>
        </p:spPr>
        <p:txBody>
          <a:bodyPr wrap="square" lIns="58781" tIns="58781" rIns="58781" bIns="58781" anchor="ctr" anchorCtr="0">
            <a:spAutoFit/>
          </a:bodyPr>
          <a:lstStyle>
            <a:lvl1pPr algn="ctr">
              <a:buNone/>
              <a:defRPr sz="1333" b="1" u="none" baseline="0">
                <a:solidFill>
                  <a:schemeClr val="accent5">
                    <a:lumMod val="50000"/>
                  </a:schemeClr>
                </a:solidFill>
              </a:defRPr>
            </a:lvl1pPr>
          </a:lstStyle>
          <a:p>
            <a:pPr lvl="0"/>
            <a:r>
              <a:rPr lang="en-US" dirty="0" smtClean="0"/>
              <a:t>SECTION HEADER PLACEHOLDER</a:t>
            </a:r>
            <a:endParaRPr lang="en-US" dirty="0"/>
          </a:p>
        </p:txBody>
      </p:sp>
      <p:sp>
        <p:nvSpPr>
          <p:cNvPr id="43" name="Text Placeholder 5"/>
          <p:cNvSpPr>
            <a:spLocks noGrp="1"/>
          </p:cNvSpPr>
          <p:nvPr>
            <p:ph type="body" sz="quarter" idx="170" hasCustomPrompt="1"/>
          </p:nvPr>
        </p:nvSpPr>
        <p:spPr>
          <a:xfrm>
            <a:off x="-5409489" y="9457190"/>
            <a:ext cx="5216984" cy="323831"/>
          </a:xfrm>
          <a:prstGeom prst="rect">
            <a:avLst/>
          </a:prstGeom>
          <a:noFill/>
        </p:spPr>
        <p:txBody>
          <a:bodyPr wrap="square" lIns="58781" tIns="58781" rIns="58781" bIns="58781" anchor="ctr" anchorCtr="0">
            <a:spAutoFit/>
          </a:bodyPr>
          <a:lstStyle>
            <a:lvl1pPr algn="ctr">
              <a:buNone/>
              <a:defRPr sz="1333" b="1" u="none" baseline="0">
                <a:solidFill>
                  <a:schemeClr val="accent5">
                    <a:lumMod val="50000"/>
                  </a:schemeClr>
                </a:solidFill>
              </a:defRPr>
            </a:lvl1pPr>
          </a:lstStyle>
          <a:p>
            <a:pPr lvl="0"/>
            <a:r>
              <a:rPr lang="en-US" dirty="0" smtClean="0"/>
              <a:t>SECTION HEADER PLACEHOLDER</a:t>
            </a:r>
            <a:endParaRPr lang="en-US" dirty="0"/>
          </a:p>
        </p:txBody>
      </p:sp>
      <p:sp>
        <p:nvSpPr>
          <p:cNvPr id="44" name="Text Placeholder 5"/>
          <p:cNvSpPr>
            <a:spLocks noGrp="1"/>
          </p:cNvSpPr>
          <p:nvPr>
            <p:ph type="body" sz="quarter" idx="171" hasCustomPrompt="1"/>
          </p:nvPr>
        </p:nvSpPr>
        <p:spPr>
          <a:xfrm>
            <a:off x="-5409489" y="9457190"/>
            <a:ext cx="5216984" cy="323831"/>
          </a:xfrm>
          <a:prstGeom prst="rect">
            <a:avLst/>
          </a:prstGeom>
          <a:noFill/>
        </p:spPr>
        <p:txBody>
          <a:bodyPr wrap="square" lIns="58781" tIns="58781" rIns="58781" bIns="58781" anchor="ctr" anchorCtr="0">
            <a:spAutoFit/>
          </a:bodyPr>
          <a:lstStyle>
            <a:lvl1pPr algn="ctr">
              <a:buNone/>
              <a:defRPr sz="1333" b="1" u="none" baseline="0">
                <a:solidFill>
                  <a:schemeClr val="accent5">
                    <a:lumMod val="50000"/>
                  </a:schemeClr>
                </a:solidFill>
              </a:defRPr>
            </a:lvl1pPr>
          </a:lstStyle>
          <a:p>
            <a:pPr lvl="0"/>
            <a:r>
              <a:rPr lang="en-US" dirty="0" smtClean="0"/>
              <a:t>SECTION HEADER PLACEHOLDER</a:t>
            </a:r>
            <a:endParaRPr lang="en-US" dirty="0"/>
          </a:p>
        </p:txBody>
      </p:sp>
      <p:sp>
        <p:nvSpPr>
          <p:cNvPr id="45" name="Text Placeholder 5"/>
          <p:cNvSpPr>
            <a:spLocks noGrp="1"/>
          </p:cNvSpPr>
          <p:nvPr>
            <p:ph type="body" sz="quarter" idx="172" hasCustomPrompt="1"/>
          </p:nvPr>
        </p:nvSpPr>
        <p:spPr>
          <a:xfrm>
            <a:off x="-5409489" y="9457190"/>
            <a:ext cx="5216984" cy="323831"/>
          </a:xfrm>
          <a:prstGeom prst="rect">
            <a:avLst/>
          </a:prstGeom>
          <a:noFill/>
        </p:spPr>
        <p:txBody>
          <a:bodyPr wrap="square" lIns="58781" tIns="58781" rIns="58781" bIns="58781" anchor="ctr" anchorCtr="0">
            <a:spAutoFit/>
          </a:bodyPr>
          <a:lstStyle>
            <a:lvl1pPr algn="ctr">
              <a:buNone/>
              <a:defRPr sz="1333" b="1" u="none" baseline="0">
                <a:solidFill>
                  <a:schemeClr val="accent5">
                    <a:lumMod val="50000"/>
                  </a:schemeClr>
                </a:solidFill>
              </a:defRPr>
            </a:lvl1pPr>
          </a:lstStyle>
          <a:p>
            <a:pPr lvl="0"/>
            <a:r>
              <a:rPr lang="en-US" dirty="0" smtClean="0"/>
              <a:t>SECTION HEADER PLACEHOLDER</a:t>
            </a:r>
            <a:endParaRPr lang="en-US" dirty="0"/>
          </a:p>
        </p:txBody>
      </p:sp>
      <p:sp>
        <p:nvSpPr>
          <p:cNvPr id="46" name="Text Placeholder 3"/>
          <p:cNvSpPr>
            <a:spLocks noGrp="1"/>
          </p:cNvSpPr>
          <p:nvPr>
            <p:ph type="body" sz="quarter" idx="173" hasCustomPrompt="1"/>
          </p:nvPr>
        </p:nvSpPr>
        <p:spPr>
          <a:xfrm>
            <a:off x="-5425531" y="11088605"/>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47" name="Text Placeholder 3"/>
          <p:cNvSpPr>
            <a:spLocks noGrp="1"/>
          </p:cNvSpPr>
          <p:nvPr>
            <p:ph type="body" sz="quarter" idx="174" hasCustomPrompt="1"/>
          </p:nvPr>
        </p:nvSpPr>
        <p:spPr>
          <a:xfrm>
            <a:off x="-5425531" y="11088605"/>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48" name="Text Placeholder 3"/>
          <p:cNvSpPr>
            <a:spLocks noGrp="1"/>
          </p:cNvSpPr>
          <p:nvPr>
            <p:ph type="body" sz="quarter" idx="175" hasCustomPrompt="1"/>
          </p:nvPr>
        </p:nvSpPr>
        <p:spPr>
          <a:xfrm>
            <a:off x="-5425531" y="11088605"/>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49" name="Text Placeholder 3"/>
          <p:cNvSpPr>
            <a:spLocks noGrp="1"/>
          </p:cNvSpPr>
          <p:nvPr>
            <p:ph type="body" sz="quarter" idx="176" hasCustomPrompt="1"/>
          </p:nvPr>
        </p:nvSpPr>
        <p:spPr>
          <a:xfrm>
            <a:off x="-5425531" y="11088605"/>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50" name="Text Placeholder 3"/>
          <p:cNvSpPr>
            <a:spLocks noGrp="1"/>
          </p:cNvSpPr>
          <p:nvPr>
            <p:ph type="body" sz="quarter" idx="177" hasCustomPrompt="1"/>
          </p:nvPr>
        </p:nvSpPr>
        <p:spPr>
          <a:xfrm>
            <a:off x="-5425531" y="11088605"/>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51" name="Text Placeholder 3"/>
          <p:cNvSpPr>
            <a:spLocks noGrp="1"/>
          </p:cNvSpPr>
          <p:nvPr>
            <p:ph type="body" sz="quarter" idx="178" hasCustomPrompt="1"/>
          </p:nvPr>
        </p:nvSpPr>
        <p:spPr>
          <a:xfrm>
            <a:off x="-5425531" y="11088605"/>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52" name="Text Placeholder 3"/>
          <p:cNvSpPr>
            <a:spLocks noGrp="1"/>
          </p:cNvSpPr>
          <p:nvPr>
            <p:ph type="body" sz="quarter" idx="179" hasCustomPrompt="1"/>
          </p:nvPr>
        </p:nvSpPr>
        <p:spPr>
          <a:xfrm>
            <a:off x="-5425531" y="11088605"/>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53" name="Text Placeholder 3"/>
          <p:cNvSpPr>
            <a:spLocks noGrp="1"/>
          </p:cNvSpPr>
          <p:nvPr>
            <p:ph type="body" sz="quarter" idx="180" hasCustomPrompt="1"/>
          </p:nvPr>
        </p:nvSpPr>
        <p:spPr>
          <a:xfrm>
            <a:off x="-5425531" y="11088605"/>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54" name="Text Placeholder 3"/>
          <p:cNvSpPr>
            <a:spLocks noGrp="1"/>
          </p:cNvSpPr>
          <p:nvPr>
            <p:ph type="body" sz="quarter" idx="181" hasCustomPrompt="1"/>
          </p:nvPr>
        </p:nvSpPr>
        <p:spPr>
          <a:xfrm>
            <a:off x="-5425531" y="11088605"/>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55" name="Text Placeholder 3"/>
          <p:cNvSpPr>
            <a:spLocks noGrp="1"/>
          </p:cNvSpPr>
          <p:nvPr>
            <p:ph type="body" sz="quarter" idx="182" hasCustomPrompt="1"/>
          </p:nvPr>
        </p:nvSpPr>
        <p:spPr>
          <a:xfrm>
            <a:off x="-5425531" y="11088605"/>
            <a:ext cx="5216984" cy="282065"/>
          </a:xfrm>
          <a:prstGeom prst="rect">
            <a:avLst/>
          </a:prstGeom>
          <a:solidFill>
            <a:schemeClr val="bg1">
              <a:lumMod val="85000"/>
            </a:schemeClr>
          </a:solidFill>
          <a:ln>
            <a:solidFill>
              <a:schemeClr val="bg1">
                <a:lumMod val="85000"/>
              </a:schemeClr>
            </a:solidFill>
          </a:ln>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56" name="Picture Placeholder 13"/>
          <p:cNvSpPr>
            <a:spLocks noGrp="1"/>
          </p:cNvSpPr>
          <p:nvPr>
            <p:ph type="pic" sz="quarter" idx="183"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57" name="Picture Placeholder 13"/>
          <p:cNvSpPr>
            <a:spLocks noGrp="1"/>
          </p:cNvSpPr>
          <p:nvPr>
            <p:ph type="pic" sz="quarter" idx="184"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58" name="Picture Placeholder 13"/>
          <p:cNvSpPr>
            <a:spLocks noGrp="1"/>
          </p:cNvSpPr>
          <p:nvPr>
            <p:ph type="pic" sz="quarter" idx="185"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59" name="Picture Placeholder 13"/>
          <p:cNvSpPr>
            <a:spLocks noGrp="1"/>
          </p:cNvSpPr>
          <p:nvPr>
            <p:ph type="pic" sz="quarter" idx="186"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61" name="Picture Placeholder 13"/>
          <p:cNvSpPr>
            <a:spLocks noGrp="1"/>
          </p:cNvSpPr>
          <p:nvPr>
            <p:ph type="pic" sz="quarter" idx="187"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62" name="Picture Placeholder 13"/>
          <p:cNvSpPr>
            <a:spLocks noGrp="1"/>
          </p:cNvSpPr>
          <p:nvPr>
            <p:ph type="pic" sz="quarter" idx="188"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63" name="Picture Placeholder 13"/>
          <p:cNvSpPr>
            <a:spLocks noGrp="1"/>
          </p:cNvSpPr>
          <p:nvPr>
            <p:ph type="pic" sz="quarter" idx="189"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64" name="Picture Placeholder 13"/>
          <p:cNvSpPr>
            <a:spLocks noGrp="1"/>
          </p:cNvSpPr>
          <p:nvPr>
            <p:ph type="pic" sz="quarter" idx="190"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65" name="Picture Placeholder 13"/>
          <p:cNvSpPr>
            <a:spLocks noGrp="1"/>
          </p:cNvSpPr>
          <p:nvPr>
            <p:ph type="pic" sz="quarter" idx="191"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66" name="Picture Placeholder 13"/>
          <p:cNvSpPr>
            <a:spLocks noGrp="1"/>
          </p:cNvSpPr>
          <p:nvPr>
            <p:ph type="pic" sz="quarter" idx="192"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67" name="Picture Placeholder 13"/>
          <p:cNvSpPr>
            <a:spLocks noGrp="1"/>
          </p:cNvSpPr>
          <p:nvPr>
            <p:ph type="pic" sz="quarter" idx="193"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68" name="Picture Placeholder 13"/>
          <p:cNvSpPr>
            <a:spLocks noGrp="1"/>
          </p:cNvSpPr>
          <p:nvPr>
            <p:ph type="pic" sz="quarter" idx="194"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74" name="Text Placeholder 76"/>
          <p:cNvSpPr>
            <a:spLocks noGrp="1"/>
          </p:cNvSpPr>
          <p:nvPr>
            <p:ph type="body" sz="quarter" idx="150" hasCustomPrompt="1"/>
          </p:nvPr>
        </p:nvSpPr>
        <p:spPr>
          <a:xfrm>
            <a:off x="2717074" y="1025918"/>
            <a:ext cx="16511452" cy="598230"/>
          </a:xfrm>
          <a:prstGeom prst="rect">
            <a:avLst/>
          </a:prstGeom>
        </p:spPr>
        <p:txBody>
          <a:bodyPr>
            <a:normAutofit/>
          </a:bodyPr>
          <a:lstStyle>
            <a:lvl1pPr algn="ctr">
              <a:buFontTx/>
              <a:buNone/>
              <a:defRPr sz="2667">
                <a:solidFill>
                  <a:schemeClr val="bg1"/>
                </a:solidFill>
              </a:defRPr>
            </a:lvl1pPr>
            <a:lvl2pPr>
              <a:buFontTx/>
              <a:buNone/>
              <a:defRPr sz="4800"/>
            </a:lvl2pPr>
            <a:lvl3pPr>
              <a:buFontTx/>
              <a:buNone/>
              <a:defRPr sz="4800"/>
            </a:lvl3pPr>
            <a:lvl4pPr>
              <a:buFontTx/>
              <a:buNone/>
              <a:defRPr sz="4800"/>
            </a:lvl4pPr>
            <a:lvl5pPr>
              <a:buFontTx/>
              <a:buNone/>
              <a:defRPr sz="4800"/>
            </a:lvl5pPr>
          </a:lstStyle>
          <a:p>
            <a:pPr lvl="0"/>
            <a:r>
              <a:rPr lang="en-US" dirty="0" smtClean="0"/>
              <a:t>Click here to add authors</a:t>
            </a:r>
            <a:endParaRPr lang="en-US" dirty="0"/>
          </a:p>
        </p:txBody>
      </p:sp>
      <p:sp>
        <p:nvSpPr>
          <p:cNvPr id="75" name="Text Placeholder 76"/>
          <p:cNvSpPr>
            <a:spLocks noGrp="1"/>
          </p:cNvSpPr>
          <p:nvPr>
            <p:ph type="body" sz="quarter" idx="195" hasCustomPrompt="1"/>
          </p:nvPr>
        </p:nvSpPr>
        <p:spPr>
          <a:xfrm>
            <a:off x="2717074" y="1624148"/>
            <a:ext cx="16511452" cy="634555"/>
          </a:xfrm>
          <a:prstGeom prst="rect">
            <a:avLst/>
          </a:prstGeom>
        </p:spPr>
        <p:txBody>
          <a:bodyPr>
            <a:normAutofit/>
          </a:bodyPr>
          <a:lstStyle>
            <a:lvl1pPr algn="ctr">
              <a:buFontTx/>
              <a:buNone/>
              <a:defRPr sz="2133">
                <a:solidFill>
                  <a:schemeClr val="bg1"/>
                </a:solidFill>
              </a:defRPr>
            </a:lvl1pPr>
            <a:lvl2pPr>
              <a:buFontTx/>
              <a:buNone/>
              <a:defRPr sz="4800"/>
            </a:lvl2pPr>
            <a:lvl3pPr>
              <a:buFontTx/>
              <a:buNone/>
              <a:defRPr sz="4800"/>
            </a:lvl3pPr>
            <a:lvl4pPr>
              <a:buFontTx/>
              <a:buNone/>
              <a:defRPr sz="4800"/>
            </a:lvl4pPr>
            <a:lvl5pPr>
              <a:buFontTx/>
              <a:buNone/>
              <a:defRPr sz="4800"/>
            </a:lvl5pPr>
          </a:lstStyle>
          <a:p>
            <a:pPr lvl="0"/>
            <a:r>
              <a:rPr lang="en-US" dirty="0" smtClean="0"/>
              <a:t>Click here to add affiliations</a:t>
            </a:r>
            <a:endParaRPr lang="en-US" dirty="0"/>
          </a:p>
        </p:txBody>
      </p:sp>
      <p:sp>
        <p:nvSpPr>
          <p:cNvPr id="78" name="Text Placeholder 76"/>
          <p:cNvSpPr>
            <a:spLocks noGrp="1"/>
          </p:cNvSpPr>
          <p:nvPr>
            <p:ph type="body" sz="quarter" idx="196" hasCustomPrompt="1"/>
          </p:nvPr>
        </p:nvSpPr>
        <p:spPr>
          <a:xfrm>
            <a:off x="2717074" y="180134"/>
            <a:ext cx="16511452" cy="834414"/>
          </a:xfrm>
          <a:prstGeom prst="rect">
            <a:avLst/>
          </a:prstGeom>
        </p:spPr>
        <p:txBody>
          <a:bodyPr>
            <a:normAutofit/>
          </a:bodyPr>
          <a:lstStyle>
            <a:lvl1pPr algn="ctr">
              <a:buFontTx/>
              <a:buNone/>
              <a:defRPr sz="3600" b="1">
                <a:solidFill>
                  <a:schemeClr val="bg1"/>
                </a:solidFill>
              </a:defRPr>
            </a:lvl1pPr>
            <a:lvl2pPr>
              <a:buFontTx/>
              <a:buNone/>
              <a:defRPr sz="4800"/>
            </a:lvl2pPr>
            <a:lvl3pPr>
              <a:buFontTx/>
              <a:buNone/>
              <a:defRPr sz="4800"/>
            </a:lvl3pPr>
            <a:lvl4pPr>
              <a:buFontTx/>
              <a:buNone/>
              <a:defRPr sz="4800"/>
            </a:lvl4pPr>
            <a:lvl5pPr>
              <a:buFontTx/>
              <a:buNone/>
              <a:defRPr sz="48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5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37332" y="8217657"/>
            <a:ext cx="4145483" cy="282065"/>
          </a:xfrm>
          <a:prstGeom prst="rect">
            <a:avLst/>
          </a:prstGeom>
        </p:spPr>
        <p:txBody>
          <a:bodyPr wrap="square" lIns="68580" tIns="68580" rIns="68580" bIns="68580">
            <a:spAutoFit/>
          </a:bodyPr>
          <a:lstStyle>
            <a:lvl1pPr marL="0" indent="0">
              <a:buNone/>
              <a:defRPr sz="933">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237332" y="2702466"/>
            <a:ext cx="4145483"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(click to edit) INTRODUCTION/ABSTRACT</a:t>
            </a:r>
            <a:endParaRPr lang="en-US" dirty="0"/>
          </a:p>
        </p:txBody>
      </p:sp>
      <p:sp>
        <p:nvSpPr>
          <p:cNvPr id="20" name="Text Placeholder 5"/>
          <p:cNvSpPr>
            <a:spLocks noGrp="1"/>
          </p:cNvSpPr>
          <p:nvPr>
            <p:ph type="body" sz="quarter" idx="20" hasCustomPrompt="1"/>
          </p:nvPr>
        </p:nvSpPr>
        <p:spPr>
          <a:xfrm>
            <a:off x="237333" y="12435650"/>
            <a:ext cx="4134643"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237332" y="3094344"/>
            <a:ext cx="4145483" cy="282065"/>
          </a:xfrm>
          <a:prstGeom prst="rect">
            <a:avLst/>
          </a:prstGeom>
        </p:spPr>
        <p:txBody>
          <a:bodyPr wrap="square" lIns="68580" tIns="68580" rIns="68580" bIns="68580">
            <a:spAutoFit/>
          </a:bodyPr>
          <a:lstStyle>
            <a:lvl1pPr marL="0" indent="0">
              <a:buNone/>
              <a:defRPr sz="933">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237332" y="7564728"/>
            <a:ext cx="4145483"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4559846" y="3172997"/>
            <a:ext cx="4137463" cy="282065"/>
          </a:xfrm>
          <a:prstGeom prst="rect">
            <a:avLst/>
          </a:prstGeom>
        </p:spPr>
        <p:txBody>
          <a:bodyPr wrap="square" lIns="68580" tIns="68580" rIns="68580" bIns="68580">
            <a:spAutoFit/>
          </a:bodyPr>
          <a:lstStyle>
            <a:lvl1pPr marL="0" indent="0">
              <a:buNone/>
              <a:defRPr sz="933">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4559847" y="2719185"/>
            <a:ext cx="4137463"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8910105" y="2745207"/>
            <a:ext cx="4136231"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8910105" y="3201599"/>
            <a:ext cx="4136231" cy="282065"/>
          </a:xfrm>
          <a:prstGeom prst="rect">
            <a:avLst/>
          </a:prstGeom>
        </p:spPr>
        <p:txBody>
          <a:bodyPr wrap="square" lIns="68580" tIns="68580" rIns="68580" bIns="68580">
            <a:spAutoFit/>
          </a:bodyPr>
          <a:lstStyle>
            <a:lvl1pPr marL="0" indent="0">
              <a:buNone/>
              <a:defRPr sz="933">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8910104" y="7758417"/>
            <a:ext cx="4136231"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8910103" y="8214809"/>
            <a:ext cx="4136231" cy="282065"/>
          </a:xfrm>
          <a:prstGeom prst="rect">
            <a:avLst/>
          </a:prstGeom>
        </p:spPr>
        <p:txBody>
          <a:bodyPr wrap="square" lIns="68580" tIns="68580" rIns="68580" bIns="68580">
            <a:spAutoFit/>
          </a:bodyPr>
          <a:lstStyle>
            <a:lvl1pPr marL="0" indent="0">
              <a:buNone/>
              <a:defRPr sz="933">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8910105" y="13085266"/>
            <a:ext cx="4136231"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(click to edit)  REFERENCES/CONTACT</a:t>
            </a:r>
            <a:endParaRPr lang="en-US" dirty="0"/>
          </a:p>
        </p:txBody>
      </p:sp>
      <p:sp>
        <p:nvSpPr>
          <p:cNvPr id="30" name="Text Placeholder 3"/>
          <p:cNvSpPr>
            <a:spLocks noGrp="1"/>
          </p:cNvSpPr>
          <p:nvPr>
            <p:ph type="body" sz="quarter" idx="30" hasCustomPrompt="1"/>
          </p:nvPr>
        </p:nvSpPr>
        <p:spPr>
          <a:xfrm>
            <a:off x="8910105" y="13533321"/>
            <a:ext cx="4136231" cy="282065"/>
          </a:xfrm>
          <a:prstGeom prst="rect">
            <a:avLst/>
          </a:prstGeom>
        </p:spPr>
        <p:txBody>
          <a:bodyPr wrap="square" lIns="68580" tIns="68580" rIns="68580" bIns="68580">
            <a:spAutoFit/>
          </a:bodyPr>
          <a:lstStyle>
            <a:lvl1pPr marL="0" indent="0">
              <a:buNone/>
              <a:defRPr sz="933">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250147" y="12968228"/>
            <a:ext cx="4135673" cy="282065"/>
          </a:xfrm>
          <a:prstGeom prst="rect">
            <a:avLst/>
          </a:prstGeom>
        </p:spPr>
        <p:txBody>
          <a:bodyPr wrap="square" lIns="68580" tIns="68580" rIns="68580" bIns="68580">
            <a:spAutoFit/>
          </a:bodyPr>
          <a:lstStyle>
            <a:lvl1pPr marL="0" indent="0">
              <a:buNone/>
              <a:defRPr sz="933">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Type in or paste your text here</a:t>
            </a:r>
            <a:endParaRPr lang="en-US" dirty="0"/>
          </a:p>
        </p:txBody>
      </p:sp>
      <p:sp>
        <p:nvSpPr>
          <p:cNvPr id="76" name="Text Placeholder 3"/>
          <p:cNvSpPr>
            <a:spLocks noGrp="1"/>
          </p:cNvSpPr>
          <p:nvPr>
            <p:ph type="body" sz="quarter" idx="136" hasCustomPrompt="1"/>
          </p:nvPr>
        </p:nvSpPr>
        <p:spPr>
          <a:xfrm>
            <a:off x="4559845" y="9372389"/>
            <a:ext cx="4137463" cy="282065"/>
          </a:xfrm>
          <a:prstGeom prst="rect">
            <a:avLst/>
          </a:prstGeom>
        </p:spPr>
        <p:txBody>
          <a:bodyPr wrap="square" lIns="68580" tIns="68580" rIns="68580" bIns="68580">
            <a:spAutoFit/>
          </a:bodyPr>
          <a:lstStyle>
            <a:lvl1pPr marL="0" indent="0">
              <a:buNone/>
              <a:defRPr sz="933">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Type in or paste your text here</a:t>
            </a:r>
            <a:endParaRPr lang="en-US" dirty="0"/>
          </a:p>
        </p:txBody>
      </p:sp>
      <p:sp>
        <p:nvSpPr>
          <p:cNvPr id="77" name="Text Placeholder 5"/>
          <p:cNvSpPr>
            <a:spLocks noGrp="1"/>
          </p:cNvSpPr>
          <p:nvPr>
            <p:ph type="body" sz="quarter" idx="137" hasCustomPrompt="1"/>
          </p:nvPr>
        </p:nvSpPr>
        <p:spPr>
          <a:xfrm>
            <a:off x="4559847" y="8964643"/>
            <a:ext cx="4137463"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(click to edit)  RESULTS</a:t>
            </a:r>
            <a:endParaRPr lang="en-US" dirty="0"/>
          </a:p>
        </p:txBody>
      </p:sp>
      <p:sp>
        <p:nvSpPr>
          <p:cNvPr id="57" name="Picture Placeholder 13"/>
          <p:cNvSpPr>
            <a:spLocks noGrp="1"/>
          </p:cNvSpPr>
          <p:nvPr>
            <p:ph type="pic" sz="quarter" idx="135"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58" name="Text Placeholder 5"/>
          <p:cNvSpPr>
            <a:spLocks noGrp="1"/>
          </p:cNvSpPr>
          <p:nvPr>
            <p:ph type="body" sz="quarter" idx="149"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59" name="Text Placeholder 3"/>
          <p:cNvSpPr>
            <a:spLocks noGrp="1"/>
          </p:cNvSpPr>
          <p:nvPr>
            <p:ph type="body" sz="quarter" idx="160" hasCustomPrompt="1"/>
          </p:nvPr>
        </p:nvSpPr>
        <p:spPr>
          <a:xfrm>
            <a:off x="-5425531" y="11117180"/>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61" name="Text Placeholder 5"/>
          <p:cNvSpPr>
            <a:spLocks noGrp="1"/>
          </p:cNvSpPr>
          <p:nvPr>
            <p:ph type="body" sz="quarter" idx="161"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62" name="Text Placeholder 5"/>
          <p:cNvSpPr>
            <a:spLocks noGrp="1"/>
          </p:cNvSpPr>
          <p:nvPr>
            <p:ph type="body" sz="quarter" idx="162"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63" name="Text Placeholder 5"/>
          <p:cNvSpPr>
            <a:spLocks noGrp="1"/>
          </p:cNvSpPr>
          <p:nvPr>
            <p:ph type="body" sz="quarter" idx="163"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64" name="Text Placeholder 5"/>
          <p:cNvSpPr>
            <a:spLocks noGrp="1"/>
          </p:cNvSpPr>
          <p:nvPr>
            <p:ph type="body" sz="quarter" idx="164"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65" name="Text Placeholder 5"/>
          <p:cNvSpPr>
            <a:spLocks noGrp="1"/>
          </p:cNvSpPr>
          <p:nvPr>
            <p:ph type="body" sz="quarter" idx="165"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66" name="Text Placeholder 5"/>
          <p:cNvSpPr>
            <a:spLocks noGrp="1"/>
          </p:cNvSpPr>
          <p:nvPr>
            <p:ph type="body" sz="quarter" idx="166"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67" name="Text Placeholder 5"/>
          <p:cNvSpPr>
            <a:spLocks noGrp="1"/>
          </p:cNvSpPr>
          <p:nvPr>
            <p:ph type="body" sz="quarter" idx="167"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68" name="Text Placeholder 5"/>
          <p:cNvSpPr>
            <a:spLocks noGrp="1"/>
          </p:cNvSpPr>
          <p:nvPr>
            <p:ph type="body" sz="quarter" idx="168"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69" name="Text Placeholder 5"/>
          <p:cNvSpPr>
            <a:spLocks noGrp="1"/>
          </p:cNvSpPr>
          <p:nvPr>
            <p:ph type="body" sz="quarter" idx="169"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70" name="Text Placeholder 5"/>
          <p:cNvSpPr>
            <a:spLocks noGrp="1"/>
          </p:cNvSpPr>
          <p:nvPr>
            <p:ph type="body" sz="quarter" idx="170"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71" name="Text Placeholder 5"/>
          <p:cNvSpPr>
            <a:spLocks noGrp="1"/>
          </p:cNvSpPr>
          <p:nvPr>
            <p:ph type="body" sz="quarter" idx="171"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72" name="Text Placeholder 5"/>
          <p:cNvSpPr>
            <a:spLocks noGrp="1"/>
          </p:cNvSpPr>
          <p:nvPr>
            <p:ph type="body" sz="quarter" idx="172"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73" name="Text Placeholder 3"/>
          <p:cNvSpPr>
            <a:spLocks noGrp="1"/>
          </p:cNvSpPr>
          <p:nvPr>
            <p:ph type="body" sz="quarter" idx="173" hasCustomPrompt="1"/>
          </p:nvPr>
        </p:nvSpPr>
        <p:spPr>
          <a:xfrm>
            <a:off x="-5425531" y="11117180"/>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74" name="Text Placeholder 3"/>
          <p:cNvSpPr>
            <a:spLocks noGrp="1"/>
          </p:cNvSpPr>
          <p:nvPr>
            <p:ph type="body" sz="quarter" idx="174" hasCustomPrompt="1"/>
          </p:nvPr>
        </p:nvSpPr>
        <p:spPr>
          <a:xfrm>
            <a:off x="-5425531" y="11117180"/>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75" name="Text Placeholder 3"/>
          <p:cNvSpPr>
            <a:spLocks noGrp="1"/>
          </p:cNvSpPr>
          <p:nvPr>
            <p:ph type="body" sz="quarter" idx="175" hasCustomPrompt="1"/>
          </p:nvPr>
        </p:nvSpPr>
        <p:spPr>
          <a:xfrm>
            <a:off x="-5425531" y="11117180"/>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103" name="Text Placeholder 3"/>
          <p:cNvSpPr>
            <a:spLocks noGrp="1"/>
          </p:cNvSpPr>
          <p:nvPr>
            <p:ph type="body" sz="quarter" idx="176" hasCustomPrompt="1"/>
          </p:nvPr>
        </p:nvSpPr>
        <p:spPr>
          <a:xfrm>
            <a:off x="-5425531" y="11117180"/>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111" name="Text Placeholder 3"/>
          <p:cNvSpPr>
            <a:spLocks noGrp="1"/>
          </p:cNvSpPr>
          <p:nvPr>
            <p:ph type="body" sz="quarter" idx="177" hasCustomPrompt="1"/>
          </p:nvPr>
        </p:nvSpPr>
        <p:spPr>
          <a:xfrm>
            <a:off x="-5425531" y="11117180"/>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113" name="Text Placeholder 3"/>
          <p:cNvSpPr>
            <a:spLocks noGrp="1"/>
          </p:cNvSpPr>
          <p:nvPr>
            <p:ph type="body" sz="quarter" idx="178" hasCustomPrompt="1"/>
          </p:nvPr>
        </p:nvSpPr>
        <p:spPr>
          <a:xfrm>
            <a:off x="-5425531" y="11117180"/>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114" name="Text Placeholder 3"/>
          <p:cNvSpPr>
            <a:spLocks noGrp="1"/>
          </p:cNvSpPr>
          <p:nvPr>
            <p:ph type="body" sz="quarter" idx="179" hasCustomPrompt="1"/>
          </p:nvPr>
        </p:nvSpPr>
        <p:spPr>
          <a:xfrm>
            <a:off x="-5425531" y="11117180"/>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115" name="Text Placeholder 3"/>
          <p:cNvSpPr>
            <a:spLocks noGrp="1"/>
          </p:cNvSpPr>
          <p:nvPr>
            <p:ph type="body" sz="quarter" idx="180" hasCustomPrompt="1"/>
          </p:nvPr>
        </p:nvSpPr>
        <p:spPr>
          <a:xfrm>
            <a:off x="-5425531" y="11117180"/>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116" name="Text Placeholder 3"/>
          <p:cNvSpPr>
            <a:spLocks noGrp="1"/>
          </p:cNvSpPr>
          <p:nvPr>
            <p:ph type="body" sz="quarter" idx="181" hasCustomPrompt="1"/>
          </p:nvPr>
        </p:nvSpPr>
        <p:spPr>
          <a:xfrm>
            <a:off x="-5425531" y="11117180"/>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117" name="Text Placeholder 3"/>
          <p:cNvSpPr>
            <a:spLocks noGrp="1"/>
          </p:cNvSpPr>
          <p:nvPr>
            <p:ph type="body" sz="quarter" idx="182" hasCustomPrompt="1"/>
          </p:nvPr>
        </p:nvSpPr>
        <p:spPr>
          <a:xfrm>
            <a:off x="-5425531" y="11117180"/>
            <a:ext cx="5216984" cy="282065"/>
          </a:xfrm>
          <a:prstGeom prst="rect">
            <a:avLst/>
          </a:prstGeom>
          <a:solidFill>
            <a:schemeClr val="bg1">
              <a:lumMod val="85000"/>
            </a:schemeClr>
          </a:solidFill>
          <a:ln>
            <a:solidFill>
              <a:schemeClr val="bg1">
                <a:lumMod val="85000"/>
              </a:schemeClr>
            </a:solidFill>
          </a:ln>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118" name="Picture Placeholder 13"/>
          <p:cNvSpPr>
            <a:spLocks noGrp="1"/>
          </p:cNvSpPr>
          <p:nvPr>
            <p:ph type="pic" sz="quarter" idx="183"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119" name="Picture Placeholder 13"/>
          <p:cNvSpPr>
            <a:spLocks noGrp="1"/>
          </p:cNvSpPr>
          <p:nvPr>
            <p:ph type="pic" sz="quarter" idx="184"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120" name="Picture Placeholder 13"/>
          <p:cNvSpPr>
            <a:spLocks noGrp="1"/>
          </p:cNvSpPr>
          <p:nvPr>
            <p:ph type="pic" sz="quarter" idx="185"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122" name="Picture Placeholder 13"/>
          <p:cNvSpPr>
            <a:spLocks noGrp="1"/>
          </p:cNvSpPr>
          <p:nvPr>
            <p:ph type="pic" sz="quarter" idx="186"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123" name="Picture Placeholder 13"/>
          <p:cNvSpPr>
            <a:spLocks noGrp="1"/>
          </p:cNvSpPr>
          <p:nvPr>
            <p:ph type="pic" sz="quarter" idx="187"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124" name="Picture Placeholder 13"/>
          <p:cNvSpPr>
            <a:spLocks noGrp="1"/>
          </p:cNvSpPr>
          <p:nvPr>
            <p:ph type="pic" sz="quarter" idx="188"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125" name="Picture Placeholder 13"/>
          <p:cNvSpPr>
            <a:spLocks noGrp="1"/>
          </p:cNvSpPr>
          <p:nvPr>
            <p:ph type="pic" sz="quarter" idx="189"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126" name="Picture Placeholder 13"/>
          <p:cNvSpPr>
            <a:spLocks noGrp="1"/>
          </p:cNvSpPr>
          <p:nvPr>
            <p:ph type="pic" sz="quarter" idx="190"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127" name="Picture Placeholder 13"/>
          <p:cNvSpPr>
            <a:spLocks noGrp="1"/>
          </p:cNvSpPr>
          <p:nvPr>
            <p:ph type="pic" sz="quarter" idx="191"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128" name="Picture Placeholder 13"/>
          <p:cNvSpPr>
            <a:spLocks noGrp="1"/>
          </p:cNvSpPr>
          <p:nvPr>
            <p:ph type="pic" sz="quarter" idx="192"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129" name="Picture Placeholder 13"/>
          <p:cNvSpPr>
            <a:spLocks noGrp="1"/>
          </p:cNvSpPr>
          <p:nvPr>
            <p:ph type="pic" sz="quarter" idx="193"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130" name="Picture Placeholder 13"/>
          <p:cNvSpPr>
            <a:spLocks noGrp="1"/>
          </p:cNvSpPr>
          <p:nvPr>
            <p:ph type="pic" sz="quarter" idx="194"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78" name="Picture Placeholder 13"/>
          <p:cNvSpPr>
            <a:spLocks noGrp="1"/>
          </p:cNvSpPr>
          <p:nvPr>
            <p:ph type="pic" sz="quarter" idx="15" hasCustomPrompt="1"/>
          </p:nvPr>
        </p:nvSpPr>
        <p:spPr>
          <a:xfrm>
            <a:off x="237332" y="571500"/>
            <a:ext cx="2209800" cy="1257300"/>
          </a:xfrm>
          <a:prstGeom prst="rect">
            <a:avLst/>
          </a:prstGeom>
        </p:spPr>
        <p:txBody>
          <a:bodyPr lIns="58781" tIns="29390" rIns="58781" bIns="29390" anchor="ctr"/>
          <a:lstStyle>
            <a:lvl1pPr algn="ctr">
              <a:buNone/>
              <a:defRPr sz="1733">
                <a:solidFill>
                  <a:schemeClr val="bg1"/>
                </a:solidFill>
              </a:defRPr>
            </a:lvl1pPr>
          </a:lstStyle>
          <a:p>
            <a:r>
              <a:rPr lang="en-US" dirty="0" smtClean="0"/>
              <a:t>LOGO</a:t>
            </a:r>
            <a:endParaRPr lang="en-US" dirty="0"/>
          </a:p>
        </p:txBody>
      </p:sp>
      <p:sp>
        <p:nvSpPr>
          <p:cNvPr id="79" name="Picture Placeholder 13"/>
          <p:cNvSpPr>
            <a:spLocks noGrp="1"/>
          </p:cNvSpPr>
          <p:nvPr>
            <p:ph type="pic" sz="quarter" idx="18" hasCustomPrompt="1"/>
          </p:nvPr>
        </p:nvSpPr>
        <p:spPr>
          <a:xfrm>
            <a:off x="19500057" y="571500"/>
            <a:ext cx="2209800" cy="1257300"/>
          </a:xfrm>
          <a:prstGeom prst="rect">
            <a:avLst/>
          </a:prstGeom>
        </p:spPr>
        <p:txBody>
          <a:bodyPr lIns="58781" tIns="29390" rIns="58781" bIns="29390" anchor="ctr"/>
          <a:lstStyle>
            <a:lvl1pPr algn="ctr">
              <a:buNone/>
              <a:defRPr sz="1733">
                <a:solidFill>
                  <a:schemeClr val="bg1"/>
                </a:solidFill>
              </a:defRPr>
            </a:lvl1pPr>
          </a:lstStyle>
          <a:p>
            <a:r>
              <a:rPr lang="en-US" dirty="0" smtClean="0"/>
              <a:t>LOGO</a:t>
            </a:r>
            <a:endParaRPr lang="en-US" dirty="0"/>
          </a:p>
        </p:txBody>
      </p:sp>
      <p:sp>
        <p:nvSpPr>
          <p:cNvPr id="83" name="Text Placeholder 76"/>
          <p:cNvSpPr>
            <a:spLocks noGrp="1"/>
          </p:cNvSpPr>
          <p:nvPr>
            <p:ph type="body" sz="quarter" idx="150" hasCustomPrompt="1"/>
          </p:nvPr>
        </p:nvSpPr>
        <p:spPr>
          <a:xfrm>
            <a:off x="2717074" y="1025918"/>
            <a:ext cx="16511452" cy="598230"/>
          </a:xfrm>
          <a:prstGeom prst="rect">
            <a:avLst/>
          </a:prstGeom>
        </p:spPr>
        <p:txBody>
          <a:bodyPr>
            <a:normAutofit/>
          </a:bodyPr>
          <a:lstStyle>
            <a:lvl1pPr algn="ctr">
              <a:buFontTx/>
              <a:buNone/>
              <a:defRPr sz="2667">
                <a:solidFill>
                  <a:schemeClr val="bg1"/>
                </a:solidFill>
              </a:defRPr>
            </a:lvl1pPr>
            <a:lvl2pPr>
              <a:buFontTx/>
              <a:buNone/>
              <a:defRPr sz="4800"/>
            </a:lvl2pPr>
            <a:lvl3pPr>
              <a:buFontTx/>
              <a:buNone/>
              <a:defRPr sz="4800"/>
            </a:lvl3pPr>
            <a:lvl4pPr>
              <a:buFontTx/>
              <a:buNone/>
              <a:defRPr sz="4800"/>
            </a:lvl4pPr>
            <a:lvl5pPr>
              <a:buFontTx/>
              <a:buNone/>
              <a:defRPr sz="4800"/>
            </a:lvl5pPr>
          </a:lstStyle>
          <a:p>
            <a:pPr lvl="0"/>
            <a:r>
              <a:rPr lang="en-US" dirty="0" smtClean="0"/>
              <a:t>Click here to add authors</a:t>
            </a:r>
            <a:endParaRPr lang="en-US" dirty="0"/>
          </a:p>
        </p:txBody>
      </p:sp>
      <p:sp>
        <p:nvSpPr>
          <p:cNvPr id="84" name="Text Placeholder 76"/>
          <p:cNvSpPr>
            <a:spLocks noGrp="1"/>
          </p:cNvSpPr>
          <p:nvPr>
            <p:ph type="body" sz="quarter" idx="195" hasCustomPrompt="1"/>
          </p:nvPr>
        </p:nvSpPr>
        <p:spPr>
          <a:xfrm>
            <a:off x="2717074" y="1624148"/>
            <a:ext cx="16511452" cy="634555"/>
          </a:xfrm>
          <a:prstGeom prst="rect">
            <a:avLst/>
          </a:prstGeom>
        </p:spPr>
        <p:txBody>
          <a:bodyPr>
            <a:normAutofit/>
          </a:bodyPr>
          <a:lstStyle>
            <a:lvl1pPr algn="ctr">
              <a:buFontTx/>
              <a:buNone/>
              <a:defRPr sz="2133">
                <a:solidFill>
                  <a:schemeClr val="bg1"/>
                </a:solidFill>
              </a:defRPr>
            </a:lvl1pPr>
            <a:lvl2pPr>
              <a:buFontTx/>
              <a:buNone/>
              <a:defRPr sz="4800"/>
            </a:lvl2pPr>
            <a:lvl3pPr>
              <a:buFontTx/>
              <a:buNone/>
              <a:defRPr sz="4800"/>
            </a:lvl3pPr>
            <a:lvl4pPr>
              <a:buFontTx/>
              <a:buNone/>
              <a:defRPr sz="4800"/>
            </a:lvl4pPr>
            <a:lvl5pPr>
              <a:buFontTx/>
              <a:buNone/>
              <a:defRPr sz="4800"/>
            </a:lvl5pPr>
          </a:lstStyle>
          <a:p>
            <a:pPr lvl="0"/>
            <a:r>
              <a:rPr lang="en-US" dirty="0" smtClean="0"/>
              <a:t>Click here to add affiliations</a:t>
            </a:r>
            <a:endParaRPr lang="en-US" dirty="0"/>
          </a:p>
        </p:txBody>
      </p:sp>
      <p:sp>
        <p:nvSpPr>
          <p:cNvPr id="85" name="Text Placeholder 76"/>
          <p:cNvSpPr>
            <a:spLocks noGrp="1"/>
          </p:cNvSpPr>
          <p:nvPr>
            <p:ph type="body" sz="quarter" idx="196" hasCustomPrompt="1"/>
          </p:nvPr>
        </p:nvSpPr>
        <p:spPr>
          <a:xfrm>
            <a:off x="2717074" y="180134"/>
            <a:ext cx="16511452" cy="834414"/>
          </a:xfrm>
          <a:prstGeom prst="rect">
            <a:avLst/>
          </a:prstGeom>
        </p:spPr>
        <p:txBody>
          <a:bodyPr>
            <a:normAutofit/>
          </a:bodyPr>
          <a:lstStyle>
            <a:lvl1pPr algn="ctr">
              <a:buFontTx/>
              <a:buNone/>
              <a:defRPr sz="3600" b="1">
                <a:solidFill>
                  <a:schemeClr val="bg1"/>
                </a:solidFill>
              </a:defRPr>
            </a:lvl1pPr>
            <a:lvl2pPr>
              <a:buFontTx/>
              <a:buNone/>
              <a:defRPr sz="4800"/>
            </a:lvl2pPr>
            <a:lvl3pPr>
              <a:buFontTx/>
              <a:buNone/>
              <a:defRPr sz="4800"/>
            </a:lvl3pPr>
            <a:lvl4pPr>
              <a:buFontTx/>
              <a:buNone/>
              <a:defRPr sz="4800"/>
            </a:lvl4pPr>
            <a:lvl5pPr>
              <a:buFontTx/>
              <a:buNone/>
              <a:defRPr sz="48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Standard 5 columns">
    <p:spTree>
      <p:nvGrpSpPr>
        <p:cNvPr id="1" name=""/>
        <p:cNvGrpSpPr/>
        <p:nvPr/>
      </p:nvGrpSpPr>
      <p:grpSpPr>
        <a:xfrm>
          <a:off x="0" y="0"/>
          <a:ext cx="0" cy="0"/>
          <a:chOff x="0" y="0"/>
          <a:chExt cx="0" cy="0"/>
        </a:xfrm>
      </p:grpSpPr>
      <p:sp>
        <p:nvSpPr>
          <p:cNvPr id="79" name="Picture Placeholder 13"/>
          <p:cNvSpPr>
            <a:spLocks noGrp="1"/>
          </p:cNvSpPr>
          <p:nvPr>
            <p:ph type="pic" sz="quarter" idx="18" hasCustomPrompt="1"/>
          </p:nvPr>
        </p:nvSpPr>
        <p:spPr>
          <a:xfrm>
            <a:off x="19500057" y="571500"/>
            <a:ext cx="2209800" cy="1257300"/>
          </a:xfrm>
          <a:prstGeom prst="rect">
            <a:avLst/>
          </a:prstGeom>
        </p:spPr>
        <p:txBody>
          <a:bodyPr lIns="58781" tIns="29390" rIns="58781" bIns="29390" anchor="ctr"/>
          <a:lstStyle>
            <a:lvl1pPr algn="ctr">
              <a:buNone/>
              <a:defRPr sz="1733">
                <a:solidFill>
                  <a:schemeClr val="bg1"/>
                </a:solidFill>
              </a:defRPr>
            </a:lvl1pPr>
          </a:lstStyle>
          <a:p>
            <a:r>
              <a:rPr lang="en-US" dirty="0" smtClean="0"/>
              <a:t>LOGO</a:t>
            </a:r>
            <a:endParaRPr lang="en-US" dirty="0"/>
          </a:p>
        </p:txBody>
      </p:sp>
      <p:sp>
        <p:nvSpPr>
          <p:cNvPr id="4" name="Text Placeholder 3"/>
          <p:cNvSpPr>
            <a:spLocks noGrp="1"/>
          </p:cNvSpPr>
          <p:nvPr>
            <p:ph type="body" sz="quarter" idx="10" hasCustomPrompt="1"/>
          </p:nvPr>
        </p:nvSpPr>
        <p:spPr>
          <a:xfrm>
            <a:off x="237332" y="8217657"/>
            <a:ext cx="4145483" cy="282065"/>
          </a:xfrm>
          <a:prstGeom prst="rect">
            <a:avLst/>
          </a:prstGeom>
        </p:spPr>
        <p:txBody>
          <a:bodyPr wrap="square" lIns="68580" tIns="68580" rIns="68580" bIns="68580">
            <a:spAutoFit/>
          </a:bodyPr>
          <a:lstStyle>
            <a:lvl1pPr marL="0" indent="0">
              <a:buNone/>
              <a:defRPr sz="933">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237332" y="2702466"/>
            <a:ext cx="4145483"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(click to edit) INTRODUCTION/ABSTRACT</a:t>
            </a:r>
            <a:endParaRPr lang="en-US" dirty="0"/>
          </a:p>
        </p:txBody>
      </p:sp>
      <p:sp>
        <p:nvSpPr>
          <p:cNvPr id="20" name="Text Placeholder 5"/>
          <p:cNvSpPr>
            <a:spLocks noGrp="1"/>
          </p:cNvSpPr>
          <p:nvPr>
            <p:ph type="body" sz="quarter" idx="20" hasCustomPrompt="1"/>
          </p:nvPr>
        </p:nvSpPr>
        <p:spPr>
          <a:xfrm>
            <a:off x="4575970" y="2702466"/>
            <a:ext cx="4134643"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237332" y="3094344"/>
            <a:ext cx="4145483" cy="282065"/>
          </a:xfrm>
          <a:prstGeom prst="rect">
            <a:avLst/>
          </a:prstGeom>
        </p:spPr>
        <p:txBody>
          <a:bodyPr wrap="square" lIns="68580" tIns="68580" rIns="68580" bIns="68580">
            <a:spAutoFit/>
          </a:bodyPr>
          <a:lstStyle>
            <a:lvl1pPr marL="0" indent="0">
              <a:buNone/>
              <a:defRPr sz="933">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237332" y="7825780"/>
            <a:ext cx="4145483"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8902263" y="3094344"/>
            <a:ext cx="4137463" cy="282065"/>
          </a:xfrm>
          <a:prstGeom prst="rect">
            <a:avLst/>
          </a:prstGeom>
        </p:spPr>
        <p:txBody>
          <a:bodyPr wrap="square" lIns="68580" tIns="68580" rIns="68580" bIns="68580">
            <a:spAutoFit/>
          </a:bodyPr>
          <a:lstStyle>
            <a:lvl1pPr marL="0" indent="0">
              <a:buNone/>
              <a:defRPr sz="933">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8902263" y="2702466"/>
            <a:ext cx="4137463"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17573626" y="2702466"/>
            <a:ext cx="4136231"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17573626" y="3094344"/>
            <a:ext cx="4136231" cy="282065"/>
          </a:xfrm>
          <a:prstGeom prst="rect">
            <a:avLst/>
          </a:prstGeom>
        </p:spPr>
        <p:txBody>
          <a:bodyPr wrap="square" lIns="68580" tIns="68580" rIns="68580" bIns="68580">
            <a:spAutoFit/>
          </a:bodyPr>
          <a:lstStyle>
            <a:lvl1pPr marL="0" indent="0">
              <a:buNone/>
              <a:defRPr sz="933">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17573626" y="7138241"/>
            <a:ext cx="4136231"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17573626" y="7530118"/>
            <a:ext cx="4136231" cy="282065"/>
          </a:xfrm>
          <a:prstGeom prst="rect">
            <a:avLst/>
          </a:prstGeom>
        </p:spPr>
        <p:txBody>
          <a:bodyPr wrap="square" lIns="68580" tIns="68580" rIns="68580" bIns="68580">
            <a:spAutoFit/>
          </a:bodyPr>
          <a:lstStyle>
            <a:lvl1pPr marL="0" indent="0">
              <a:buNone/>
              <a:defRPr sz="933">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17573626" y="12459052"/>
            <a:ext cx="4136231"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(click to edit)  REFERENCES/CONTACT</a:t>
            </a:r>
            <a:endParaRPr lang="en-US" dirty="0"/>
          </a:p>
        </p:txBody>
      </p:sp>
      <p:sp>
        <p:nvSpPr>
          <p:cNvPr id="30" name="Text Placeholder 3"/>
          <p:cNvSpPr>
            <a:spLocks noGrp="1"/>
          </p:cNvSpPr>
          <p:nvPr>
            <p:ph type="body" sz="quarter" idx="30" hasCustomPrompt="1"/>
          </p:nvPr>
        </p:nvSpPr>
        <p:spPr>
          <a:xfrm>
            <a:off x="17573626" y="12850931"/>
            <a:ext cx="4136231" cy="282065"/>
          </a:xfrm>
          <a:prstGeom prst="rect">
            <a:avLst/>
          </a:prstGeom>
        </p:spPr>
        <p:txBody>
          <a:bodyPr wrap="square" lIns="68580" tIns="68580" rIns="68580" bIns="68580">
            <a:spAutoFit/>
          </a:bodyPr>
          <a:lstStyle>
            <a:lvl1pPr marL="0" indent="0">
              <a:buNone/>
              <a:defRPr sz="933">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4566893" y="3094344"/>
            <a:ext cx="4135673" cy="282065"/>
          </a:xfrm>
          <a:prstGeom prst="rect">
            <a:avLst/>
          </a:prstGeom>
        </p:spPr>
        <p:txBody>
          <a:bodyPr wrap="square" lIns="68580" tIns="68580" rIns="68580" bIns="68580">
            <a:spAutoFit/>
          </a:bodyPr>
          <a:lstStyle>
            <a:lvl1pPr marL="0" indent="0">
              <a:buNone/>
              <a:defRPr sz="933">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Type in or paste your text here</a:t>
            </a:r>
            <a:endParaRPr lang="en-US" dirty="0"/>
          </a:p>
        </p:txBody>
      </p:sp>
      <p:sp>
        <p:nvSpPr>
          <p:cNvPr id="76" name="Text Placeholder 3"/>
          <p:cNvSpPr>
            <a:spLocks noGrp="1"/>
          </p:cNvSpPr>
          <p:nvPr>
            <p:ph type="body" sz="quarter" idx="136" hasCustomPrompt="1"/>
          </p:nvPr>
        </p:nvSpPr>
        <p:spPr>
          <a:xfrm>
            <a:off x="13231210" y="3094344"/>
            <a:ext cx="4137463" cy="282065"/>
          </a:xfrm>
          <a:prstGeom prst="rect">
            <a:avLst/>
          </a:prstGeom>
        </p:spPr>
        <p:txBody>
          <a:bodyPr wrap="square" lIns="68580" tIns="68580" rIns="68580" bIns="68580">
            <a:spAutoFit/>
          </a:bodyPr>
          <a:lstStyle>
            <a:lvl1pPr marL="0" indent="0">
              <a:buNone/>
              <a:defRPr sz="933">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Type in or paste your text here</a:t>
            </a:r>
            <a:endParaRPr lang="en-US" dirty="0"/>
          </a:p>
        </p:txBody>
      </p:sp>
      <p:sp>
        <p:nvSpPr>
          <p:cNvPr id="77" name="Text Placeholder 5"/>
          <p:cNvSpPr>
            <a:spLocks noGrp="1"/>
          </p:cNvSpPr>
          <p:nvPr>
            <p:ph type="body" sz="quarter" idx="137" hasCustomPrompt="1"/>
          </p:nvPr>
        </p:nvSpPr>
        <p:spPr>
          <a:xfrm>
            <a:off x="13231210" y="2702466"/>
            <a:ext cx="4137463"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(click to edit)  RESULTS</a:t>
            </a:r>
            <a:endParaRPr lang="en-US" dirty="0"/>
          </a:p>
        </p:txBody>
      </p:sp>
      <p:sp>
        <p:nvSpPr>
          <p:cNvPr id="57" name="Picture Placeholder 13"/>
          <p:cNvSpPr>
            <a:spLocks noGrp="1"/>
          </p:cNvSpPr>
          <p:nvPr>
            <p:ph type="pic" sz="quarter" idx="135"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58" name="Text Placeholder 5"/>
          <p:cNvSpPr>
            <a:spLocks noGrp="1"/>
          </p:cNvSpPr>
          <p:nvPr>
            <p:ph type="body" sz="quarter" idx="149"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59" name="Text Placeholder 3"/>
          <p:cNvSpPr>
            <a:spLocks noGrp="1"/>
          </p:cNvSpPr>
          <p:nvPr>
            <p:ph type="body" sz="quarter" idx="160" hasCustomPrompt="1"/>
          </p:nvPr>
        </p:nvSpPr>
        <p:spPr>
          <a:xfrm>
            <a:off x="-5425531" y="11117180"/>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61" name="Text Placeholder 5"/>
          <p:cNvSpPr>
            <a:spLocks noGrp="1"/>
          </p:cNvSpPr>
          <p:nvPr>
            <p:ph type="body" sz="quarter" idx="161"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62" name="Text Placeholder 5"/>
          <p:cNvSpPr>
            <a:spLocks noGrp="1"/>
          </p:cNvSpPr>
          <p:nvPr>
            <p:ph type="body" sz="quarter" idx="162"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63" name="Text Placeholder 5"/>
          <p:cNvSpPr>
            <a:spLocks noGrp="1"/>
          </p:cNvSpPr>
          <p:nvPr>
            <p:ph type="body" sz="quarter" idx="163"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64" name="Text Placeholder 5"/>
          <p:cNvSpPr>
            <a:spLocks noGrp="1"/>
          </p:cNvSpPr>
          <p:nvPr>
            <p:ph type="body" sz="quarter" idx="164"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65" name="Text Placeholder 5"/>
          <p:cNvSpPr>
            <a:spLocks noGrp="1"/>
          </p:cNvSpPr>
          <p:nvPr>
            <p:ph type="body" sz="quarter" idx="165"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66" name="Text Placeholder 5"/>
          <p:cNvSpPr>
            <a:spLocks noGrp="1"/>
          </p:cNvSpPr>
          <p:nvPr>
            <p:ph type="body" sz="quarter" idx="166"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67" name="Text Placeholder 5"/>
          <p:cNvSpPr>
            <a:spLocks noGrp="1"/>
          </p:cNvSpPr>
          <p:nvPr>
            <p:ph type="body" sz="quarter" idx="167"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68" name="Text Placeholder 5"/>
          <p:cNvSpPr>
            <a:spLocks noGrp="1"/>
          </p:cNvSpPr>
          <p:nvPr>
            <p:ph type="body" sz="quarter" idx="168"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69" name="Text Placeholder 5"/>
          <p:cNvSpPr>
            <a:spLocks noGrp="1"/>
          </p:cNvSpPr>
          <p:nvPr>
            <p:ph type="body" sz="quarter" idx="169"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70" name="Text Placeholder 5"/>
          <p:cNvSpPr>
            <a:spLocks noGrp="1"/>
          </p:cNvSpPr>
          <p:nvPr>
            <p:ph type="body" sz="quarter" idx="170"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71" name="Text Placeholder 5"/>
          <p:cNvSpPr>
            <a:spLocks noGrp="1"/>
          </p:cNvSpPr>
          <p:nvPr>
            <p:ph type="body" sz="quarter" idx="171"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72" name="Text Placeholder 5"/>
          <p:cNvSpPr>
            <a:spLocks noGrp="1"/>
          </p:cNvSpPr>
          <p:nvPr>
            <p:ph type="body" sz="quarter" idx="172"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73" name="Text Placeholder 3"/>
          <p:cNvSpPr>
            <a:spLocks noGrp="1"/>
          </p:cNvSpPr>
          <p:nvPr>
            <p:ph type="body" sz="quarter" idx="173" hasCustomPrompt="1"/>
          </p:nvPr>
        </p:nvSpPr>
        <p:spPr>
          <a:xfrm>
            <a:off x="-5425531" y="11117180"/>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74" name="Text Placeholder 3"/>
          <p:cNvSpPr>
            <a:spLocks noGrp="1"/>
          </p:cNvSpPr>
          <p:nvPr>
            <p:ph type="body" sz="quarter" idx="174" hasCustomPrompt="1"/>
          </p:nvPr>
        </p:nvSpPr>
        <p:spPr>
          <a:xfrm>
            <a:off x="-5425531" y="11117180"/>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75" name="Text Placeholder 3"/>
          <p:cNvSpPr>
            <a:spLocks noGrp="1"/>
          </p:cNvSpPr>
          <p:nvPr>
            <p:ph type="body" sz="quarter" idx="175" hasCustomPrompt="1"/>
          </p:nvPr>
        </p:nvSpPr>
        <p:spPr>
          <a:xfrm>
            <a:off x="-5425531" y="11117180"/>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103" name="Text Placeholder 3"/>
          <p:cNvSpPr>
            <a:spLocks noGrp="1"/>
          </p:cNvSpPr>
          <p:nvPr>
            <p:ph type="body" sz="quarter" idx="176" hasCustomPrompt="1"/>
          </p:nvPr>
        </p:nvSpPr>
        <p:spPr>
          <a:xfrm>
            <a:off x="-5425531" y="11117180"/>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111" name="Text Placeholder 3"/>
          <p:cNvSpPr>
            <a:spLocks noGrp="1"/>
          </p:cNvSpPr>
          <p:nvPr>
            <p:ph type="body" sz="quarter" idx="177" hasCustomPrompt="1"/>
          </p:nvPr>
        </p:nvSpPr>
        <p:spPr>
          <a:xfrm>
            <a:off x="-5425531" y="11117180"/>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113" name="Text Placeholder 3"/>
          <p:cNvSpPr>
            <a:spLocks noGrp="1"/>
          </p:cNvSpPr>
          <p:nvPr>
            <p:ph type="body" sz="quarter" idx="178" hasCustomPrompt="1"/>
          </p:nvPr>
        </p:nvSpPr>
        <p:spPr>
          <a:xfrm>
            <a:off x="-5425531" y="11117180"/>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114" name="Text Placeholder 3"/>
          <p:cNvSpPr>
            <a:spLocks noGrp="1"/>
          </p:cNvSpPr>
          <p:nvPr>
            <p:ph type="body" sz="quarter" idx="179" hasCustomPrompt="1"/>
          </p:nvPr>
        </p:nvSpPr>
        <p:spPr>
          <a:xfrm>
            <a:off x="-5425531" y="11117180"/>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115" name="Text Placeholder 3"/>
          <p:cNvSpPr>
            <a:spLocks noGrp="1"/>
          </p:cNvSpPr>
          <p:nvPr>
            <p:ph type="body" sz="quarter" idx="180" hasCustomPrompt="1"/>
          </p:nvPr>
        </p:nvSpPr>
        <p:spPr>
          <a:xfrm>
            <a:off x="-5425531" y="11117180"/>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116" name="Text Placeholder 3"/>
          <p:cNvSpPr>
            <a:spLocks noGrp="1"/>
          </p:cNvSpPr>
          <p:nvPr>
            <p:ph type="body" sz="quarter" idx="181" hasCustomPrompt="1"/>
          </p:nvPr>
        </p:nvSpPr>
        <p:spPr>
          <a:xfrm>
            <a:off x="-5425531" y="11117180"/>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117" name="Text Placeholder 3"/>
          <p:cNvSpPr>
            <a:spLocks noGrp="1"/>
          </p:cNvSpPr>
          <p:nvPr>
            <p:ph type="body" sz="quarter" idx="182" hasCustomPrompt="1"/>
          </p:nvPr>
        </p:nvSpPr>
        <p:spPr>
          <a:xfrm>
            <a:off x="-5425531" y="11117180"/>
            <a:ext cx="5216984" cy="282065"/>
          </a:xfrm>
          <a:prstGeom prst="rect">
            <a:avLst/>
          </a:prstGeom>
          <a:solidFill>
            <a:schemeClr val="bg1">
              <a:lumMod val="85000"/>
            </a:schemeClr>
          </a:solidFill>
          <a:ln>
            <a:solidFill>
              <a:schemeClr val="bg1">
                <a:lumMod val="85000"/>
              </a:schemeClr>
            </a:solidFill>
          </a:ln>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118" name="Picture Placeholder 13"/>
          <p:cNvSpPr>
            <a:spLocks noGrp="1"/>
          </p:cNvSpPr>
          <p:nvPr>
            <p:ph type="pic" sz="quarter" idx="183"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119" name="Picture Placeholder 13"/>
          <p:cNvSpPr>
            <a:spLocks noGrp="1"/>
          </p:cNvSpPr>
          <p:nvPr>
            <p:ph type="pic" sz="quarter" idx="184"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120" name="Picture Placeholder 13"/>
          <p:cNvSpPr>
            <a:spLocks noGrp="1"/>
          </p:cNvSpPr>
          <p:nvPr>
            <p:ph type="pic" sz="quarter" idx="185"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122" name="Picture Placeholder 13"/>
          <p:cNvSpPr>
            <a:spLocks noGrp="1"/>
          </p:cNvSpPr>
          <p:nvPr>
            <p:ph type="pic" sz="quarter" idx="186"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123" name="Picture Placeholder 13"/>
          <p:cNvSpPr>
            <a:spLocks noGrp="1"/>
          </p:cNvSpPr>
          <p:nvPr>
            <p:ph type="pic" sz="quarter" idx="187"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124" name="Picture Placeholder 13"/>
          <p:cNvSpPr>
            <a:spLocks noGrp="1"/>
          </p:cNvSpPr>
          <p:nvPr>
            <p:ph type="pic" sz="quarter" idx="188"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125" name="Picture Placeholder 13"/>
          <p:cNvSpPr>
            <a:spLocks noGrp="1"/>
          </p:cNvSpPr>
          <p:nvPr>
            <p:ph type="pic" sz="quarter" idx="189"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126" name="Picture Placeholder 13"/>
          <p:cNvSpPr>
            <a:spLocks noGrp="1"/>
          </p:cNvSpPr>
          <p:nvPr>
            <p:ph type="pic" sz="quarter" idx="190"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127" name="Picture Placeholder 13"/>
          <p:cNvSpPr>
            <a:spLocks noGrp="1"/>
          </p:cNvSpPr>
          <p:nvPr>
            <p:ph type="pic" sz="quarter" idx="191"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128" name="Picture Placeholder 13"/>
          <p:cNvSpPr>
            <a:spLocks noGrp="1"/>
          </p:cNvSpPr>
          <p:nvPr>
            <p:ph type="pic" sz="quarter" idx="192"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129" name="Picture Placeholder 13"/>
          <p:cNvSpPr>
            <a:spLocks noGrp="1"/>
          </p:cNvSpPr>
          <p:nvPr>
            <p:ph type="pic" sz="quarter" idx="193"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130" name="Picture Placeholder 13"/>
          <p:cNvSpPr>
            <a:spLocks noGrp="1"/>
          </p:cNvSpPr>
          <p:nvPr>
            <p:ph type="pic" sz="quarter" idx="194"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78" name="Picture Placeholder 13"/>
          <p:cNvSpPr>
            <a:spLocks noGrp="1"/>
          </p:cNvSpPr>
          <p:nvPr>
            <p:ph type="pic" sz="quarter" idx="15" hasCustomPrompt="1"/>
          </p:nvPr>
        </p:nvSpPr>
        <p:spPr>
          <a:xfrm>
            <a:off x="237332" y="571500"/>
            <a:ext cx="2209800" cy="1257300"/>
          </a:xfrm>
          <a:prstGeom prst="rect">
            <a:avLst/>
          </a:prstGeom>
        </p:spPr>
        <p:txBody>
          <a:bodyPr lIns="58781" tIns="29390" rIns="58781" bIns="29390" anchor="ctr"/>
          <a:lstStyle>
            <a:lvl1pPr algn="ctr">
              <a:buNone/>
              <a:defRPr sz="1733">
                <a:solidFill>
                  <a:schemeClr val="bg1"/>
                </a:solidFill>
              </a:defRPr>
            </a:lvl1pPr>
          </a:lstStyle>
          <a:p>
            <a:r>
              <a:rPr lang="en-US" dirty="0" smtClean="0"/>
              <a:t>LOGO</a:t>
            </a:r>
            <a:endParaRPr lang="en-US" dirty="0"/>
          </a:p>
        </p:txBody>
      </p:sp>
      <p:sp>
        <p:nvSpPr>
          <p:cNvPr id="83" name="Text Placeholder 76"/>
          <p:cNvSpPr>
            <a:spLocks noGrp="1"/>
          </p:cNvSpPr>
          <p:nvPr>
            <p:ph type="body" sz="quarter" idx="150" hasCustomPrompt="1"/>
          </p:nvPr>
        </p:nvSpPr>
        <p:spPr>
          <a:xfrm>
            <a:off x="2717074" y="1025918"/>
            <a:ext cx="16511452" cy="598230"/>
          </a:xfrm>
          <a:prstGeom prst="rect">
            <a:avLst/>
          </a:prstGeom>
        </p:spPr>
        <p:txBody>
          <a:bodyPr>
            <a:normAutofit/>
          </a:bodyPr>
          <a:lstStyle>
            <a:lvl1pPr algn="ctr">
              <a:buFontTx/>
              <a:buNone/>
              <a:defRPr sz="2667">
                <a:solidFill>
                  <a:schemeClr val="bg1"/>
                </a:solidFill>
              </a:defRPr>
            </a:lvl1pPr>
            <a:lvl2pPr>
              <a:buFontTx/>
              <a:buNone/>
              <a:defRPr sz="4800"/>
            </a:lvl2pPr>
            <a:lvl3pPr>
              <a:buFontTx/>
              <a:buNone/>
              <a:defRPr sz="4800"/>
            </a:lvl3pPr>
            <a:lvl4pPr>
              <a:buFontTx/>
              <a:buNone/>
              <a:defRPr sz="4800"/>
            </a:lvl4pPr>
            <a:lvl5pPr>
              <a:buFontTx/>
              <a:buNone/>
              <a:defRPr sz="4800"/>
            </a:lvl5pPr>
          </a:lstStyle>
          <a:p>
            <a:pPr lvl="0"/>
            <a:r>
              <a:rPr lang="en-US" dirty="0" smtClean="0"/>
              <a:t>Click here to add authors</a:t>
            </a:r>
            <a:endParaRPr lang="en-US" dirty="0"/>
          </a:p>
        </p:txBody>
      </p:sp>
      <p:sp>
        <p:nvSpPr>
          <p:cNvPr id="84" name="Text Placeholder 76"/>
          <p:cNvSpPr>
            <a:spLocks noGrp="1"/>
          </p:cNvSpPr>
          <p:nvPr>
            <p:ph type="body" sz="quarter" idx="195" hasCustomPrompt="1"/>
          </p:nvPr>
        </p:nvSpPr>
        <p:spPr>
          <a:xfrm>
            <a:off x="2717074" y="1624148"/>
            <a:ext cx="16511452" cy="634555"/>
          </a:xfrm>
          <a:prstGeom prst="rect">
            <a:avLst/>
          </a:prstGeom>
        </p:spPr>
        <p:txBody>
          <a:bodyPr>
            <a:normAutofit/>
          </a:bodyPr>
          <a:lstStyle>
            <a:lvl1pPr algn="ctr">
              <a:buFontTx/>
              <a:buNone/>
              <a:defRPr sz="2133">
                <a:solidFill>
                  <a:schemeClr val="bg1"/>
                </a:solidFill>
              </a:defRPr>
            </a:lvl1pPr>
            <a:lvl2pPr>
              <a:buFontTx/>
              <a:buNone/>
              <a:defRPr sz="4800"/>
            </a:lvl2pPr>
            <a:lvl3pPr>
              <a:buFontTx/>
              <a:buNone/>
              <a:defRPr sz="4800"/>
            </a:lvl3pPr>
            <a:lvl4pPr>
              <a:buFontTx/>
              <a:buNone/>
              <a:defRPr sz="4800"/>
            </a:lvl4pPr>
            <a:lvl5pPr>
              <a:buFontTx/>
              <a:buNone/>
              <a:defRPr sz="4800"/>
            </a:lvl5pPr>
          </a:lstStyle>
          <a:p>
            <a:pPr lvl="0"/>
            <a:r>
              <a:rPr lang="en-US" dirty="0" smtClean="0"/>
              <a:t>Click here to add affiliations</a:t>
            </a:r>
            <a:endParaRPr lang="en-US" dirty="0"/>
          </a:p>
        </p:txBody>
      </p:sp>
      <p:sp>
        <p:nvSpPr>
          <p:cNvPr id="85" name="Text Placeholder 76"/>
          <p:cNvSpPr>
            <a:spLocks noGrp="1"/>
          </p:cNvSpPr>
          <p:nvPr>
            <p:ph type="body" sz="quarter" idx="196" hasCustomPrompt="1"/>
          </p:nvPr>
        </p:nvSpPr>
        <p:spPr>
          <a:xfrm>
            <a:off x="2717074" y="180134"/>
            <a:ext cx="16511452" cy="834414"/>
          </a:xfrm>
          <a:prstGeom prst="rect">
            <a:avLst/>
          </a:prstGeom>
        </p:spPr>
        <p:txBody>
          <a:bodyPr>
            <a:normAutofit/>
          </a:bodyPr>
          <a:lstStyle>
            <a:lvl1pPr algn="ctr">
              <a:buFontTx/>
              <a:buNone/>
              <a:defRPr sz="3600" b="1">
                <a:solidFill>
                  <a:schemeClr val="bg1"/>
                </a:solidFill>
              </a:defRPr>
            </a:lvl1pPr>
            <a:lvl2pPr>
              <a:buFontTx/>
              <a:buNone/>
              <a:defRPr sz="4800"/>
            </a:lvl2pPr>
            <a:lvl3pPr>
              <a:buFontTx/>
              <a:buNone/>
              <a:defRPr sz="4800"/>
            </a:lvl3pPr>
            <a:lvl4pPr>
              <a:buFontTx/>
              <a:buNone/>
              <a:defRPr sz="4800"/>
            </a:lvl4pPr>
            <a:lvl5pPr>
              <a:buFontTx/>
              <a:buNone/>
              <a:defRPr sz="4800"/>
            </a:lvl5pPr>
          </a:lstStyle>
          <a:p>
            <a:pPr lvl="0"/>
            <a:r>
              <a:rPr lang="en-US" dirty="0" smtClean="0"/>
              <a:t>Click here to add title</a:t>
            </a:r>
            <a:endParaRPr lang="en-US" dirty="0"/>
          </a:p>
        </p:txBody>
      </p:sp>
    </p:spTree>
    <p:extLst>
      <p:ext uri="{BB962C8B-B14F-4D97-AF65-F5344CB8AC3E}">
        <p14:creationId xmlns:p14="http://schemas.microsoft.com/office/powerpoint/2010/main" val="157424839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de center">
    <p:spTree>
      <p:nvGrpSpPr>
        <p:cNvPr id="1" name=""/>
        <p:cNvGrpSpPr/>
        <p:nvPr/>
      </p:nvGrpSpPr>
      <p:grpSpPr>
        <a:xfrm>
          <a:off x="0" y="0"/>
          <a:ext cx="0" cy="0"/>
          <a:chOff x="0" y="0"/>
          <a:chExt cx="0" cy="0"/>
        </a:xfrm>
      </p:grpSpPr>
      <p:sp>
        <p:nvSpPr>
          <p:cNvPr id="59" name="Text Placeholder 3"/>
          <p:cNvSpPr>
            <a:spLocks noGrp="1"/>
          </p:cNvSpPr>
          <p:nvPr>
            <p:ph type="body" sz="quarter" idx="10" hasCustomPrompt="1"/>
          </p:nvPr>
        </p:nvSpPr>
        <p:spPr>
          <a:xfrm>
            <a:off x="237332" y="8246165"/>
            <a:ext cx="4145483" cy="282065"/>
          </a:xfrm>
          <a:prstGeom prst="rect">
            <a:avLst/>
          </a:prstGeom>
        </p:spPr>
        <p:txBody>
          <a:bodyPr wrap="square" lIns="68580" tIns="68580" rIns="68580" bIns="68580">
            <a:spAutoFit/>
          </a:bodyPr>
          <a:lstStyle>
            <a:lvl1pPr marL="0" indent="0">
              <a:buNone/>
              <a:defRPr sz="933">
                <a:solidFill>
                  <a:schemeClr val="accent5">
                    <a:lumMod val="50000"/>
                  </a:schemeClr>
                </a:solidFill>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Type in or paste your text here</a:t>
            </a:r>
            <a:endParaRPr lang="en-US" dirty="0"/>
          </a:p>
        </p:txBody>
      </p:sp>
      <p:sp>
        <p:nvSpPr>
          <p:cNvPr id="62" name="Text Placeholder 5"/>
          <p:cNvSpPr>
            <a:spLocks noGrp="1"/>
          </p:cNvSpPr>
          <p:nvPr>
            <p:ph type="body" sz="quarter" idx="11" hasCustomPrompt="1"/>
          </p:nvPr>
        </p:nvSpPr>
        <p:spPr>
          <a:xfrm>
            <a:off x="237332" y="2731041"/>
            <a:ext cx="4145483"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(click to edit) INTRODUCTION/ABSTRACT</a:t>
            </a:r>
            <a:endParaRPr lang="en-US" dirty="0"/>
          </a:p>
        </p:txBody>
      </p:sp>
      <p:sp>
        <p:nvSpPr>
          <p:cNvPr id="70" name="Text Placeholder 5"/>
          <p:cNvSpPr>
            <a:spLocks noGrp="1"/>
          </p:cNvSpPr>
          <p:nvPr>
            <p:ph type="body" sz="quarter" idx="20" hasCustomPrompt="1"/>
          </p:nvPr>
        </p:nvSpPr>
        <p:spPr>
          <a:xfrm>
            <a:off x="248171" y="12482774"/>
            <a:ext cx="4134643"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(click to edit)  OBJECTIVES</a:t>
            </a:r>
            <a:endParaRPr lang="en-US" dirty="0"/>
          </a:p>
        </p:txBody>
      </p:sp>
      <p:sp>
        <p:nvSpPr>
          <p:cNvPr id="71" name="Text Placeholder 3"/>
          <p:cNvSpPr>
            <a:spLocks noGrp="1"/>
          </p:cNvSpPr>
          <p:nvPr>
            <p:ph type="body" sz="quarter" idx="21" hasCustomPrompt="1"/>
          </p:nvPr>
        </p:nvSpPr>
        <p:spPr>
          <a:xfrm>
            <a:off x="4579534" y="3106200"/>
            <a:ext cx="4145483" cy="282065"/>
          </a:xfrm>
          <a:prstGeom prst="rect">
            <a:avLst/>
          </a:prstGeom>
        </p:spPr>
        <p:txBody>
          <a:bodyPr wrap="square" lIns="68580" tIns="68580" rIns="68580" bIns="68580">
            <a:spAutoFit/>
          </a:bodyPr>
          <a:lstStyle>
            <a:lvl1pPr marL="0" indent="0">
              <a:buNone/>
              <a:defRPr sz="933">
                <a:solidFill>
                  <a:schemeClr val="accent5">
                    <a:lumMod val="50000"/>
                  </a:schemeClr>
                </a:solidFill>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Type in or paste your text here</a:t>
            </a:r>
            <a:endParaRPr lang="en-US" dirty="0"/>
          </a:p>
        </p:txBody>
      </p:sp>
      <p:sp>
        <p:nvSpPr>
          <p:cNvPr id="73" name="Text Placeholder 5"/>
          <p:cNvSpPr>
            <a:spLocks noGrp="1"/>
          </p:cNvSpPr>
          <p:nvPr>
            <p:ph type="body" sz="quarter" idx="22" hasCustomPrompt="1"/>
          </p:nvPr>
        </p:nvSpPr>
        <p:spPr>
          <a:xfrm>
            <a:off x="237332" y="7854355"/>
            <a:ext cx="4145483"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(click to edit)  MATERIALS &amp; METHODS</a:t>
            </a:r>
            <a:endParaRPr lang="en-US" dirty="0"/>
          </a:p>
        </p:txBody>
      </p:sp>
      <p:sp>
        <p:nvSpPr>
          <p:cNvPr id="76" name="Text Placeholder 5"/>
          <p:cNvSpPr>
            <a:spLocks noGrp="1"/>
          </p:cNvSpPr>
          <p:nvPr>
            <p:ph type="body" sz="quarter" idx="24" hasCustomPrompt="1"/>
          </p:nvPr>
        </p:nvSpPr>
        <p:spPr>
          <a:xfrm>
            <a:off x="4575613" y="2731041"/>
            <a:ext cx="12797987"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(click to edit)  RESULTS</a:t>
            </a:r>
            <a:endParaRPr lang="en-US" dirty="0"/>
          </a:p>
        </p:txBody>
      </p:sp>
      <p:sp>
        <p:nvSpPr>
          <p:cNvPr id="105" name="Text Placeholder 5"/>
          <p:cNvSpPr>
            <a:spLocks noGrp="1"/>
          </p:cNvSpPr>
          <p:nvPr>
            <p:ph type="body" sz="quarter" idx="25" hasCustomPrompt="1"/>
          </p:nvPr>
        </p:nvSpPr>
        <p:spPr>
          <a:xfrm>
            <a:off x="17573626" y="2731041"/>
            <a:ext cx="4136231"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(click to edit)  CONCLUSIONS</a:t>
            </a:r>
            <a:endParaRPr lang="en-US" dirty="0"/>
          </a:p>
        </p:txBody>
      </p:sp>
      <p:sp>
        <p:nvSpPr>
          <p:cNvPr id="106" name="Text Placeholder 3"/>
          <p:cNvSpPr>
            <a:spLocks noGrp="1"/>
          </p:cNvSpPr>
          <p:nvPr>
            <p:ph type="body" sz="quarter" idx="26" hasCustomPrompt="1"/>
          </p:nvPr>
        </p:nvSpPr>
        <p:spPr>
          <a:xfrm>
            <a:off x="17573625" y="3106200"/>
            <a:ext cx="4136231" cy="282065"/>
          </a:xfrm>
          <a:prstGeom prst="rect">
            <a:avLst/>
          </a:prstGeom>
        </p:spPr>
        <p:txBody>
          <a:bodyPr wrap="square" lIns="68580" tIns="68580" rIns="68580" bIns="68580">
            <a:spAutoFit/>
          </a:bodyPr>
          <a:lstStyle>
            <a:lvl1pPr marL="0" indent="0">
              <a:buNone/>
              <a:defRPr sz="933">
                <a:solidFill>
                  <a:schemeClr val="accent5">
                    <a:lumMod val="50000"/>
                  </a:schemeClr>
                </a:solidFill>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Type in or paste your text here</a:t>
            </a:r>
            <a:endParaRPr lang="en-US" dirty="0"/>
          </a:p>
        </p:txBody>
      </p:sp>
      <p:sp>
        <p:nvSpPr>
          <p:cNvPr id="107" name="Text Placeholder 5"/>
          <p:cNvSpPr>
            <a:spLocks noGrp="1"/>
          </p:cNvSpPr>
          <p:nvPr>
            <p:ph type="body" sz="quarter" idx="27" hasCustomPrompt="1"/>
          </p:nvPr>
        </p:nvSpPr>
        <p:spPr>
          <a:xfrm>
            <a:off x="17573625" y="7166816"/>
            <a:ext cx="4136231"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(click to edit)  REFERENCES</a:t>
            </a:r>
            <a:endParaRPr lang="en-US" dirty="0"/>
          </a:p>
        </p:txBody>
      </p:sp>
      <p:sp>
        <p:nvSpPr>
          <p:cNvPr id="108" name="Text Placeholder 3"/>
          <p:cNvSpPr>
            <a:spLocks noGrp="1"/>
          </p:cNvSpPr>
          <p:nvPr>
            <p:ph type="body" sz="quarter" idx="28" hasCustomPrompt="1"/>
          </p:nvPr>
        </p:nvSpPr>
        <p:spPr>
          <a:xfrm>
            <a:off x="17573625" y="7558626"/>
            <a:ext cx="4136231" cy="282065"/>
          </a:xfrm>
          <a:prstGeom prst="rect">
            <a:avLst/>
          </a:prstGeom>
        </p:spPr>
        <p:txBody>
          <a:bodyPr wrap="square" lIns="68580" tIns="68580" rIns="68580" bIns="68580">
            <a:spAutoFit/>
          </a:bodyPr>
          <a:lstStyle>
            <a:lvl1pPr marL="0" indent="0">
              <a:buNone/>
              <a:defRPr sz="933">
                <a:solidFill>
                  <a:schemeClr val="accent5">
                    <a:lumMod val="50000"/>
                  </a:schemeClr>
                </a:solidFill>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Type in or paste your text here</a:t>
            </a:r>
            <a:endParaRPr lang="en-US" dirty="0"/>
          </a:p>
        </p:txBody>
      </p:sp>
      <p:sp>
        <p:nvSpPr>
          <p:cNvPr id="109" name="Text Placeholder 5"/>
          <p:cNvSpPr>
            <a:spLocks noGrp="1"/>
          </p:cNvSpPr>
          <p:nvPr>
            <p:ph type="body" sz="quarter" idx="29" hasCustomPrompt="1"/>
          </p:nvPr>
        </p:nvSpPr>
        <p:spPr>
          <a:xfrm>
            <a:off x="17573625" y="12487627"/>
            <a:ext cx="4136231"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(click to edit)   REFERENCES/CONTACT</a:t>
            </a:r>
            <a:endParaRPr lang="en-US" dirty="0"/>
          </a:p>
        </p:txBody>
      </p:sp>
      <p:sp>
        <p:nvSpPr>
          <p:cNvPr id="110" name="Text Placeholder 3"/>
          <p:cNvSpPr>
            <a:spLocks noGrp="1"/>
          </p:cNvSpPr>
          <p:nvPr>
            <p:ph type="body" sz="quarter" idx="30" hasCustomPrompt="1"/>
          </p:nvPr>
        </p:nvSpPr>
        <p:spPr>
          <a:xfrm>
            <a:off x="17573625" y="12879439"/>
            <a:ext cx="4136231" cy="282065"/>
          </a:xfrm>
          <a:prstGeom prst="rect">
            <a:avLst/>
          </a:prstGeom>
        </p:spPr>
        <p:txBody>
          <a:bodyPr wrap="square" lIns="68580" tIns="68580" rIns="68580" bIns="68580">
            <a:spAutoFit/>
          </a:bodyPr>
          <a:lstStyle>
            <a:lvl1pPr marL="0" indent="0">
              <a:buNone/>
              <a:defRPr sz="933">
                <a:solidFill>
                  <a:schemeClr val="accent5">
                    <a:lumMod val="50000"/>
                  </a:schemeClr>
                </a:solidFill>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Type in or paste your text here</a:t>
            </a:r>
            <a:endParaRPr lang="en-US" dirty="0"/>
          </a:p>
        </p:txBody>
      </p:sp>
      <p:sp>
        <p:nvSpPr>
          <p:cNvPr id="111" name="Text Placeholder 3"/>
          <p:cNvSpPr>
            <a:spLocks noGrp="1"/>
          </p:cNvSpPr>
          <p:nvPr>
            <p:ph type="body" sz="quarter" idx="96" hasCustomPrompt="1"/>
          </p:nvPr>
        </p:nvSpPr>
        <p:spPr>
          <a:xfrm>
            <a:off x="239095" y="12879439"/>
            <a:ext cx="4135673" cy="282065"/>
          </a:xfrm>
          <a:prstGeom prst="rect">
            <a:avLst/>
          </a:prstGeom>
        </p:spPr>
        <p:txBody>
          <a:bodyPr wrap="square" lIns="68580" tIns="68580" rIns="68580" bIns="68580">
            <a:spAutoFit/>
          </a:bodyPr>
          <a:lstStyle>
            <a:lvl1pPr marL="0" indent="0">
              <a:buNone/>
              <a:defRPr sz="933">
                <a:solidFill>
                  <a:schemeClr val="accent5">
                    <a:lumMod val="50000"/>
                  </a:schemeClr>
                </a:solidFill>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Type in or paste your text here</a:t>
            </a:r>
            <a:endParaRPr lang="en-US" dirty="0"/>
          </a:p>
        </p:txBody>
      </p:sp>
      <p:sp>
        <p:nvSpPr>
          <p:cNvPr id="114" name="Picture Placeholder 13"/>
          <p:cNvSpPr>
            <a:spLocks noGrp="1"/>
          </p:cNvSpPr>
          <p:nvPr>
            <p:ph type="pic" sz="quarter" idx="135"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115" name="Text Placeholder 5"/>
          <p:cNvSpPr>
            <a:spLocks noGrp="1"/>
          </p:cNvSpPr>
          <p:nvPr>
            <p:ph type="body" sz="quarter" idx="149" hasCustomPrompt="1"/>
          </p:nvPr>
        </p:nvSpPr>
        <p:spPr>
          <a:xfrm>
            <a:off x="-5409489" y="9395142"/>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116" name="Text Placeholder 3"/>
          <p:cNvSpPr>
            <a:spLocks noGrp="1"/>
          </p:cNvSpPr>
          <p:nvPr>
            <p:ph type="body" sz="quarter" idx="160" hasCustomPrompt="1"/>
          </p:nvPr>
        </p:nvSpPr>
        <p:spPr>
          <a:xfrm>
            <a:off x="-5408114" y="11122078"/>
            <a:ext cx="5216984" cy="282065"/>
          </a:xfrm>
          <a:prstGeom prst="rect">
            <a:avLst/>
          </a:prstGeom>
        </p:spPr>
        <p:txBody>
          <a:bodyPr wrap="square" lIns="68580" tIns="68580" rIns="68580" bIns="68580">
            <a:spAutoFit/>
          </a:bodyPr>
          <a:lstStyle>
            <a:lvl1pPr marL="0" indent="0">
              <a:buNone/>
              <a:defRPr sz="933" baseline="0">
                <a:solidFill>
                  <a:schemeClr val="accent5">
                    <a:lumMod val="50000"/>
                  </a:schemeClr>
                </a:solidFill>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117" name="Text Placeholder 5"/>
          <p:cNvSpPr>
            <a:spLocks noGrp="1"/>
          </p:cNvSpPr>
          <p:nvPr>
            <p:ph type="body" sz="quarter" idx="161" hasCustomPrompt="1"/>
          </p:nvPr>
        </p:nvSpPr>
        <p:spPr>
          <a:xfrm>
            <a:off x="-5409489" y="9395142"/>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120" name="Text Placeholder 5"/>
          <p:cNvSpPr>
            <a:spLocks noGrp="1"/>
          </p:cNvSpPr>
          <p:nvPr>
            <p:ph type="body" sz="quarter" idx="162" hasCustomPrompt="1"/>
          </p:nvPr>
        </p:nvSpPr>
        <p:spPr>
          <a:xfrm>
            <a:off x="-5409489" y="9395142"/>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121" name="Text Placeholder 5"/>
          <p:cNvSpPr>
            <a:spLocks noGrp="1"/>
          </p:cNvSpPr>
          <p:nvPr>
            <p:ph type="body" sz="quarter" idx="163" hasCustomPrompt="1"/>
          </p:nvPr>
        </p:nvSpPr>
        <p:spPr>
          <a:xfrm>
            <a:off x="-5409489" y="9395142"/>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122" name="Text Placeholder 5"/>
          <p:cNvSpPr>
            <a:spLocks noGrp="1"/>
          </p:cNvSpPr>
          <p:nvPr>
            <p:ph type="body" sz="quarter" idx="164" hasCustomPrompt="1"/>
          </p:nvPr>
        </p:nvSpPr>
        <p:spPr>
          <a:xfrm>
            <a:off x="-5409489" y="9395142"/>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123" name="Text Placeholder 5"/>
          <p:cNvSpPr>
            <a:spLocks noGrp="1"/>
          </p:cNvSpPr>
          <p:nvPr>
            <p:ph type="body" sz="quarter" idx="165" hasCustomPrompt="1"/>
          </p:nvPr>
        </p:nvSpPr>
        <p:spPr>
          <a:xfrm>
            <a:off x="-5409489" y="9395142"/>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124" name="Text Placeholder 5"/>
          <p:cNvSpPr>
            <a:spLocks noGrp="1"/>
          </p:cNvSpPr>
          <p:nvPr>
            <p:ph type="body" sz="quarter" idx="166" hasCustomPrompt="1"/>
          </p:nvPr>
        </p:nvSpPr>
        <p:spPr>
          <a:xfrm>
            <a:off x="-5409489" y="9395142"/>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125" name="Text Placeholder 5"/>
          <p:cNvSpPr>
            <a:spLocks noGrp="1"/>
          </p:cNvSpPr>
          <p:nvPr>
            <p:ph type="body" sz="quarter" idx="167" hasCustomPrompt="1"/>
          </p:nvPr>
        </p:nvSpPr>
        <p:spPr>
          <a:xfrm>
            <a:off x="-5409489" y="9395142"/>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126" name="Text Placeholder 5"/>
          <p:cNvSpPr>
            <a:spLocks noGrp="1"/>
          </p:cNvSpPr>
          <p:nvPr>
            <p:ph type="body" sz="quarter" idx="168" hasCustomPrompt="1"/>
          </p:nvPr>
        </p:nvSpPr>
        <p:spPr>
          <a:xfrm>
            <a:off x="-5409489" y="9395142"/>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127" name="Text Placeholder 5"/>
          <p:cNvSpPr>
            <a:spLocks noGrp="1"/>
          </p:cNvSpPr>
          <p:nvPr>
            <p:ph type="body" sz="quarter" idx="169" hasCustomPrompt="1"/>
          </p:nvPr>
        </p:nvSpPr>
        <p:spPr>
          <a:xfrm>
            <a:off x="-5409489" y="9395142"/>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128" name="Text Placeholder 5"/>
          <p:cNvSpPr>
            <a:spLocks noGrp="1"/>
          </p:cNvSpPr>
          <p:nvPr>
            <p:ph type="body" sz="quarter" idx="170" hasCustomPrompt="1"/>
          </p:nvPr>
        </p:nvSpPr>
        <p:spPr>
          <a:xfrm>
            <a:off x="-5409489" y="9395142"/>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129" name="Text Placeholder 5"/>
          <p:cNvSpPr>
            <a:spLocks noGrp="1"/>
          </p:cNvSpPr>
          <p:nvPr>
            <p:ph type="body" sz="quarter" idx="171" hasCustomPrompt="1"/>
          </p:nvPr>
        </p:nvSpPr>
        <p:spPr>
          <a:xfrm>
            <a:off x="-5409489" y="9395142"/>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130" name="Text Placeholder 5"/>
          <p:cNvSpPr>
            <a:spLocks noGrp="1"/>
          </p:cNvSpPr>
          <p:nvPr>
            <p:ph type="body" sz="quarter" idx="172" hasCustomPrompt="1"/>
          </p:nvPr>
        </p:nvSpPr>
        <p:spPr>
          <a:xfrm>
            <a:off x="-5409489" y="9395142"/>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131" name="Text Placeholder 3"/>
          <p:cNvSpPr>
            <a:spLocks noGrp="1"/>
          </p:cNvSpPr>
          <p:nvPr>
            <p:ph type="body" sz="quarter" idx="173" hasCustomPrompt="1"/>
          </p:nvPr>
        </p:nvSpPr>
        <p:spPr>
          <a:xfrm>
            <a:off x="-5408114" y="11122078"/>
            <a:ext cx="5216984" cy="282065"/>
          </a:xfrm>
          <a:prstGeom prst="rect">
            <a:avLst/>
          </a:prstGeom>
        </p:spPr>
        <p:txBody>
          <a:bodyPr wrap="square" lIns="68580" tIns="68580" rIns="68580" bIns="68580">
            <a:spAutoFit/>
          </a:bodyPr>
          <a:lstStyle>
            <a:lvl1pPr marL="0" indent="0">
              <a:buNone/>
              <a:defRPr sz="933" baseline="0">
                <a:solidFill>
                  <a:schemeClr val="accent5">
                    <a:lumMod val="50000"/>
                  </a:schemeClr>
                </a:solidFill>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132" name="Text Placeholder 3"/>
          <p:cNvSpPr>
            <a:spLocks noGrp="1"/>
          </p:cNvSpPr>
          <p:nvPr>
            <p:ph type="body" sz="quarter" idx="174" hasCustomPrompt="1"/>
          </p:nvPr>
        </p:nvSpPr>
        <p:spPr>
          <a:xfrm>
            <a:off x="-5408114" y="11122078"/>
            <a:ext cx="5216984" cy="282065"/>
          </a:xfrm>
          <a:prstGeom prst="rect">
            <a:avLst/>
          </a:prstGeom>
        </p:spPr>
        <p:txBody>
          <a:bodyPr wrap="square" lIns="68580" tIns="68580" rIns="68580" bIns="68580">
            <a:spAutoFit/>
          </a:bodyPr>
          <a:lstStyle>
            <a:lvl1pPr marL="0" indent="0">
              <a:buNone/>
              <a:defRPr sz="933" baseline="0">
                <a:solidFill>
                  <a:schemeClr val="accent5">
                    <a:lumMod val="50000"/>
                  </a:schemeClr>
                </a:solidFill>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133" name="Text Placeholder 3"/>
          <p:cNvSpPr>
            <a:spLocks noGrp="1"/>
          </p:cNvSpPr>
          <p:nvPr>
            <p:ph type="body" sz="quarter" idx="175" hasCustomPrompt="1"/>
          </p:nvPr>
        </p:nvSpPr>
        <p:spPr>
          <a:xfrm>
            <a:off x="-5408114" y="11122078"/>
            <a:ext cx="5216984" cy="282065"/>
          </a:xfrm>
          <a:prstGeom prst="rect">
            <a:avLst/>
          </a:prstGeom>
        </p:spPr>
        <p:txBody>
          <a:bodyPr wrap="square" lIns="68580" tIns="68580" rIns="68580" bIns="68580">
            <a:spAutoFit/>
          </a:bodyPr>
          <a:lstStyle>
            <a:lvl1pPr marL="0" indent="0">
              <a:buNone/>
              <a:defRPr sz="933" baseline="0">
                <a:solidFill>
                  <a:schemeClr val="accent5">
                    <a:lumMod val="50000"/>
                  </a:schemeClr>
                </a:solidFill>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134" name="Text Placeholder 3"/>
          <p:cNvSpPr>
            <a:spLocks noGrp="1"/>
          </p:cNvSpPr>
          <p:nvPr>
            <p:ph type="body" sz="quarter" idx="176" hasCustomPrompt="1"/>
          </p:nvPr>
        </p:nvSpPr>
        <p:spPr>
          <a:xfrm>
            <a:off x="-5408114" y="11122078"/>
            <a:ext cx="5216984" cy="282065"/>
          </a:xfrm>
          <a:prstGeom prst="rect">
            <a:avLst/>
          </a:prstGeom>
        </p:spPr>
        <p:txBody>
          <a:bodyPr wrap="square" lIns="68580" tIns="68580" rIns="68580" bIns="68580">
            <a:spAutoFit/>
          </a:bodyPr>
          <a:lstStyle>
            <a:lvl1pPr marL="0" indent="0">
              <a:buNone/>
              <a:defRPr sz="933" baseline="0">
                <a:solidFill>
                  <a:schemeClr val="accent5">
                    <a:lumMod val="50000"/>
                  </a:schemeClr>
                </a:solidFill>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135" name="Text Placeholder 3"/>
          <p:cNvSpPr>
            <a:spLocks noGrp="1"/>
          </p:cNvSpPr>
          <p:nvPr>
            <p:ph type="body" sz="quarter" idx="177" hasCustomPrompt="1"/>
          </p:nvPr>
        </p:nvSpPr>
        <p:spPr>
          <a:xfrm>
            <a:off x="-5408114" y="11122078"/>
            <a:ext cx="5216984" cy="282065"/>
          </a:xfrm>
          <a:prstGeom prst="rect">
            <a:avLst/>
          </a:prstGeom>
        </p:spPr>
        <p:txBody>
          <a:bodyPr wrap="square" lIns="68580" tIns="68580" rIns="68580" bIns="68580">
            <a:spAutoFit/>
          </a:bodyPr>
          <a:lstStyle>
            <a:lvl1pPr marL="0" indent="0">
              <a:buNone/>
              <a:defRPr sz="933" baseline="0">
                <a:solidFill>
                  <a:schemeClr val="accent5">
                    <a:lumMod val="50000"/>
                  </a:schemeClr>
                </a:solidFill>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136" name="Text Placeholder 3"/>
          <p:cNvSpPr>
            <a:spLocks noGrp="1"/>
          </p:cNvSpPr>
          <p:nvPr>
            <p:ph type="body" sz="quarter" idx="178" hasCustomPrompt="1"/>
          </p:nvPr>
        </p:nvSpPr>
        <p:spPr>
          <a:xfrm>
            <a:off x="-5408114" y="11122078"/>
            <a:ext cx="5216984" cy="282065"/>
          </a:xfrm>
          <a:prstGeom prst="rect">
            <a:avLst/>
          </a:prstGeom>
        </p:spPr>
        <p:txBody>
          <a:bodyPr wrap="square" lIns="68580" tIns="68580" rIns="68580" bIns="68580">
            <a:spAutoFit/>
          </a:bodyPr>
          <a:lstStyle>
            <a:lvl1pPr marL="0" indent="0">
              <a:buNone/>
              <a:defRPr sz="933" baseline="0">
                <a:solidFill>
                  <a:schemeClr val="accent5">
                    <a:lumMod val="50000"/>
                  </a:schemeClr>
                </a:solidFill>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137" name="Text Placeholder 3"/>
          <p:cNvSpPr>
            <a:spLocks noGrp="1"/>
          </p:cNvSpPr>
          <p:nvPr>
            <p:ph type="body" sz="quarter" idx="179" hasCustomPrompt="1"/>
          </p:nvPr>
        </p:nvSpPr>
        <p:spPr>
          <a:xfrm>
            <a:off x="-5408114" y="11122078"/>
            <a:ext cx="5216984" cy="282065"/>
          </a:xfrm>
          <a:prstGeom prst="rect">
            <a:avLst/>
          </a:prstGeom>
        </p:spPr>
        <p:txBody>
          <a:bodyPr wrap="square" lIns="68580" tIns="68580" rIns="68580" bIns="68580">
            <a:spAutoFit/>
          </a:bodyPr>
          <a:lstStyle>
            <a:lvl1pPr marL="0" indent="0">
              <a:buNone/>
              <a:defRPr sz="933" baseline="0">
                <a:solidFill>
                  <a:schemeClr val="accent5">
                    <a:lumMod val="50000"/>
                  </a:schemeClr>
                </a:solidFill>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138" name="Text Placeholder 3"/>
          <p:cNvSpPr>
            <a:spLocks noGrp="1"/>
          </p:cNvSpPr>
          <p:nvPr>
            <p:ph type="body" sz="quarter" idx="180" hasCustomPrompt="1"/>
          </p:nvPr>
        </p:nvSpPr>
        <p:spPr>
          <a:xfrm>
            <a:off x="-5408114" y="11122078"/>
            <a:ext cx="5216984" cy="282065"/>
          </a:xfrm>
          <a:prstGeom prst="rect">
            <a:avLst/>
          </a:prstGeom>
        </p:spPr>
        <p:txBody>
          <a:bodyPr wrap="square" lIns="68580" tIns="68580" rIns="68580" bIns="68580">
            <a:spAutoFit/>
          </a:bodyPr>
          <a:lstStyle>
            <a:lvl1pPr marL="0" indent="0">
              <a:buNone/>
              <a:defRPr sz="933" baseline="0">
                <a:solidFill>
                  <a:schemeClr val="accent5">
                    <a:lumMod val="50000"/>
                  </a:schemeClr>
                </a:solidFill>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139" name="Text Placeholder 3"/>
          <p:cNvSpPr>
            <a:spLocks noGrp="1"/>
          </p:cNvSpPr>
          <p:nvPr>
            <p:ph type="body" sz="quarter" idx="181" hasCustomPrompt="1"/>
          </p:nvPr>
        </p:nvSpPr>
        <p:spPr>
          <a:xfrm>
            <a:off x="-5408114" y="11122078"/>
            <a:ext cx="5216984" cy="282065"/>
          </a:xfrm>
          <a:prstGeom prst="rect">
            <a:avLst/>
          </a:prstGeom>
        </p:spPr>
        <p:txBody>
          <a:bodyPr wrap="square" lIns="68580" tIns="68580" rIns="68580" bIns="68580">
            <a:spAutoFit/>
          </a:bodyPr>
          <a:lstStyle>
            <a:lvl1pPr marL="0" indent="0">
              <a:buNone/>
              <a:defRPr sz="933" baseline="0">
                <a:solidFill>
                  <a:schemeClr val="accent5">
                    <a:lumMod val="50000"/>
                  </a:schemeClr>
                </a:solidFill>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140" name="Text Placeholder 3"/>
          <p:cNvSpPr>
            <a:spLocks noGrp="1"/>
          </p:cNvSpPr>
          <p:nvPr>
            <p:ph type="body" sz="quarter" idx="182" hasCustomPrompt="1"/>
          </p:nvPr>
        </p:nvSpPr>
        <p:spPr>
          <a:xfrm>
            <a:off x="-5408114" y="11122078"/>
            <a:ext cx="5216984" cy="282065"/>
          </a:xfrm>
          <a:prstGeom prst="rect">
            <a:avLst/>
          </a:prstGeom>
          <a:solidFill>
            <a:schemeClr val="bg1">
              <a:lumMod val="85000"/>
            </a:schemeClr>
          </a:solidFill>
          <a:ln>
            <a:solidFill>
              <a:schemeClr val="bg1">
                <a:lumMod val="85000"/>
              </a:schemeClr>
            </a:solidFill>
          </a:ln>
        </p:spPr>
        <p:txBody>
          <a:bodyPr wrap="square" lIns="68580" tIns="68580" rIns="68580" bIns="68580">
            <a:spAutoFit/>
          </a:bodyPr>
          <a:lstStyle>
            <a:lvl1pPr marL="0" indent="0">
              <a:buNone/>
              <a:defRPr sz="933" baseline="0">
                <a:solidFill>
                  <a:schemeClr val="accent5">
                    <a:lumMod val="50000"/>
                  </a:schemeClr>
                </a:solidFill>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141" name="Picture Placeholder 13"/>
          <p:cNvSpPr>
            <a:spLocks noGrp="1"/>
          </p:cNvSpPr>
          <p:nvPr>
            <p:ph type="pic" sz="quarter" idx="183"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142" name="Picture Placeholder 13"/>
          <p:cNvSpPr>
            <a:spLocks noGrp="1"/>
          </p:cNvSpPr>
          <p:nvPr>
            <p:ph type="pic" sz="quarter" idx="184"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143" name="Picture Placeholder 13"/>
          <p:cNvSpPr>
            <a:spLocks noGrp="1"/>
          </p:cNvSpPr>
          <p:nvPr>
            <p:ph type="pic" sz="quarter" idx="185"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144" name="Picture Placeholder 13"/>
          <p:cNvSpPr>
            <a:spLocks noGrp="1"/>
          </p:cNvSpPr>
          <p:nvPr>
            <p:ph type="pic" sz="quarter" idx="186"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145" name="Picture Placeholder 13"/>
          <p:cNvSpPr>
            <a:spLocks noGrp="1"/>
          </p:cNvSpPr>
          <p:nvPr>
            <p:ph type="pic" sz="quarter" idx="187"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146" name="Picture Placeholder 13"/>
          <p:cNvSpPr>
            <a:spLocks noGrp="1"/>
          </p:cNvSpPr>
          <p:nvPr>
            <p:ph type="pic" sz="quarter" idx="188"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147" name="Picture Placeholder 13"/>
          <p:cNvSpPr>
            <a:spLocks noGrp="1"/>
          </p:cNvSpPr>
          <p:nvPr>
            <p:ph type="pic" sz="quarter" idx="189"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148" name="Picture Placeholder 13"/>
          <p:cNvSpPr>
            <a:spLocks noGrp="1"/>
          </p:cNvSpPr>
          <p:nvPr>
            <p:ph type="pic" sz="quarter" idx="190"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149" name="Picture Placeholder 13"/>
          <p:cNvSpPr>
            <a:spLocks noGrp="1"/>
          </p:cNvSpPr>
          <p:nvPr>
            <p:ph type="pic" sz="quarter" idx="191"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150" name="Picture Placeholder 13"/>
          <p:cNvSpPr>
            <a:spLocks noGrp="1"/>
          </p:cNvSpPr>
          <p:nvPr>
            <p:ph type="pic" sz="quarter" idx="192"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151" name="Picture Placeholder 13"/>
          <p:cNvSpPr>
            <a:spLocks noGrp="1"/>
          </p:cNvSpPr>
          <p:nvPr>
            <p:ph type="pic" sz="quarter" idx="193"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152" name="Picture Placeholder 13"/>
          <p:cNvSpPr>
            <a:spLocks noGrp="1"/>
          </p:cNvSpPr>
          <p:nvPr>
            <p:ph type="pic" sz="quarter" idx="194"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60" name="Text Placeholder 3"/>
          <p:cNvSpPr>
            <a:spLocks noGrp="1"/>
          </p:cNvSpPr>
          <p:nvPr>
            <p:ph type="body" sz="quarter" idx="195" hasCustomPrompt="1"/>
          </p:nvPr>
        </p:nvSpPr>
        <p:spPr>
          <a:xfrm>
            <a:off x="8910897" y="3106200"/>
            <a:ext cx="4145483" cy="282065"/>
          </a:xfrm>
          <a:prstGeom prst="rect">
            <a:avLst/>
          </a:prstGeom>
        </p:spPr>
        <p:txBody>
          <a:bodyPr wrap="square" lIns="68580" tIns="68580" rIns="68580" bIns="68580">
            <a:spAutoFit/>
          </a:bodyPr>
          <a:lstStyle>
            <a:lvl1pPr marL="0" indent="0">
              <a:buNone/>
              <a:defRPr sz="933">
                <a:solidFill>
                  <a:schemeClr val="accent5">
                    <a:lumMod val="50000"/>
                  </a:schemeClr>
                </a:solidFill>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Type in or paste your text here</a:t>
            </a:r>
            <a:endParaRPr lang="en-US" dirty="0"/>
          </a:p>
        </p:txBody>
      </p:sp>
      <p:sp>
        <p:nvSpPr>
          <p:cNvPr id="61" name="Text Placeholder 3"/>
          <p:cNvSpPr>
            <a:spLocks noGrp="1"/>
          </p:cNvSpPr>
          <p:nvPr>
            <p:ph type="body" sz="quarter" idx="196" hasCustomPrompt="1"/>
          </p:nvPr>
        </p:nvSpPr>
        <p:spPr>
          <a:xfrm>
            <a:off x="13242261" y="3106200"/>
            <a:ext cx="4145483" cy="282065"/>
          </a:xfrm>
          <a:prstGeom prst="rect">
            <a:avLst/>
          </a:prstGeom>
        </p:spPr>
        <p:txBody>
          <a:bodyPr wrap="square" lIns="68580" tIns="68580" rIns="68580" bIns="68580">
            <a:spAutoFit/>
          </a:bodyPr>
          <a:lstStyle>
            <a:lvl1pPr marL="0" indent="0">
              <a:buNone/>
              <a:defRPr sz="933">
                <a:solidFill>
                  <a:schemeClr val="accent5">
                    <a:lumMod val="50000"/>
                  </a:schemeClr>
                </a:solidFill>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Type in or paste your text here</a:t>
            </a:r>
            <a:endParaRPr lang="en-US" dirty="0"/>
          </a:p>
        </p:txBody>
      </p:sp>
      <p:sp>
        <p:nvSpPr>
          <p:cNvPr id="63" name="Text Placeholder 3"/>
          <p:cNvSpPr>
            <a:spLocks noGrp="1"/>
          </p:cNvSpPr>
          <p:nvPr>
            <p:ph type="body" sz="quarter" idx="197" hasCustomPrompt="1"/>
          </p:nvPr>
        </p:nvSpPr>
        <p:spPr>
          <a:xfrm>
            <a:off x="248171" y="3106200"/>
            <a:ext cx="4145483" cy="282065"/>
          </a:xfrm>
          <a:prstGeom prst="rect">
            <a:avLst/>
          </a:prstGeom>
        </p:spPr>
        <p:txBody>
          <a:bodyPr wrap="square" lIns="68580" tIns="68580" rIns="68580" bIns="68580">
            <a:spAutoFit/>
          </a:bodyPr>
          <a:lstStyle>
            <a:lvl1pPr marL="0" indent="0">
              <a:buNone/>
              <a:defRPr sz="933">
                <a:solidFill>
                  <a:schemeClr val="accent5">
                    <a:lumMod val="50000"/>
                  </a:schemeClr>
                </a:solidFill>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Type in or paste your text here</a:t>
            </a:r>
            <a:endParaRPr lang="en-US" dirty="0"/>
          </a:p>
        </p:txBody>
      </p:sp>
      <p:sp>
        <p:nvSpPr>
          <p:cNvPr id="66" name="Picture Placeholder 13"/>
          <p:cNvSpPr>
            <a:spLocks noGrp="1"/>
          </p:cNvSpPr>
          <p:nvPr>
            <p:ph type="pic" sz="quarter" idx="15" hasCustomPrompt="1"/>
          </p:nvPr>
        </p:nvSpPr>
        <p:spPr>
          <a:xfrm>
            <a:off x="237332" y="571500"/>
            <a:ext cx="2209800" cy="1257300"/>
          </a:xfrm>
          <a:prstGeom prst="rect">
            <a:avLst/>
          </a:prstGeom>
        </p:spPr>
        <p:txBody>
          <a:bodyPr lIns="58781" tIns="29390" rIns="58781" bIns="29390" anchor="ctr"/>
          <a:lstStyle>
            <a:lvl1pPr algn="ctr">
              <a:buNone/>
              <a:defRPr sz="1733">
                <a:solidFill>
                  <a:schemeClr val="bg1"/>
                </a:solidFill>
              </a:defRPr>
            </a:lvl1pPr>
          </a:lstStyle>
          <a:p>
            <a:r>
              <a:rPr lang="en-US" dirty="0" smtClean="0"/>
              <a:t>LOGO</a:t>
            </a:r>
            <a:endParaRPr lang="en-US" dirty="0"/>
          </a:p>
        </p:txBody>
      </p:sp>
      <p:sp>
        <p:nvSpPr>
          <p:cNvPr id="69" name="Picture Placeholder 13"/>
          <p:cNvSpPr>
            <a:spLocks noGrp="1"/>
          </p:cNvSpPr>
          <p:nvPr>
            <p:ph type="pic" sz="quarter" idx="18" hasCustomPrompt="1"/>
          </p:nvPr>
        </p:nvSpPr>
        <p:spPr>
          <a:xfrm>
            <a:off x="19500057" y="571500"/>
            <a:ext cx="2209800" cy="1257300"/>
          </a:xfrm>
          <a:prstGeom prst="rect">
            <a:avLst/>
          </a:prstGeom>
        </p:spPr>
        <p:txBody>
          <a:bodyPr lIns="58781" tIns="29390" rIns="58781" bIns="29390" anchor="ctr"/>
          <a:lstStyle>
            <a:lvl1pPr algn="ctr">
              <a:buNone/>
              <a:defRPr sz="1733">
                <a:solidFill>
                  <a:schemeClr val="bg1"/>
                </a:solidFill>
              </a:defRPr>
            </a:lvl1pPr>
          </a:lstStyle>
          <a:p>
            <a:r>
              <a:rPr lang="en-US" dirty="0" smtClean="0"/>
              <a:t>LOGO</a:t>
            </a:r>
            <a:endParaRPr lang="en-US" dirty="0"/>
          </a:p>
        </p:txBody>
      </p:sp>
      <p:sp>
        <p:nvSpPr>
          <p:cNvPr id="64" name="Text Placeholder 76"/>
          <p:cNvSpPr>
            <a:spLocks noGrp="1"/>
          </p:cNvSpPr>
          <p:nvPr>
            <p:ph type="body" sz="quarter" idx="150" hasCustomPrompt="1"/>
          </p:nvPr>
        </p:nvSpPr>
        <p:spPr>
          <a:xfrm>
            <a:off x="2717074" y="1025918"/>
            <a:ext cx="16511452" cy="598230"/>
          </a:xfrm>
          <a:prstGeom prst="rect">
            <a:avLst/>
          </a:prstGeom>
        </p:spPr>
        <p:txBody>
          <a:bodyPr>
            <a:normAutofit/>
          </a:bodyPr>
          <a:lstStyle>
            <a:lvl1pPr algn="ctr">
              <a:buFontTx/>
              <a:buNone/>
              <a:defRPr sz="2667">
                <a:solidFill>
                  <a:srgbClr val="002060"/>
                </a:solidFill>
              </a:defRPr>
            </a:lvl1pPr>
            <a:lvl2pPr>
              <a:buFontTx/>
              <a:buNone/>
              <a:defRPr sz="4800"/>
            </a:lvl2pPr>
            <a:lvl3pPr>
              <a:buFontTx/>
              <a:buNone/>
              <a:defRPr sz="4800"/>
            </a:lvl3pPr>
            <a:lvl4pPr>
              <a:buFontTx/>
              <a:buNone/>
              <a:defRPr sz="4800"/>
            </a:lvl4pPr>
            <a:lvl5pPr>
              <a:buFontTx/>
              <a:buNone/>
              <a:defRPr sz="4800"/>
            </a:lvl5pPr>
          </a:lstStyle>
          <a:p>
            <a:pPr lvl="0"/>
            <a:r>
              <a:rPr lang="en-US" dirty="0" smtClean="0"/>
              <a:t>Click here to add authors</a:t>
            </a:r>
            <a:endParaRPr lang="en-US" dirty="0"/>
          </a:p>
        </p:txBody>
      </p:sp>
      <p:sp>
        <p:nvSpPr>
          <p:cNvPr id="65" name="Text Placeholder 76"/>
          <p:cNvSpPr>
            <a:spLocks noGrp="1"/>
          </p:cNvSpPr>
          <p:nvPr>
            <p:ph type="body" sz="quarter" idx="198" hasCustomPrompt="1"/>
          </p:nvPr>
        </p:nvSpPr>
        <p:spPr>
          <a:xfrm>
            <a:off x="2717074" y="1624148"/>
            <a:ext cx="16511452" cy="634555"/>
          </a:xfrm>
          <a:prstGeom prst="rect">
            <a:avLst/>
          </a:prstGeom>
        </p:spPr>
        <p:txBody>
          <a:bodyPr>
            <a:normAutofit/>
          </a:bodyPr>
          <a:lstStyle>
            <a:lvl1pPr algn="ctr">
              <a:buFontTx/>
              <a:buNone/>
              <a:defRPr sz="2133">
                <a:solidFill>
                  <a:schemeClr val="bg1"/>
                </a:solidFill>
              </a:defRPr>
            </a:lvl1pPr>
            <a:lvl2pPr>
              <a:buFontTx/>
              <a:buNone/>
              <a:defRPr sz="4800"/>
            </a:lvl2pPr>
            <a:lvl3pPr>
              <a:buFontTx/>
              <a:buNone/>
              <a:defRPr sz="4800"/>
            </a:lvl3pPr>
            <a:lvl4pPr>
              <a:buFontTx/>
              <a:buNone/>
              <a:defRPr sz="4800"/>
            </a:lvl4pPr>
            <a:lvl5pPr>
              <a:buFontTx/>
              <a:buNone/>
              <a:defRPr sz="4800"/>
            </a:lvl5pPr>
          </a:lstStyle>
          <a:p>
            <a:pPr lvl="0"/>
            <a:r>
              <a:rPr lang="en-US" dirty="0" smtClean="0"/>
              <a:t>Click here to add affiliations</a:t>
            </a:r>
            <a:endParaRPr lang="en-US" dirty="0"/>
          </a:p>
        </p:txBody>
      </p:sp>
      <p:sp>
        <p:nvSpPr>
          <p:cNvPr id="67" name="Text Placeholder 76"/>
          <p:cNvSpPr>
            <a:spLocks noGrp="1"/>
          </p:cNvSpPr>
          <p:nvPr>
            <p:ph type="body" sz="quarter" idx="199" hasCustomPrompt="1"/>
          </p:nvPr>
        </p:nvSpPr>
        <p:spPr>
          <a:xfrm>
            <a:off x="2717074" y="180134"/>
            <a:ext cx="16511452" cy="834414"/>
          </a:xfrm>
          <a:prstGeom prst="rect">
            <a:avLst/>
          </a:prstGeom>
        </p:spPr>
        <p:txBody>
          <a:bodyPr>
            <a:normAutofit/>
          </a:bodyPr>
          <a:lstStyle>
            <a:lvl1pPr algn="ctr">
              <a:buFontTx/>
              <a:buNone/>
              <a:defRPr sz="3600" b="1">
                <a:solidFill>
                  <a:schemeClr val="bg1"/>
                </a:solidFill>
              </a:defRPr>
            </a:lvl1pPr>
            <a:lvl2pPr>
              <a:buFontTx/>
              <a:buNone/>
              <a:defRPr sz="4800"/>
            </a:lvl2pPr>
            <a:lvl3pPr>
              <a:buFontTx/>
              <a:buNone/>
              <a:defRPr sz="4800"/>
            </a:lvl3pPr>
            <a:lvl4pPr>
              <a:buFontTx/>
              <a:buNone/>
              <a:defRPr sz="4800"/>
            </a:lvl4pPr>
            <a:lvl5pPr>
              <a:buFontTx/>
              <a:buNone/>
              <a:defRPr sz="48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pos="691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tandard 5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37332" y="8217657"/>
            <a:ext cx="4145483" cy="282065"/>
          </a:xfrm>
          <a:prstGeom prst="rect">
            <a:avLst/>
          </a:prstGeom>
        </p:spPr>
        <p:txBody>
          <a:bodyPr wrap="square" lIns="68580" tIns="68580" rIns="68580" bIns="68580">
            <a:spAutoFit/>
          </a:bodyPr>
          <a:lstStyle>
            <a:lvl1pPr marL="0" indent="0">
              <a:buNone/>
              <a:defRPr sz="933">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237332" y="2702466"/>
            <a:ext cx="4145483"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(click to edit) INTRODUCTION/ABSTRACT</a:t>
            </a:r>
            <a:endParaRPr lang="en-US" dirty="0"/>
          </a:p>
        </p:txBody>
      </p:sp>
      <p:sp>
        <p:nvSpPr>
          <p:cNvPr id="20" name="Text Placeholder 5"/>
          <p:cNvSpPr>
            <a:spLocks noGrp="1"/>
          </p:cNvSpPr>
          <p:nvPr>
            <p:ph type="body" sz="quarter" idx="20" hasCustomPrompt="1"/>
          </p:nvPr>
        </p:nvSpPr>
        <p:spPr>
          <a:xfrm>
            <a:off x="4575970" y="2702466"/>
            <a:ext cx="4134643"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237332" y="3094344"/>
            <a:ext cx="4145483" cy="282065"/>
          </a:xfrm>
          <a:prstGeom prst="rect">
            <a:avLst/>
          </a:prstGeom>
        </p:spPr>
        <p:txBody>
          <a:bodyPr wrap="square" lIns="68580" tIns="68580" rIns="68580" bIns="68580">
            <a:spAutoFit/>
          </a:bodyPr>
          <a:lstStyle>
            <a:lvl1pPr marL="0" indent="0">
              <a:buNone/>
              <a:defRPr sz="933">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237332" y="7825780"/>
            <a:ext cx="4145483"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8902263" y="3094344"/>
            <a:ext cx="4137463" cy="282065"/>
          </a:xfrm>
          <a:prstGeom prst="rect">
            <a:avLst/>
          </a:prstGeom>
        </p:spPr>
        <p:txBody>
          <a:bodyPr wrap="square" lIns="68580" tIns="68580" rIns="68580" bIns="68580">
            <a:spAutoFit/>
          </a:bodyPr>
          <a:lstStyle>
            <a:lvl1pPr marL="0" indent="0">
              <a:buNone/>
              <a:defRPr sz="933">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8902263" y="2702466"/>
            <a:ext cx="4137463"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17573626" y="2702466"/>
            <a:ext cx="4136231"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17573626" y="3094344"/>
            <a:ext cx="4136231" cy="282065"/>
          </a:xfrm>
          <a:prstGeom prst="rect">
            <a:avLst/>
          </a:prstGeom>
        </p:spPr>
        <p:txBody>
          <a:bodyPr wrap="square" lIns="68580" tIns="68580" rIns="68580" bIns="68580">
            <a:spAutoFit/>
          </a:bodyPr>
          <a:lstStyle>
            <a:lvl1pPr marL="0" indent="0">
              <a:buNone/>
              <a:defRPr sz="933">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17573626" y="7138241"/>
            <a:ext cx="4136231"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17573626" y="7530118"/>
            <a:ext cx="4136231" cy="282065"/>
          </a:xfrm>
          <a:prstGeom prst="rect">
            <a:avLst/>
          </a:prstGeom>
        </p:spPr>
        <p:txBody>
          <a:bodyPr wrap="square" lIns="68580" tIns="68580" rIns="68580" bIns="68580">
            <a:spAutoFit/>
          </a:bodyPr>
          <a:lstStyle>
            <a:lvl1pPr marL="0" indent="0">
              <a:buNone/>
              <a:defRPr sz="933">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17573626" y="12459052"/>
            <a:ext cx="4136231"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(click to edit)  REFERENCES/CONTACT</a:t>
            </a:r>
            <a:endParaRPr lang="en-US" dirty="0"/>
          </a:p>
        </p:txBody>
      </p:sp>
      <p:sp>
        <p:nvSpPr>
          <p:cNvPr id="30" name="Text Placeholder 3"/>
          <p:cNvSpPr>
            <a:spLocks noGrp="1"/>
          </p:cNvSpPr>
          <p:nvPr>
            <p:ph type="body" sz="quarter" idx="30" hasCustomPrompt="1"/>
          </p:nvPr>
        </p:nvSpPr>
        <p:spPr>
          <a:xfrm>
            <a:off x="17573626" y="12850931"/>
            <a:ext cx="4136231" cy="282065"/>
          </a:xfrm>
          <a:prstGeom prst="rect">
            <a:avLst/>
          </a:prstGeom>
        </p:spPr>
        <p:txBody>
          <a:bodyPr wrap="square" lIns="68580" tIns="68580" rIns="68580" bIns="68580">
            <a:spAutoFit/>
          </a:bodyPr>
          <a:lstStyle>
            <a:lvl1pPr marL="0" indent="0">
              <a:buNone/>
              <a:defRPr sz="933">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4566893" y="3094344"/>
            <a:ext cx="4135673" cy="282065"/>
          </a:xfrm>
          <a:prstGeom prst="rect">
            <a:avLst/>
          </a:prstGeom>
        </p:spPr>
        <p:txBody>
          <a:bodyPr wrap="square" lIns="68580" tIns="68580" rIns="68580" bIns="68580">
            <a:spAutoFit/>
          </a:bodyPr>
          <a:lstStyle>
            <a:lvl1pPr marL="0" indent="0">
              <a:buNone/>
              <a:defRPr sz="933">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Type in or paste your text here</a:t>
            </a:r>
            <a:endParaRPr lang="en-US" dirty="0"/>
          </a:p>
        </p:txBody>
      </p:sp>
      <p:sp>
        <p:nvSpPr>
          <p:cNvPr id="76" name="Text Placeholder 3"/>
          <p:cNvSpPr>
            <a:spLocks noGrp="1"/>
          </p:cNvSpPr>
          <p:nvPr>
            <p:ph type="body" sz="quarter" idx="136" hasCustomPrompt="1"/>
          </p:nvPr>
        </p:nvSpPr>
        <p:spPr>
          <a:xfrm>
            <a:off x="13231210" y="3094344"/>
            <a:ext cx="4137463" cy="282065"/>
          </a:xfrm>
          <a:prstGeom prst="rect">
            <a:avLst/>
          </a:prstGeom>
        </p:spPr>
        <p:txBody>
          <a:bodyPr wrap="square" lIns="68580" tIns="68580" rIns="68580" bIns="68580">
            <a:spAutoFit/>
          </a:bodyPr>
          <a:lstStyle>
            <a:lvl1pPr marL="0" indent="0">
              <a:buNone/>
              <a:defRPr sz="933">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Type in or paste your text here</a:t>
            </a:r>
            <a:endParaRPr lang="en-US" dirty="0"/>
          </a:p>
        </p:txBody>
      </p:sp>
      <p:sp>
        <p:nvSpPr>
          <p:cNvPr id="77" name="Text Placeholder 5"/>
          <p:cNvSpPr>
            <a:spLocks noGrp="1"/>
          </p:cNvSpPr>
          <p:nvPr>
            <p:ph type="body" sz="quarter" idx="137" hasCustomPrompt="1"/>
          </p:nvPr>
        </p:nvSpPr>
        <p:spPr>
          <a:xfrm>
            <a:off x="13231210" y="2702466"/>
            <a:ext cx="4137463"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(click to edit)  RESULTS</a:t>
            </a:r>
            <a:endParaRPr lang="en-US" dirty="0"/>
          </a:p>
        </p:txBody>
      </p:sp>
      <p:sp>
        <p:nvSpPr>
          <p:cNvPr id="57" name="Picture Placeholder 13"/>
          <p:cNvSpPr>
            <a:spLocks noGrp="1"/>
          </p:cNvSpPr>
          <p:nvPr>
            <p:ph type="pic" sz="quarter" idx="135"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58" name="Text Placeholder 5"/>
          <p:cNvSpPr>
            <a:spLocks noGrp="1"/>
          </p:cNvSpPr>
          <p:nvPr>
            <p:ph type="body" sz="quarter" idx="149"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59" name="Text Placeholder 3"/>
          <p:cNvSpPr>
            <a:spLocks noGrp="1"/>
          </p:cNvSpPr>
          <p:nvPr>
            <p:ph type="body" sz="quarter" idx="160" hasCustomPrompt="1"/>
          </p:nvPr>
        </p:nvSpPr>
        <p:spPr>
          <a:xfrm>
            <a:off x="-5425531" y="11117180"/>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61" name="Text Placeholder 5"/>
          <p:cNvSpPr>
            <a:spLocks noGrp="1"/>
          </p:cNvSpPr>
          <p:nvPr>
            <p:ph type="body" sz="quarter" idx="161"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62" name="Text Placeholder 5"/>
          <p:cNvSpPr>
            <a:spLocks noGrp="1"/>
          </p:cNvSpPr>
          <p:nvPr>
            <p:ph type="body" sz="quarter" idx="162"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63" name="Text Placeholder 5"/>
          <p:cNvSpPr>
            <a:spLocks noGrp="1"/>
          </p:cNvSpPr>
          <p:nvPr>
            <p:ph type="body" sz="quarter" idx="163"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64" name="Text Placeholder 5"/>
          <p:cNvSpPr>
            <a:spLocks noGrp="1"/>
          </p:cNvSpPr>
          <p:nvPr>
            <p:ph type="body" sz="quarter" idx="164"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65" name="Text Placeholder 5"/>
          <p:cNvSpPr>
            <a:spLocks noGrp="1"/>
          </p:cNvSpPr>
          <p:nvPr>
            <p:ph type="body" sz="quarter" idx="165"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66" name="Text Placeholder 5"/>
          <p:cNvSpPr>
            <a:spLocks noGrp="1"/>
          </p:cNvSpPr>
          <p:nvPr>
            <p:ph type="body" sz="quarter" idx="166"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67" name="Text Placeholder 5"/>
          <p:cNvSpPr>
            <a:spLocks noGrp="1"/>
          </p:cNvSpPr>
          <p:nvPr>
            <p:ph type="body" sz="quarter" idx="167"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68" name="Text Placeholder 5"/>
          <p:cNvSpPr>
            <a:spLocks noGrp="1"/>
          </p:cNvSpPr>
          <p:nvPr>
            <p:ph type="body" sz="quarter" idx="168"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69" name="Text Placeholder 5"/>
          <p:cNvSpPr>
            <a:spLocks noGrp="1"/>
          </p:cNvSpPr>
          <p:nvPr>
            <p:ph type="body" sz="quarter" idx="169"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70" name="Text Placeholder 5"/>
          <p:cNvSpPr>
            <a:spLocks noGrp="1"/>
          </p:cNvSpPr>
          <p:nvPr>
            <p:ph type="body" sz="quarter" idx="170"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71" name="Text Placeholder 5"/>
          <p:cNvSpPr>
            <a:spLocks noGrp="1"/>
          </p:cNvSpPr>
          <p:nvPr>
            <p:ph type="body" sz="quarter" idx="171"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72" name="Text Placeholder 5"/>
          <p:cNvSpPr>
            <a:spLocks noGrp="1"/>
          </p:cNvSpPr>
          <p:nvPr>
            <p:ph type="body" sz="quarter" idx="172"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73" name="Text Placeholder 3"/>
          <p:cNvSpPr>
            <a:spLocks noGrp="1"/>
          </p:cNvSpPr>
          <p:nvPr>
            <p:ph type="body" sz="quarter" idx="173" hasCustomPrompt="1"/>
          </p:nvPr>
        </p:nvSpPr>
        <p:spPr>
          <a:xfrm>
            <a:off x="-5425531" y="11117180"/>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74" name="Text Placeholder 3"/>
          <p:cNvSpPr>
            <a:spLocks noGrp="1"/>
          </p:cNvSpPr>
          <p:nvPr>
            <p:ph type="body" sz="quarter" idx="174" hasCustomPrompt="1"/>
          </p:nvPr>
        </p:nvSpPr>
        <p:spPr>
          <a:xfrm>
            <a:off x="-5425531" y="11117180"/>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75" name="Text Placeholder 3"/>
          <p:cNvSpPr>
            <a:spLocks noGrp="1"/>
          </p:cNvSpPr>
          <p:nvPr>
            <p:ph type="body" sz="quarter" idx="175" hasCustomPrompt="1"/>
          </p:nvPr>
        </p:nvSpPr>
        <p:spPr>
          <a:xfrm>
            <a:off x="-5425531" y="11117180"/>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103" name="Text Placeholder 3"/>
          <p:cNvSpPr>
            <a:spLocks noGrp="1"/>
          </p:cNvSpPr>
          <p:nvPr>
            <p:ph type="body" sz="quarter" idx="176" hasCustomPrompt="1"/>
          </p:nvPr>
        </p:nvSpPr>
        <p:spPr>
          <a:xfrm>
            <a:off x="-5425531" y="11117180"/>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111" name="Text Placeholder 3"/>
          <p:cNvSpPr>
            <a:spLocks noGrp="1"/>
          </p:cNvSpPr>
          <p:nvPr>
            <p:ph type="body" sz="quarter" idx="177" hasCustomPrompt="1"/>
          </p:nvPr>
        </p:nvSpPr>
        <p:spPr>
          <a:xfrm>
            <a:off x="-5425531" y="11117180"/>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113" name="Text Placeholder 3"/>
          <p:cNvSpPr>
            <a:spLocks noGrp="1"/>
          </p:cNvSpPr>
          <p:nvPr>
            <p:ph type="body" sz="quarter" idx="178" hasCustomPrompt="1"/>
          </p:nvPr>
        </p:nvSpPr>
        <p:spPr>
          <a:xfrm>
            <a:off x="-5425531" y="11117180"/>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114" name="Text Placeholder 3"/>
          <p:cNvSpPr>
            <a:spLocks noGrp="1"/>
          </p:cNvSpPr>
          <p:nvPr>
            <p:ph type="body" sz="quarter" idx="179" hasCustomPrompt="1"/>
          </p:nvPr>
        </p:nvSpPr>
        <p:spPr>
          <a:xfrm>
            <a:off x="-5425531" y="11117180"/>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115" name="Text Placeholder 3"/>
          <p:cNvSpPr>
            <a:spLocks noGrp="1"/>
          </p:cNvSpPr>
          <p:nvPr>
            <p:ph type="body" sz="quarter" idx="180" hasCustomPrompt="1"/>
          </p:nvPr>
        </p:nvSpPr>
        <p:spPr>
          <a:xfrm>
            <a:off x="-5425531" y="11117180"/>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116" name="Text Placeholder 3"/>
          <p:cNvSpPr>
            <a:spLocks noGrp="1"/>
          </p:cNvSpPr>
          <p:nvPr>
            <p:ph type="body" sz="quarter" idx="181" hasCustomPrompt="1"/>
          </p:nvPr>
        </p:nvSpPr>
        <p:spPr>
          <a:xfrm>
            <a:off x="-5425531" y="11117180"/>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117" name="Text Placeholder 3"/>
          <p:cNvSpPr>
            <a:spLocks noGrp="1"/>
          </p:cNvSpPr>
          <p:nvPr>
            <p:ph type="body" sz="quarter" idx="182" hasCustomPrompt="1"/>
          </p:nvPr>
        </p:nvSpPr>
        <p:spPr>
          <a:xfrm>
            <a:off x="-5425531" y="11117180"/>
            <a:ext cx="5216984" cy="282065"/>
          </a:xfrm>
          <a:prstGeom prst="rect">
            <a:avLst/>
          </a:prstGeom>
          <a:solidFill>
            <a:schemeClr val="bg1">
              <a:lumMod val="85000"/>
            </a:schemeClr>
          </a:solidFill>
          <a:ln>
            <a:solidFill>
              <a:schemeClr val="bg1">
                <a:lumMod val="85000"/>
              </a:schemeClr>
            </a:solidFill>
          </a:ln>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118" name="Picture Placeholder 13"/>
          <p:cNvSpPr>
            <a:spLocks noGrp="1"/>
          </p:cNvSpPr>
          <p:nvPr>
            <p:ph type="pic" sz="quarter" idx="183"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119" name="Picture Placeholder 13"/>
          <p:cNvSpPr>
            <a:spLocks noGrp="1"/>
          </p:cNvSpPr>
          <p:nvPr>
            <p:ph type="pic" sz="quarter" idx="184"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120" name="Picture Placeholder 13"/>
          <p:cNvSpPr>
            <a:spLocks noGrp="1"/>
          </p:cNvSpPr>
          <p:nvPr>
            <p:ph type="pic" sz="quarter" idx="185"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122" name="Picture Placeholder 13"/>
          <p:cNvSpPr>
            <a:spLocks noGrp="1"/>
          </p:cNvSpPr>
          <p:nvPr>
            <p:ph type="pic" sz="quarter" idx="186"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123" name="Picture Placeholder 13"/>
          <p:cNvSpPr>
            <a:spLocks noGrp="1"/>
          </p:cNvSpPr>
          <p:nvPr>
            <p:ph type="pic" sz="quarter" idx="187"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124" name="Picture Placeholder 13"/>
          <p:cNvSpPr>
            <a:spLocks noGrp="1"/>
          </p:cNvSpPr>
          <p:nvPr>
            <p:ph type="pic" sz="quarter" idx="188"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125" name="Picture Placeholder 13"/>
          <p:cNvSpPr>
            <a:spLocks noGrp="1"/>
          </p:cNvSpPr>
          <p:nvPr>
            <p:ph type="pic" sz="quarter" idx="189"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126" name="Picture Placeholder 13"/>
          <p:cNvSpPr>
            <a:spLocks noGrp="1"/>
          </p:cNvSpPr>
          <p:nvPr>
            <p:ph type="pic" sz="quarter" idx="190"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127" name="Picture Placeholder 13"/>
          <p:cNvSpPr>
            <a:spLocks noGrp="1"/>
          </p:cNvSpPr>
          <p:nvPr>
            <p:ph type="pic" sz="quarter" idx="191"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128" name="Picture Placeholder 13"/>
          <p:cNvSpPr>
            <a:spLocks noGrp="1"/>
          </p:cNvSpPr>
          <p:nvPr>
            <p:ph type="pic" sz="quarter" idx="192"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129" name="Picture Placeholder 13"/>
          <p:cNvSpPr>
            <a:spLocks noGrp="1"/>
          </p:cNvSpPr>
          <p:nvPr>
            <p:ph type="pic" sz="quarter" idx="193"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130" name="Picture Placeholder 13"/>
          <p:cNvSpPr>
            <a:spLocks noGrp="1"/>
          </p:cNvSpPr>
          <p:nvPr>
            <p:ph type="pic" sz="quarter" idx="194"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78" name="Picture Placeholder 13"/>
          <p:cNvSpPr>
            <a:spLocks noGrp="1"/>
          </p:cNvSpPr>
          <p:nvPr>
            <p:ph type="pic" sz="quarter" idx="15" hasCustomPrompt="1"/>
          </p:nvPr>
        </p:nvSpPr>
        <p:spPr>
          <a:xfrm>
            <a:off x="237332" y="571500"/>
            <a:ext cx="2209800" cy="1257300"/>
          </a:xfrm>
          <a:prstGeom prst="rect">
            <a:avLst/>
          </a:prstGeom>
        </p:spPr>
        <p:txBody>
          <a:bodyPr lIns="58781" tIns="29390" rIns="58781" bIns="29390" anchor="ctr"/>
          <a:lstStyle>
            <a:lvl1pPr algn="ctr">
              <a:buNone/>
              <a:defRPr sz="1733">
                <a:solidFill>
                  <a:schemeClr val="bg1"/>
                </a:solidFill>
              </a:defRPr>
            </a:lvl1pPr>
          </a:lstStyle>
          <a:p>
            <a:r>
              <a:rPr lang="en-US" dirty="0" smtClean="0"/>
              <a:t>LOGO</a:t>
            </a:r>
            <a:endParaRPr lang="en-US" dirty="0"/>
          </a:p>
        </p:txBody>
      </p:sp>
      <p:sp>
        <p:nvSpPr>
          <p:cNvPr id="79" name="Picture Placeholder 13"/>
          <p:cNvSpPr>
            <a:spLocks noGrp="1"/>
          </p:cNvSpPr>
          <p:nvPr>
            <p:ph type="pic" sz="quarter" idx="18" hasCustomPrompt="1"/>
          </p:nvPr>
        </p:nvSpPr>
        <p:spPr>
          <a:xfrm>
            <a:off x="19500057" y="571500"/>
            <a:ext cx="2209800" cy="1257300"/>
          </a:xfrm>
          <a:prstGeom prst="rect">
            <a:avLst/>
          </a:prstGeom>
        </p:spPr>
        <p:txBody>
          <a:bodyPr lIns="58781" tIns="29390" rIns="58781" bIns="29390" anchor="ctr"/>
          <a:lstStyle>
            <a:lvl1pPr algn="ctr">
              <a:buNone/>
              <a:defRPr sz="1733">
                <a:solidFill>
                  <a:schemeClr val="bg1"/>
                </a:solidFill>
              </a:defRPr>
            </a:lvl1pPr>
          </a:lstStyle>
          <a:p>
            <a:r>
              <a:rPr lang="en-US" dirty="0" smtClean="0"/>
              <a:t>LOGO</a:t>
            </a:r>
            <a:endParaRPr lang="en-US" dirty="0"/>
          </a:p>
        </p:txBody>
      </p:sp>
      <p:sp>
        <p:nvSpPr>
          <p:cNvPr id="83" name="Text Placeholder 76"/>
          <p:cNvSpPr>
            <a:spLocks noGrp="1"/>
          </p:cNvSpPr>
          <p:nvPr>
            <p:ph type="body" sz="quarter" idx="150" hasCustomPrompt="1"/>
          </p:nvPr>
        </p:nvSpPr>
        <p:spPr>
          <a:xfrm>
            <a:off x="2717074" y="1025918"/>
            <a:ext cx="16511452" cy="598230"/>
          </a:xfrm>
          <a:prstGeom prst="rect">
            <a:avLst/>
          </a:prstGeom>
        </p:spPr>
        <p:txBody>
          <a:bodyPr>
            <a:normAutofit/>
          </a:bodyPr>
          <a:lstStyle>
            <a:lvl1pPr algn="ctr">
              <a:buFontTx/>
              <a:buNone/>
              <a:defRPr sz="2667">
                <a:solidFill>
                  <a:schemeClr val="bg1"/>
                </a:solidFill>
              </a:defRPr>
            </a:lvl1pPr>
            <a:lvl2pPr>
              <a:buFontTx/>
              <a:buNone/>
              <a:defRPr sz="4800"/>
            </a:lvl2pPr>
            <a:lvl3pPr>
              <a:buFontTx/>
              <a:buNone/>
              <a:defRPr sz="4800"/>
            </a:lvl3pPr>
            <a:lvl4pPr>
              <a:buFontTx/>
              <a:buNone/>
              <a:defRPr sz="4800"/>
            </a:lvl4pPr>
            <a:lvl5pPr>
              <a:buFontTx/>
              <a:buNone/>
              <a:defRPr sz="4800"/>
            </a:lvl5pPr>
          </a:lstStyle>
          <a:p>
            <a:pPr lvl="0"/>
            <a:r>
              <a:rPr lang="en-US" dirty="0" smtClean="0"/>
              <a:t>Click here to add authors</a:t>
            </a:r>
            <a:endParaRPr lang="en-US" dirty="0"/>
          </a:p>
        </p:txBody>
      </p:sp>
      <p:sp>
        <p:nvSpPr>
          <p:cNvPr id="84" name="Text Placeholder 76"/>
          <p:cNvSpPr>
            <a:spLocks noGrp="1"/>
          </p:cNvSpPr>
          <p:nvPr>
            <p:ph type="body" sz="quarter" idx="195" hasCustomPrompt="1"/>
          </p:nvPr>
        </p:nvSpPr>
        <p:spPr>
          <a:xfrm>
            <a:off x="2717074" y="1624148"/>
            <a:ext cx="16511452" cy="634555"/>
          </a:xfrm>
          <a:prstGeom prst="rect">
            <a:avLst/>
          </a:prstGeom>
        </p:spPr>
        <p:txBody>
          <a:bodyPr>
            <a:normAutofit/>
          </a:bodyPr>
          <a:lstStyle>
            <a:lvl1pPr algn="ctr">
              <a:buFontTx/>
              <a:buNone/>
              <a:defRPr sz="2133">
                <a:solidFill>
                  <a:schemeClr val="bg1"/>
                </a:solidFill>
              </a:defRPr>
            </a:lvl1pPr>
            <a:lvl2pPr>
              <a:buFontTx/>
              <a:buNone/>
              <a:defRPr sz="4800"/>
            </a:lvl2pPr>
            <a:lvl3pPr>
              <a:buFontTx/>
              <a:buNone/>
              <a:defRPr sz="4800"/>
            </a:lvl3pPr>
            <a:lvl4pPr>
              <a:buFontTx/>
              <a:buNone/>
              <a:defRPr sz="4800"/>
            </a:lvl4pPr>
            <a:lvl5pPr>
              <a:buFontTx/>
              <a:buNone/>
              <a:defRPr sz="4800"/>
            </a:lvl5pPr>
          </a:lstStyle>
          <a:p>
            <a:pPr lvl="0"/>
            <a:r>
              <a:rPr lang="en-US" dirty="0" smtClean="0"/>
              <a:t>Click here to add affiliations</a:t>
            </a:r>
            <a:endParaRPr lang="en-US" dirty="0"/>
          </a:p>
        </p:txBody>
      </p:sp>
      <p:sp>
        <p:nvSpPr>
          <p:cNvPr id="85" name="Text Placeholder 76"/>
          <p:cNvSpPr>
            <a:spLocks noGrp="1"/>
          </p:cNvSpPr>
          <p:nvPr>
            <p:ph type="body" sz="quarter" idx="196" hasCustomPrompt="1"/>
          </p:nvPr>
        </p:nvSpPr>
        <p:spPr>
          <a:xfrm>
            <a:off x="2717074" y="180134"/>
            <a:ext cx="16511452" cy="834414"/>
          </a:xfrm>
          <a:prstGeom prst="rect">
            <a:avLst/>
          </a:prstGeom>
        </p:spPr>
        <p:txBody>
          <a:bodyPr>
            <a:normAutofit/>
          </a:bodyPr>
          <a:lstStyle>
            <a:lvl1pPr algn="ctr">
              <a:buFontTx/>
              <a:buNone/>
              <a:defRPr sz="3600" b="1">
                <a:solidFill>
                  <a:schemeClr val="bg1"/>
                </a:solidFill>
              </a:defRPr>
            </a:lvl1pPr>
            <a:lvl2pPr>
              <a:buFontTx/>
              <a:buNone/>
              <a:defRPr sz="4800"/>
            </a:lvl2pPr>
            <a:lvl3pPr>
              <a:buFontTx/>
              <a:buNone/>
              <a:defRPr sz="4800"/>
            </a:lvl3pPr>
            <a:lvl4pPr>
              <a:buFontTx/>
              <a:buNone/>
              <a:defRPr sz="4800"/>
            </a:lvl4pPr>
            <a:lvl5pPr>
              <a:buFontTx/>
              <a:buNone/>
              <a:defRPr sz="4800"/>
            </a:lvl5pPr>
          </a:lstStyle>
          <a:p>
            <a:pPr lvl="0"/>
            <a:r>
              <a:rPr lang="en-US" dirty="0" smtClean="0"/>
              <a:t>Click here to add title</a:t>
            </a:r>
            <a:endParaRPr lang="en-US" dirty="0"/>
          </a:p>
        </p:txBody>
      </p:sp>
    </p:spTree>
    <p:extLst>
      <p:ext uri="{BB962C8B-B14F-4D97-AF65-F5344CB8AC3E}">
        <p14:creationId xmlns:p14="http://schemas.microsoft.com/office/powerpoint/2010/main" val="52635767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hyperlink" Target="http://www.facebook.com/pages/PosterPresentationscom/217914411419?v=app_4949752878&amp;ref=ts"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7" Type="http://schemas.openxmlformats.org/officeDocument/2006/relationships/image" Target="../media/image3.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hyperlink" Target="http://www.facebook.com/pages/PosterPresentationscom/217914411419?v=app_4949752878&amp;ref=ts" TargetMode="External"/><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3.png"/><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image" Target="../media/image2.jpeg"/><Relationship Id="rId5" Type="http://schemas.openxmlformats.org/officeDocument/2006/relationships/hyperlink" Target="http://www.facebook.com/pages/PosterPresentationscom/217914411419?v=app_4949752878&amp;ref=ts" TargetMode="Externa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B0F0"/>
        </a:solidFill>
        <a:effectLst/>
      </p:bgPr>
    </p:bg>
    <p:spTree>
      <p:nvGrpSpPr>
        <p:cNvPr id="1" name=""/>
        <p:cNvGrpSpPr/>
        <p:nvPr/>
      </p:nvGrpSpPr>
      <p:grpSpPr>
        <a:xfrm>
          <a:off x="0" y="0"/>
          <a:ext cx="0" cy="0"/>
          <a:chOff x="0" y="0"/>
          <a:chExt cx="0" cy="0"/>
        </a:xfrm>
      </p:grpSpPr>
      <p:sp>
        <p:nvSpPr>
          <p:cNvPr id="29" name="Rectangle 28"/>
          <p:cNvSpPr/>
          <p:nvPr/>
        </p:nvSpPr>
        <p:spPr>
          <a:xfrm>
            <a:off x="-5438274" y="-9798"/>
            <a:ext cx="5262312" cy="164592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78373" tIns="156747" rIns="78373" bIns="78373" rtlCol="0" anchor="t" anchorCtr="0"/>
          <a:lstStyle/>
          <a:p>
            <a:pPr algn="ctr"/>
            <a:r>
              <a:rPr lang="en-US" sz="1800" b="1" dirty="0" smtClean="0">
                <a:solidFill>
                  <a:schemeClr val="bg1"/>
                </a:solidFill>
                <a:latin typeface="Trebuchet MS" pitchFamily="34" charset="0"/>
              </a:rPr>
              <a:t>QUICK DESIGN</a:t>
            </a:r>
            <a:r>
              <a:rPr lang="en-US" sz="1800" b="1" baseline="0" dirty="0" smtClean="0">
                <a:solidFill>
                  <a:schemeClr val="bg1"/>
                </a:solidFill>
                <a:latin typeface="Trebuchet MS" pitchFamily="34" charset="0"/>
              </a:rPr>
              <a:t> </a:t>
            </a:r>
            <a:r>
              <a:rPr lang="en-US" sz="1800" b="1" dirty="0" smtClean="0">
                <a:solidFill>
                  <a:schemeClr val="bg1"/>
                </a:solidFill>
                <a:latin typeface="Trebuchet MS" pitchFamily="34" charset="0"/>
              </a:rPr>
              <a:t>GUIDE</a:t>
            </a:r>
          </a:p>
          <a:p>
            <a:pPr algn="ctr"/>
            <a:r>
              <a:rPr lang="en-US" sz="1600" b="1" dirty="0" smtClean="0">
                <a:solidFill>
                  <a:srgbClr val="FFFF00"/>
                </a:solidFill>
                <a:latin typeface="Trebuchet MS" pitchFamily="34" charset="0"/>
              </a:rPr>
              <a:t>(--THIS SECTION DOES NOT PRINT--)</a:t>
            </a:r>
          </a:p>
          <a:p>
            <a:pPr algn="ctr"/>
            <a:endParaRPr lang="en-US" sz="1200" b="1" dirty="0" smtClean="0">
              <a:latin typeface="Trebuchet MS" pitchFamily="34" charset="0"/>
            </a:endParaRPr>
          </a:p>
          <a:p>
            <a:pPr defTabSz="2510552"/>
            <a:r>
              <a:rPr lang="en-US" sz="1200" dirty="0" smtClean="0">
                <a:latin typeface="Trebuchet MS" pitchFamily="34" charset="0"/>
              </a:rPr>
              <a:t>This PowerPoint</a:t>
            </a:r>
            <a:r>
              <a:rPr lang="en-US" sz="1200" baseline="0" dirty="0" smtClean="0">
                <a:latin typeface="Trebuchet MS" pitchFamily="34" charset="0"/>
              </a:rPr>
              <a:t> </a:t>
            </a:r>
            <a:r>
              <a:rPr lang="en-US" sz="1200" dirty="0" smtClean="0">
                <a:latin typeface="Trebuchet MS" pitchFamily="34" charset="0"/>
              </a:rPr>
              <a:t>2007 template produces</a:t>
            </a:r>
            <a:r>
              <a:rPr lang="en-US" sz="1200" baseline="0" dirty="0" smtClean="0">
                <a:latin typeface="Trebuchet MS" pitchFamily="34" charset="0"/>
              </a:rPr>
              <a:t> </a:t>
            </a:r>
            <a:r>
              <a:rPr lang="en-US" sz="1200" dirty="0" smtClean="0">
                <a:latin typeface="Trebuchet MS" pitchFamily="34" charset="0"/>
              </a:rPr>
              <a:t>a 36x72</a:t>
            </a:r>
            <a:r>
              <a:rPr lang="en-US" sz="1200" baseline="0" dirty="0" smtClean="0">
                <a:latin typeface="Trebuchet MS" pitchFamily="34" charset="0"/>
              </a:rPr>
              <a:t> inch</a:t>
            </a:r>
            <a:r>
              <a:rPr lang="en-US" sz="1200" dirty="0" smtClean="0">
                <a:latin typeface="Trebuchet MS" pitchFamily="34" charset="0"/>
              </a:rPr>
              <a:t> professional  poster</a:t>
            </a:r>
            <a:r>
              <a:rPr lang="en-US" sz="1200" smtClean="0">
                <a:latin typeface="Trebuchet MS" pitchFamily="34" charset="0"/>
              </a:rPr>
              <a:t>. You</a:t>
            </a:r>
            <a:r>
              <a:rPr lang="en-US" sz="1200" baseline="0" smtClean="0">
                <a:latin typeface="Trebuchet MS" pitchFamily="34" charset="0"/>
              </a:rPr>
              <a:t> can u</a:t>
            </a:r>
            <a:r>
              <a:rPr lang="en-US" sz="1200" smtClean="0">
                <a:latin typeface="Trebuchet MS" pitchFamily="34" charset="0"/>
              </a:rPr>
              <a:t>se</a:t>
            </a:r>
            <a:r>
              <a:rPr lang="en-US" sz="1200" baseline="0" smtClean="0">
                <a:latin typeface="Trebuchet MS" pitchFamily="34" charset="0"/>
              </a:rPr>
              <a:t> it to create your research poster and </a:t>
            </a:r>
            <a:r>
              <a:rPr lang="en-US" sz="1200" smtClean="0">
                <a:latin typeface="Trebuchet MS" pitchFamily="34" charset="0"/>
              </a:rPr>
              <a:t>save valuable time placing titles, subtitles,</a:t>
            </a:r>
            <a:r>
              <a:rPr lang="en-US" sz="1200" baseline="0" smtClean="0">
                <a:latin typeface="Trebuchet MS" pitchFamily="34" charset="0"/>
              </a:rPr>
              <a:t> text, and graphics</a:t>
            </a:r>
            <a:r>
              <a:rPr lang="en-US" sz="1200" smtClean="0">
                <a:latin typeface="Trebuchet MS" pitchFamily="34" charset="0"/>
              </a:rPr>
              <a:t>. </a:t>
            </a:r>
            <a:endParaRPr lang="en-US" sz="1200" dirty="0" smtClean="0">
              <a:latin typeface="Trebuchet MS" pitchFamily="34" charset="0"/>
            </a:endParaRPr>
          </a:p>
          <a:p>
            <a:pPr defTabSz="2926292"/>
            <a:endParaRPr lang="en-US" sz="1200" dirty="0" smtClean="0">
              <a:latin typeface="Trebuchet MS" pitchFamily="34" charset="0"/>
            </a:endParaRPr>
          </a:p>
          <a:p>
            <a:pPr defTabSz="2926292"/>
            <a:r>
              <a:rPr lang="en-US" sz="1200" dirty="0" smtClean="0">
                <a:latin typeface="Trebuchet MS" pitchFamily="34" charset="0"/>
              </a:rPr>
              <a:t>We provide a series of online tutorials that will guide you through the poster design process and answer your poster production questions. </a:t>
            </a:r>
          </a:p>
          <a:p>
            <a:pPr defTabSz="2926292"/>
            <a:endParaRPr lang="en-US" sz="1200" dirty="0" smtClean="0">
              <a:latin typeface="Trebuchet MS" pitchFamily="34" charset="0"/>
            </a:endParaRPr>
          </a:p>
          <a:p>
            <a:pPr defTabSz="2926292"/>
            <a:r>
              <a:rPr lang="en-US" sz="1200" dirty="0" smtClean="0">
                <a:latin typeface="Trebuchet MS" pitchFamily="34" charset="0"/>
              </a:rPr>
              <a:t>To view our template tutorials, go online to </a:t>
            </a:r>
            <a:r>
              <a:rPr lang="en-US" sz="1200" b="1" dirty="0" smtClean="0">
                <a:solidFill>
                  <a:srgbClr val="FFFF00"/>
                </a:solidFill>
                <a:latin typeface="Trebuchet MS" pitchFamily="34" charset="0"/>
              </a:rPr>
              <a:t>PosterPresentations.com </a:t>
            </a:r>
            <a:r>
              <a:rPr lang="en-US" sz="1200" dirty="0" smtClean="0">
                <a:latin typeface="Trebuchet MS" pitchFamily="34" charset="0"/>
              </a:rPr>
              <a:t>and click on </a:t>
            </a:r>
            <a:r>
              <a:rPr lang="en-US" sz="1200" dirty="0" smtClean="0">
                <a:solidFill>
                  <a:srgbClr val="FFFF00"/>
                </a:solidFill>
                <a:latin typeface="Trebuchet MS" pitchFamily="34" charset="0"/>
              </a:rPr>
              <a:t>HELP DESK.</a:t>
            </a:r>
          </a:p>
          <a:p>
            <a:pPr defTabSz="2926292"/>
            <a:endParaRPr lang="en-US" sz="1200" dirty="0" smtClean="0">
              <a:latin typeface="Trebuchet MS" pitchFamily="34" charset="0"/>
            </a:endParaRPr>
          </a:p>
          <a:p>
            <a:pPr defTabSz="2926292"/>
            <a:r>
              <a:rPr lang="en-US" sz="1200" dirty="0" smtClean="0">
                <a:latin typeface="Trebuchet MS" pitchFamily="34" charset="0"/>
              </a:rPr>
              <a:t>When</a:t>
            </a:r>
            <a:r>
              <a:rPr lang="en-US" sz="1200" baseline="0" dirty="0" smtClean="0">
                <a:latin typeface="Trebuchet MS" pitchFamily="34" charset="0"/>
              </a:rPr>
              <a:t> you are ready to</a:t>
            </a:r>
            <a:r>
              <a:rPr lang="en-US" sz="1200" dirty="0" smtClean="0">
                <a:latin typeface="Trebuchet MS" pitchFamily="34" charset="0"/>
              </a:rPr>
              <a:t> </a:t>
            </a:r>
            <a:r>
              <a:rPr lang="en-US" sz="1200" baseline="0" dirty="0" smtClean="0">
                <a:latin typeface="Trebuchet MS" pitchFamily="34" charset="0"/>
              </a:rPr>
              <a:t> print your poster</a:t>
            </a:r>
            <a:r>
              <a:rPr lang="en-US" sz="1200" dirty="0" smtClean="0">
                <a:latin typeface="Trebuchet MS" pitchFamily="34" charset="0"/>
              </a:rPr>
              <a:t>,</a:t>
            </a:r>
            <a:r>
              <a:rPr lang="en-US" sz="1200" baseline="0" dirty="0" smtClean="0">
                <a:latin typeface="Trebuchet MS" pitchFamily="34" charset="0"/>
              </a:rPr>
              <a:t> go online to</a:t>
            </a:r>
            <a:r>
              <a:rPr lang="en-US" sz="1333" baseline="0" dirty="0" smtClean="0">
                <a:latin typeface="Trebuchet MS" pitchFamily="34" charset="0"/>
              </a:rPr>
              <a:t> </a:t>
            </a:r>
            <a:r>
              <a:rPr lang="en-US" sz="1600" b="1" dirty="0" smtClean="0">
                <a:solidFill>
                  <a:srgbClr val="FFFF00"/>
                </a:solidFill>
                <a:latin typeface="Trebuchet MS" pitchFamily="34" charset="0"/>
              </a:rPr>
              <a:t>PosterPresentations.com</a:t>
            </a:r>
            <a:r>
              <a:rPr lang="en-US" sz="1600" b="1" dirty="0" smtClean="0">
                <a:solidFill>
                  <a:schemeClr val="bg1"/>
                </a:solidFill>
                <a:latin typeface="Trebuchet MS" pitchFamily="34" charset="0"/>
              </a:rPr>
              <a:t>.</a:t>
            </a:r>
            <a:r>
              <a:rPr lang="en-US" sz="1200" dirty="0" smtClean="0">
                <a:latin typeface="Trebuchet MS" pitchFamily="34" charset="0"/>
              </a:rPr>
              <a:t/>
            </a:r>
            <a:br>
              <a:rPr lang="en-US" sz="1200" dirty="0" smtClean="0">
                <a:latin typeface="Trebuchet MS" pitchFamily="34" charset="0"/>
              </a:rPr>
            </a:br>
            <a:endParaRPr lang="en-US" sz="1200" dirty="0" smtClean="0">
              <a:latin typeface="Trebuchet MS" pitchFamily="34" charset="0"/>
            </a:endParaRPr>
          </a:p>
          <a:p>
            <a:pPr algn="l" defTabSz="2510552"/>
            <a:r>
              <a:rPr lang="en-US" sz="1200" b="1" dirty="0" smtClean="0">
                <a:solidFill>
                  <a:schemeClr val="bg1"/>
                </a:solidFill>
                <a:latin typeface="Trebuchet MS" pitchFamily="34" charset="0"/>
              </a:rPr>
              <a:t>Need</a:t>
            </a:r>
            <a:r>
              <a:rPr lang="en-US" sz="1200" b="1" baseline="0" dirty="0" smtClean="0">
                <a:solidFill>
                  <a:schemeClr val="bg1"/>
                </a:solidFill>
                <a:latin typeface="Trebuchet MS" pitchFamily="34" charset="0"/>
              </a:rPr>
              <a:t> Assistance?  </a:t>
            </a:r>
            <a:r>
              <a:rPr lang="en-US" sz="1600" b="1" baseline="0" dirty="0" smtClean="0">
                <a:solidFill>
                  <a:srgbClr val="FFFF00"/>
                </a:solidFill>
                <a:latin typeface="Trebuchet MS" pitchFamily="34" charset="0"/>
              </a:rPr>
              <a:t>Call  us at </a:t>
            </a:r>
            <a:r>
              <a:rPr lang="en-US" sz="1600" b="1" dirty="0" smtClean="0">
                <a:solidFill>
                  <a:srgbClr val="FFFF00"/>
                </a:solidFill>
                <a:latin typeface="Trebuchet MS" pitchFamily="34" charset="0"/>
              </a:rPr>
              <a:t>1.866.649.3004</a:t>
            </a:r>
          </a:p>
          <a:p>
            <a:pPr defTabSz="1672167"/>
            <a:r>
              <a:rPr lang="en-US" sz="1200" dirty="0" smtClean="0">
                <a:latin typeface="Trebuchet MS" pitchFamily="34" charset="0"/>
              </a:rPr>
              <a:t> </a:t>
            </a:r>
            <a:endParaRPr lang="en-US" sz="1533" b="1" dirty="0" smtClean="0">
              <a:solidFill>
                <a:srgbClr val="FFFF00"/>
              </a:solidFill>
              <a:latin typeface="Trebuchet MS" pitchFamily="34" charset="0"/>
            </a:endParaRPr>
          </a:p>
          <a:p>
            <a:pPr algn="ctr"/>
            <a:r>
              <a:rPr lang="en-US" sz="1667" b="1" dirty="0" smtClean="0">
                <a:solidFill>
                  <a:schemeClr val="bg1"/>
                </a:solidFill>
                <a:latin typeface="Trebuchet MS" pitchFamily="34" charset="0"/>
              </a:rPr>
              <a:t>Object Placeholders</a:t>
            </a:r>
          </a:p>
          <a:p>
            <a:pPr algn="ctr"/>
            <a:endParaRPr lang="en-US" sz="1667" b="1" dirty="0" smtClean="0">
              <a:solidFill>
                <a:schemeClr val="bg1"/>
              </a:solidFill>
              <a:latin typeface="Trebuchet MS" pitchFamily="34" charset="0"/>
            </a:endParaRPr>
          </a:p>
          <a:p>
            <a:pPr marL="0" marR="0" indent="0" algn="l" defTabSz="2510552" rtl="0" eaLnBrk="1" fontAlgn="auto" latinLnBrk="0" hangingPunct="1">
              <a:lnSpc>
                <a:spcPct val="100000"/>
              </a:lnSpc>
              <a:spcBef>
                <a:spcPts val="0"/>
              </a:spcBef>
              <a:spcAft>
                <a:spcPts val="0"/>
              </a:spcAft>
              <a:buClrTx/>
              <a:buSzTx/>
              <a:buFontTx/>
              <a:buNone/>
              <a:tabLst/>
              <a:defRPr/>
            </a:pPr>
            <a:r>
              <a:rPr lang="en-US" sz="1200" dirty="0" smtClean="0">
                <a:solidFill>
                  <a:srgbClr val="FFFF00"/>
                </a:solidFill>
                <a:latin typeface="Trebuchet MS" pitchFamily="34" charset="0"/>
              </a:rPr>
              <a:t>Using the placeholders</a:t>
            </a:r>
          </a:p>
          <a:p>
            <a:pPr marL="0" marR="0" indent="0" algn="l" defTabSz="2510552" rtl="0" eaLnBrk="1" fontAlgn="auto" latinLnBrk="0" hangingPunct="1">
              <a:lnSpc>
                <a:spcPct val="100000"/>
              </a:lnSpc>
              <a:spcBef>
                <a:spcPts val="0"/>
              </a:spcBef>
              <a:spcAft>
                <a:spcPts val="0"/>
              </a:spcAft>
              <a:buClrTx/>
              <a:buSzTx/>
              <a:buFontTx/>
              <a:buNone/>
              <a:tabLst/>
              <a:defRPr/>
            </a:pPr>
            <a:r>
              <a:rPr lang="en-US" sz="1200" dirty="0" smtClean="0">
                <a:latin typeface="Trebuchet MS" pitchFamily="34" charset="0"/>
              </a:rPr>
              <a:t>To</a:t>
            </a:r>
            <a:r>
              <a:rPr lang="en-US" sz="1200" baseline="0" dirty="0" smtClean="0">
                <a:latin typeface="Trebuchet MS" pitchFamily="34" charset="0"/>
              </a:rPr>
              <a:t> add text, c</a:t>
            </a:r>
            <a:r>
              <a:rPr lang="en-US" sz="1200" dirty="0" smtClean="0">
                <a:latin typeface="Trebuchet MS" pitchFamily="34" charset="0"/>
              </a:rPr>
              <a:t>lick inside</a:t>
            </a:r>
            <a:r>
              <a:rPr lang="en-US" sz="1200" baseline="0" dirty="0" smtClean="0">
                <a:latin typeface="Trebuchet MS" pitchFamily="34" charset="0"/>
              </a:rPr>
              <a:t> a placeholder on the poster and type or paste your text.  To move a placeholder, click it </a:t>
            </a:r>
            <a:r>
              <a:rPr lang="en-US" sz="1200" u="sng" baseline="0" dirty="0" smtClean="0">
                <a:latin typeface="Trebuchet MS" pitchFamily="34" charset="0"/>
              </a:rPr>
              <a:t>once</a:t>
            </a:r>
            <a:r>
              <a:rPr lang="en-US" sz="1200" baseline="0" dirty="0" smtClean="0">
                <a:latin typeface="Trebuchet MS" pitchFamily="34" charset="0"/>
              </a:rPr>
              <a:t> (to select it).  Place your cursor on its frame, and your cursor will change to this symbol          .  Click </a:t>
            </a:r>
            <a:r>
              <a:rPr lang="en-US" sz="1200" u="sng" baseline="0" dirty="0" smtClean="0">
                <a:latin typeface="Trebuchet MS" pitchFamily="34" charset="0"/>
              </a:rPr>
              <a:t>once</a:t>
            </a:r>
            <a:r>
              <a:rPr lang="en-US" sz="1200" baseline="0" dirty="0" smtClean="0">
                <a:latin typeface="Trebuchet MS" pitchFamily="34" charset="0"/>
              </a:rPr>
              <a:t> and drag it to a new location where you can resize it. </a:t>
            </a:r>
          </a:p>
          <a:p>
            <a:pPr defTabSz="2510552"/>
            <a:endParaRPr lang="en-US" sz="1200" dirty="0" smtClean="0">
              <a:latin typeface="Trebuchet MS" pitchFamily="34" charset="0"/>
            </a:endParaRPr>
          </a:p>
          <a:p>
            <a:pPr defTabSz="2510552"/>
            <a:r>
              <a:rPr lang="en-US" sz="1200" b="1" dirty="0" smtClean="0">
                <a:solidFill>
                  <a:srgbClr val="FFFF00"/>
                </a:solidFill>
                <a:latin typeface="Trebuchet MS" pitchFamily="34" charset="0"/>
              </a:rPr>
              <a:t>Section Header placeholder</a:t>
            </a:r>
          </a:p>
          <a:p>
            <a:pPr defTabSz="2510552"/>
            <a:r>
              <a:rPr lang="en-US" sz="1200" baseline="0" dirty="0" smtClean="0">
                <a:latin typeface="Trebuchet MS" pitchFamily="34" charset="0"/>
              </a:rPr>
              <a:t>Click and drag this preformatted section header placeholder to the poster area to add another section header. Use section headers to separate topics or concepts within your presentation. </a:t>
            </a:r>
          </a:p>
          <a:p>
            <a:pPr defTabSz="2926292"/>
            <a:endParaRPr lang="en-US" sz="1200" baseline="0" dirty="0" smtClean="0">
              <a:latin typeface="Trebuchet MS" pitchFamily="34" charset="0"/>
            </a:endParaRPr>
          </a:p>
          <a:p>
            <a:pPr defTabSz="2926292"/>
            <a:endParaRPr lang="en-US" sz="1200" dirty="0" smtClean="0">
              <a:latin typeface="Trebuchet MS" pitchFamily="34" charset="0"/>
            </a:endParaRPr>
          </a:p>
          <a:p>
            <a:pPr defTabSz="2926292"/>
            <a:endParaRPr lang="en-US" sz="1200" b="1" dirty="0" smtClean="0">
              <a:solidFill>
                <a:srgbClr val="FFFF00"/>
              </a:solidFill>
              <a:latin typeface="Trebuchet MS" pitchFamily="34" charset="0"/>
            </a:endParaRPr>
          </a:p>
          <a:p>
            <a:pPr defTabSz="2926292"/>
            <a:r>
              <a:rPr lang="en-US" sz="1200" b="1" dirty="0" smtClean="0">
                <a:solidFill>
                  <a:srgbClr val="FFFF00"/>
                </a:solidFill>
                <a:latin typeface="Trebuchet MS" pitchFamily="34" charset="0"/>
              </a:rPr>
              <a:t>Text placeholder</a:t>
            </a:r>
          </a:p>
          <a:p>
            <a:pPr defTabSz="2926292"/>
            <a:r>
              <a:rPr lang="en-US" sz="1200" baseline="0" dirty="0" smtClean="0">
                <a:latin typeface="Trebuchet MS" pitchFamily="34" charset="0"/>
              </a:rPr>
              <a:t>Move this preformatted text placeholder to the poster to add a new body of text.</a:t>
            </a:r>
          </a:p>
          <a:p>
            <a:pPr defTabSz="2926292"/>
            <a:endParaRPr lang="en-US" sz="1200" baseline="0" dirty="0" smtClean="0">
              <a:latin typeface="Trebuchet MS" pitchFamily="34" charset="0"/>
            </a:endParaRPr>
          </a:p>
          <a:p>
            <a:pPr defTabSz="2926292"/>
            <a:endParaRPr lang="en-US" sz="1200" baseline="0" dirty="0" smtClean="0">
              <a:latin typeface="Trebuchet MS" pitchFamily="34" charset="0"/>
            </a:endParaRPr>
          </a:p>
          <a:p>
            <a:pPr defTabSz="2926292"/>
            <a:endParaRPr lang="en-US" sz="1200" baseline="0" dirty="0" smtClean="0">
              <a:latin typeface="Trebuchet MS" pitchFamily="34" charset="0"/>
            </a:endParaRPr>
          </a:p>
          <a:p>
            <a:pPr defTabSz="2926292"/>
            <a:endParaRPr lang="en-US" sz="1200" b="1" baseline="0" dirty="0" smtClean="0">
              <a:solidFill>
                <a:srgbClr val="FFFF00"/>
              </a:solidFill>
              <a:latin typeface="Trebuchet MS" pitchFamily="34" charset="0"/>
            </a:endParaRPr>
          </a:p>
          <a:p>
            <a:pPr defTabSz="2926292"/>
            <a:r>
              <a:rPr lang="en-US" sz="1200" b="1" baseline="0" dirty="0" smtClean="0">
                <a:solidFill>
                  <a:srgbClr val="FFFF00"/>
                </a:solidFill>
                <a:latin typeface="Trebuchet MS" pitchFamily="34" charset="0"/>
              </a:rPr>
              <a:t>Picture placeholder</a:t>
            </a:r>
          </a:p>
          <a:p>
            <a:pPr defTabSz="2926292"/>
            <a:r>
              <a:rPr lang="en-US" sz="1200" baseline="0" dirty="0" smtClean="0">
                <a:latin typeface="Trebuchet MS" pitchFamily="34" charset="0"/>
              </a:rPr>
              <a:t>Move this graphic placeholder onto your poster, size it first, and then click it to add a picture to the poster.</a:t>
            </a:r>
          </a:p>
          <a:p>
            <a:pPr defTabSz="2926292"/>
            <a:endParaRPr lang="en-US" sz="1200" baseline="0" dirty="0" smtClean="0">
              <a:latin typeface="Trebuchet MS" pitchFamily="34" charset="0"/>
            </a:endParaRPr>
          </a:p>
          <a:p>
            <a:pPr defTabSz="1881188"/>
            <a:r>
              <a:rPr lang="en-US" sz="1200" dirty="0" smtClean="0">
                <a:latin typeface="Trebuchet MS" pitchFamily="34" charset="0"/>
              </a:rPr>
              <a:t> </a:t>
            </a:r>
            <a:endParaRPr lang="en-US" sz="1200" baseline="0" dirty="0" smtClean="0">
              <a:latin typeface="Trebuchet MS" pitchFamily="34" charset="0"/>
            </a:endParaRPr>
          </a:p>
          <a:p>
            <a:pPr defTabSz="1881188"/>
            <a:endParaRPr lang="en-US" sz="1200" baseline="0" dirty="0" smtClean="0">
              <a:latin typeface="Trebuchet MS" pitchFamily="34" charset="0"/>
            </a:endParaRPr>
          </a:p>
          <a:p>
            <a:pPr algn="ctr"/>
            <a:endParaRPr lang="en-US" sz="1800" b="1" dirty="0" smtClean="0">
              <a:solidFill>
                <a:schemeClr val="bg1"/>
              </a:solidFill>
              <a:latin typeface="Trebuchet MS" pitchFamily="34" charset="0"/>
            </a:endParaRPr>
          </a:p>
          <a:p>
            <a:pPr algn="ctr"/>
            <a:endParaRPr lang="en-US" sz="1800" b="1" dirty="0" smtClean="0">
              <a:solidFill>
                <a:schemeClr val="bg1"/>
              </a:solidFill>
              <a:latin typeface="Trebuchet MS" pitchFamily="34" charset="0"/>
            </a:endParaRPr>
          </a:p>
          <a:p>
            <a:pPr algn="ctr"/>
            <a:endParaRPr lang="en-US" sz="1800" b="1" dirty="0" smtClean="0">
              <a:solidFill>
                <a:schemeClr val="bg1"/>
              </a:solidFill>
              <a:latin typeface="Trebuchet MS" pitchFamily="34" charset="0"/>
            </a:endParaRPr>
          </a:p>
          <a:p>
            <a:pPr algn="ctr"/>
            <a:endParaRPr lang="en-US" sz="1800" b="1" dirty="0" smtClean="0">
              <a:solidFill>
                <a:schemeClr val="bg1"/>
              </a:solidFill>
              <a:latin typeface="Trebuchet MS" pitchFamily="34" charset="0"/>
            </a:endParaRPr>
          </a:p>
          <a:p>
            <a:pPr defTabSz="1881188"/>
            <a:endParaRPr lang="en-US" sz="1200" dirty="0" smtClean="0">
              <a:latin typeface="Trebuchet MS" pitchFamily="34" charset="0"/>
            </a:endParaRPr>
          </a:p>
          <a:p>
            <a:pPr algn="ctr"/>
            <a:endParaRPr lang="en-US" sz="1200" b="1" dirty="0" smtClean="0">
              <a:solidFill>
                <a:schemeClr val="bg1"/>
              </a:solidFill>
              <a:latin typeface="Trebuchet MS" pitchFamily="34" charset="0"/>
            </a:endParaRPr>
          </a:p>
          <a:p>
            <a:pPr defTabSz="1881188"/>
            <a:endParaRPr lang="en-US" sz="1200" b="1" dirty="0" smtClean="0">
              <a:solidFill>
                <a:srgbClr val="FFFF00"/>
              </a:solidFill>
              <a:latin typeface="Trebuchet MS" pitchFamily="34" charset="0"/>
            </a:endParaRPr>
          </a:p>
          <a:p>
            <a:pPr algn="ctr"/>
            <a:endParaRPr lang="en-US" sz="1800" b="1" dirty="0">
              <a:latin typeface="Trebuchet MS" pitchFamily="34" charset="0"/>
            </a:endParaRPr>
          </a:p>
        </p:txBody>
      </p:sp>
      <p:sp>
        <p:nvSpPr>
          <p:cNvPr id="7" name="Rectangle 36"/>
          <p:cNvSpPr>
            <a:spLocks noChangeArrowheads="1"/>
          </p:cNvSpPr>
          <p:nvPr/>
        </p:nvSpPr>
        <p:spPr bwMode="auto">
          <a:xfrm>
            <a:off x="0" y="0"/>
            <a:ext cx="21945600" cy="2400300"/>
          </a:xfrm>
          <a:prstGeom prst="rect">
            <a:avLst/>
          </a:prstGeom>
          <a:solidFill>
            <a:schemeClr val="bg2"/>
          </a:solidFill>
          <a:ln w="9525">
            <a:solidFill>
              <a:schemeClr val="tx1"/>
            </a:solidFill>
            <a:miter lim="800000"/>
            <a:headEnd/>
            <a:tailEnd/>
          </a:ln>
          <a:effectLst/>
        </p:spPr>
        <p:txBody>
          <a:bodyPr wrap="none" lIns="39187" tIns="19593" rIns="39187" bIns="19593" anchor="ctr"/>
          <a:lstStyle/>
          <a:p>
            <a:pPr>
              <a:defRPr/>
            </a:pPr>
            <a:endParaRPr lang="en-US" sz="3734" dirty="0"/>
          </a:p>
        </p:txBody>
      </p:sp>
      <p:sp>
        <p:nvSpPr>
          <p:cNvPr id="9" name="Rectangle 9"/>
          <p:cNvSpPr>
            <a:spLocks noChangeArrowheads="1"/>
          </p:cNvSpPr>
          <p:nvPr/>
        </p:nvSpPr>
        <p:spPr bwMode="auto">
          <a:xfrm>
            <a:off x="0" y="2402681"/>
            <a:ext cx="21945600" cy="76200"/>
          </a:xfrm>
          <a:prstGeom prst="rect">
            <a:avLst/>
          </a:prstGeom>
          <a:solidFill>
            <a:schemeClr val="accent5">
              <a:lumMod val="50000"/>
            </a:schemeClr>
          </a:solidFill>
          <a:ln w="152400">
            <a:noFill/>
            <a:miter lim="800000"/>
            <a:headEnd/>
            <a:tailEnd/>
          </a:ln>
          <a:effectLst/>
        </p:spPr>
        <p:txBody>
          <a:bodyPr wrap="none" lIns="39187" tIns="19593" rIns="39187" bIns="19593" anchor="ctr"/>
          <a:lstStyle/>
          <a:p>
            <a:pPr>
              <a:defRPr/>
            </a:pPr>
            <a:endParaRPr lang="en-US" sz="3734" dirty="0"/>
          </a:p>
        </p:txBody>
      </p:sp>
      <p:sp>
        <p:nvSpPr>
          <p:cNvPr id="10" name="Text Box 14"/>
          <p:cNvSpPr txBox="1">
            <a:spLocks noChangeArrowheads="1"/>
          </p:cNvSpPr>
          <p:nvPr/>
        </p:nvSpPr>
        <p:spPr bwMode="auto">
          <a:xfrm>
            <a:off x="409577" y="16116300"/>
            <a:ext cx="1257300" cy="148941"/>
          </a:xfrm>
          <a:prstGeom prst="rect">
            <a:avLst/>
          </a:prstGeom>
          <a:noFill/>
          <a:ln w="9525">
            <a:noFill/>
            <a:miter lim="800000"/>
            <a:headEnd/>
            <a:tailEnd/>
          </a:ln>
          <a:effectLst/>
        </p:spPr>
        <p:txBody>
          <a:bodyPr lIns="39113" tIns="19553" rIns="39113" bIns="19553">
            <a:spAutoFit/>
          </a:bodyPr>
          <a:lstStyle/>
          <a:p>
            <a:pPr eaLnBrk="0" hangingPunct="0">
              <a:lnSpc>
                <a:spcPct val="65000"/>
              </a:lnSpc>
              <a:spcBef>
                <a:spcPct val="50000"/>
              </a:spcBef>
              <a:defRPr/>
            </a:pPr>
            <a:r>
              <a:rPr lang="en-US" sz="267" b="1" dirty="0" smtClean="0">
                <a:solidFill>
                  <a:schemeClr val="bg1">
                    <a:lumMod val="75000"/>
                  </a:schemeClr>
                </a:solidFill>
                <a:latin typeface="Arial" charset="0"/>
              </a:rPr>
              <a:t>RESEARCH POSTER PRESENTATION </a:t>
            </a:r>
            <a:r>
              <a:rPr lang="en-US" sz="267" b="1" dirty="0">
                <a:solidFill>
                  <a:schemeClr val="bg1">
                    <a:lumMod val="75000"/>
                  </a:schemeClr>
                </a:solidFill>
                <a:latin typeface="Arial" charset="0"/>
              </a:rPr>
              <a:t>DESIGN © </a:t>
            </a:r>
            <a:r>
              <a:rPr lang="en-US" sz="267" b="1" dirty="0" smtClean="0">
                <a:solidFill>
                  <a:schemeClr val="bg1">
                    <a:lumMod val="75000"/>
                  </a:schemeClr>
                </a:solidFill>
                <a:latin typeface="Arial" charset="0"/>
              </a:rPr>
              <a:t>2012</a:t>
            </a:r>
            <a:endParaRPr lang="en-US" sz="267" b="1" dirty="0">
              <a:solidFill>
                <a:schemeClr val="bg1">
                  <a:lumMod val="75000"/>
                </a:schemeClr>
              </a:solidFill>
              <a:latin typeface="Arial" charset="0"/>
            </a:endParaRPr>
          </a:p>
          <a:p>
            <a:pPr eaLnBrk="0" hangingPunct="0">
              <a:lnSpc>
                <a:spcPct val="65000"/>
              </a:lnSpc>
              <a:spcBef>
                <a:spcPct val="50000"/>
              </a:spcBef>
              <a:defRPr/>
            </a:pPr>
            <a:r>
              <a:rPr lang="en-US" sz="467" b="1" dirty="0">
                <a:solidFill>
                  <a:schemeClr val="bg1">
                    <a:lumMod val="75000"/>
                  </a:schemeClr>
                </a:solidFill>
                <a:latin typeface="Arial" charset="0"/>
              </a:rPr>
              <a:t>www.PosterPresentations.com</a:t>
            </a:r>
          </a:p>
        </p:txBody>
      </p:sp>
      <p:sp>
        <p:nvSpPr>
          <p:cNvPr id="25" name="Rectangle 33"/>
          <p:cNvSpPr>
            <a:spLocks noChangeArrowheads="1"/>
          </p:cNvSpPr>
          <p:nvPr/>
        </p:nvSpPr>
        <p:spPr bwMode="auto">
          <a:xfrm>
            <a:off x="237331" y="2686050"/>
            <a:ext cx="5200943" cy="13373100"/>
          </a:xfrm>
          <a:prstGeom prst="roundRect">
            <a:avLst>
              <a:gd name="adj" fmla="val 6045"/>
            </a:avLst>
          </a:prstGeom>
          <a:gradFill flip="none" rotWithShape="1">
            <a:gsLst>
              <a:gs pos="0">
                <a:srgbClr val="CDD2DE"/>
              </a:gs>
              <a:gs pos="0">
                <a:srgbClr val="F3F5FA"/>
              </a:gs>
              <a:gs pos="100000">
                <a:srgbClr val="F3F5FA"/>
              </a:gs>
            </a:gsLst>
            <a:lin ang="16200000" scaled="1"/>
            <a:tileRect/>
          </a:gradFill>
          <a:ln w="9525">
            <a:solidFill>
              <a:schemeClr val="tx2"/>
            </a:solidFill>
            <a:miter lim="800000"/>
            <a:headEnd/>
            <a:tailEnd/>
          </a:ln>
          <a:effectLst/>
        </p:spPr>
        <p:txBody>
          <a:bodyPr wrap="none" lIns="39187" tIns="19593" rIns="39187" bIns="19593" anchor="ctr"/>
          <a:lstStyle/>
          <a:p>
            <a:pPr>
              <a:defRPr/>
            </a:pPr>
            <a:endParaRPr lang="en-US" sz="3734" dirty="0"/>
          </a:p>
        </p:txBody>
      </p:sp>
      <p:sp>
        <p:nvSpPr>
          <p:cNvPr id="34" name="Rectangle 33"/>
          <p:cNvSpPr/>
          <p:nvPr/>
        </p:nvSpPr>
        <p:spPr>
          <a:xfrm>
            <a:off x="-5403182" y="11115004"/>
            <a:ext cx="5236483" cy="39320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9187" tIns="19593" rIns="39187" bIns="19593" rtlCol="0" anchor="ctr"/>
          <a:lstStyle/>
          <a:p>
            <a:pPr algn="ctr"/>
            <a:endParaRPr lang="en-US" sz="3734"/>
          </a:p>
        </p:txBody>
      </p:sp>
      <p:pic>
        <p:nvPicPr>
          <p:cNvPr id="42" name="Picture 2"/>
          <p:cNvPicPr>
            <a:picLocks noChangeAspect="1" noChangeArrowheads="1"/>
          </p:cNvPicPr>
          <p:nvPr/>
        </p:nvPicPr>
        <p:blipFill>
          <a:blip r:embed="rId3" cstate="print"/>
          <a:srcRect/>
          <a:stretch>
            <a:fillRect/>
          </a:stretch>
        </p:blipFill>
        <p:spPr bwMode="auto">
          <a:xfrm>
            <a:off x="-971940" y="7215807"/>
            <a:ext cx="295275" cy="219075"/>
          </a:xfrm>
          <a:prstGeom prst="rect">
            <a:avLst/>
          </a:prstGeom>
          <a:noFill/>
          <a:ln w="9525">
            <a:solidFill>
              <a:schemeClr val="tx1"/>
            </a:solidFill>
            <a:miter lim="800000"/>
            <a:headEnd/>
            <a:tailEnd/>
          </a:ln>
          <a:effectLst/>
        </p:spPr>
      </p:pic>
      <p:grpSp>
        <p:nvGrpSpPr>
          <p:cNvPr id="27" name="Group 26"/>
          <p:cNvGrpSpPr/>
          <p:nvPr/>
        </p:nvGrpSpPr>
        <p:grpSpPr>
          <a:xfrm>
            <a:off x="-5113921" y="15395656"/>
            <a:ext cx="4617220" cy="651775"/>
            <a:chOff x="44242388" y="28041207"/>
            <a:chExt cx="9771400" cy="1103478"/>
          </a:xfrm>
        </p:grpSpPr>
        <p:sp>
          <p:nvSpPr>
            <p:cNvPr id="28" name="Rounded Rectangle 27"/>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388900" rtl="0" eaLnBrk="1" latinLnBrk="0" hangingPunct="1">
                <a:defRPr sz="8600" kern="1200">
                  <a:solidFill>
                    <a:schemeClr val="lt1"/>
                  </a:solidFill>
                  <a:latin typeface="+mn-lt"/>
                  <a:ea typeface="+mn-ea"/>
                  <a:cs typeface="+mn-cs"/>
                </a:defRPr>
              </a:lvl1pPr>
              <a:lvl2pPr marL="2194451" algn="l" defTabSz="4388900" rtl="0" eaLnBrk="1" latinLnBrk="0" hangingPunct="1">
                <a:defRPr sz="8600" kern="1200">
                  <a:solidFill>
                    <a:schemeClr val="lt1"/>
                  </a:solidFill>
                  <a:latin typeface="+mn-lt"/>
                  <a:ea typeface="+mn-ea"/>
                  <a:cs typeface="+mn-cs"/>
                </a:defRPr>
              </a:lvl2pPr>
              <a:lvl3pPr marL="4388900" algn="l" defTabSz="4388900" rtl="0" eaLnBrk="1" latinLnBrk="0" hangingPunct="1">
                <a:defRPr sz="8600" kern="1200">
                  <a:solidFill>
                    <a:schemeClr val="lt1"/>
                  </a:solidFill>
                  <a:latin typeface="+mn-lt"/>
                  <a:ea typeface="+mn-ea"/>
                  <a:cs typeface="+mn-cs"/>
                </a:defRPr>
              </a:lvl3pPr>
              <a:lvl4pPr marL="6583351" algn="l" defTabSz="4388900" rtl="0" eaLnBrk="1" latinLnBrk="0" hangingPunct="1">
                <a:defRPr sz="8600" kern="1200">
                  <a:solidFill>
                    <a:schemeClr val="lt1"/>
                  </a:solidFill>
                  <a:latin typeface="+mn-lt"/>
                  <a:ea typeface="+mn-ea"/>
                  <a:cs typeface="+mn-cs"/>
                </a:defRPr>
              </a:lvl4pPr>
              <a:lvl5pPr marL="8777801" algn="l" defTabSz="4388900" rtl="0" eaLnBrk="1" latinLnBrk="0" hangingPunct="1">
                <a:defRPr sz="8600" kern="1200">
                  <a:solidFill>
                    <a:schemeClr val="lt1"/>
                  </a:solidFill>
                  <a:latin typeface="+mn-lt"/>
                  <a:ea typeface="+mn-ea"/>
                  <a:cs typeface="+mn-cs"/>
                </a:defRPr>
              </a:lvl5pPr>
              <a:lvl6pPr marL="10972252" algn="l" defTabSz="4388900" rtl="0" eaLnBrk="1" latinLnBrk="0" hangingPunct="1">
                <a:defRPr sz="8600" kern="1200">
                  <a:solidFill>
                    <a:schemeClr val="lt1"/>
                  </a:solidFill>
                  <a:latin typeface="+mn-lt"/>
                  <a:ea typeface="+mn-ea"/>
                  <a:cs typeface="+mn-cs"/>
                </a:defRPr>
              </a:lvl6pPr>
              <a:lvl7pPr marL="13166703" algn="l" defTabSz="4388900" rtl="0" eaLnBrk="1" latinLnBrk="0" hangingPunct="1">
                <a:defRPr sz="8600" kern="1200">
                  <a:solidFill>
                    <a:schemeClr val="lt1"/>
                  </a:solidFill>
                  <a:latin typeface="+mn-lt"/>
                  <a:ea typeface="+mn-ea"/>
                  <a:cs typeface="+mn-cs"/>
                </a:defRPr>
              </a:lvl7pPr>
              <a:lvl8pPr marL="15361152" algn="l" defTabSz="4388900" rtl="0" eaLnBrk="1" latinLnBrk="0" hangingPunct="1">
                <a:defRPr sz="8600" kern="1200">
                  <a:solidFill>
                    <a:schemeClr val="lt1"/>
                  </a:solidFill>
                  <a:latin typeface="+mn-lt"/>
                  <a:ea typeface="+mn-ea"/>
                  <a:cs typeface="+mn-cs"/>
                </a:defRPr>
              </a:lvl8pPr>
              <a:lvl9pPr marL="17555603" algn="l" defTabSz="4388900" rtl="0" eaLnBrk="1" latinLnBrk="0" hangingPunct="1">
                <a:defRPr sz="8600" kern="1200">
                  <a:solidFill>
                    <a:schemeClr val="lt1"/>
                  </a:solidFill>
                  <a:latin typeface="+mn-lt"/>
                  <a:ea typeface="+mn-ea"/>
                  <a:cs typeface="+mn-cs"/>
                </a:defRPr>
              </a:lvl9pPr>
            </a:lstStyle>
            <a:p>
              <a:pPr algn="ctr"/>
              <a:endParaRPr lang="en-US" sz="5734"/>
            </a:p>
          </p:txBody>
        </p:sp>
        <p:pic>
          <p:nvPicPr>
            <p:cNvPr id="33" name="Picture 32" descr="http://t2.gstatic.com/images?q=tbn:ANd9GcR4APHC6TT9w54M2zn_pvCiBxUNcspYPoVxirLRphBoJabfSvu7zw">
              <a:hlinkClick r:id="rId4"/>
            </p:cNvPr>
            <p:cNvPicPr>
              <a:picLocks noChangeAspect="1" noChangeArrowheads="1"/>
            </p:cNvPicPr>
            <p:nvPr userDrawn="1"/>
          </p:nvPicPr>
          <p:blipFill>
            <a:blip r:embed="rId5"/>
            <a:srcRect/>
            <a:stretch>
              <a:fillRect/>
            </a:stretch>
          </p:blipFill>
          <p:spPr bwMode="auto">
            <a:xfrm>
              <a:off x="44341112" y="28126638"/>
              <a:ext cx="914400" cy="914400"/>
            </a:xfrm>
            <a:prstGeom prst="rect">
              <a:avLst/>
            </a:prstGeom>
            <a:noFill/>
          </p:spPr>
        </p:pic>
        <p:sp>
          <p:nvSpPr>
            <p:cNvPr id="35" name="TextBox 32"/>
            <p:cNvSpPr txBox="1"/>
            <p:nvPr userDrawn="1"/>
          </p:nvSpPr>
          <p:spPr>
            <a:xfrm>
              <a:off x="45342599" y="28041207"/>
              <a:ext cx="8671189" cy="781615"/>
            </a:xfrm>
            <a:prstGeom prst="rect">
              <a:avLst/>
            </a:prstGeom>
            <a:noFill/>
          </p:spPr>
          <p:txBody>
            <a:bodyPr wrap="square" rtlCol="0">
              <a:spAutoFit/>
            </a:bodyPr>
            <a:ls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a:lstStyle>
            <a:p>
              <a:r>
                <a:rPr lang="en-US" sz="1200" dirty="0" smtClean="0">
                  <a:solidFill>
                    <a:schemeClr val="tx2"/>
                  </a:solidFill>
                  <a:latin typeface="Trebuchet MS" pitchFamily="34" charset="0"/>
                </a:rPr>
                <a:t>Student</a:t>
              </a:r>
              <a:r>
                <a:rPr lang="en-US" sz="1200" baseline="0" dirty="0" smtClean="0">
                  <a:solidFill>
                    <a:schemeClr val="tx2"/>
                  </a:solidFill>
                  <a:latin typeface="Trebuchet MS" pitchFamily="34" charset="0"/>
                </a:rPr>
                <a:t> discounts are available on our </a:t>
              </a:r>
              <a:r>
                <a:rPr lang="en-US" sz="1200" baseline="0" dirty="0" err="1" smtClean="0">
                  <a:solidFill>
                    <a:schemeClr val="tx2"/>
                  </a:solidFill>
                  <a:latin typeface="Trebuchet MS" pitchFamily="34" charset="0"/>
                </a:rPr>
                <a:t>Facebook</a:t>
              </a:r>
              <a:r>
                <a:rPr lang="en-US" sz="1200" baseline="0" dirty="0" smtClean="0">
                  <a:solidFill>
                    <a:schemeClr val="tx2"/>
                  </a:solidFill>
                  <a:latin typeface="Trebuchet MS" pitchFamily="34" charset="0"/>
                </a:rPr>
                <a:t> page. </a:t>
              </a:r>
            </a:p>
            <a:p>
              <a:r>
                <a:rPr lang="en-US" sz="1200" baseline="0" dirty="0" smtClean="0">
                  <a:solidFill>
                    <a:schemeClr val="tx2"/>
                  </a:solidFill>
                  <a:latin typeface="Trebuchet MS" pitchFamily="34" charset="0"/>
                </a:rPr>
                <a:t>Go to </a:t>
              </a:r>
              <a:r>
                <a:rPr lang="en-US" sz="1200" u="sng" baseline="0" dirty="0" smtClean="0">
                  <a:solidFill>
                    <a:schemeClr val="tx2"/>
                  </a:solidFill>
                  <a:latin typeface="Trebuchet MS" pitchFamily="34" charset="0"/>
                </a:rPr>
                <a:t>PosterPresentations.com</a:t>
              </a:r>
              <a:r>
                <a:rPr lang="en-US" sz="1200" baseline="0" dirty="0" smtClean="0">
                  <a:solidFill>
                    <a:schemeClr val="tx2"/>
                  </a:solidFill>
                  <a:latin typeface="Trebuchet MS" pitchFamily="34" charset="0"/>
                </a:rPr>
                <a:t> and click on the FB icon.</a:t>
              </a:r>
              <a:endParaRPr lang="en-US" sz="1200" dirty="0">
                <a:solidFill>
                  <a:schemeClr val="tx2"/>
                </a:solidFill>
                <a:latin typeface="Trebuchet MS" pitchFamily="34" charset="0"/>
              </a:endParaRPr>
            </a:p>
          </p:txBody>
        </p:sp>
      </p:grpSp>
      <p:cxnSp>
        <p:nvCxnSpPr>
          <p:cNvPr id="26" name="Straight Connector 25"/>
          <p:cNvCxnSpPr/>
          <p:nvPr/>
        </p:nvCxnSpPr>
        <p:spPr>
          <a:xfrm>
            <a:off x="-5403182" y="5514158"/>
            <a:ext cx="5246270"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Rectangle 33"/>
          <p:cNvSpPr>
            <a:spLocks noChangeArrowheads="1"/>
          </p:cNvSpPr>
          <p:nvPr userDrawn="1"/>
        </p:nvSpPr>
        <p:spPr bwMode="auto">
          <a:xfrm>
            <a:off x="5664632" y="2686050"/>
            <a:ext cx="5200943" cy="13373100"/>
          </a:xfrm>
          <a:prstGeom prst="roundRect">
            <a:avLst>
              <a:gd name="adj" fmla="val 6045"/>
            </a:avLst>
          </a:prstGeom>
          <a:gradFill flip="none" rotWithShape="1">
            <a:gsLst>
              <a:gs pos="0">
                <a:srgbClr val="CDD2DE"/>
              </a:gs>
              <a:gs pos="0">
                <a:srgbClr val="F3F5FA"/>
              </a:gs>
              <a:gs pos="100000">
                <a:srgbClr val="F3F5FA"/>
              </a:gs>
            </a:gsLst>
            <a:lin ang="16200000" scaled="1"/>
            <a:tileRect/>
          </a:gradFill>
          <a:ln w="9525">
            <a:solidFill>
              <a:schemeClr val="tx2"/>
            </a:solidFill>
            <a:miter lim="800000"/>
            <a:headEnd/>
            <a:tailEnd/>
          </a:ln>
          <a:effectLst/>
        </p:spPr>
        <p:txBody>
          <a:bodyPr wrap="none" lIns="39187" tIns="19593" rIns="39187" bIns="19593" anchor="ctr"/>
          <a:lstStyle/>
          <a:p>
            <a:pPr>
              <a:defRPr/>
            </a:pPr>
            <a:endParaRPr lang="en-US" sz="3734" dirty="0"/>
          </a:p>
        </p:txBody>
      </p:sp>
      <p:sp>
        <p:nvSpPr>
          <p:cNvPr id="23" name="Rectangle 33"/>
          <p:cNvSpPr>
            <a:spLocks noChangeArrowheads="1"/>
          </p:cNvSpPr>
          <p:nvPr userDrawn="1"/>
        </p:nvSpPr>
        <p:spPr bwMode="auto">
          <a:xfrm>
            <a:off x="11091933" y="2686050"/>
            <a:ext cx="5200943" cy="13373100"/>
          </a:xfrm>
          <a:prstGeom prst="roundRect">
            <a:avLst>
              <a:gd name="adj" fmla="val 6045"/>
            </a:avLst>
          </a:prstGeom>
          <a:gradFill flip="none" rotWithShape="1">
            <a:gsLst>
              <a:gs pos="0">
                <a:srgbClr val="CDD2DE"/>
              </a:gs>
              <a:gs pos="0">
                <a:srgbClr val="F3F5FA"/>
              </a:gs>
              <a:gs pos="100000">
                <a:srgbClr val="F3F5FA"/>
              </a:gs>
            </a:gsLst>
            <a:lin ang="16200000" scaled="1"/>
            <a:tileRect/>
          </a:gradFill>
          <a:ln w="9525">
            <a:solidFill>
              <a:schemeClr val="tx2"/>
            </a:solidFill>
            <a:miter lim="800000"/>
            <a:headEnd/>
            <a:tailEnd/>
          </a:ln>
          <a:effectLst/>
        </p:spPr>
        <p:txBody>
          <a:bodyPr wrap="none" lIns="39187" tIns="19593" rIns="39187" bIns="19593" anchor="ctr"/>
          <a:lstStyle/>
          <a:p>
            <a:pPr>
              <a:defRPr/>
            </a:pPr>
            <a:endParaRPr lang="en-US" sz="3734" dirty="0"/>
          </a:p>
        </p:txBody>
      </p:sp>
      <p:sp>
        <p:nvSpPr>
          <p:cNvPr id="24" name="Rectangle 33"/>
          <p:cNvSpPr>
            <a:spLocks noChangeArrowheads="1"/>
          </p:cNvSpPr>
          <p:nvPr userDrawn="1"/>
        </p:nvSpPr>
        <p:spPr bwMode="auto">
          <a:xfrm>
            <a:off x="16519233" y="2686050"/>
            <a:ext cx="5200943" cy="13373100"/>
          </a:xfrm>
          <a:prstGeom prst="roundRect">
            <a:avLst>
              <a:gd name="adj" fmla="val 6045"/>
            </a:avLst>
          </a:prstGeom>
          <a:gradFill flip="none" rotWithShape="1">
            <a:gsLst>
              <a:gs pos="0">
                <a:srgbClr val="CDD2DE"/>
              </a:gs>
              <a:gs pos="0">
                <a:srgbClr val="F3F5FA"/>
              </a:gs>
              <a:gs pos="100000">
                <a:srgbClr val="F3F5FA"/>
              </a:gs>
            </a:gsLst>
            <a:lin ang="16200000" scaled="1"/>
            <a:tileRect/>
          </a:gradFill>
          <a:ln w="9525">
            <a:solidFill>
              <a:schemeClr val="tx2"/>
            </a:solidFill>
            <a:miter lim="800000"/>
            <a:headEnd/>
            <a:tailEnd/>
          </a:ln>
          <a:effectLst/>
        </p:spPr>
        <p:txBody>
          <a:bodyPr wrap="none" lIns="39187" tIns="19593" rIns="39187" bIns="19593" anchor="ctr"/>
          <a:lstStyle/>
          <a:p>
            <a:pPr>
              <a:defRPr/>
            </a:pPr>
            <a:endParaRPr lang="en-US" sz="3734" dirty="0"/>
          </a:p>
        </p:txBody>
      </p:sp>
      <p:sp>
        <p:nvSpPr>
          <p:cNvPr id="30" name="Rectangle 29"/>
          <p:cNvSpPr/>
          <p:nvPr userDrawn="1"/>
        </p:nvSpPr>
        <p:spPr>
          <a:xfrm>
            <a:off x="-5430891" y="9410901"/>
            <a:ext cx="5236483" cy="39320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9187" tIns="19593" rIns="39187" bIns="19593" rtlCol="0" anchor="ctr"/>
          <a:lstStyle/>
          <a:p>
            <a:pPr algn="ctr"/>
            <a:endParaRPr lang="en-US" sz="3734"/>
          </a:p>
        </p:txBody>
      </p:sp>
      <p:sp>
        <p:nvSpPr>
          <p:cNvPr id="31" name="Rectangle 30"/>
          <p:cNvSpPr/>
          <p:nvPr userDrawn="1"/>
        </p:nvSpPr>
        <p:spPr>
          <a:xfrm>
            <a:off x="22111063" y="0"/>
            <a:ext cx="5025231" cy="164592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78373" tIns="156747" rIns="78373" bIns="78373" rtlCol="0" anchor="t" anchorCtr="0"/>
          <a:lstStyle/>
          <a:p>
            <a:pPr algn="ctr">
              <a:lnSpc>
                <a:spcPct val="100000"/>
              </a:lnSpc>
            </a:pPr>
            <a:r>
              <a:rPr lang="en-US" sz="1600" b="1" dirty="0" smtClean="0">
                <a:solidFill>
                  <a:schemeClr val="bg1"/>
                </a:solidFill>
                <a:latin typeface="Trebuchet MS" pitchFamily="34" charset="0"/>
              </a:rPr>
              <a:t>QUICK</a:t>
            </a:r>
            <a:r>
              <a:rPr lang="en-US" sz="1600" b="1" baseline="0" dirty="0" smtClean="0">
                <a:solidFill>
                  <a:schemeClr val="bg1"/>
                </a:solidFill>
                <a:latin typeface="Trebuchet MS" pitchFamily="34" charset="0"/>
              </a:rPr>
              <a:t> TIPS</a:t>
            </a:r>
            <a:endParaRPr lang="en-US" sz="1600" b="1" dirty="0" smtClean="0">
              <a:solidFill>
                <a:schemeClr val="bg1"/>
              </a:solidFill>
              <a:latin typeface="Trebuchet MS" pitchFamily="34" charset="0"/>
            </a:endParaRPr>
          </a:p>
          <a:p>
            <a:pPr algn="ctr">
              <a:lnSpc>
                <a:spcPct val="100000"/>
              </a:lnSpc>
            </a:pPr>
            <a:r>
              <a:rPr lang="en-US" sz="1600" b="1" dirty="0" smtClean="0">
                <a:solidFill>
                  <a:srgbClr val="FFFF00"/>
                </a:solidFill>
                <a:latin typeface="Trebuchet MS" pitchFamily="34" charset="0"/>
              </a:rPr>
              <a:t>(--THIS SECTION DOES NOT PRINT--)</a:t>
            </a:r>
          </a:p>
          <a:p>
            <a:pPr algn="ctr">
              <a:lnSpc>
                <a:spcPct val="100000"/>
              </a:lnSpc>
            </a:pPr>
            <a:endParaRPr lang="en-US" sz="533" b="1" dirty="0" smtClean="0">
              <a:latin typeface="Trebuchet MS" pitchFamily="34" charset="0"/>
            </a:endParaRPr>
          </a:p>
          <a:p>
            <a:pPr defTabSz="2351203">
              <a:lnSpc>
                <a:spcPct val="100000"/>
              </a:lnSpc>
            </a:pPr>
            <a:r>
              <a:rPr lang="en-US" sz="1200" dirty="0" smtClean="0">
                <a:latin typeface="Trebuchet MS" pitchFamily="34" charset="0"/>
              </a:rPr>
              <a:t>This PowerPoint</a:t>
            </a:r>
            <a:r>
              <a:rPr lang="en-US" sz="1200" baseline="0" dirty="0" smtClean="0">
                <a:latin typeface="Trebuchet MS" pitchFamily="34" charset="0"/>
              </a:rPr>
              <a:t> template requires basic PowerPoint (version 2007 or newer) skills. Below is a list of commonly asked questions specific to this template. </a:t>
            </a:r>
            <a:br>
              <a:rPr lang="en-US" sz="1200" baseline="0" dirty="0" smtClean="0">
                <a:latin typeface="Trebuchet MS" pitchFamily="34" charset="0"/>
              </a:rPr>
            </a:br>
            <a:r>
              <a:rPr lang="en-US" sz="1200" baseline="0" dirty="0" smtClean="0">
                <a:latin typeface="Trebuchet MS" pitchFamily="34" charset="0"/>
              </a:rPr>
              <a:t>If you are using an older version of PowerPoint some template features may not work properly.</a:t>
            </a:r>
            <a:endParaRPr lang="en-US" sz="1600" b="1" dirty="0" smtClean="0">
              <a:solidFill>
                <a:srgbClr val="FFFF00"/>
              </a:solidFill>
              <a:latin typeface="Trebuchet MS" pitchFamily="34" charset="0"/>
            </a:endParaRPr>
          </a:p>
          <a:p>
            <a:pPr defTabSz="2351203">
              <a:lnSpc>
                <a:spcPct val="100000"/>
              </a:lnSpc>
            </a:pPr>
            <a:endParaRPr lang="en-US" sz="1600" b="1" dirty="0" smtClean="0">
              <a:solidFill>
                <a:srgbClr val="FFFF00"/>
              </a:solidFill>
              <a:latin typeface="Trebuchet MS" pitchFamily="34" charset="0"/>
            </a:endParaRPr>
          </a:p>
          <a:p>
            <a:pPr algn="ctr">
              <a:lnSpc>
                <a:spcPts val="1400"/>
              </a:lnSpc>
            </a:pPr>
            <a:endParaRPr lang="en-US" sz="1600" b="1" baseline="0" dirty="0" smtClean="0">
              <a:solidFill>
                <a:schemeClr val="bg1"/>
              </a:solidFill>
              <a:latin typeface="Trebuchet MS" pitchFamily="34" charset="0"/>
            </a:endParaRPr>
          </a:p>
          <a:p>
            <a:pPr algn="ctr">
              <a:lnSpc>
                <a:spcPts val="1400"/>
              </a:lnSpc>
            </a:pPr>
            <a:r>
              <a:rPr lang="en-US" sz="1600" b="1" baseline="0" dirty="0" smtClean="0">
                <a:solidFill>
                  <a:schemeClr val="bg1"/>
                </a:solidFill>
                <a:latin typeface="Trebuchet MS" pitchFamily="34" charset="0"/>
              </a:rPr>
              <a:t>TEMPLATE FAQs</a:t>
            </a:r>
            <a:endParaRPr lang="en-US" sz="1200" baseline="0" dirty="0" smtClean="0">
              <a:latin typeface="Trebuchet MS" pitchFamily="34" charset="0"/>
            </a:endParaRPr>
          </a:p>
          <a:p>
            <a:pPr algn="ctr"/>
            <a:endParaRPr lang="en-US" sz="1200" b="1" dirty="0" smtClean="0">
              <a:solidFill>
                <a:srgbClr val="FFFF00"/>
              </a:solidFill>
              <a:latin typeface="Trebuchet MS" pitchFamily="34" charset="0"/>
            </a:endParaRPr>
          </a:p>
          <a:p>
            <a:pPr marL="0" marR="0" indent="0" algn="l" defTabSz="1793036" rtl="0" eaLnBrk="1" fontAlgn="auto" latinLnBrk="0" hangingPunct="1">
              <a:lnSpc>
                <a:spcPct val="100000"/>
              </a:lnSpc>
              <a:spcBef>
                <a:spcPts val="0"/>
              </a:spcBef>
              <a:spcAft>
                <a:spcPts val="0"/>
              </a:spcAft>
              <a:buClrTx/>
              <a:buSzTx/>
              <a:buFontTx/>
              <a:buNone/>
              <a:tabLst/>
              <a:defRPr/>
            </a:pPr>
            <a:r>
              <a:rPr lang="en-US" sz="1200" b="1" dirty="0" smtClean="0">
                <a:solidFill>
                  <a:srgbClr val="FFFF00"/>
                </a:solidFill>
                <a:latin typeface="Trebuchet MS" pitchFamily="34" charset="0"/>
              </a:rPr>
              <a:t>Verifying the quality of your graphics</a:t>
            </a:r>
          </a:p>
          <a:p>
            <a:pPr defTabSz="1793036"/>
            <a:r>
              <a:rPr lang="en-US" sz="1200" dirty="0" smtClean="0">
                <a:latin typeface="Trebuchet MS" pitchFamily="34" charset="0"/>
              </a:rPr>
              <a:t>Go to the </a:t>
            </a:r>
            <a:r>
              <a:rPr lang="en-US" sz="1200" baseline="0" dirty="0" smtClean="0">
                <a:latin typeface="Trebuchet MS" pitchFamily="34" charset="0"/>
              </a:rPr>
              <a:t>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1200" baseline="0" dirty="0" smtClean="0">
                <a:latin typeface="Trebuchet MS" pitchFamily="34" charset="0"/>
              </a:rPr>
            </a:br>
            <a:endParaRPr lang="en-US" sz="1200" baseline="0" dirty="0" smtClean="0">
              <a:latin typeface="Trebuchet MS" pitchFamily="34" charset="0"/>
            </a:endParaRPr>
          </a:p>
          <a:p>
            <a:pPr defTabSz="1793036"/>
            <a:endParaRPr lang="en-US" sz="1200" b="1" baseline="0" dirty="0" smtClean="0">
              <a:solidFill>
                <a:srgbClr val="FFFF00"/>
              </a:solidFill>
              <a:latin typeface="Trebuchet MS" pitchFamily="34" charset="0"/>
            </a:endParaRPr>
          </a:p>
          <a:p>
            <a:pPr defTabSz="1793036"/>
            <a:r>
              <a:rPr lang="en-US" sz="1200" b="1" baseline="0" dirty="0" smtClean="0">
                <a:solidFill>
                  <a:srgbClr val="FFFF00"/>
                </a:solidFill>
                <a:latin typeface="Trebuchet MS" pitchFamily="34" charset="0"/>
              </a:rPr>
              <a:t>Modifying the layout</a:t>
            </a:r>
          </a:p>
          <a:p>
            <a:pPr defTabSz="1793036"/>
            <a:r>
              <a:rPr lang="en-US" sz="1200" dirty="0" smtClean="0">
                <a:latin typeface="Trebuchet MS" pitchFamily="34" charset="0"/>
              </a:rPr>
              <a:t>This template has four </a:t>
            </a:r>
            <a:r>
              <a:rPr lang="en-US" sz="1200" baseline="0" dirty="0" smtClean="0">
                <a:latin typeface="Trebuchet MS" pitchFamily="34" charset="0"/>
              </a:rPr>
              <a:t>different </a:t>
            </a:r>
          </a:p>
          <a:p>
            <a:pPr defTabSz="1793036"/>
            <a:r>
              <a:rPr lang="en-US" sz="1200" baseline="0" dirty="0" smtClean="0">
                <a:latin typeface="Trebuchet MS" pitchFamily="34" charset="0"/>
              </a:rPr>
              <a:t>column layouts.   </a:t>
            </a:r>
            <a:r>
              <a:rPr lang="en-US" sz="1200" u="sng" baseline="0" dirty="0" smtClean="0">
                <a:latin typeface="Trebuchet MS" pitchFamily="34" charset="0"/>
              </a:rPr>
              <a:t>Right-click</a:t>
            </a:r>
            <a:r>
              <a:rPr lang="en-US" sz="1200" baseline="0" dirty="0" smtClean="0">
                <a:latin typeface="Trebuchet MS" pitchFamily="34" charset="0"/>
              </a:rPr>
              <a:t> </a:t>
            </a:r>
          </a:p>
          <a:p>
            <a:pPr defTabSz="1793036"/>
            <a:r>
              <a:rPr lang="en-US" sz="1200" baseline="0" dirty="0" smtClean="0">
                <a:latin typeface="Trebuchet MS" pitchFamily="34" charset="0"/>
              </a:rPr>
              <a:t>your mouse on the background </a:t>
            </a:r>
          </a:p>
          <a:p>
            <a:pPr defTabSz="1793036"/>
            <a:r>
              <a:rPr lang="en-US" sz="1200" baseline="0" dirty="0" smtClean="0">
                <a:latin typeface="Trebuchet MS" pitchFamily="34" charset="0"/>
              </a:rPr>
              <a:t>and click on LAYOUT to see the</a:t>
            </a:r>
          </a:p>
          <a:p>
            <a:pPr defTabSz="1793036"/>
            <a:r>
              <a:rPr lang="en-US" sz="1200" baseline="0" dirty="0" smtClean="0">
                <a:latin typeface="Trebuchet MS" pitchFamily="34" charset="0"/>
              </a:rPr>
              <a:t> layout options.  The columns in </a:t>
            </a:r>
          </a:p>
          <a:p>
            <a:pPr defTabSz="1793036"/>
            <a:r>
              <a:rPr lang="en-US" sz="1200" baseline="0" dirty="0" smtClean="0">
                <a:latin typeface="Trebuchet MS" pitchFamily="34" charset="0"/>
              </a:rPr>
              <a:t>the provided layouts are fixed and cannot be moved but advanced users can modify any layout by going to VIEW and then SLIDE MASTER.</a:t>
            </a:r>
          </a:p>
          <a:p>
            <a:pPr marL="0" marR="0" indent="0" algn="l" defTabSz="1793036" rtl="0" eaLnBrk="1" fontAlgn="auto" latinLnBrk="0" hangingPunct="1">
              <a:lnSpc>
                <a:spcPct val="100000"/>
              </a:lnSpc>
              <a:spcBef>
                <a:spcPts val="0"/>
              </a:spcBef>
              <a:spcAft>
                <a:spcPts val="0"/>
              </a:spcAft>
              <a:buClrTx/>
              <a:buSzTx/>
              <a:buFontTx/>
              <a:buNone/>
              <a:tabLst/>
              <a:defRPr/>
            </a:pPr>
            <a:endParaRPr lang="en-US" sz="1200" baseline="0" dirty="0" smtClean="0">
              <a:latin typeface="Trebuchet MS" pitchFamily="34" charset="0"/>
            </a:endParaRPr>
          </a:p>
          <a:p>
            <a:pPr marL="0" marR="0" indent="0" algn="l" defTabSz="1793036" rtl="0" eaLnBrk="1" fontAlgn="auto" latinLnBrk="0" hangingPunct="1">
              <a:lnSpc>
                <a:spcPct val="100000"/>
              </a:lnSpc>
              <a:spcBef>
                <a:spcPts val="0"/>
              </a:spcBef>
              <a:spcAft>
                <a:spcPts val="0"/>
              </a:spcAft>
              <a:buClrTx/>
              <a:buSzTx/>
              <a:buFontTx/>
              <a:buNone/>
              <a:tabLst/>
              <a:defRPr/>
            </a:pPr>
            <a:endParaRPr lang="en-US" sz="1200" baseline="0" dirty="0" smtClean="0">
              <a:latin typeface="Trebuchet MS" pitchFamily="34" charset="0"/>
            </a:endParaRPr>
          </a:p>
          <a:p>
            <a:pPr defTabSz="1793036"/>
            <a:r>
              <a:rPr lang="en-US" sz="1200" b="1" baseline="0" dirty="0" smtClean="0">
                <a:solidFill>
                  <a:srgbClr val="FFFF00"/>
                </a:solidFill>
                <a:latin typeface="Trebuchet MS" pitchFamily="34" charset="0"/>
              </a:rPr>
              <a:t>Importing text and graphics from external sources</a:t>
            </a:r>
          </a:p>
          <a:p>
            <a:pPr defTabSz="1793036"/>
            <a:r>
              <a:rPr lang="en-US" sz="1200" b="1" u="sng" baseline="0" dirty="0" smtClean="0">
                <a:latin typeface="Trebuchet MS" pitchFamily="34" charset="0"/>
              </a:rPr>
              <a:t>TEXT: </a:t>
            </a:r>
            <a:r>
              <a:rPr lang="en-US" sz="1200" baseline="0" dirty="0" smtClean="0">
                <a:latin typeface="Trebuchet MS" pitchFamily="34" charset="0"/>
              </a:rPr>
              <a:t>Paste or type your text into a pre-existing placeholder or drag in a new placeholder from the left side of the template. Move it anywhere as needed.</a:t>
            </a:r>
          </a:p>
          <a:p>
            <a:pPr defTabSz="1793036"/>
            <a:endParaRPr lang="en-US" sz="1200" baseline="0" dirty="0" smtClean="0">
              <a:latin typeface="Trebuchet MS" pitchFamily="34" charset="0"/>
            </a:endParaRPr>
          </a:p>
          <a:p>
            <a:pPr defTabSz="1793036"/>
            <a:r>
              <a:rPr lang="en-US" sz="1200" b="1" u="sng" baseline="0" dirty="0" smtClean="0">
                <a:latin typeface="Trebuchet MS" pitchFamily="34" charset="0"/>
              </a:rPr>
              <a:t>PHOTOS: </a:t>
            </a:r>
            <a:r>
              <a:rPr lang="en-US" sz="1200" baseline="0" dirty="0" smtClean="0">
                <a:latin typeface="Trebuchet MS" pitchFamily="34" charset="0"/>
              </a:rPr>
              <a:t>Drag in a picture placeholder, size it </a:t>
            </a:r>
            <a:r>
              <a:rPr lang="en-US" sz="1200" u="sng" baseline="0" dirty="0" smtClean="0">
                <a:latin typeface="Trebuchet MS" pitchFamily="34" charset="0"/>
              </a:rPr>
              <a:t>first</a:t>
            </a:r>
            <a:r>
              <a:rPr lang="en-US" sz="1200" baseline="0" dirty="0" smtClean="0">
                <a:latin typeface="Trebuchet MS" pitchFamily="34" charset="0"/>
              </a:rPr>
              <a:t>, click in it and insert a photo from the menu.</a:t>
            </a:r>
          </a:p>
          <a:p>
            <a:pPr defTabSz="1793036"/>
            <a:endParaRPr lang="en-US" sz="1200" baseline="0" dirty="0" smtClean="0">
              <a:latin typeface="Trebuchet MS" pitchFamily="34" charset="0"/>
            </a:endParaRPr>
          </a:p>
          <a:p>
            <a:pPr defTabSz="1793036"/>
            <a:r>
              <a:rPr lang="en-US" sz="1200" b="1" u="sng" baseline="0" dirty="0" smtClean="0">
                <a:latin typeface="Trebuchet MS" pitchFamily="34" charset="0"/>
              </a:rPr>
              <a:t>TABLES: </a:t>
            </a:r>
            <a:r>
              <a:rPr lang="en-US" sz="1200" baseline="0" dirty="0" smtClean="0">
                <a:latin typeface="Trebuchet MS" pitchFamily="34" charset="0"/>
              </a:rPr>
              <a:t>You can copy and paste a table from an external document onto this poster template. To adjust the way the text fits within the cells of a table that has been pasted, </a:t>
            </a:r>
            <a:r>
              <a:rPr lang="en-US" sz="1200" u="sng" baseline="0" dirty="0" smtClean="0">
                <a:latin typeface="Trebuchet MS" pitchFamily="34" charset="0"/>
              </a:rPr>
              <a:t>right-click</a:t>
            </a:r>
            <a:r>
              <a:rPr lang="en-US" sz="1200" baseline="0" dirty="0" smtClean="0">
                <a:latin typeface="Trebuchet MS" pitchFamily="34" charset="0"/>
              </a:rPr>
              <a:t> on the table, click FORMAT SHAPE  then click on TEXT BOX and change the INTERNAL MARGIN values to 0.25.</a:t>
            </a:r>
          </a:p>
          <a:p>
            <a:pPr defTabSz="1793036"/>
            <a:endParaRPr lang="en-US" sz="1200" baseline="0" dirty="0" smtClean="0">
              <a:latin typeface="Trebuchet MS" pitchFamily="34" charset="0"/>
            </a:endParaRPr>
          </a:p>
          <a:p>
            <a:pPr defTabSz="1793036"/>
            <a:endParaRPr lang="en-US" sz="1200" baseline="0" dirty="0" smtClean="0">
              <a:latin typeface="Trebuchet MS" pitchFamily="34" charset="0"/>
            </a:endParaRPr>
          </a:p>
          <a:p>
            <a:pPr defTabSz="1793036"/>
            <a:r>
              <a:rPr lang="en-US" sz="1200" b="1" baseline="0" dirty="0" smtClean="0">
                <a:solidFill>
                  <a:srgbClr val="FFFF00"/>
                </a:solidFill>
                <a:latin typeface="Trebuchet MS" pitchFamily="34" charset="0"/>
              </a:rPr>
              <a:t>Modifying the color scheme</a:t>
            </a:r>
          </a:p>
          <a:p>
            <a:pPr defTabSz="1793036"/>
            <a:r>
              <a:rPr lang="en-US" sz="1200" baseline="0" dirty="0" smtClean="0">
                <a:latin typeface="Trebuchet MS" pitchFamily="34" charset="0"/>
              </a:rPr>
              <a:t>To change the color scheme of this template go to the DESIGN menu and click on COLORS. You can choose from the provided color combinations or create your own.</a:t>
            </a:r>
          </a:p>
          <a:p>
            <a:pPr defTabSz="2351203">
              <a:lnSpc>
                <a:spcPct val="100000"/>
              </a:lnSpc>
            </a:pPr>
            <a:endParaRPr lang="en-US" sz="1200" baseline="0" dirty="0" smtClean="0">
              <a:latin typeface="Trebuchet MS" pitchFamily="34" charset="0"/>
            </a:endParaRPr>
          </a:p>
          <a:p>
            <a:pPr defTabSz="1881188">
              <a:lnSpc>
                <a:spcPct val="100000"/>
              </a:lnSpc>
            </a:pPr>
            <a:endParaRPr lang="en-US" sz="800" baseline="0" dirty="0" smtClean="0">
              <a:latin typeface="Trebuchet MS" pitchFamily="34" charset="0"/>
            </a:endParaRPr>
          </a:p>
          <a:p>
            <a:pPr defTabSz="1881188">
              <a:lnSpc>
                <a:spcPct val="100000"/>
              </a:lnSpc>
            </a:pPr>
            <a:endParaRPr lang="en-US" sz="800" dirty="0" smtClean="0">
              <a:latin typeface="Trebuchet MS" pitchFamily="34" charset="0"/>
            </a:endParaRPr>
          </a:p>
          <a:p>
            <a:pPr algn="ctr">
              <a:lnSpc>
                <a:spcPct val="100000"/>
              </a:lnSpc>
            </a:pPr>
            <a:endParaRPr lang="en-US" sz="800" b="1" dirty="0" smtClean="0">
              <a:solidFill>
                <a:schemeClr val="bg1"/>
              </a:solidFill>
              <a:latin typeface="Trebuchet MS" pitchFamily="34" charset="0"/>
            </a:endParaRPr>
          </a:p>
          <a:p>
            <a:pPr defTabSz="1881188">
              <a:lnSpc>
                <a:spcPct val="100000"/>
              </a:lnSpc>
            </a:pPr>
            <a:endParaRPr lang="en-US" sz="800" b="1" dirty="0" smtClean="0">
              <a:solidFill>
                <a:srgbClr val="FFFF00"/>
              </a:solidFill>
              <a:latin typeface="Trebuchet MS" pitchFamily="34" charset="0"/>
            </a:endParaRPr>
          </a:p>
          <a:p>
            <a:pPr algn="ctr">
              <a:lnSpc>
                <a:spcPct val="100000"/>
              </a:lnSpc>
            </a:pPr>
            <a:endParaRPr lang="en-US" sz="1200" b="1" dirty="0">
              <a:latin typeface="Trebuchet MS" pitchFamily="34" charset="0"/>
            </a:endParaRPr>
          </a:p>
        </p:txBody>
      </p:sp>
      <p:pic>
        <p:nvPicPr>
          <p:cNvPr id="32" name="Picture 2"/>
          <p:cNvPicPr>
            <a:picLocks noChangeAspect="1" noChangeArrowheads="1"/>
          </p:cNvPicPr>
          <p:nvPr userDrawn="1"/>
        </p:nvPicPr>
        <p:blipFill>
          <a:blip r:embed="rId6" cstate="print"/>
          <a:srcRect/>
          <a:stretch>
            <a:fillRect/>
          </a:stretch>
        </p:blipFill>
        <p:spPr bwMode="auto">
          <a:xfrm>
            <a:off x="24802012" y="6177353"/>
            <a:ext cx="1962169" cy="1503607"/>
          </a:xfrm>
          <a:prstGeom prst="rect">
            <a:avLst/>
          </a:prstGeom>
          <a:noFill/>
          <a:ln w="9525">
            <a:noFill/>
            <a:miter lim="800000"/>
            <a:headEnd/>
            <a:tailEnd/>
          </a:ln>
          <a:effectLst/>
        </p:spPr>
      </p:pic>
      <p:sp>
        <p:nvSpPr>
          <p:cNvPr id="37" name="TextBox 36"/>
          <p:cNvSpPr txBox="1"/>
          <p:nvPr userDrawn="1"/>
        </p:nvSpPr>
        <p:spPr>
          <a:xfrm>
            <a:off x="22149204" y="15269321"/>
            <a:ext cx="4580143" cy="777499"/>
          </a:xfrm>
          <a:prstGeom prst="rect">
            <a:avLst/>
          </a:prstGeom>
          <a:noFill/>
        </p:spPr>
        <p:txBody>
          <a:bodyPr wrap="square" lIns="39187" tIns="19593" rIns="39187" bIns="19593" rtlCol="0">
            <a:spAutoFit/>
          </a:bodyPr>
          <a:lstStyle/>
          <a:p>
            <a:pPr>
              <a:lnSpc>
                <a:spcPts val="1350"/>
              </a:lnSpc>
            </a:pPr>
            <a:r>
              <a:rPr lang="en-US" sz="1333" dirty="0" smtClean="0">
                <a:solidFill>
                  <a:schemeClr val="bg1"/>
                </a:solidFill>
              </a:rPr>
              <a:t>© 2013 PosterPresentations.com</a:t>
            </a:r>
            <a:br>
              <a:rPr lang="en-US" sz="1333" dirty="0" smtClean="0">
                <a:solidFill>
                  <a:schemeClr val="bg1"/>
                </a:solidFill>
              </a:rPr>
            </a:br>
            <a:r>
              <a:rPr lang="en-US" sz="1333" dirty="0" smtClean="0">
                <a:solidFill>
                  <a:schemeClr val="bg1"/>
                </a:solidFill>
              </a:rPr>
              <a:t>    </a:t>
            </a:r>
            <a:r>
              <a:rPr lang="en-US" sz="1200" dirty="0" smtClean="0">
                <a:solidFill>
                  <a:schemeClr val="bg1"/>
                </a:solidFill>
              </a:rPr>
              <a:t>2117 Fourth Street ,</a:t>
            </a:r>
            <a:r>
              <a:rPr lang="en-US" sz="1200" baseline="0" dirty="0" smtClean="0">
                <a:solidFill>
                  <a:schemeClr val="bg1"/>
                </a:solidFill>
              </a:rPr>
              <a:t> Unit C</a:t>
            </a:r>
            <a:br>
              <a:rPr lang="en-US" sz="1200" baseline="0" dirty="0" smtClean="0">
                <a:solidFill>
                  <a:schemeClr val="bg1"/>
                </a:solidFill>
              </a:rPr>
            </a:br>
            <a:r>
              <a:rPr lang="en-US" sz="1200" baseline="0" dirty="0" smtClean="0">
                <a:solidFill>
                  <a:schemeClr val="bg1"/>
                </a:solidFill>
              </a:rPr>
              <a:t>    Berkeley  CA  94710</a:t>
            </a:r>
            <a:br>
              <a:rPr lang="en-US" sz="1200" baseline="0" dirty="0" smtClean="0">
                <a:solidFill>
                  <a:schemeClr val="bg1"/>
                </a:solidFill>
              </a:rPr>
            </a:br>
            <a:r>
              <a:rPr lang="en-US" sz="1200" baseline="0" dirty="0" smtClean="0">
                <a:solidFill>
                  <a:schemeClr val="bg1"/>
                </a:solidFill>
              </a:rPr>
              <a:t>    </a:t>
            </a:r>
            <a:r>
              <a:rPr lang="en-US" sz="1200" b="1" baseline="0" dirty="0" smtClean="0">
                <a:solidFill>
                  <a:srgbClr val="FFFF00"/>
                </a:solidFill>
              </a:rPr>
              <a:t>posterpresenter@gmail.com</a:t>
            </a:r>
            <a:endParaRPr lang="en-US" sz="1333" b="1" dirty="0">
              <a:solidFill>
                <a:srgbClr val="FFFF00"/>
              </a:solidFill>
            </a:endParaRPr>
          </a:p>
        </p:txBody>
      </p:sp>
      <p:cxnSp>
        <p:nvCxnSpPr>
          <p:cNvPr id="38" name="Straight Connector 37"/>
          <p:cNvCxnSpPr/>
          <p:nvPr userDrawn="1"/>
        </p:nvCxnSpPr>
        <p:spPr>
          <a:xfrm>
            <a:off x="22111063" y="15136895"/>
            <a:ext cx="5025231"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a:off x="22107560" y="2781300"/>
            <a:ext cx="5025231"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txStyles>
    <p:titleStyle>
      <a:lvl1pPr algn="ctr" defTabSz="1881051" rtl="0" eaLnBrk="1" latinLnBrk="0" hangingPunct="1">
        <a:spcBef>
          <a:spcPct val="0"/>
        </a:spcBef>
        <a:buNone/>
        <a:defRPr sz="3734" kern="1200">
          <a:solidFill>
            <a:schemeClr val="bg1"/>
          </a:solidFill>
          <a:latin typeface="Trebuchet MS" pitchFamily="34" charset="0"/>
          <a:ea typeface="+mj-ea"/>
          <a:cs typeface="+mj-cs"/>
        </a:defRPr>
      </a:lvl1pPr>
    </p:titleStyle>
    <p:bodyStyle>
      <a:lvl1pPr marL="705395" indent="-705395" algn="l" defTabSz="1881051" rtl="0" eaLnBrk="1" latinLnBrk="0" hangingPunct="1">
        <a:spcBef>
          <a:spcPct val="20000"/>
        </a:spcBef>
        <a:buFont typeface="Arial" pitchFamily="34" charset="0"/>
        <a:buChar char="•"/>
        <a:defRPr sz="6600" kern="1200">
          <a:solidFill>
            <a:schemeClr val="tx1"/>
          </a:solidFill>
          <a:latin typeface="+mn-lt"/>
          <a:ea typeface="+mn-ea"/>
          <a:cs typeface="+mn-cs"/>
        </a:defRPr>
      </a:lvl1pPr>
      <a:lvl2pPr marL="1528354" indent="-587829" algn="l" defTabSz="1881051" rtl="0" eaLnBrk="1" latinLnBrk="0" hangingPunct="1">
        <a:spcBef>
          <a:spcPct val="20000"/>
        </a:spcBef>
        <a:buFont typeface="Arial" pitchFamily="34" charset="0"/>
        <a:buChar char="–"/>
        <a:defRPr sz="5800" kern="1200">
          <a:solidFill>
            <a:schemeClr val="tx1"/>
          </a:solidFill>
          <a:latin typeface="+mn-lt"/>
          <a:ea typeface="+mn-ea"/>
          <a:cs typeface="+mn-cs"/>
        </a:defRPr>
      </a:lvl2pPr>
      <a:lvl3pPr marL="2351315" indent="-470263" algn="l" defTabSz="1881051" rtl="0" eaLnBrk="1" latinLnBrk="0" hangingPunct="1">
        <a:spcBef>
          <a:spcPct val="20000"/>
        </a:spcBef>
        <a:buFont typeface="Arial" pitchFamily="34" charset="0"/>
        <a:buChar char="•"/>
        <a:defRPr sz="4934" kern="1200">
          <a:solidFill>
            <a:schemeClr val="tx1"/>
          </a:solidFill>
          <a:latin typeface="+mn-lt"/>
          <a:ea typeface="+mn-ea"/>
          <a:cs typeface="+mn-cs"/>
        </a:defRPr>
      </a:lvl3pPr>
      <a:lvl4pPr marL="3291841" indent="-470263" algn="l" defTabSz="1881051" rtl="0" eaLnBrk="1" latinLnBrk="0" hangingPunct="1">
        <a:spcBef>
          <a:spcPct val="20000"/>
        </a:spcBef>
        <a:buFont typeface="Arial" pitchFamily="34" charset="0"/>
        <a:buChar char="–"/>
        <a:defRPr sz="4134" kern="1200">
          <a:solidFill>
            <a:schemeClr val="tx1"/>
          </a:solidFill>
          <a:latin typeface="+mn-lt"/>
          <a:ea typeface="+mn-ea"/>
          <a:cs typeface="+mn-cs"/>
        </a:defRPr>
      </a:lvl4pPr>
      <a:lvl5pPr marL="4232366" indent="-470263" algn="l" defTabSz="1881051" rtl="0" eaLnBrk="1" latinLnBrk="0" hangingPunct="1">
        <a:spcBef>
          <a:spcPct val="20000"/>
        </a:spcBef>
        <a:buFont typeface="Arial" pitchFamily="34" charset="0"/>
        <a:buChar char="»"/>
        <a:defRPr sz="4134" kern="1200">
          <a:solidFill>
            <a:schemeClr val="tx1"/>
          </a:solidFill>
          <a:latin typeface="+mn-lt"/>
          <a:ea typeface="+mn-ea"/>
          <a:cs typeface="+mn-cs"/>
        </a:defRPr>
      </a:lvl5pPr>
      <a:lvl6pPr marL="5172892" indent="-470263" algn="l" defTabSz="1881051" rtl="0" eaLnBrk="1" latinLnBrk="0" hangingPunct="1">
        <a:spcBef>
          <a:spcPct val="20000"/>
        </a:spcBef>
        <a:buFont typeface="Arial" pitchFamily="34" charset="0"/>
        <a:buChar char="•"/>
        <a:defRPr sz="4134" kern="1200">
          <a:solidFill>
            <a:schemeClr val="tx1"/>
          </a:solidFill>
          <a:latin typeface="+mn-lt"/>
          <a:ea typeface="+mn-ea"/>
          <a:cs typeface="+mn-cs"/>
        </a:defRPr>
      </a:lvl6pPr>
      <a:lvl7pPr marL="6113417" indent="-470263" algn="l" defTabSz="1881051" rtl="0" eaLnBrk="1" latinLnBrk="0" hangingPunct="1">
        <a:spcBef>
          <a:spcPct val="20000"/>
        </a:spcBef>
        <a:buFont typeface="Arial" pitchFamily="34" charset="0"/>
        <a:buChar char="•"/>
        <a:defRPr sz="4134" kern="1200">
          <a:solidFill>
            <a:schemeClr val="tx1"/>
          </a:solidFill>
          <a:latin typeface="+mn-lt"/>
          <a:ea typeface="+mn-ea"/>
          <a:cs typeface="+mn-cs"/>
        </a:defRPr>
      </a:lvl7pPr>
      <a:lvl8pPr marL="7053943" indent="-470263" algn="l" defTabSz="1881051" rtl="0" eaLnBrk="1" latinLnBrk="0" hangingPunct="1">
        <a:spcBef>
          <a:spcPct val="20000"/>
        </a:spcBef>
        <a:buFont typeface="Arial" pitchFamily="34" charset="0"/>
        <a:buChar char="•"/>
        <a:defRPr sz="4134" kern="1200">
          <a:solidFill>
            <a:schemeClr val="tx1"/>
          </a:solidFill>
          <a:latin typeface="+mn-lt"/>
          <a:ea typeface="+mn-ea"/>
          <a:cs typeface="+mn-cs"/>
        </a:defRPr>
      </a:lvl8pPr>
      <a:lvl9pPr marL="7994468" indent="-470263" algn="l" defTabSz="1881051" rtl="0" eaLnBrk="1" latinLnBrk="0" hangingPunct="1">
        <a:spcBef>
          <a:spcPct val="20000"/>
        </a:spcBef>
        <a:buFont typeface="Arial" pitchFamily="34" charset="0"/>
        <a:buChar char="•"/>
        <a:defRPr sz="4134" kern="1200">
          <a:solidFill>
            <a:schemeClr val="tx1"/>
          </a:solidFill>
          <a:latin typeface="+mn-lt"/>
          <a:ea typeface="+mn-ea"/>
          <a:cs typeface="+mn-cs"/>
        </a:defRPr>
      </a:lvl9pPr>
    </p:bodyStyle>
    <p:otherStyle>
      <a:defPPr>
        <a:defRPr lang="en-US"/>
      </a:defPPr>
      <a:lvl1pPr marL="0" algn="l" defTabSz="1881051" rtl="0" eaLnBrk="1" latinLnBrk="0" hangingPunct="1">
        <a:defRPr sz="3734" kern="1200">
          <a:solidFill>
            <a:schemeClr val="tx1"/>
          </a:solidFill>
          <a:latin typeface="+mn-lt"/>
          <a:ea typeface="+mn-ea"/>
          <a:cs typeface="+mn-cs"/>
        </a:defRPr>
      </a:lvl1pPr>
      <a:lvl2pPr marL="940526" algn="l" defTabSz="1881051" rtl="0" eaLnBrk="1" latinLnBrk="0" hangingPunct="1">
        <a:defRPr sz="3734" kern="1200">
          <a:solidFill>
            <a:schemeClr val="tx1"/>
          </a:solidFill>
          <a:latin typeface="+mn-lt"/>
          <a:ea typeface="+mn-ea"/>
          <a:cs typeface="+mn-cs"/>
        </a:defRPr>
      </a:lvl2pPr>
      <a:lvl3pPr marL="1881051" algn="l" defTabSz="1881051" rtl="0" eaLnBrk="1" latinLnBrk="0" hangingPunct="1">
        <a:defRPr sz="3734" kern="1200">
          <a:solidFill>
            <a:schemeClr val="tx1"/>
          </a:solidFill>
          <a:latin typeface="+mn-lt"/>
          <a:ea typeface="+mn-ea"/>
          <a:cs typeface="+mn-cs"/>
        </a:defRPr>
      </a:lvl3pPr>
      <a:lvl4pPr marL="2821578" algn="l" defTabSz="1881051" rtl="0" eaLnBrk="1" latinLnBrk="0" hangingPunct="1">
        <a:defRPr sz="3734" kern="1200">
          <a:solidFill>
            <a:schemeClr val="tx1"/>
          </a:solidFill>
          <a:latin typeface="+mn-lt"/>
          <a:ea typeface="+mn-ea"/>
          <a:cs typeface="+mn-cs"/>
        </a:defRPr>
      </a:lvl4pPr>
      <a:lvl5pPr marL="3762103" algn="l" defTabSz="1881051" rtl="0" eaLnBrk="1" latinLnBrk="0" hangingPunct="1">
        <a:defRPr sz="3734" kern="1200">
          <a:solidFill>
            <a:schemeClr val="tx1"/>
          </a:solidFill>
          <a:latin typeface="+mn-lt"/>
          <a:ea typeface="+mn-ea"/>
          <a:cs typeface="+mn-cs"/>
        </a:defRPr>
      </a:lvl5pPr>
      <a:lvl6pPr marL="4702628" algn="l" defTabSz="1881051" rtl="0" eaLnBrk="1" latinLnBrk="0" hangingPunct="1">
        <a:defRPr sz="3734" kern="1200">
          <a:solidFill>
            <a:schemeClr val="tx1"/>
          </a:solidFill>
          <a:latin typeface="+mn-lt"/>
          <a:ea typeface="+mn-ea"/>
          <a:cs typeface="+mn-cs"/>
        </a:defRPr>
      </a:lvl6pPr>
      <a:lvl7pPr marL="5643155" algn="l" defTabSz="1881051" rtl="0" eaLnBrk="1" latinLnBrk="0" hangingPunct="1">
        <a:defRPr sz="3734" kern="1200">
          <a:solidFill>
            <a:schemeClr val="tx1"/>
          </a:solidFill>
          <a:latin typeface="+mn-lt"/>
          <a:ea typeface="+mn-ea"/>
          <a:cs typeface="+mn-cs"/>
        </a:defRPr>
      </a:lvl7pPr>
      <a:lvl8pPr marL="6583681" algn="l" defTabSz="1881051" rtl="0" eaLnBrk="1" latinLnBrk="0" hangingPunct="1">
        <a:defRPr sz="3734" kern="1200">
          <a:solidFill>
            <a:schemeClr val="tx1"/>
          </a:solidFill>
          <a:latin typeface="+mn-lt"/>
          <a:ea typeface="+mn-ea"/>
          <a:cs typeface="+mn-cs"/>
        </a:defRPr>
      </a:lvl8pPr>
      <a:lvl9pPr marL="7524206" algn="l" defTabSz="1881051" rtl="0" eaLnBrk="1" latinLnBrk="0" hangingPunct="1">
        <a:defRPr sz="373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B0F0"/>
        </a:soli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21945600" cy="2400300"/>
          </a:xfrm>
          <a:prstGeom prst="rect">
            <a:avLst/>
          </a:prstGeom>
          <a:solidFill>
            <a:schemeClr val="bg2"/>
          </a:solidFill>
          <a:ln w="9525">
            <a:solidFill>
              <a:schemeClr val="tx1"/>
            </a:solidFill>
            <a:miter lim="800000"/>
            <a:headEnd/>
            <a:tailEnd/>
          </a:ln>
          <a:effectLst/>
        </p:spPr>
        <p:txBody>
          <a:bodyPr wrap="none" lIns="39187" tIns="19593" rIns="39187" bIns="19593" anchor="ctr"/>
          <a:lstStyle/>
          <a:p>
            <a:pPr>
              <a:defRPr/>
            </a:pPr>
            <a:endParaRPr lang="en-US" sz="3734" dirty="0"/>
          </a:p>
        </p:txBody>
      </p:sp>
      <p:sp>
        <p:nvSpPr>
          <p:cNvPr id="9" name="Rectangle 9"/>
          <p:cNvSpPr>
            <a:spLocks noChangeArrowheads="1"/>
          </p:cNvSpPr>
          <p:nvPr/>
        </p:nvSpPr>
        <p:spPr bwMode="auto">
          <a:xfrm>
            <a:off x="0" y="2402681"/>
            <a:ext cx="21945600" cy="76200"/>
          </a:xfrm>
          <a:prstGeom prst="rect">
            <a:avLst/>
          </a:prstGeom>
          <a:solidFill>
            <a:schemeClr val="accent5">
              <a:lumMod val="50000"/>
            </a:schemeClr>
          </a:solidFill>
          <a:ln w="152400">
            <a:noFill/>
            <a:miter lim="800000"/>
            <a:headEnd/>
            <a:tailEnd/>
          </a:ln>
          <a:effectLst/>
        </p:spPr>
        <p:txBody>
          <a:bodyPr wrap="none" lIns="39187" tIns="19593" rIns="39187" bIns="19593" anchor="ctr"/>
          <a:lstStyle/>
          <a:p>
            <a:pPr>
              <a:defRPr/>
            </a:pPr>
            <a:endParaRPr lang="en-US" sz="3734" dirty="0"/>
          </a:p>
        </p:txBody>
      </p:sp>
      <p:sp>
        <p:nvSpPr>
          <p:cNvPr id="10" name="Text Box 14"/>
          <p:cNvSpPr txBox="1">
            <a:spLocks noChangeArrowheads="1"/>
          </p:cNvSpPr>
          <p:nvPr/>
        </p:nvSpPr>
        <p:spPr bwMode="auto">
          <a:xfrm>
            <a:off x="409577" y="16116300"/>
            <a:ext cx="1257300" cy="148941"/>
          </a:xfrm>
          <a:prstGeom prst="rect">
            <a:avLst/>
          </a:prstGeom>
          <a:noFill/>
          <a:ln w="9525">
            <a:noFill/>
            <a:miter lim="800000"/>
            <a:headEnd/>
            <a:tailEnd/>
          </a:ln>
          <a:effectLst/>
        </p:spPr>
        <p:txBody>
          <a:bodyPr lIns="39113" tIns="19553" rIns="39113" bIns="19553">
            <a:spAutoFit/>
          </a:bodyPr>
          <a:lstStyle/>
          <a:p>
            <a:pPr eaLnBrk="0" hangingPunct="0">
              <a:lnSpc>
                <a:spcPct val="65000"/>
              </a:lnSpc>
              <a:spcBef>
                <a:spcPct val="50000"/>
              </a:spcBef>
              <a:defRPr/>
            </a:pPr>
            <a:r>
              <a:rPr lang="en-US" sz="267" b="1" dirty="0" smtClean="0">
                <a:solidFill>
                  <a:schemeClr val="bg1">
                    <a:lumMod val="75000"/>
                  </a:schemeClr>
                </a:solidFill>
                <a:latin typeface="Arial" charset="0"/>
              </a:rPr>
              <a:t>RESEARCH POSTER PRESENTATION </a:t>
            </a:r>
            <a:r>
              <a:rPr lang="en-US" sz="267" b="1" dirty="0">
                <a:solidFill>
                  <a:schemeClr val="bg1">
                    <a:lumMod val="75000"/>
                  </a:schemeClr>
                </a:solidFill>
                <a:latin typeface="Arial" charset="0"/>
              </a:rPr>
              <a:t>DESIGN © </a:t>
            </a:r>
            <a:r>
              <a:rPr lang="en-US" sz="267" b="1" dirty="0" smtClean="0">
                <a:solidFill>
                  <a:schemeClr val="bg1">
                    <a:lumMod val="75000"/>
                  </a:schemeClr>
                </a:solidFill>
                <a:latin typeface="Arial" charset="0"/>
              </a:rPr>
              <a:t>2012</a:t>
            </a:r>
            <a:endParaRPr lang="en-US" sz="267" b="1" dirty="0">
              <a:solidFill>
                <a:schemeClr val="bg1">
                  <a:lumMod val="75000"/>
                </a:schemeClr>
              </a:solidFill>
              <a:latin typeface="Arial" charset="0"/>
            </a:endParaRPr>
          </a:p>
          <a:p>
            <a:pPr eaLnBrk="0" hangingPunct="0">
              <a:lnSpc>
                <a:spcPct val="65000"/>
              </a:lnSpc>
              <a:spcBef>
                <a:spcPct val="50000"/>
              </a:spcBef>
              <a:defRPr/>
            </a:pPr>
            <a:r>
              <a:rPr lang="en-US" sz="467" b="1" dirty="0">
                <a:solidFill>
                  <a:schemeClr val="bg1">
                    <a:lumMod val="75000"/>
                  </a:schemeClr>
                </a:solidFill>
                <a:latin typeface="Arial" charset="0"/>
              </a:rPr>
              <a:t>www.PosterPresentations.com</a:t>
            </a:r>
          </a:p>
        </p:txBody>
      </p:sp>
      <p:sp>
        <p:nvSpPr>
          <p:cNvPr id="25" name="Rectangle 33"/>
          <p:cNvSpPr>
            <a:spLocks noChangeArrowheads="1"/>
          </p:cNvSpPr>
          <p:nvPr/>
        </p:nvSpPr>
        <p:spPr bwMode="auto">
          <a:xfrm>
            <a:off x="231378" y="2628900"/>
            <a:ext cx="4139406" cy="13373100"/>
          </a:xfrm>
          <a:prstGeom prst="roundRect">
            <a:avLst>
              <a:gd name="adj" fmla="val 6082"/>
            </a:avLst>
          </a:prstGeom>
          <a:gradFill>
            <a:gsLst>
              <a:gs pos="0">
                <a:srgbClr val="CDD2DE"/>
              </a:gs>
              <a:gs pos="0">
                <a:srgbClr val="F3F5FA"/>
              </a:gs>
              <a:gs pos="100000">
                <a:srgbClr val="F3F5FA"/>
              </a:gs>
            </a:gsLst>
            <a:lin ang="16200000" scaled="1"/>
          </a:gradFill>
          <a:ln w="9525">
            <a:solidFill>
              <a:schemeClr val="tx2"/>
            </a:solidFill>
            <a:miter lim="800000"/>
            <a:headEnd/>
            <a:tailEnd/>
          </a:ln>
          <a:effectLst/>
        </p:spPr>
        <p:txBody>
          <a:bodyPr wrap="none" lIns="39187" tIns="19593" rIns="39187" bIns="19593" anchor="ctr"/>
          <a:lstStyle/>
          <a:p>
            <a:pPr>
              <a:defRPr/>
            </a:pPr>
            <a:endParaRPr lang="en-US" sz="3734" dirty="0"/>
          </a:p>
        </p:txBody>
      </p:sp>
      <p:sp>
        <p:nvSpPr>
          <p:cNvPr id="23" name="Rectangle 33"/>
          <p:cNvSpPr>
            <a:spLocks noChangeArrowheads="1"/>
          </p:cNvSpPr>
          <p:nvPr userDrawn="1"/>
        </p:nvSpPr>
        <p:spPr bwMode="auto">
          <a:xfrm>
            <a:off x="4567238" y="2628900"/>
            <a:ext cx="4139406" cy="13373100"/>
          </a:xfrm>
          <a:prstGeom prst="roundRect">
            <a:avLst>
              <a:gd name="adj" fmla="val 6082"/>
            </a:avLst>
          </a:prstGeom>
          <a:gradFill>
            <a:gsLst>
              <a:gs pos="0">
                <a:srgbClr val="CDD2DE"/>
              </a:gs>
              <a:gs pos="0">
                <a:srgbClr val="F3F5FA"/>
              </a:gs>
              <a:gs pos="100000">
                <a:srgbClr val="F3F5FA"/>
              </a:gs>
            </a:gsLst>
            <a:lin ang="16200000" scaled="1"/>
          </a:gradFill>
          <a:ln w="9525">
            <a:solidFill>
              <a:schemeClr val="tx2"/>
            </a:solidFill>
            <a:miter lim="800000"/>
            <a:headEnd/>
            <a:tailEnd/>
          </a:ln>
          <a:effectLst/>
        </p:spPr>
        <p:txBody>
          <a:bodyPr wrap="none" lIns="39187" tIns="19593" rIns="39187" bIns="19593" anchor="ctr"/>
          <a:lstStyle/>
          <a:p>
            <a:pPr>
              <a:defRPr/>
            </a:pPr>
            <a:endParaRPr lang="en-US" sz="3734" dirty="0"/>
          </a:p>
        </p:txBody>
      </p:sp>
      <p:sp>
        <p:nvSpPr>
          <p:cNvPr id="24" name="Rectangle 33"/>
          <p:cNvSpPr>
            <a:spLocks noChangeArrowheads="1"/>
          </p:cNvSpPr>
          <p:nvPr userDrawn="1"/>
        </p:nvSpPr>
        <p:spPr bwMode="auto">
          <a:xfrm>
            <a:off x="8903097" y="2628900"/>
            <a:ext cx="4139406" cy="13373100"/>
          </a:xfrm>
          <a:prstGeom prst="roundRect">
            <a:avLst>
              <a:gd name="adj" fmla="val 6082"/>
            </a:avLst>
          </a:prstGeom>
          <a:gradFill>
            <a:gsLst>
              <a:gs pos="0">
                <a:srgbClr val="CDD2DE"/>
              </a:gs>
              <a:gs pos="0">
                <a:srgbClr val="F3F5FA"/>
              </a:gs>
              <a:gs pos="100000">
                <a:srgbClr val="F3F5FA"/>
              </a:gs>
            </a:gsLst>
            <a:lin ang="16200000" scaled="1"/>
          </a:gradFill>
          <a:ln w="9525">
            <a:solidFill>
              <a:schemeClr val="tx2"/>
            </a:solidFill>
            <a:miter lim="800000"/>
            <a:headEnd/>
            <a:tailEnd/>
          </a:ln>
          <a:effectLst/>
        </p:spPr>
        <p:txBody>
          <a:bodyPr wrap="none" lIns="39187" tIns="19593" rIns="39187" bIns="19593" anchor="ctr"/>
          <a:lstStyle/>
          <a:p>
            <a:pPr>
              <a:defRPr/>
            </a:pPr>
            <a:endParaRPr lang="en-US" sz="3734" dirty="0"/>
          </a:p>
        </p:txBody>
      </p:sp>
      <p:sp>
        <p:nvSpPr>
          <p:cNvPr id="26" name="Rectangle 33"/>
          <p:cNvSpPr>
            <a:spLocks noChangeArrowheads="1"/>
          </p:cNvSpPr>
          <p:nvPr userDrawn="1"/>
        </p:nvSpPr>
        <p:spPr bwMode="auto">
          <a:xfrm>
            <a:off x="13238956" y="2628900"/>
            <a:ext cx="4139406" cy="13373100"/>
          </a:xfrm>
          <a:prstGeom prst="roundRect">
            <a:avLst>
              <a:gd name="adj" fmla="val 6082"/>
            </a:avLst>
          </a:prstGeom>
          <a:gradFill>
            <a:gsLst>
              <a:gs pos="0">
                <a:srgbClr val="CDD2DE"/>
              </a:gs>
              <a:gs pos="0">
                <a:srgbClr val="F3F5FA"/>
              </a:gs>
              <a:gs pos="100000">
                <a:srgbClr val="F3F5FA"/>
              </a:gs>
            </a:gsLst>
            <a:lin ang="16200000" scaled="1"/>
          </a:gradFill>
          <a:ln w="9525">
            <a:solidFill>
              <a:schemeClr val="tx2"/>
            </a:solidFill>
            <a:miter lim="800000"/>
            <a:headEnd/>
            <a:tailEnd/>
          </a:ln>
          <a:effectLst/>
        </p:spPr>
        <p:txBody>
          <a:bodyPr wrap="none" lIns="39187" tIns="19593" rIns="39187" bIns="19593" anchor="ctr"/>
          <a:lstStyle/>
          <a:p>
            <a:pPr>
              <a:defRPr/>
            </a:pPr>
            <a:endParaRPr lang="en-US" sz="3734" dirty="0"/>
          </a:p>
        </p:txBody>
      </p:sp>
      <p:sp>
        <p:nvSpPr>
          <p:cNvPr id="27" name="Rectangle 33"/>
          <p:cNvSpPr>
            <a:spLocks noChangeArrowheads="1"/>
          </p:cNvSpPr>
          <p:nvPr userDrawn="1"/>
        </p:nvSpPr>
        <p:spPr bwMode="auto">
          <a:xfrm>
            <a:off x="17574816" y="2628900"/>
            <a:ext cx="4139406" cy="13373100"/>
          </a:xfrm>
          <a:prstGeom prst="roundRect">
            <a:avLst>
              <a:gd name="adj" fmla="val 6082"/>
            </a:avLst>
          </a:prstGeom>
          <a:gradFill>
            <a:gsLst>
              <a:gs pos="0">
                <a:srgbClr val="CDD2DE"/>
              </a:gs>
              <a:gs pos="0">
                <a:srgbClr val="F3F5FA"/>
              </a:gs>
              <a:gs pos="100000">
                <a:srgbClr val="F3F5FA"/>
              </a:gs>
            </a:gsLst>
            <a:lin ang="16200000" scaled="1"/>
          </a:gradFill>
          <a:ln w="9525">
            <a:solidFill>
              <a:schemeClr val="tx2"/>
            </a:solidFill>
            <a:miter lim="800000"/>
            <a:headEnd/>
            <a:tailEnd/>
          </a:ln>
          <a:effectLst/>
        </p:spPr>
        <p:txBody>
          <a:bodyPr wrap="none" lIns="39187" tIns="19593" rIns="39187" bIns="19593" anchor="ctr"/>
          <a:lstStyle/>
          <a:p>
            <a:pPr>
              <a:defRPr/>
            </a:pPr>
            <a:endParaRPr lang="en-US" sz="3734" dirty="0"/>
          </a:p>
        </p:txBody>
      </p:sp>
      <p:sp>
        <p:nvSpPr>
          <p:cNvPr id="29" name="Rectangle 28"/>
          <p:cNvSpPr/>
          <p:nvPr userDrawn="1"/>
        </p:nvSpPr>
        <p:spPr>
          <a:xfrm>
            <a:off x="-5438274" y="-9798"/>
            <a:ext cx="5262312" cy="164592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78373" tIns="156747" rIns="78373" bIns="78373" rtlCol="0" anchor="t" anchorCtr="0"/>
          <a:lstStyle/>
          <a:p>
            <a:pPr algn="ctr"/>
            <a:r>
              <a:rPr lang="en-US" sz="1800" b="1" dirty="0" smtClean="0">
                <a:solidFill>
                  <a:schemeClr val="bg1"/>
                </a:solidFill>
                <a:latin typeface="Trebuchet MS" pitchFamily="34" charset="0"/>
              </a:rPr>
              <a:t>QUICK DESIGN</a:t>
            </a:r>
            <a:r>
              <a:rPr lang="en-US" sz="1800" b="1" baseline="0" dirty="0" smtClean="0">
                <a:solidFill>
                  <a:schemeClr val="bg1"/>
                </a:solidFill>
                <a:latin typeface="Trebuchet MS" pitchFamily="34" charset="0"/>
              </a:rPr>
              <a:t> </a:t>
            </a:r>
            <a:r>
              <a:rPr lang="en-US" sz="1800" b="1" dirty="0" smtClean="0">
                <a:solidFill>
                  <a:schemeClr val="bg1"/>
                </a:solidFill>
                <a:latin typeface="Trebuchet MS" pitchFamily="34" charset="0"/>
              </a:rPr>
              <a:t>GUIDE</a:t>
            </a:r>
          </a:p>
          <a:p>
            <a:pPr algn="ctr"/>
            <a:r>
              <a:rPr lang="en-US" sz="1600" b="1" dirty="0" smtClean="0">
                <a:solidFill>
                  <a:srgbClr val="FFFF00"/>
                </a:solidFill>
                <a:latin typeface="Trebuchet MS" pitchFamily="34" charset="0"/>
              </a:rPr>
              <a:t>(--THIS SECTION DOES NOT PRINT--)</a:t>
            </a:r>
          </a:p>
          <a:p>
            <a:pPr algn="ctr"/>
            <a:endParaRPr lang="en-US" sz="1200" b="1" dirty="0" smtClean="0">
              <a:latin typeface="Trebuchet MS" pitchFamily="34" charset="0"/>
            </a:endParaRPr>
          </a:p>
          <a:p>
            <a:pPr defTabSz="2510552"/>
            <a:r>
              <a:rPr lang="en-US" sz="1200" dirty="0" smtClean="0">
                <a:latin typeface="Trebuchet MS" pitchFamily="34" charset="0"/>
              </a:rPr>
              <a:t>This PowerPoint</a:t>
            </a:r>
            <a:r>
              <a:rPr lang="en-US" sz="1200" baseline="0" dirty="0" smtClean="0">
                <a:latin typeface="Trebuchet MS" pitchFamily="34" charset="0"/>
              </a:rPr>
              <a:t> </a:t>
            </a:r>
            <a:r>
              <a:rPr lang="en-US" sz="1200" dirty="0" smtClean="0">
                <a:latin typeface="Trebuchet MS" pitchFamily="34" charset="0"/>
              </a:rPr>
              <a:t>2007 template produces</a:t>
            </a:r>
            <a:r>
              <a:rPr lang="en-US" sz="1200" baseline="0" dirty="0" smtClean="0">
                <a:latin typeface="Trebuchet MS" pitchFamily="34" charset="0"/>
              </a:rPr>
              <a:t> </a:t>
            </a:r>
            <a:r>
              <a:rPr lang="en-US" sz="1200" dirty="0" smtClean="0">
                <a:latin typeface="Trebuchet MS" pitchFamily="34" charset="0"/>
              </a:rPr>
              <a:t>a 36x72</a:t>
            </a:r>
            <a:r>
              <a:rPr lang="en-US" sz="1200" baseline="0" dirty="0" smtClean="0">
                <a:latin typeface="Trebuchet MS" pitchFamily="34" charset="0"/>
              </a:rPr>
              <a:t> inch</a:t>
            </a:r>
            <a:r>
              <a:rPr lang="en-US" sz="1200" dirty="0" smtClean="0">
                <a:latin typeface="Trebuchet MS" pitchFamily="34" charset="0"/>
              </a:rPr>
              <a:t> professional  poster</a:t>
            </a:r>
            <a:r>
              <a:rPr lang="en-US" sz="1200" smtClean="0">
                <a:latin typeface="Trebuchet MS" pitchFamily="34" charset="0"/>
              </a:rPr>
              <a:t>. You</a:t>
            </a:r>
            <a:r>
              <a:rPr lang="en-US" sz="1200" baseline="0" smtClean="0">
                <a:latin typeface="Trebuchet MS" pitchFamily="34" charset="0"/>
              </a:rPr>
              <a:t> can u</a:t>
            </a:r>
            <a:r>
              <a:rPr lang="en-US" sz="1200" smtClean="0">
                <a:latin typeface="Trebuchet MS" pitchFamily="34" charset="0"/>
              </a:rPr>
              <a:t>se</a:t>
            </a:r>
            <a:r>
              <a:rPr lang="en-US" sz="1200" baseline="0" smtClean="0">
                <a:latin typeface="Trebuchet MS" pitchFamily="34" charset="0"/>
              </a:rPr>
              <a:t> it to create your research poster and </a:t>
            </a:r>
            <a:r>
              <a:rPr lang="en-US" sz="1200" smtClean="0">
                <a:latin typeface="Trebuchet MS" pitchFamily="34" charset="0"/>
              </a:rPr>
              <a:t>save valuable time placing titles, subtitles,</a:t>
            </a:r>
            <a:r>
              <a:rPr lang="en-US" sz="1200" baseline="0" smtClean="0">
                <a:latin typeface="Trebuchet MS" pitchFamily="34" charset="0"/>
              </a:rPr>
              <a:t> text, and graphics</a:t>
            </a:r>
            <a:r>
              <a:rPr lang="en-US" sz="1200" smtClean="0">
                <a:latin typeface="Trebuchet MS" pitchFamily="34" charset="0"/>
              </a:rPr>
              <a:t>. </a:t>
            </a:r>
            <a:endParaRPr lang="en-US" sz="1200" dirty="0" smtClean="0">
              <a:latin typeface="Trebuchet MS" pitchFamily="34" charset="0"/>
            </a:endParaRPr>
          </a:p>
          <a:p>
            <a:pPr defTabSz="2926292"/>
            <a:endParaRPr lang="en-US" sz="1200" dirty="0" smtClean="0">
              <a:latin typeface="Trebuchet MS" pitchFamily="34" charset="0"/>
            </a:endParaRPr>
          </a:p>
          <a:p>
            <a:pPr defTabSz="2926292"/>
            <a:r>
              <a:rPr lang="en-US" sz="1200" dirty="0" smtClean="0">
                <a:latin typeface="Trebuchet MS" pitchFamily="34" charset="0"/>
              </a:rPr>
              <a:t>We provide a series of online tutorials that will guide you through the poster design process and answer your poster production questions. </a:t>
            </a:r>
          </a:p>
          <a:p>
            <a:pPr defTabSz="2926292"/>
            <a:endParaRPr lang="en-US" sz="1200" dirty="0" smtClean="0">
              <a:latin typeface="Trebuchet MS" pitchFamily="34" charset="0"/>
            </a:endParaRPr>
          </a:p>
          <a:p>
            <a:pPr defTabSz="2926292"/>
            <a:r>
              <a:rPr lang="en-US" sz="1200" dirty="0" smtClean="0">
                <a:latin typeface="Trebuchet MS" pitchFamily="34" charset="0"/>
              </a:rPr>
              <a:t>To view our template tutorials, go online to </a:t>
            </a:r>
            <a:r>
              <a:rPr lang="en-US" sz="1200" b="1" dirty="0" smtClean="0">
                <a:solidFill>
                  <a:srgbClr val="FFFF00"/>
                </a:solidFill>
                <a:latin typeface="Trebuchet MS" pitchFamily="34" charset="0"/>
              </a:rPr>
              <a:t>PosterPresentations.com </a:t>
            </a:r>
            <a:r>
              <a:rPr lang="en-US" sz="1200" dirty="0" smtClean="0">
                <a:latin typeface="Trebuchet MS" pitchFamily="34" charset="0"/>
              </a:rPr>
              <a:t>and click on </a:t>
            </a:r>
            <a:r>
              <a:rPr lang="en-US" sz="1200" dirty="0" smtClean="0">
                <a:solidFill>
                  <a:srgbClr val="FFFF00"/>
                </a:solidFill>
                <a:latin typeface="Trebuchet MS" pitchFamily="34" charset="0"/>
              </a:rPr>
              <a:t>HELP DESK.</a:t>
            </a:r>
          </a:p>
          <a:p>
            <a:pPr defTabSz="2926292"/>
            <a:endParaRPr lang="en-US" sz="1200" dirty="0" smtClean="0">
              <a:latin typeface="Trebuchet MS" pitchFamily="34" charset="0"/>
            </a:endParaRPr>
          </a:p>
          <a:p>
            <a:pPr defTabSz="2926292"/>
            <a:r>
              <a:rPr lang="en-US" sz="1200" dirty="0" smtClean="0">
                <a:latin typeface="Trebuchet MS" pitchFamily="34" charset="0"/>
              </a:rPr>
              <a:t>When</a:t>
            </a:r>
            <a:r>
              <a:rPr lang="en-US" sz="1200" baseline="0" dirty="0" smtClean="0">
                <a:latin typeface="Trebuchet MS" pitchFamily="34" charset="0"/>
              </a:rPr>
              <a:t> you are ready to</a:t>
            </a:r>
            <a:r>
              <a:rPr lang="en-US" sz="1200" dirty="0" smtClean="0">
                <a:latin typeface="Trebuchet MS" pitchFamily="34" charset="0"/>
              </a:rPr>
              <a:t> </a:t>
            </a:r>
            <a:r>
              <a:rPr lang="en-US" sz="1200" baseline="0" dirty="0" smtClean="0">
                <a:latin typeface="Trebuchet MS" pitchFamily="34" charset="0"/>
              </a:rPr>
              <a:t> print your poster</a:t>
            </a:r>
            <a:r>
              <a:rPr lang="en-US" sz="1200" dirty="0" smtClean="0">
                <a:latin typeface="Trebuchet MS" pitchFamily="34" charset="0"/>
              </a:rPr>
              <a:t>,</a:t>
            </a:r>
            <a:r>
              <a:rPr lang="en-US" sz="1200" baseline="0" dirty="0" smtClean="0">
                <a:latin typeface="Trebuchet MS" pitchFamily="34" charset="0"/>
              </a:rPr>
              <a:t> go online to</a:t>
            </a:r>
            <a:r>
              <a:rPr lang="en-US" sz="1333" baseline="0" dirty="0" smtClean="0">
                <a:latin typeface="Trebuchet MS" pitchFamily="34" charset="0"/>
              </a:rPr>
              <a:t> </a:t>
            </a:r>
            <a:r>
              <a:rPr lang="en-US" sz="1600" b="1" dirty="0" smtClean="0">
                <a:solidFill>
                  <a:srgbClr val="FFFF00"/>
                </a:solidFill>
                <a:latin typeface="Trebuchet MS" pitchFamily="34" charset="0"/>
              </a:rPr>
              <a:t>PosterPresentations.com</a:t>
            </a:r>
            <a:r>
              <a:rPr lang="en-US" sz="1600" b="1" dirty="0" smtClean="0">
                <a:solidFill>
                  <a:schemeClr val="bg1"/>
                </a:solidFill>
                <a:latin typeface="Trebuchet MS" pitchFamily="34" charset="0"/>
              </a:rPr>
              <a:t>.</a:t>
            </a:r>
            <a:r>
              <a:rPr lang="en-US" sz="1200" dirty="0" smtClean="0">
                <a:latin typeface="Trebuchet MS" pitchFamily="34" charset="0"/>
              </a:rPr>
              <a:t/>
            </a:r>
            <a:br>
              <a:rPr lang="en-US" sz="1200" dirty="0" smtClean="0">
                <a:latin typeface="Trebuchet MS" pitchFamily="34" charset="0"/>
              </a:rPr>
            </a:br>
            <a:endParaRPr lang="en-US" sz="1200" dirty="0" smtClean="0">
              <a:latin typeface="Trebuchet MS" pitchFamily="34" charset="0"/>
            </a:endParaRPr>
          </a:p>
          <a:p>
            <a:pPr algn="l" defTabSz="2510552"/>
            <a:r>
              <a:rPr lang="en-US" sz="1200" b="1" dirty="0" smtClean="0">
                <a:solidFill>
                  <a:schemeClr val="bg1"/>
                </a:solidFill>
                <a:latin typeface="Trebuchet MS" pitchFamily="34" charset="0"/>
              </a:rPr>
              <a:t>Need</a:t>
            </a:r>
            <a:r>
              <a:rPr lang="en-US" sz="1200" b="1" baseline="0" dirty="0" smtClean="0">
                <a:solidFill>
                  <a:schemeClr val="bg1"/>
                </a:solidFill>
                <a:latin typeface="Trebuchet MS" pitchFamily="34" charset="0"/>
              </a:rPr>
              <a:t> Assistance?  </a:t>
            </a:r>
            <a:r>
              <a:rPr lang="en-US" sz="1600" b="1" baseline="0" dirty="0" smtClean="0">
                <a:solidFill>
                  <a:srgbClr val="FFFF00"/>
                </a:solidFill>
                <a:latin typeface="Trebuchet MS" pitchFamily="34" charset="0"/>
              </a:rPr>
              <a:t>Call  us at </a:t>
            </a:r>
            <a:r>
              <a:rPr lang="en-US" sz="1600" b="1" dirty="0" smtClean="0">
                <a:solidFill>
                  <a:srgbClr val="FFFF00"/>
                </a:solidFill>
                <a:latin typeface="Trebuchet MS" pitchFamily="34" charset="0"/>
              </a:rPr>
              <a:t>1.866.649.3004</a:t>
            </a:r>
          </a:p>
          <a:p>
            <a:pPr defTabSz="1672167"/>
            <a:r>
              <a:rPr lang="en-US" sz="1200" dirty="0" smtClean="0">
                <a:latin typeface="Trebuchet MS" pitchFamily="34" charset="0"/>
              </a:rPr>
              <a:t> </a:t>
            </a:r>
            <a:endParaRPr lang="en-US" sz="1533" b="1" dirty="0" smtClean="0">
              <a:solidFill>
                <a:srgbClr val="FFFF00"/>
              </a:solidFill>
              <a:latin typeface="Trebuchet MS" pitchFamily="34" charset="0"/>
            </a:endParaRPr>
          </a:p>
          <a:p>
            <a:pPr algn="ctr"/>
            <a:r>
              <a:rPr lang="en-US" sz="1667" b="1" dirty="0" smtClean="0">
                <a:solidFill>
                  <a:schemeClr val="bg1"/>
                </a:solidFill>
                <a:latin typeface="Trebuchet MS" pitchFamily="34" charset="0"/>
              </a:rPr>
              <a:t>Object Placeholders</a:t>
            </a:r>
          </a:p>
          <a:p>
            <a:pPr algn="ctr"/>
            <a:endParaRPr lang="en-US" sz="1667" b="1" dirty="0" smtClean="0">
              <a:solidFill>
                <a:schemeClr val="bg1"/>
              </a:solidFill>
              <a:latin typeface="Trebuchet MS" pitchFamily="34" charset="0"/>
            </a:endParaRPr>
          </a:p>
          <a:p>
            <a:pPr marL="0" marR="0" indent="0" algn="l" defTabSz="2510552" rtl="0" eaLnBrk="1" fontAlgn="auto" latinLnBrk="0" hangingPunct="1">
              <a:lnSpc>
                <a:spcPct val="100000"/>
              </a:lnSpc>
              <a:spcBef>
                <a:spcPts val="0"/>
              </a:spcBef>
              <a:spcAft>
                <a:spcPts val="0"/>
              </a:spcAft>
              <a:buClrTx/>
              <a:buSzTx/>
              <a:buFontTx/>
              <a:buNone/>
              <a:tabLst/>
              <a:defRPr/>
            </a:pPr>
            <a:r>
              <a:rPr lang="en-US" sz="1200" dirty="0" smtClean="0">
                <a:solidFill>
                  <a:srgbClr val="FFFF00"/>
                </a:solidFill>
                <a:latin typeface="Trebuchet MS" pitchFamily="34" charset="0"/>
              </a:rPr>
              <a:t>Using the placeholders</a:t>
            </a:r>
          </a:p>
          <a:p>
            <a:pPr marL="0" marR="0" indent="0" algn="l" defTabSz="2510552" rtl="0" eaLnBrk="1" fontAlgn="auto" latinLnBrk="0" hangingPunct="1">
              <a:lnSpc>
                <a:spcPct val="100000"/>
              </a:lnSpc>
              <a:spcBef>
                <a:spcPts val="0"/>
              </a:spcBef>
              <a:spcAft>
                <a:spcPts val="0"/>
              </a:spcAft>
              <a:buClrTx/>
              <a:buSzTx/>
              <a:buFontTx/>
              <a:buNone/>
              <a:tabLst/>
              <a:defRPr/>
            </a:pPr>
            <a:r>
              <a:rPr lang="en-US" sz="1200" dirty="0" smtClean="0">
                <a:latin typeface="Trebuchet MS" pitchFamily="34" charset="0"/>
              </a:rPr>
              <a:t>To</a:t>
            </a:r>
            <a:r>
              <a:rPr lang="en-US" sz="1200" baseline="0" dirty="0" smtClean="0">
                <a:latin typeface="Trebuchet MS" pitchFamily="34" charset="0"/>
              </a:rPr>
              <a:t> add text, c</a:t>
            </a:r>
            <a:r>
              <a:rPr lang="en-US" sz="1200" dirty="0" smtClean="0">
                <a:latin typeface="Trebuchet MS" pitchFamily="34" charset="0"/>
              </a:rPr>
              <a:t>lick inside</a:t>
            </a:r>
            <a:r>
              <a:rPr lang="en-US" sz="1200" baseline="0" dirty="0" smtClean="0">
                <a:latin typeface="Trebuchet MS" pitchFamily="34" charset="0"/>
              </a:rPr>
              <a:t> a placeholder on the poster and type or paste your text.  To move a placeholder, click it </a:t>
            </a:r>
            <a:r>
              <a:rPr lang="en-US" sz="1200" u="sng" baseline="0" dirty="0" smtClean="0">
                <a:latin typeface="Trebuchet MS" pitchFamily="34" charset="0"/>
              </a:rPr>
              <a:t>once</a:t>
            </a:r>
            <a:r>
              <a:rPr lang="en-US" sz="1200" baseline="0" dirty="0" smtClean="0">
                <a:latin typeface="Trebuchet MS" pitchFamily="34" charset="0"/>
              </a:rPr>
              <a:t> (to select it).  Place your cursor on its frame, and your cursor will change to this symbol          .  Click </a:t>
            </a:r>
            <a:r>
              <a:rPr lang="en-US" sz="1200" u="sng" baseline="0" dirty="0" smtClean="0">
                <a:latin typeface="Trebuchet MS" pitchFamily="34" charset="0"/>
              </a:rPr>
              <a:t>once</a:t>
            </a:r>
            <a:r>
              <a:rPr lang="en-US" sz="1200" baseline="0" dirty="0" smtClean="0">
                <a:latin typeface="Trebuchet MS" pitchFamily="34" charset="0"/>
              </a:rPr>
              <a:t> and drag it to a new location where you can resize it. </a:t>
            </a:r>
          </a:p>
          <a:p>
            <a:pPr defTabSz="2510552"/>
            <a:endParaRPr lang="en-US" sz="1200" dirty="0" smtClean="0">
              <a:latin typeface="Trebuchet MS" pitchFamily="34" charset="0"/>
            </a:endParaRPr>
          </a:p>
          <a:p>
            <a:pPr defTabSz="2510552"/>
            <a:r>
              <a:rPr lang="en-US" sz="1200" b="1" dirty="0" smtClean="0">
                <a:solidFill>
                  <a:srgbClr val="FFFF00"/>
                </a:solidFill>
                <a:latin typeface="Trebuchet MS" pitchFamily="34" charset="0"/>
              </a:rPr>
              <a:t>Section Header placeholder</a:t>
            </a:r>
          </a:p>
          <a:p>
            <a:pPr defTabSz="2510552"/>
            <a:r>
              <a:rPr lang="en-US" sz="1200" baseline="0" dirty="0" smtClean="0">
                <a:latin typeface="Trebuchet MS" pitchFamily="34" charset="0"/>
              </a:rPr>
              <a:t>Click and drag this preformatted section header placeholder to the poster area to add another section header. Use section headers to separate topics or concepts within your presentation. </a:t>
            </a:r>
          </a:p>
          <a:p>
            <a:pPr defTabSz="2926292"/>
            <a:endParaRPr lang="en-US" sz="1200" baseline="0" dirty="0" smtClean="0">
              <a:latin typeface="Trebuchet MS" pitchFamily="34" charset="0"/>
            </a:endParaRPr>
          </a:p>
          <a:p>
            <a:pPr defTabSz="2926292"/>
            <a:endParaRPr lang="en-US" sz="1200" dirty="0" smtClean="0">
              <a:latin typeface="Trebuchet MS" pitchFamily="34" charset="0"/>
            </a:endParaRPr>
          </a:p>
          <a:p>
            <a:pPr defTabSz="2926292"/>
            <a:endParaRPr lang="en-US" sz="1200" b="1" dirty="0" smtClean="0">
              <a:solidFill>
                <a:srgbClr val="FFFF00"/>
              </a:solidFill>
              <a:latin typeface="Trebuchet MS" pitchFamily="34" charset="0"/>
            </a:endParaRPr>
          </a:p>
          <a:p>
            <a:pPr defTabSz="2926292"/>
            <a:r>
              <a:rPr lang="en-US" sz="1200" b="1" dirty="0" smtClean="0">
                <a:solidFill>
                  <a:srgbClr val="FFFF00"/>
                </a:solidFill>
                <a:latin typeface="Trebuchet MS" pitchFamily="34" charset="0"/>
              </a:rPr>
              <a:t>Text placeholder</a:t>
            </a:r>
          </a:p>
          <a:p>
            <a:pPr defTabSz="2926292"/>
            <a:r>
              <a:rPr lang="en-US" sz="1200" baseline="0" dirty="0" smtClean="0">
                <a:latin typeface="Trebuchet MS" pitchFamily="34" charset="0"/>
              </a:rPr>
              <a:t>Move this preformatted text placeholder to the poster to add a new body of text.</a:t>
            </a:r>
          </a:p>
          <a:p>
            <a:pPr defTabSz="2926292"/>
            <a:endParaRPr lang="en-US" sz="1200" baseline="0" dirty="0" smtClean="0">
              <a:latin typeface="Trebuchet MS" pitchFamily="34" charset="0"/>
            </a:endParaRPr>
          </a:p>
          <a:p>
            <a:pPr defTabSz="2926292"/>
            <a:endParaRPr lang="en-US" sz="1200" baseline="0" dirty="0" smtClean="0">
              <a:latin typeface="Trebuchet MS" pitchFamily="34" charset="0"/>
            </a:endParaRPr>
          </a:p>
          <a:p>
            <a:pPr defTabSz="2926292"/>
            <a:endParaRPr lang="en-US" sz="1200" baseline="0" dirty="0" smtClean="0">
              <a:latin typeface="Trebuchet MS" pitchFamily="34" charset="0"/>
            </a:endParaRPr>
          </a:p>
          <a:p>
            <a:pPr defTabSz="2926292"/>
            <a:endParaRPr lang="en-US" sz="1200" b="1" baseline="0" dirty="0" smtClean="0">
              <a:solidFill>
                <a:srgbClr val="FFFF00"/>
              </a:solidFill>
              <a:latin typeface="Trebuchet MS" pitchFamily="34" charset="0"/>
            </a:endParaRPr>
          </a:p>
          <a:p>
            <a:pPr defTabSz="2926292"/>
            <a:r>
              <a:rPr lang="en-US" sz="1200" b="1" baseline="0" dirty="0" smtClean="0">
                <a:solidFill>
                  <a:srgbClr val="FFFF00"/>
                </a:solidFill>
                <a:latin typeface="Trebuchet MS" pitchFamily="34" charset="0"/>
              </a:rPr>
              <a:t>Picture placeholder</a:t>
            </a:r>
          </a:p>
          <a:p>
            <a:pPr defTabSz="2926292"/>
            <a:r>
              <a:rPr lang="en-US" sz="1200" baseline="0" dirty="0" smtClean="0">
                <a:latin typeface="Trebuchet MS" pitchFamily="34" charset="0"/>
              </a:rPr>
              <a:t>Move this graphic placeholder onto your poster, size it first, and then click it to add a picture to the poster.</a:t>
            </a:r>
          </a:p>
          <a:p>
            <a:pPr defTabSz="2926292"/>
            <a:endParaRPr lang="en-US" sz="1200" baseline="0" dirty="0" smtClean="0">
              <a:latin typeface="Trebuchet MS" pitchFamily="34" charset="0"/>
            </a:endParaRPr>
          </a:p>
          <a:p>
            <a:pPr defTabSz="1881188"/>
            <a:r>
              <a:rPr lang="en-US" sz="1200" dirty="0" smtClean="0">
                <a:latin typeface="Trebuchet MS" pitchFamily="34" charset="0"/>
              </a:rPr>
              <a:t> </a:t>
            </a:r>
            <a:endParaRPr lang="en-US" sz="1200" baseline="0" dirty="0" smtClean="0">
              <a:latin typeface="Trebuchet MS" pitchFamily="34" charset="0"/>
            </a:endParaRPr>
          </a:p>
          <a:p>
            <a:pPr defTabSz="1881188"/>
            <a:endParaRPr lang="en-US" sz="1200" baseline="0" dirty="0" smtClean="0">
              <a:latin typeface="Trebuchet MS" pitchFamily="34" charset="0"/>
            </a:endParaRPr>
          </a:p>
          <a:p>
            <a:pPr algn="ctr"/>
            <a:endParaRPr lang="en-US" sz="1800" b="1" dirty="0" smtClean="0">
              <a:solidFill>
                <a:schemeClr val="bg1"/>
              </a:solidFill>
              <a:latin typeface="Trebuchet MS" pitchFamily="34" charset="0"/>
            </a:endParaRPr>
          </a:p>
          <a:p>
            <a:pPr algn="ctr"/>
            <a:endParaRPr lang="en-US" sz="1800" b="1" dirty="0" smtClean="0">
              <a:solidFill>
                <a:schemeClr val="bg1"/>
              </a:solidFill>
              <a:latin typeface="Trebuchet MS" pitchFamily="34" charset="0"/>
            </a:endParaRPr>
          </a:p>
          <a:p>
            <a:pPr algn="ctr"/>
            <a:endParaRPr lang="en-US" sz="1800" b="1" dirty="0" smtClean="0">
              <a:solidFill>
                <a:schemeClr val="bg1"/>
              </a:solidFill>
              <a:latin typeface="Trebuchet MS" pitchFamily="34" charset="0"/>
            </a:endParaRPr>
          </a:p>
          <a:p>
            <a:pPr algn="ctr"/>
            <a:endParaRPr lang="en-US" sz="1800" b="1" dirty="0" smtClean="0">
              <a:solidFill>
                <a:schemeClr val="bg1"/>
              </a:solidFill>
              <a:latin typeface="Trebuchet MS" pitchFamily="34" charset="0"/>
            </a:endParaRPr>
          </a:p>
          <a:p>
            <a:pPr defTabSz="1881188"/>
            <a:endParaRPr lang="en-US" sz="1200" dirty="0" smtClean="0">
              <a:latin typeface="Trebuchet MS" pitchFamily="34" charset="0"/>
            </a:endParaRPr>
          </a:p>
          <a:p>
            <a:pPr algn="ctr"/>
            <a:endParaRPr lang="en-US" sz="1200" b="1" dirty="0" smtClean="0">
              <a:solidFill>
                <a:schemeClr val="bg1"/>
              </a:solidFill>
              <a:latin typeface="Trebuchet MS" pitchFamily="34" charset="0"/>
            </a:endParaRPr>
          </a:p>
          <a:p>
            <a:pPr defTabSz="1881188"/>
            <a:endParaRPr lang="en-US" sz="1200" b="1" dirty="0" smtClean="0">
              <a:solidFill>
                <a:srgbClr val="FFFF00"/>
              </a:solidFill>
              <a:latin typeface="Trebuchet MS" pitchFamily="34" charset="0"/>
            </a:endParaRPr>
          </a:p>
          <a:p>
            <a:pPr algn="ctr"/>
            <a:endParaRPr lang="en-US" sz="1800" b="1" dirty="0">
              <a:latin typeface="Trebuchet MS" pitchFamily="34" charset="0"/>
            </a:endParaRPr>
          </a:p>
        </p:txBody>
      </p:sp>
      <p:sp>
        <p:nvSpPr>
          <p:cNvPr id="31" name="Rectangle 30"/>
          <p:cNvSpPr/>
          <p:nvPr userDrawn="1"/>
        </p:nvSpPr>
        <p:spPr>
          <a:xfrm>
            <a:off x="-5403182" y="11115004"/>
            <a:ext cx="5236483" cy="39320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9187" tIns="19593" rIns="39187" bIns="19593" rtlCol="0" anchor="ctr"/>
          <a:lstStyle/>
          <a:p>
            <a:pPr algn="ctr"/>
            <a:endParaRPr lang="en-US" sz="3734"/>
          </a:p>
        </p:txBody>
      </p:sp>
      <p:pic>
        <p:nvPicPr>
          <p:cNvPr id="32" name="Picture 2"/>
          <p:cNvPicPr>
            <a:picLocks noChangeAspect="1" noChangeArrowheads="1"/>
          </p:cNvPicPr>
          <p:nvPr userDrawn="1"/>
        </p:nvPicPr>
        <p:blipFill>
          <a:blip r:embed="rId4" cstate="print"/>
          <a:srcRect/>
          <a:stretch>
            <a:fillRect/>
          </a:stretch>
        </p:blipFill>
        <p:spPr bwMode="auto">
          <a:xfrm>
            <a:off x="-971940" y="7215807"/>
            <a:ext cx="295275" cy="219075"/>
          </a:xfrm>
          <a:prstGeom prst="rect">
            <a:avLst/>
          </a:prstGeom>
          <a:noFill/>
          <a:ln w="9525">
            <a:solidFill>
              <a:schemeClr val="tx1"/>
            </a:solidFill>
            <a:miter lim="800000"/>
            <a:headEnd/>
            <a:tailEnd/>
          </a:ln>
          <a:effectLst/>
        </p:spPr>
      </p:pic>
      <p:grpSp>
        <p:nvGrpSpPr>
          <p:cNvPr id="33" name="Group 32"/>
          <p:cNvGrpSpPr/>
          <p:nvPr userDrawn="1"/>
        </p:nvGrpSpPr>
        <p:grpSpPr>
          <a:xfrm>
            <a:off x="-5113921" y="15395656"/>
            <a:ext cx="4617220" cy="651775"/>
            <a:chOff x="44242388" y="28041207"/>
            <a:chExt cx="9771400" cy="1103478"/>
          </a:xfrm>
        </p:grpSpPr>
        <p:sp>
          <p:nvSpPr>
            <p:cNvPr id="34" name="Rounded Rectangle 33"/>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388900" rtl="0" eaLnBrk="1" latinLnBrk="0" hangingPunct="1">
                <a:defRPr sz="8600" kern="1200">
                  <a:solidFill>
                    <a:schemeClr val="lt1"/>
                  </a:solidFill>
                  <a:latin typeface="+mn-lt"/>
                  <a:ea typeface="+mn-ea"/>
                  <a:cs typeface="+mn-cs"/>
                </a:defRPr>
              </a:lvl1pPr>
              <a:lvl2pPr marL="2194451" algn="l" defTabSz="4388900" rtl="0" eaLnBrk="1" latinLnBrk="0" hangingPunct="1">
                <a:defRPr sz="8600" kern="1200">
                  <a:solidFill>
                    <a:schemeClr val="lt1"/>
                  </a:solidFill>
                  <a:latin typeface="+mn-lt"/>
                  <a:ea typeface="+mn-ea"/>
                  <a:cs typeface="+mn-cs"/>
                </a:defRPr>
              </a:lvl2pPr>
              <a:lvl3pPr marL="4388900" algn="l" defTabSz="4388900" rtl="0" eaLnBrk="1" latinLnBrk="0" hangingPunct="1">
                <a:defRPr sz="8600" kern="1200">
                  <a:solidFill>
                    <a:schemeClr val="lt1"/>
                  </a:solidFill>
                  <a:latin typeface="+mn-lt"/>
                  <a:ea typeface="+mn-ea"/>
                  <a:cs typeface="+mn-cs"/>
                </a:defRPr>
              </a:lvl3pPr>
              <a:lvl4pPr marL="6583351" algn="l" defTabSz="4388900" rtl="0" eaLnBrk="1" latinLnBrk="0" hangingPunct="1">
                <a:defRPr sz="8600" kern="1200">
                  <a:solidFill>
                    <a:schemeClr val="lt1"/>
                  </a:solidFill>
                  <a:latin typeface="+mn-lt"/>
                  <a:ea typeface="+mn-ea"/>
                  <a:cs typeface="+mn-cs"/>
                </a:defRPr>
              </a:lvl4pPr>
              <a:lvl5pPr marL="8777801" algn="l" defTabSz="4388900" rtl="0" eaLnBrk="1" latinLnBrk="0" hangingPunct="1">
                <a:defRPr sz="8600" kern="1200">
                  <a:solidFill>
                    <a:schemeClr val="lt1"/>
                  </a:solidFill>
                  <a:latin typeface="+mn-lt"/>
                  <a:ea typeface="+mn-ea"/>
                  <a:cs typeface="+mn-cs"/>
                </a:defRPr>
              </a:lvl5pPr>
              <a:lvl6pPr marL="10972252" algn="l" defTabSz="4388900" rtl="0" eaLnBrk="1" latinLnBrk="0" hangingPunct="1">
                <a:defRPr sz="8600" kern="1200">
                  <a:solidFill>
                    <a:schemeClr val="lt1"/>
                  </a:solidFill>
                  <a:latin typeface="+mn-lt"/>
                  <a:ea typeface="+mn-ea"/>
                  <a:cs typeface="+mn-cs"/>
                </a:defRPr>
              </a:lvl6pPr>
              <a:lvl7pPr marL="13166703" algn="l" defTabSz="4388900" rtl="0" eaLnBrk="1" latinLnBrk="0" hangingPunct="1">
                <a:defRPr sz="8600" kern="1200">
                  <a:solidFill>
                    <a:schemeClr val="lt1"/>
                  </a:solidFill>
                  <a:latin typeface="+mn-lt"/>
                  <a:ea typeface="+mn-ea"/>
                  <a:cs typeface="+mn-cs"/>
                </a:defRPr>
              </a:lvl7pPr>
              <a:lvl8pPr marL="15361152" algn="l" defTabSz="4388900" rtl="0" eaLnBrk="1" latinLnBrk="0" hangingPunct="1">
                <a:defRPr sz="8600" kern="1200">
                  <a:solidFill>
                    <a:schemeClr val="lt1"/>
                  </a:solidFill>
                  <a:latin typeface="+mn-lt"/>
                  <a:ea typeface="+mn-ea"/>
                  <a:cs typeface="+mn-cs"/>
                </a:defRPr>
              </a:lvl8pPr>
              <a:lvl9pPr marL="17555603" algn="l" defTabSz="4388900" rtl="0" eaLnBrk="1" latinLnBrk="0" hangingPunct="1">
                <a:defRPr sz="8600" kern="1200">
                  <a:solidFill>
                    <a:schemeClr val="lt1"/>
                  </a:solidFill>
                  <a:latin typeface="+mn-lt"/>
                  <a:ea typeface="+mn-ea"/>
                  <a:cs typeface="+mn-cs"/>
                </a:defRPr>
              </a:lvl9pPr>
            </a:lstStyle>
            <a:p>
              <a:pPr algn="ctr"/>
              <a:endParaRPr lang="en-US" sz="5734"/>
            </a:p>
          </p:txBody>
        </p:sp>
        <p:pic>
          <p:nvPicPr>
            <p:cNvPr id="35" name="Picture 34" descr="http://t2.gstatic.com/images?q=tbn:ANd9GcR4APHC6TT9w54M2zn_pvCiBxUNcspYPoVxirLRphBoJabfSvu7zw">
              <a:hlinkClick r:id="rId5"/>
            </p:cNvPr>
            <p:cNvPicPr>
              <a:picLocks noChangeAspect="1" noChangeArrowheads="1"/>
            </p:cNvPicPr>
            <p:nvPr userDrawn="1"/>
          </p:nvPicPr>
          <p:blipFill>
            <a:blip r:embed="rId6"/>
            <a:srcRect/>
            <a:stretch>
              <a:fillRect/>
            </a:stretch>
          </p:blipFill>
          <p:spPr bwMode="auto">
            <a:xfrm>
              <a:off x="44341112" y="28126638"/>
              <a:ext cx="914400" cy="914400"/>
            </a:xfrm>
            <a:prstGeom prst="rect">
              <a:avLst/>
            </a:prstGeom>
            <a:noFill/>
          </p:spPr>
        </p:pic>
        <p:sp>
          <p:nvSpPr>
            <p:cNvPr id="36" name="TextBox 32"/>
            <p:cNvSpPr txBox="1"/>
            <p:nvPr userDrawn="1"/>
          </p:nvSpPr>
          <p:spPr>
            <a:xfrm>
              <a:off x="45342599" y="28041207"/>
              <a:ext cx="8671189" cy="781615"/>
            </a:xfrm>
            <a:prstGeom prst="rect">
              <a:avLst/>
            </a:prstGeom>
            <a:noFill/>
          </p:spPr>
          <p:txBody>
            <a:bodyPr wrap="square" rtlCol="0">
              <a:spAutoFit/>
            </a:bodyPr>
            <a:ls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a:lstStyle>
            <a:p>
              <a:r>
                <a:rPr lang="en-US" sz="1200" dirty="0" smtClean="0">
                  <a:solidFill>
                    <a:schemeClr val="tx2"/>
                  </a:solidFill>
                  <a:latin typeface="Trebuchet MS" pitchFamily="34" charset="0"/>
                </a:rPr>
                <a:t>Student</a:t>
              </a:r>
              <a:r>
                <a:rPr lang="en-US" sz="1200" baseline="0" dirty="0" smtClean="0">
                  <a:solidFill>
                    <a:schemeClr val="tx2"/>
                  </a:solidFill>
                  <a:latin typeface="Trebuchet MS" pitchFamily="34" charset="0"/>
                </a:rPr>
                <a:t> discounts are available on our </a:t>
              </a:r>
              <a:r>
                <a:rPr lang="en-US" sz="1200" baseline="0" dirty="0" err="1" smtClean="0">
                  <a:solidFill>
                    <a:schemeClr val="tx2"/>
                  </a:solidFill>
                  <a:latin typeface="Trebuchet MS" pitchFamily="34" charset="0"/>
                </a:rPr>
                <a:t>Facebook</a:t>
              </a:r>
              <a:r>
                <a:rPr lang="en-US" sz="1200" baseline="0" dirty="0" smtClean="0">
                  <a:solidFill>
                    <a:schemeClr val="tx2"/>
                  </a:solidFill>
                  <a:latin typeface="Trebuchet MS" pitchFamily="34" charset="0"/>
                </a:rPr>
                <a:t> page. </a:t>
              </a:r>
            </a:p>
            <a:p>
              <a:r>
                <a:rPr lang="en-US" sz="1200" baseline="0" dirty="0" smtClean="0">
                  <a:solidFill>
                    <a:schemeClr val="tx2"/>
                  </a:solidFill>
                  <a:latin typeface="Trebuchet MS" pitchFamily="34" charset="0"/>
                </a:rPr>
                <a:t>Go to </a:t>
              </a:r>
              <a:r>
                <a:rPr lang="en-US" sz="1200" u="sng" baseline="0" dirty="0" smtClean="0">
                  <a:solidFill>
                    <a:schemeClr val="tx2"/>
                  </a:solidFill>
                  <a:latin typeface="Trebuchet MS" pitchFamily="34" charset="0"/>
                </a:rPr>
                <a:t>PosterPresentations.com</a:t>
              </a:r>
              <a:r>
                <a:rPr lang="en-US" sz="1200" baseline="0" dirty="0" smtClean="0">
                  <a:solidFill>
                    <a:schemeClr val="tx2"/>
                  </a:solidFill>
                  <a:latin typeface="Trebuchet MS" pitchFamily="34" charset="0"/>
                </a:rPr>
                <a:t> and click on the FB icon.</a:t>
              </a:r>
              <a:endParaRPr lang="en-US" sz="1200" dirty="0">
                <a:solidFill>
                  <a:schemeClr val="tx2"/>
                </a:solidFill>
                <a:latin typeface="Trebuchet MS" pitchFamily="34" charset="0"/>
              </a:endParaRPr>
            </a:p>
          </p:txBody>
        </p:sp>
      </p:grpSp>
      <p:cxnSp>
        <p:nvCxnSpPr>
          <p:cNvPr id="38" name="Straight Connector 37"/>
          <p:cNvCxnSpPr/>
          <p:nvPr userDrawn="1"/>
        </p:nvCxnSpPr>
        <p:spPr>
          <a:xfrm>
            <a:off x="-5403182" y="5514158"/>
            <a:ext cx="5246270"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9" name="Rectangle 38"/>
          <p:cNvSpPr/>
          <p:nvPr userDrawn="1"/>
        </p:nvSpPr>
        <p:spPr>
          <a:xfrm>
            <a:off x="-5430891" y="9410901"/>
            <a:ext cx="5236483" cy="39320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9187" tIns="19593" rIns="39187" bIns="19593" rtlCol="0" anchor="ctr"/>
          <a:lstStyle/>
          <a:p>
            <a:pPr algn="ctr"/>
            <a:endParaRPr lang="en-US" sz="3734"/>
          </a:p>
        </p:txBody>
      </p:sp>
      <p:sp>
        <p:nvSpPr>
          <p:cNvPr id="56" name="Rectangle 55"/>
          <p:cNvSpPr/>
          <p:nvPr userDrawn="1"/>
        </p:nvSpPr>
        <p:spPr>
          <a:xfrm>
            <a:off x="22111063" y="0"/>
            <a:ext cx="5025231" cy="164592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78373" tIns="156747" rIns="78373" bIns="78373" rtlCol="0" anchor="t" anchorCtr="0"/>
          <a:lstStyle/>
          <a:p>
            <a:pPr algn="ctr">
              <a:lnSpc>
                <a:spcPct val="100000"/>
              </a:lnSpc>
            </a:pPr>
            <a:r>
              <a:rPr lang="en-US" sz="1600" b="1" dirty="0" smtClean="0">
                <a:solidFill>
                  <a:schemeClr val="bg1"/>
                </a:solidFill>
                <a:latin typeface="Trebuchet MS" pitchFamily="34" charset="0"/>
              </a:rPr>
              <a:t>QUICK</a:t>
            </a:r>
            <a:r>
              <a:rPr lang="en-US" sz="1600" b="1" baseline="0" dirty="0" smtClean="0">
                <a:solidFill>
                  <a:schemeClr val="bg1"/>
                </a:solidFill>
                <a:latin typeface="Trebuchet MS" pitchFamily="34" charset="0"/>
              </a:rPr>
              <a:t> TIPS</a:t>
            </a:r>
            <a:endParaRPr lang="en-US" sz="1600" b="1" dirty="0" smtClean="0">
              <a:solidFill>
                <a:schemeClr val="bg1"/>
              </a:solidFill>
              <a:latin typeface="Trebuchet MS" pitchFamily="34" charset="0"/>
            </a:endParaRPr>
          </a:p>
          <a:p>
            <a:pPr algn="ctr">
              <a:lnSpc>
                <a:spcPct val="100000"/>
              </a:lnSpc>
            </a:pPr>
            <a:r>
              <a:rPr lang="en-US" sz="1600" b="1" dirty="0" smtClean="0">
                <a:solidFill>
                  <a:srgbClr val="FFFF00"/>
                </a:solidFill>
                <a:latin typeface="Trebuchet MS" pitchFamily="34" charset="0"/>
              </a:rPr>
              <a:t>(--THIS SECTION DOES NOT PRINT--)</a:t>
            </a:r>
          </a:p>
          <a:p>
            <a:pPr algn="ctr">
              <a:lnSpc>
                <a:spcPct val="100000"/>
              </a:lnSpc>
            </a:pPr>
            <a:endParaRPr lang="en-US" sz="533" b="1" dirty="0" smtClean="0">
              <a:latin typeface="Trebuchet MS" pitchFamily="34" charset="0"/>
            </a:endParaRPr>
          </a:p>
          <a:p>
            <a:pPr defTabSz="2351203">
              <a:lnSpc>
                <a:spcPct val="100000"/>
              </a:lnSpc>
            </a:pPr>
            <a:r>
              <a:rPr lang="en-US" sz="1200" dirty="0" smtClean="0">
                <a:latin typeface="Trebuchet MS" pitchFamily="34" charset="0"/>
              </a:rPr>
              <a:t>This PowerPoint</a:t>
            </a:r>
            <a:r>
              <a:rPr lang="en-US" sz="1200" baseline="0" dirty="0" smtClean="0">
                <a:latin typeface="Trebuchet MS" pitchFamily="34" charset="0"/>
              </a:rPr>
              <a:t> template requires basic PowerPoint (version 2007 or newer) skills. Below is a list of commonly asked questions specific to this template. </a:t>
            </a:r>
            <a:br>
              <a:rPr lang="en-US" sz="1200" baseline="0" dirty="0" smtClean="0">
                <a:latin typeface="Trebuchet MS" pitchFamily="34" charset="0"/>
              </a:rPr>
            </a:br>
            <a:r>
              <a:rPr lang="en-US" sz="1200" baseline="0" dirty="0" smtClean="0">
                <a:latin typeface="Trebuchet MS" pitchFamily="34" charset="0"/>
              </a:rPr>
              <a:t>If you are using an older version of PowerPoint some template features may not work properly.</a:t>
            </a:r>
            <a:endParaRPr lang="en-US" sz="1600" b="1" dirty="0" smtClean="0">
              <a:solidFill>
                <a:srgbClr val="FFFF00"/>
              </a:solidFill>
              <a:latin typeface="Trebuchet MS" pitchFamily="34" charset="0"/>
            </a:endParaRPr>
          </a:p>
          <a:p>
            <a:pPr defTabSz="2351203">
              <a:lnSpc>
                <a:spcPct val="100000"/>
              </a:lnSpc>
            </a:pPr>
            <a:endParaRPr lang="en-US" sz="1600" b="1" dirty="0" smtClean="0">
              <a:solidFill>
                <a:srgbClr val="FFFF00"/>
              </a:solidFill>
              <a:latin typeface="Trebuchet MS" pitchFamily="34" charset="0"/>
            </a:endParaRPr>
          </a:p>
          <a:p>
            <a:pPr algn="ctr">
              <a:lnSpc>
                <a:spcPts val="1400"/>
              </a:lnSpc>
            </a:pPr>
            <a:endParaRPr lang="en-US" sz="1600" b="1" baseline="0" dirty="0" smtClean="0">
              <a:solidFill>
                <a:schemeClr val="bg1"/>
              </a:solidFill>
              <a:latin typeface="Trebuchet MS" pitchFamily="34" charset="0"/>
            </a:endParaRPr>
          </a:p>
          <a:p>
            <a:pPr algn="ctr">
              <a:lnSpc>
                <a:spcPts val="1400"/>
              </a:lnSpc>
            </a:pPr>
            <a:r>
              <a:rPr lang="en-US" sz="1600" b="1" baseline="0" dirty="0" smtClean="0">
                <a:solidFill>
                  <a:schemeClr val="bg1"/>
                </a:solidFill>
                <a:latin typeface="Trebuchet MS" pitchFamily="34" charset="0"/>
              </a:rPr>
              <a:t>TEMPLATE FAQs</a:t>
            </a:r>
            <a:endParaRPr lang="en-US" sz="1200" baseline="0" dirty="0" smtClean="0">
              <a:latin typeface="Trebuchet MS" pitchFamily="34" charset="0"/>
            </a:endParaRPr>
          </a:p>
          <a:p>
            <a:pPr algn="ctr"/>
            <a:endParaRPr lang="en-US" sz="1200" b="1" dirty="0" smtClean="0">
              <a:solidFill>
                <a:srgbClr val="FFFF00"/>
              </a:solidFill>
              <a:latin typeface="Trebuchet MS" pitchFamily="34" charset="0"/>
            </a:endParaRPr>
          </a:p>
          <a:p>
            <a:pPr marL="0" marR="0" indent="0" algn="l" defTabSz="1793036" rtl="0" eaLnBrk="1" fontAlgn="auto" latinLnBrk="0" hangingPunct="1">
              <a:lnSpc>
                <a:spcPct val="100000"/>
              </a:lnSpc>
              <a:spcBef>
                <a:spcPts val="0"/>
              </a:spcBef>
              <a:spcAft>
                <a:spcPts val="0"/>
              </a:spcAft>
              <a:buClrTx/>
              <a:buSzTx/>
              <a:buFontTx/>
              <a:buNone/>
              <a:tabLst/>
              <a:defRPr/>
            </a:pPr>
            <a:r>
              <a:rPr lang="en-US" sz="1200" b="1" dirty="0" smtClean="0">
                <a:solidFill>
                  <a:srgbClr val="FFFF00"/>
                </a:solidFill>
                <a:latin typeface="Trebuchet MS" pitchFamily="34" charset="0"/>
              </a:rPr>
              <a:t>Verifying the quality of your graphics</a:t>
            </a:r>
          </a:p>
          <a:p>
            <a:pPr defTabSz="1793036"/>
            <a:r>
              <a:rPr lang="en-US" sz="1200" dirty="0" smtClean="0">
                <a:latin typeface="Trebuchet MS" pitchFamily="34" charset="0"/>
              </a:rPr>
              <a:t>Go to the </a:t>
            </a:r>
            <a:r>
              <a:rPr lang="en-US" sz="1200" baseline="0" dirty="0" smtClean="0">
                <a:latin typeface="Trebuchet MS" pitchFamily="34" charset="0"/>
              </a:rPr>
              <a:t>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1200" baseline="0" dirty="0" smtClean="0">
                <a:latin typeface="Trebuchet MS" pitchFamily="34" charset="0"/>
              </a:rPr>
            </a:br>
            <a:endParaRPr lang="en-US" sz="1200" baseline="0" dirty="0" smtClean="0">
              <a:latin typeface="Trebuchet MS" pitchFamily="34" charset="0"/>
            </a:endParaRPr>
          </a:p>
          <a:p>
            <a:pPr defTabSz="1793036"/>
            <a:endParaRPr lang="en-US" sz="1200" b="1" baseline="0" dirty="0" smtClean="0">
              <a:solidFill>
                <a:srgbClr val="FFFF00"/>
              </a:solidFill>
              <a:latin typeface="Trebuchet MS" pitchFamily="34" charset="0"/>
            </a:endParaRPr>
          </a:p>
          <a:p>
            <a:pPr defTabSz="1793036"/>
            <a:r>
              <a:rPr lang="en-US" sz="1200" b="1" baseline="0" dirty="0" smtClean="0">
                <a:solidFill>
                  <a:srgbClr val="FFFF00"/>
                </a:solidFill>
                <a:latin typeface="Trebuchet MS" pitchFamily="34" charset="0"/>
              </a:rPr>
              <a:t>Modifying the layout</a:t>
            </a:r>
          </a:p>
          <a:p>
            <a:pPr defTabSz="1793036"/>
            <a:r>
              <a:rPr lang="en-US" sz="1200" dirty="0" smtClean="0">
                <a:latin typeface="Trebuchet MS" pitchFamily="34" charset="0"/>
              </a:rPr>
              <a:t>This template has four </a:t>
            </a:r>
            <a:r>
              <a:rPr lang="en-US" sz="1200" baseline="0" dirty="0" smtClean="0">
                <a:latin typeface="Trebuchet MS" pitchFamily="34" charset="0"/>
              </a:rPr>
              <a:t>different </a:t>
            </a:r>
          </a:p>
          <a:p>
            <a:pPr defTabSz="1793036"/>
            <a:r>
              <a:rPr lang="en-US" sz="1200" baseline="0" dirty="0" smtClean="0">
                <a:latin typeface="Trebuchet MS" pitchFamily="34" charset="0"/>
              </a:rPr>
              <a:t>column layouts.   </a:t>
            </a:r>
            <a:r>
              <a:rPr lang="en-US" sz="1200" u="sng" baseline="0" dirty="0" smtClean="0">
                <a:latin typeface="Trebuchet MS" pitchFamily="34" charset="0"/>
              </a:rPr>
              <a:t>Right-click</a:t>
            </a:r>
            <a:r>
              <a:rPr lang="en-US" sz="1200" baseline="0" dirty="0" smtClean="0">
                <a:latin typeface="Trebuchet MS" pitchFamily="34" charset="0"/>
              </a:rPr>
              <a:t> </a:t>
            </a:r>
          </a:p>
          <a:p>
            <a:pPr defTabSz="1793036"/>
            <a:r>
              <a:rPr lang="en-US" sz="1200" baseline="0" dirty="0" smtClean="0">
                <a:latin typeface="Trebuchet MS" pitchFamily="34" charset="0"/>
              </a:rPr>
              <a:t>your mouse on the background </a:t>
            </a:r>
          </a:p>
          <a:p>
            <a:pPr defTabSz="1793036"/>
            <a:r>
              <a:rPr lang="en-US" sz="1200" baseline="0" dirty="0" smtClean="0">
                <a:latin typeface="Trebuchet MS" pitchFamily="34" charset="0"/>
              </a:rPr>
              <a:t>and click on LAYOUT to see the</a:t>
            </a:r>
          </a:p>
          <a:p>
            <a:pPr defTabSz="1793036"/>
            <a:r>
              <a:rPr lang="en-US" sz="1200" baseline="0" dirty="0" smtClean="0">
                <a:latin typeface="Trebuchet MS" pitchFamily="34" charset="0"/>
              </a:rPr>
              <a:t> layout options.  The columns in </a:t>
            </a:r>
          </a:p>
          <a:p>
            <a:pPr defTabSz="1793036"/>
            <a:r>
              <a:rPr lang="en-US" sz="1200" baseline="0" dirty="0" smtClean="0">
                <a:latin typeface="Trebuchet MS" pitchFamily="34" charset="0"/>
              </a:rPr>
              <a:t>the provided layouts are fixed and cannot be moved but advanced users can modify any layout by going to VIEW and then SLIDE MASTER.</a:t>
            </a:r>
          </a:p>
          <a:p>
            <a:pPr marL="0" marR="0" indent="0" algn="l" defTabSz="1793036" rtl="0" eaLnBrk="1" fontAlgn="auto" latinLnBrk="0" hangingPunct="1">
              <a:lnSpc>
                <a:spcPct val="100000"/>
              </a:lnSpc>
              <a:spcBef>
                <a:spcPts val="0"/>
              </a:spcBef>
              <a:spcAft>
                <a:spcPts val="0"/>
              </a:spcAft>
              <a:buClrTx/>
              <a:buSzTx/>
              <a:buFontTx/>
              <a:buNone/>
              <a:tabLst/>
              <a:defRPr/>
            </a:pPr>
            <a:endParaRPr lang="en-US" sz="1200" baseline="0" dirty="0" smtClean="0">
              <a:latin typeface="Trebuchet MS" pitchFamily="34" charset="0"/>
            </a:endParaRPr>
          </a:p>
          <a:p>
            <a:pPr marL="0" marR="0" indent="0" algn="l" defTabSz="1793036" rtl="0" eaLnBrk="1" fontAlgn="auto" latinLnBrk="0" hangingPunct="1">
              <a:lnSpc>
                <a:spcPct val="100000"/>
              </a:lnSpc>
              <a:spcBef>
                <a:spcPts val="0"/>
              </a:spcBef>
              <a:spcAft>
                <a:spcPts val="0"/>
              </a:spcAft>
              <a:buClrTx/>
              <a:buSzTx/>
              <a:buFontTx/>
              <a:buNone/>
              <a:tabLst/>
              <a:defRPr/>
            </a:pPr>
            <a:endParaRPr lang="en-US" sz="1200" baseline="0" dirty="0" smtClean="0">
              <a:latin typeface="Trebuchet MS" pitchFamily="34" charset="0"/>
            </a:endParaRPr>
          </a:p>
          <a:p>
            <a:pPr defTabSz="1793036"/>
            <a:r>
              <a:rPr lang="en-US" sz="1200" b="1" baseline="0" dirty="0" smtClean="0">
                <a:solidFill>
                  <a:srgbClr val="FFFF00"/>
                </a:solidFill>
                <a:latin typeface="Trebuchet MS" pitchFamily="34" charset="0"/>
              </a:rPr>
              <a:t>Importing text and graphics from external sources</a:t>
            </a:r>
          </a:p>
          <a:p>
            <a:pPr defTabSz="1793036"/>
            <a:r>
              <a:rPr lang="en-US" sz="1200" b="1" u="sng" baseline="0" dirty="0" smtClean="0">
                <a:latin typeface="Trebuchet MS" pitchFamily="34" charset="0"/>
              </a:rPr>
              <a:t>TEXT: </a:t>
            </a:r>
            <a:r>
              <a:rPr lang="en-US" sz="1200" baseline="0" dirty="0" smtClean="0">
                <a:latin typeface="Trebuchet MS" pitchFamily="34" charset="0"/>
              </a:rPr>
              <a:t>Paste or type your text into a pre-existing placeholder or drag in a new placeholder from the left side of the template. Move it anywhere as needed.</a:t>
            </a:r>
          </a:p>
          <a:p>
            <a:pPr defTabSz="1793036"/>
            <a:endParaRPr lang="en-US" sz="1200" baseline="0" dirty="0" smtClean="0">
              <a:latin typeface="Trebuchet MS" pitchFamily="34" charset="0"/>
            </a:endParaRPr>
          </a:p>
          <a:p>
            <a:pPr defTabSz="1793036"/>
            <a:r>
              <a:rPr lang="en-US" sz="1200" b="1" u="sng" baseline="0" dirty="0" smtClean="0">
                <a:latin typeface="Trebuchet MS" pitchFamily="34" charset="0"/>
              </a:rPr>
              <a:t>PHOTOS: </a:t>
            </a:r>
            <a:r>
              <a:rPr lang="en-US" sz="1200" baseline="0" dirty="0" smtClean="0">
                <a:latin typeface="Trebuchet MS" pitchFamily="34" charset="0"/>
              </a:rPr>
              <a:t>Drag in a picture placeholder, size it </a:t>
            </a:r>
            <a:r>
              <a:rPr lang="en-US" sz="1200" u="sng" baseline="0" dirty="0" smtClean="0">
                <a:latin typeface="Trebuchet MS" pitchFamily="34" charset="0"/>
              </a:rPr>
              <a:t>first</a:t>
            </a:r>
            <a:r>
              <a:rPr lang="en-US" sz="1200" baseline="0" dirty="0" smtClean="0">
                <a:latin typeface="Trebuchet MS" pitchFamily="34" charset="0"/>
              </a:rPr>
              <a:t>, click in it and insert a photo from the menu.</a:t>
            </a:r>
          </a:p>
          <a:p>
            <a:pPr defTabSz="1793036"/>
            <a:endParaRPr lang="en-US" sz="1200" baseline="0" dirty="0" smtClean="0">
              <a:latin typeface="Trebuchet MS" pitchFamily="34" charset="0"/>
            </a:endParaRPr>
          </a:p>
          <a:p>
            <a:pPr defTabSz="1793036"/>
            <a:r>
              <a:rPr lang="en-US" sz="1200" b="1" u="sng" baseline="0" dirty="0" smtClean="0">
                <a:latin typeface="Trebuchet MS" pitchFamily="34" charset="0"/>
              </a:rPr>
              <a:t>TABLES: </a:t>
            </a:r>
            <a:r>
              <a:rPr lang="en-US" sz="1200" baseline="0" dirty="0" smtClean="0">
                <a:latin typeface="Trebuchet MS" pitchFamily="34" charset="0"/>
              </a:rPr>
              <a:t>You can copy and paste a table from an external document onto this poster template. To adjust the way the text fits within the cells of a table that has been pasted, </a:t>
            </a:r>
            <a:r>
              <a:rPr lang="en-US" sz="1200" u="sng" baseline="0" dirty="0" smtClean="0">
                <a:latin typeface="Trebuchet MS" pitchFamily="34" charset="0"/>
              </a:rPr>
              <a:t>right-click</a:t>
            </a:r>
            <a:r>
              <a:rPr lang="en-US" sz="1200" baseline="0" dirty="0" smtClean="0">
                <a:latin typeface="Trebuchet MS" pitchFamily="34" charset="0"/>
              </a:rPr>
              <a:t> on the table, click FORMAT SHAPE  then click on TEXT BOX and change the INTERNAL MARGIN values to 0.25.</a:t>
            </a:r>
          </a:p>
          <a:p>
            <a:pPr defTabSz="1793036"/>
            <a:endParaRPr lang="en-US" sz="1200" baseline="0" dirty="0" smtClean="0">
              <a:latin typeface="Trebuchet MS" pitchFamily="34" charset="0"/>
            </a:endParaRPr>
          </a:p>
          <a:p>
            <a:pPr defTabSz="1793036"/>
            <a:endParaRPr lang="en-US" sz="1200" baseline="0" dirty="0" smtClean="0">
              <a:latin typeface="Trebuchet MS" pitchFamily="34" charset="0"/>
            </a:endParaRPr>
          </a:p>
          <a:p>
            <a:pPr defTabSz="1793036"/>
            <a:r>
              <a:rPr lang="en-US" sz="1200" b="1" baseline="0" dirty="0" smtClean="0">
                <a:solidFill>
                  <a:srgbClr val="FFFF00"/>
                </a:solidFill>
                <a:latin typeface="Trebuchet MS" pitchFamily="34" charset="0"/>
              </a:rPr>
              <a:t>Modifying the color scheme</a:t>
            </a:r>
          </a:p>
          <a:p>
            <a:pPr defTabSz="1793036"/>
            <a:r>
              <a:rPr lang="en-US" sz="1200" baseline="0" dirty="0" smtClean="0">
                <a:latin typeface="Trebuchet MS" pitchFamily="34" charset="0"/>
              </a:rPr>
              <a:t>To change the color scheme of this template go to the DESIGN menu and click on COLORS. You can choose from the provided color combinations or create your own.</a:t>
            </a:r>
          </a:p>
          <a:p>
            <a:pPr defTabSz="2351203">
              <a:lnSpc>
                <a:spcPct val="100000"/>
              </a:lnSpc>
            </a:pPr>
            <a:endParaRPr lang="en-US" sz="1200" baseline="0" dirty="0" smtClean="0">
              <a:latin typeface="Trebuchet MS" pitchFamily="34" charset="0"/>
            </a:endParaRPr>
          </a:p>
          <a:p>
            <a:pPr defTabSz="1881188">
              <a:lnSpc>
                <a:spcPct val="100000"/>
              </a:lnSpc>
            </a:pPr>
            <a:endParaRPr lang="en-US" sz="800" baseline="0" dirty="0" smtClean="0">
              <a:latin typeface="Trebuchet MS" pitchFamily="34" charset="0"/>
            </a:endParaRPr>
          </a:p>
          <a:p>
            <a:pPr defTabSz="1881188">
              <a:lnSpc>
                <a:spcPct val="100000"/>
              </a:lnSpc>
            </a:pPr>
            <a:endParaRPr lang="en-US" sz="800" dirty="0" smtClean="0">
              <a:latin typeface="Trebuchet MS" pitchFamily="34" charset="0"/>
            </a:endParaRPr>
          </a:p>
          <a:p>
            <a:pPr algn="ctr">
              <a:lnSpc>
                <a:spcPct val="100000"/>
              </a:lnSpc>
            </a:pPr>
            <a:endParaRPr lang="en-US" sz="800" b="1" dirty="0" smtClean="0">
              <a:solidFill>
                <a:schemeClr val="bg1"/>
              </a:solidFill>
              <a:latin typeface="Trebuchet MS" pitchFamily="34" charset="0"/>
            </a:endParaRPr>
          </a:p>
          <a:p>
            <a:pPr defTabSz="1881188">
              <a:lnSpc>
                <a:spcPct val="100000"/>
              </a:lnSpc>
            </a:pPr>
            <a:endParaRPr lang="en-US" sz="800" b="1" dirty="0" smtClean="0">
              <a:solidFill>
                <a:srgbClr val="FFFF00"/>
              </a:solidFill>
              <a:latin typeface="Trebuchet MS" pitchFamily="34" charset="0"/>
            </a:endParaRPr>
          </a:p>
          <a:p>
            <a:pPr algn="ctr">
              <a:lnSpc>
                <a:spcPct val="100000"/>
              </a:lnSpc>
            </a:pPr>
            <a:endParaRPr lang="en-US" sz="1200" b="1" dirty="0">
              <a:latin typeface="Trebuchet MS" pitchFamily="34" charset="0"/>
            </a:endParaRPr>
          </a:p>
        </p:txBody>
      </p:sp>
      <p:pic>
        <p:nvPicPr>
          <p:cNvPr id="57" name="Picture 2"/>
          <p:cNvPicPr>
            <a:picLocks noChangeAspect="1" noChangeArrowheads="1"/>
          </p:cNvPicPr>
          <p:nvPr userDrawn="1"/>
        </p:nvPicPr>
        <p:blipFill>
          <a:blip r:embed="rId7" cstate="print"/>
          <a:srcRect/>
          <a:stretch>
            <a:fillRect/>
          </a:stretch>
        </p:blipFill>
        <p:spPr bwMode="auto">
          <a:xfrm>
            <a:off x="24802012" y="6177353"/>
            <a:ext cx="1962169" cy="1503607"/>
          </a:xfrm>
          <a:prstGeom prst="rect">
            <a:avLst/>
          </a:prstGeom>
          <a:noFill/>
          <a:ln w="9525">
            <a:noFill/>
            <a:miter lim="800000"/>
            <a:headEnd/>
            <a:tailEnd/>
          </a:ln>
          <a:effectLst/>
        </p:spPr>
      </p:pic>
      <p:sp>
        <p:nvSpPr>
          <p:cNvPr id="58" name="TextBox 57"/>
          <p:cNvSpPr txBox="1"/>
          <p:nvPr userDrawn="1"/>
        </p:nvSpPr>
        <p:spPr>
          <a:xfrm>
            <a:off x="22149204" y="15269321"/>
            <a:ext cx="4580143" cy="777499"/>
          </a:xfrm>
          <a:prstGeom prst="rect">
            <a:avLst/>
          </a:prstGeom>
          <a:noFill/>
        </p:spPr>
        <p:txBody>
          <a:bodyPr wrap="square" lIns="39187" tIns="19593" rIns="39187" bIns="19593" rtlCol="0">
            <a:spAutoFit/>
          </a:bodyPr>
          <a:lstStyle/>
          <a:p>
            <a:pPr>
              <a:lnSpc>
                <a:spcPts val="1350"/>
              </a:lnSpc>
            </a:pPr>
            <a:r>
              <a:rPr lang="en-US" sz="1333" dirty="0" smtClean="0">
                <a:solidFill>
                  <a:schemeClr val="bg1"/>
                </a:solidFill>
              </a:rPr>
              <a:t>© 2013 PosterPresentations.com</a:t>
            </a:r>
            <a:br>
              <a:rPr lang="en-US" sz="1333" dirty="0" smtClean="0">
                <a:solidFill>
                  <a:schemeClr val="bg1"/>
                </a:solidFill>
              </a:rPr>
            </a:br>
            <a:r>
              <a:rPr lang="en-US" sz="1333" dirty="0" smtClean="0">
                <a:solidFill>
                  <a:schemeClr val="bg1"/>
                </a:solidFill>
              </a:rPr>
              <a:t>    </a:t>
            </a:r>
            <a:r>
              <a:rPr lang="en-US" sz="1200" dirty="0" smtClean="0">
                <a:solidFill>
                  <a:schemeClr val="bg1"/>
                </a:solidFill>
              </a:rPr>
              <a:t>2117 Fourth Street ,</a:t>
            </a:r>
            <a:r>
              <a:rPr lang="en-US" sz="1200" baseline="0" dirty="0" smtClean="0">
                <a:solidFill>
                  <a:schemeClr val="bg1"/>
                </a:solidFill>
              </a:rPr>
              <a:t> Unit C</a:t>
            </a:r>
            <a:br>
              <a:rPr lang="en-US" sz="1200" baseline="0" dirty="0" smtClean="0">
                <a:solidFill>
                  <a:schemeClr val="bg1"/>
                </a:solidFill>
              </a:rPr>
            </a:br>
            <a:r>
              <a:rPr lang="en-US" sz="1200" baseline="0" dirty="0" smtClean="0">
                <a:solidFill>
                  <a:schemeClr val="bg1"/>
                </a:solidFill>
              </a:rPr>
              <a:t>    Berkeley  CA  94710</a:t>
            </a:r>
            <a:br>
              <a:rPr lang="en-US" sz="1200" baseline="0" dirty="0" smtClean="0">
                <a:solidFill>
                  <a:schemeClr val="bg1"/>
                </a:solidFill>
              </a:rPr>
            </a:br>
            <a:r>
              <a:rPr lang="en-US" sz="1200" baseline="0" dirty="0" smtClean="0">
                <a:solidFill>
                  <a:schemeClr val="bg1"/>
                </a:solidFill>
              </a:rPr>
              <a:t>    </a:t>
            </a:r>
            <a:r>
              <a:rPr lang="en-US" sz="1200" b="1" baseline="0" dirty="0" smtClean="0">
                <a:solidFill>
                  <a:srgbClr val="FFFF00"/>
                </a:solidFill>
              </a:rPr>
              <a:t>posterpresenter@gmail.com</a:t>
            </a:r>
            <a:endParaRPr lang="en-US" sz="1333" b="1" dirty="0">
              <a:solidFill>
                <a:srgbClr val="FFFF00"/>
              </a:solidFill>
            </a:endParaRPr>
          </a:p>
        </p:txBody>
      </p:sp>
      <p:cxnSp>
        <p:nvCxnSpPr>
          <p:cNvPr id="59" name="Straight Connector 58"/>
          <p:cNvCxnSpPr/>
          <p:nvPr userDrawn="1"/>
        </p:nvCxnSpPr>
        <p:spPr>
          <a:xfrm>
            <a:off x="22111063" y="15136895"/>
            <a:ext cx="5025231"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2107560" y="2781300"/>
            <a:ext cx="5025231"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0" r:id="rId1"/>
    <p:sldLayoutId id="2147483687" r:id="rId2"/>
  </p:sldLayoutIdLst>
  <p:timing>
    <p:tnLst>
      <p:par>
        <p:cTn id="1" dur="indefinite" restart="never" nodeType="tmRoot"/>
      </p:par>
    </p:tnLst>
  </p:timing>
  <p:txStyles>
    <p:titleStyle>
      <a:lvl1pPr algn="ctr" defTabSz="1881051" rtl="0" eaLnBrk="1" latinLnBrk="0" hangingPunct="1">
        <a:spcBef>
          <a:spcPct val="0"/>
        </a:spcBef>
        <a:buNone/>
        <a:defRPr sz="3734" kern="1200">
          <a:solidFill>
            <a:schemeClr val="bg1"/>
          </a:solidFill>
          <a:latin typeface="Trebuchet MS" pitchFamily="34" charset="0"/>
          <a:ea typeface="+mj-ea"/>
          <a:cs typeface="+mj-cs"/>
        </a:defRPr>
      </a:lvl1pPr>
    </p:titleStyle>
    <p:bodyStyle>
      <a:lvl1pPr marL="705395" indent="-705395" algn="l" defTabSz="1881051" rtl="0" eaLnBrk="1" latinLnBrk="0" hangingPunct="1">
        <a:spcBef>
          <a:spcPct val="20000"/>
        </a:spcBef>
        <a:buFont typeface="Arial" pitchFamily="34" charset="0"/>
        <a:buChar char="•"/>
        <a:defRPr sz="6600" kern="1200">
          <a:solidFill>
            <a:schemeClr val="tx1"/>
          </a:solidFill>
          <a:latin typeface="+mn-lt"/>
          <a:ea typeface="+mn-ea"/>
          <a:cs typeface="+mn-cs"/>
        </a:defRPr>
      </a:lvl1pPr>
      <a:lvl2pPr marL="1528354" indent="-587829" algn="l" defTabSz="1881051" rtl="0" eaLnBrk="1" latinLnBrk="0" hangingPunct="1">
        <a:spcBef>
          <a:spcPct val="20000"/>
        </a:spcBef>
        <a:buFont typeface="Arial" pitchFamily="34" charset="0"/>
        <a:buChar char="–"/>
        <a:defRPr sz="5800" kern="1200">
          <a:solidFill>
            <a:schemeClr val="tx1"/>
          </a:solidFill>
          <a:latin typeface="+mn-lt"/>
          <a:ea typeface="+mn-ea"/>
          <a:cs typeface="+mn-cs"/>
        </a:defRPr>
      </a:lvl2pPr>
      <a:lvl3pPr marL="2351315" indent="-470263" algn="l" defTabSz="1881051" rtl="0" eaLnBrk="1" latinLnBrk="0" hangingPunct="1">
        <a:spcBef>
          <a:spcPct val="20000"/>
        </a:spcBef>
        <a:buFont typeface="Arial" pitchFamily="34" charset="0"/>
        <a:buChar char="•"/>
        <a:defRPr sz="4934" kern="1200">
          <a:solidFill>
            <a:schemeClr val="tx1"/>
          </a:solidFill>
          <a:latin typeface="+mn-lt"/>
          <a:ea typeface="+mn-ea"/>
          <a:cs typeface="+mn-cs"/>
        </a:defRPr>
      </a:lvl3pPr>
      <a:lvl4pPr marL="3291841" indent="-470263" algn="l" defTabSz="1881051" rtl="0" eaLnBrk="1" latinLnBrk="0" hangingPunct="1">
        <a:spcBef>
          <a:spcPct val="20000"/>
        </a:spcBef>
        <a:buFont typeface="Arial" pitchFamily="34" charset="0"/>
        <a:buChar char="–"/>
        <a:defRPr sz="4134" kern="1200">
          <a:solidFill>
            <a:schemeClr val="tx1"/>
          </a:solidFill>
          <a:latin typeface="+mn-lt"/>
          <a:ea typeface="+mn-ea"/>
          <a:cs typeface="+mn-cs"/>
        </a:defRPr>
      </a:lvl4pPr>
      <a:lvl5pPr marL="4232366" indent="-470263" algn="l" defTabSz="1881051" rtl="0" eaLnBrk="1" latinLnBrk="0" hangingPunct="1">
        <a:spcBef>
          <a:spcPct val="20000"/>
        </a:spcBef>
        <a:buFont typeface="Arial" pitchFamily="34" charset="0"/>
        <a:buChar char="»"/>
        <a:defRPr sz="4134" kern="1200">
          <a:solidFill>
            <a:schemeClr val="tx1"/>
          </a:solidFill>
          <a:latin typeface="+mn-lt"/>
          <a:ea typeface="+mn-ea"/>
          <a:cs typeface="+mn-cs"/>
        </a:defRPr>
      </a:lvl5pPr>
      <a:lvl6pPr marL="5172892" indent="-470263" algn="l" defTabSz="1881051" rtl="0" eaLnBrk="1" latinLnBrk="0" hangingPunct="1">
        <a:spcBef>
          <a:spcPct val="20000"/>
        </a:spcBef>
        <a:buFont typeface="Arial" pitchFamily="34" charset="0"/>
        <a:buChar char="•"/>
        <a:defRPr sz="4134" kern="1200">
          <a:solidFill>
            <a:schemeClr val="tx1"/>
          </a:solidFill>
          <a:latin typeface="+mn-lt"/>
          <a:ea typeface="+mn-ea"/>
          <a:cs typeface="+mn-cs"/>
        </a:defRPr>
      </a:lvl6pPr>
      <a:lvl7pPr marL="6113417" indent="-470263" algn="l" defTabSz="1881051" rtl="0" eaLnBrk="1" latinLnBrk="0" hangingPunct="1">
        <a:spcBef>
          <a:spcPct val="20000"/>
        </a:spcBef>
        <a:buFont typeface="Arial" pitchFamily="34" charset="0"/>
        <a:buChar char="•"/>
        <a:defRPr sz="4134" kern="1200">
          <a:solidFill>
            <a:schemeClr val="tx1"/>
          </a:solidFill>
          <a:latin typeface="+mn-lt"/>
          <a:ea typeface="+mn-ea"/>
          <a:cs typeface="+mn-cs"/>
        </a:defRPr>
      </a:lvl7pPr>
      <a:lvl8pPr marL="7053943" indent="-470263" algn="l" defTabSz="1881051" rtl="0" eaLnBrk="1" latinLnBrk="0" hangingPunct="1">
        <a:spcBef>
          <a:spcPct val="20000"/>
        </a:spcBef>
        <a:buFont typeface="Arial" pitchFamily="34" charset="0"/>
        <a:buChar char="•"/>
        <a:defRPr sz="4134" kern="1200">
          <a:solidFill>
            <a:schemeClr val="tx1"/>
          </a:solidFill>
          <a:latin typeface="+mn-lt"/>
          <a:ea typeface="+mn-ea"/>
          <a:cs typeface="+mn-cs"/>
        </a:defRPr>
      </a:lvl8pPr>
      <a:lvl9pPr marL="7994468" indent="-470263" algn="l" defTabSz="1881051" rtl="0" eaLnBrk="1" latinLnBrk="0" hangingPunct="1">
        <a:spcBef>
          <a:spcPct val="20000"/>
        </a:spcBef>
        <a:buFont typeface="Arial" pitchFamily="34" charset="0"/>
        <a:buChar char="•"/>
        <a:defRPr sz="4134" kern="1200">
          <a:solidFill>
            <a:schemeClr val="tx1"/>
          </a:solidFill>
          <a:latin typeface="+mn-lt"/>
          <a:ea typeface="+mn-ea"/>
          <a:cs typeface="+mn-cs"/>
        </a:defRPr>
      </a:lvl9pPr>
    </p:bodyStyle>
    <p:otherStyle>
      <a:defPPr>
        <a:defRPr lang="en-US"/>
      </a:defPPr>
      <a:lvl1pPr marL="0" algn="l" defTabSz="1881051" rtl="0" eaLnBrk="1" latinLnBrk="0" hangingPunct="1">
        <a:defRPr sz="3734" kern="1200">
          <a:solidFill>
            <a:schemeClr val="tx1"/>
          </a:solidFill>
          <a:latin typeface="+mn-lt"/>
          <a:ea typeface="+mn-ea"/>
          <a:cs typeface="+mn-cs"/>
        </a:defRPr>
      </a:lvl1pPr>
      <a:lvl2pPr marL="940526" algn="l" defTabSz="1881051" rtl="0" eaLnBrk="1" latinLnBrk="0" hangingPunct="1">
        <a:defRPr sz="3734" kern="1200">
          <a:solidFill>
            <a:schemeClr val="tx1"/>
          </a:solidFill>
          <a:latin typeface="+mn-lt"/>
          <a:ea typeface="+mn-ea"/>
          <a:cs typeface="+mn-cs"/>
        </a:defRPr>
      </a:lvl2pPr>
      <a:lvl3pPr marL="1881051" algn="l" defTabSz="1881051" rtl="0" eaLnBrk="1" latinLnBrk="0" hangingPunct="1">
        <a:defRPr sz="3734" kern="1200">
          <a:solidFill>
            <a:schemeClr val="tx1"/>
          </a:solidFill>
          <a:latin typeface="+mn-lt"/>
          <a:ea typeface="+mn-ea"/>
          <a:cs typeface="+mn-cs"/>
        </a:defRPr>
      </a:lvl3pPr>
      <a:lvl4pPr marL="2821578" algn="l" defTabSz="1881051" rtl="0" eaLnBrk="1" latinLnBrk="0" hangingPunct="1">
        <a:defRPr sz="3734" kern="1200">
          <a:solidFill>
            <a:schemeClr val="tx1"/>
          </a:solidFill>
          <a:latin typeface="+mn-lt"/>
          <a:ea typeface="+mn-ea"/>
          <a:cs typeface="+mn-cs"/>
        </a:defRPr>
      </a:lvl4pPr>
      <a:lvl5pPr marL="3762103" algn="l" defTabSz="1881051" rtl="0" eaLnBrk="1" latinLnBrk="0" hangingPunct="1">
        <a:defRPr sz="3734" kern="1200">
          <a:solidFill>
            <a:schemeClr val="tx1"/>
          </a:solidFill>
          <a:latin typeface="+mn-lt"/>
          <a:ea typeface="+mn-ea"/>
          <a:cs typeface="+mn-cs"/>
        </a:defRPr>
      </a:lvl5pPr>
      <a:lvl6pPr marL="4702628" algn="l" defTabSz="1881051" rtl="0" eaLnBrk="1" latinLnBrk="0" hangingPunct="1">
        <a:defRPr sz="3734" kern="1200">
          <a:solidFill>
            <a:schemeClr val="tx1"/>
          </a:solidFill>
          <a:latin typeface="+mn-lt"/>
          <a:ea typeface="+mn-ea"/>
          <a:cs typeface="+mn-cs"/>
        </a:defRPr>
      </a:lvl6pPr>
      <a:lvl7pPr marL="5643155" algn="l" defTabSz="1881051" rtl="0" eaLnBrk="1" latinLnBrk="0" hangingPunct="1">
        <a:defRPr sz="3734" kern="1200">
          <a:solidFill>
            <a:schemeClr val="tx1"/>
          </a:solidFill>
          <a:latin typeface="+mn-lt"/>
          <a:ea typeface="+mn-ea"/>
          <a:cs typeface="+mn-cs"/>
        </a:defRPr>
      </a:lvl7pPr>
      <a:lvl8pPr marL="6583681" algn="l" defTabSz="1881051" rtl="0" eaLnBrk="1" latinLnBrk="0" hangingPunct="1">
        <a:defRPr sz="3734" kern="1200">
          <a:solidFill>
            <a:schemeClr val="tx1"/>
          </a:solidFill>
          <a:latin typeface="+mn-lt"/>
          <a:ea typeface="+mn-ea"/>
          <a:cs typeface="+mn-cs"/>
        </a:defRPr>
      </a:lvl8pPr>
      <a:lvl9pPr marL="7524206" algn="l" defTabSz="1881051" rtl="0" eaLnBrk="1" latinLnBrk="0" hangingPunct="1">
        <a:defRPr sz="3734"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00B0F0"/>
        </a:soli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21945600" cy="2400300"/>
          </a:xfrm>
          <a:prstGeom prst="rect">
            <a:avLst/>
          </a:prstGeom>
          <a:solidFill>
            <a:schemeClr val="bg2"/>
          </a:solidFill>
          <a:ln w="9525">
            <a:solidFill>
              <a:schemeClr val="tx1"/>
            </a:solidFill>
            <a:miter lim="800000"/>
            <a:headEnd/>
            <a:tailEnd/>
          </a:ln>
          <a:effectLst/>
        </p:spPr>
        <p:txBody>
          <a:bodyPr wrap="none" lIns="39187" tIns="19593" rIns="39187" bIns="19593" anchor="ctr"/>
          <a:lstStyle/>
          <a:p>
            <a:pPr>
              <a:defRPr/>
            </a:pPr>
            <a:endParaRPr lang="en-US" sz="3734" dirty="0"/>
          </a:p>
        </p:txBody>
      </p:sp>
      <p:sp>
        <p:nvSpPr>
          <p:cNvPr id="9" name="Rectangle 9"/>
          <p:cNvSpPr>
            <a:spLocks noChangeArrowheads="1"/>
          </p:cNvSpPr>
          <p:nvPr/>
        </p:nvSpPr>
        <p:spPr bwMode="auto">
          <a:xfrm>
            <a:off x="0" y="2402681"/>
            <a:ext cx="21945600" cy="76200"/>
          </a:xfrm>
          <a:prstGeom prst="rect">
            <a:avLst/>
          </a:prstGeom>
          <a:solidFill>
            <a:schemeClr val="accent5">
              <a:lumMod val="50000"/>
            </a:schemeClr>
          </a:solidFill>
          <a:ln w="152400">
            <a:noFill/>
            <a:miter lim="800000"/>
            <a:headEnd/>
            <a:tailEnd/>
          </a:ln>
          <a:effectLst/>
        </p:spPr>
        <p:txBody>
          <a:bodyPr wrap="none" lIns="39187" tIns="19593" rIns="39187" bIns="19593" anchor="ctr"/>
          <a:lstStyle/>
          <a:p>
            <a:pPr>
              <a:defRPr/>
            </a:pPr>
            <a:endParaRPr lang="en-US" sz="3734" dirty="0"/>
          </a:p>
        </p:txBody>
      </p:sp>
      <p:sp>
        <p:nvSpPr>
          <p:cNvPr id="10" name="Text Box 14"/>
          <p:cNvSpPr txBox="1">
            <a:spLocks noChangeArrowheads="1"/>
          </p:cNvSpPr>
          <p:nvPr/>
        </p:nvSpPr>
        <p:spPr bwMode="auto">
          <a:xfrm>
            <a:off x="409577" y="16116300"/>
            <a:ext cx="1257300" cy="148941"/>
          </a:xfrm>
          <a:prstGeom prst="rect">
            <a:avLst/>
          </a:prstGeom>
          <a:noFill/>
          <a:ln w="9525">
            <a:noFill/>
            <a:miter lim="800000"/>
            <a:headEnd/>
            <a:tailEnd/>
          </a:ln>
          <a:effectLst/>
        </p:spPr>
        <p:txBody>
          <a:bodyPr lIns="39113" tIns="19553" rIns="39113" bIns="19553">
            <a:spAutoFit/>
          </a:bodyPr>
          <a:lstStyle/>
          <a:p>
            <a:pPr eaLnBrk="0" hangingPunct="0">
              <a:lnSpc>
                <a:spcPct val="65000"/>
              </a:lnSpc>
              <a:spcBef>
                <a:spcPct val="50000"/>
              </a:spcBef>
              <a:defRPr/>
            </a:pPr>
            <a:r>
              <a:rPr lang="en-US" sz="267" b="1" dirty="0" smtClean="0">
                <a:solidFill>
                  <a:schemeClr val="bg1">
                    <a:lumMod val="75000"/>
                  </a:schemeClr>
                </a:solidFill>
                <a:latin typeface="Arial" charset="0"/>
              </a:rPr>
              <a:t>RESEARCH POSTER PRESENTATION </a:t>
            </a:r>
            <a:r>
              <a:rPr lang="en-US" sz="267" b="1" dirty="0">
                <a:solidFill>
                  <a:schemeClr val="bg1">
                    <a:lumMod val="75000"/>
                  </a:schemeClr>
                </a:solidFill>
                <a:latin typeface="Arial" charset="0"/>
              </a:rPr>
              <a:t>DESIGN © </a:t>
            </a:r>
            <a:r>
              <a:rPr lang="en-US" sz="267" b="1" dirty="0" smtClean="0">
                <a:solidFill>
                  <a:schemeClr val="bg1">
                    <a:lumMod val="75000"/>
                  </a:schemeClr>
                </a:solidFill>
                <a:latin typeface="Arial" charset="0"/>
              </a:rPr>
              <a:t>2012</a:t>
            </a:r>
            <a:endParaRPr lang="en-US" sz="267" b="1" dirty="0">
              <a:solidFill>
                <a:schemeClr val="bg1">
                  <a:lumMod val="75000"/>
                </a:schemeClr>
              </a:solidFill>
              <a:latin typeface="Arial" charset="0"/>
            </a:endParaRPr>
          </a:p>
          <a:p>
            <a:pPr eaLnBrk="0" hangingPunct="0">
              <a:lnSpc>
                <a:spcPct val="65000"/>
              </a:lnSpc>
              <a:spcBef>
                <a:spcPct val="50000"/>
              </a:spcBef>
              <a:defRPr/>
            </a:pPr>
            <a:r>
              <a:rPr lang="en-US" sz="467" b="1" dirty="0">
                <a:solidFill>
                  <a:schemeClr val="bg1">
                    <a:lumMod val="75000"/>
                  </a:schemeClr>
                </a:solidFill>
                <a:latin typeface="Arial" charset="0"/>
              </a:rPr>
              <a:t>www.PosterPresentations.com</a:t>
            </a:r>
          </a:p>
        </p:txBody>
      </p:sp>
      <p:sp>
        <p:nvSpPr>
          <p:cNvPr id="27" name="Rectangle 33"/>
          <p:cNvSpPr>
            <a:spLocks noChangeArrowheads="1"/>
          </p:cNvSpPr>
          <p:nvPr/>
        </p:nvSpPr>
        <p:spPr bwMode="auto">
          <a:xfrm>
            <a:off x="129945" y="2657475"/>
            <a:ext cx="7185239" cy="13373100"/>
          </a:xfrm>
          <a:prstGeom prst="roundRect">
            <a:avLst>
              <a:gd name="adj" fmla="val 8383"/>
            </a:avLst>
          </a:prstGeom>
          <a:gradFill>
            <a:gsLst>
              <a:gs pos="0">
                <a:srgbClr val="CDD2DE"/>
              </a:gs>
              <a:gs pos="0">
                <a:srgbClr val="F3F5FA"/>
              </a:gs>
              <a:gs pos="100000">
                <a:srgbClr val="F3F5FA"/>
              </a:gs>
            </a:gsLst>
            <a:lin ang="16200000" scaled="1"/>
          </a:gradFill>
          <a:ln w="9525">
            <a:solidFill>
              <a:schemeClr val="tx2"/>
            </a:solidFill>
            <a:miter lim="800000"/>
            <a:headEnd/>
            <a:tailEnd/>
          </a:ln>
          <a:effectLst/>
        </p:spPr>
        <p:txBody>
          <a:bodyPr wrap="none" lIns="39187" tIns="19593" rIns="39187" bIns="19593" anchor="ctr"/>
          <a:lstStyle/>
          <a:p>
            <a:pPr>
              <a:defRPr/>
            </a:pPr>
            <a:endParaRPr lang="en-US" sz="3734" dirty="0"/>
          </a:p>
        </p:txBody>
      </p:sp>
      <p:sp>
        <p:nvSpPr>
          <p:cNvPr id="21" name="Rectangle 33"/>
          <p:cNvSpPr>
            <a:spLocks noChangeArrowheads="1"/>
          </p:cNvSpPr>
          <p:nvPr userDrawn="1"/>
        </p:nvSpPr>
        <p:spPr bwMode="auto">
          <a:xfrm>
            <a:off x="14935144" y="2657475"/>
            <a:ext cx="6855180" cy="13373100"/>
          </a:xfrm>
          <a:prstGeom prst="roundRect">
            <a:avLst>
              <a:gd name="adj" fmla="val 8383"/>
            </a:avLst>
          </a:prstGeom>
          <a:gradFill>
            <a:gsLst>
              <a:gs pos="0">
                <a:srgbClr val="CDD2DE"/>
              </a:gs>
              <a:gs pos="0">
                <a:srgbClr val="F3F5FA"/>
              </a:gs>
              <a:gs pos="100000">
                <a:srgbClr val="F3F5FA"/>
              </a:gs>
            </a:gsLst>
            <a:lin ang="16200000" scaled="1"/>
          </a:gradFill>
          <a:ln w="9525">
            <a:solidFill>
              <a:schemeClr val="tx2"/>
            </a:solidFill>
            <a:miter lim="800000"/>
            <a:headEnd/>
            <a:tailEnd/>
          </a:ln>
          <a:effectLst/>
        </p:spPr>
        <p:txBody>
          <a:bodyPr wrap="none" lIns="39187" tIns="19593" rIns="39187" bIns="19593" anchor="ctr"/>
          <a:lstStyle/>
          <a:p>
            <a:pPr>
              <a:defRPr/>
            </a:pPr>
            <a:endParaRPr lang="en-US" sz="3734" dirty="0"/>
          </a:p>
        </p:txBody>
      </p:sp>
      <p:sp>
        <p:nvSpPr>
          <p:cNvPr id="22" name="Rectangle 33"/>
          <p:cNvSpPr>
            <a:spLocks noChangeArrowheads="1"/>
          </p:cNvSpPr>
          <p:nvPr userDrawn="1"/>
        </p:nvSpPr>
        <p:spPr bwMode="auto">
          <a:xfrm>
            <a:off x="7427048" y="2657475"/>
            <a:ext cx="7342632" cy="13373100"/>
          </a:xfrm>
          <a:prstGeom prst="roundRect">
            <a:avLst>
              <a:gd name="adj" fmla="val 3682"/>
            </a:avLst>
          </a:prstGeom>
          <a:gradFill>
            <a:gsLst>
              <a:gs pos="0">
                <a:srgbClr val="CDD2DE"/>
              </a:gs>
              <a:gs pos="0">
                <a:srgbClr val="F3F5FA"/>
              </a:gs>
              <a:gs pos="100000">
                <a:srgbClr val="F3F5FA"/>
              </a:gs>
            </a:gsLst>
            <a:lin ang="16200000" scaled="1"/>
          </a:gradFill>
          <a:ln w="9525">
            <a:solidFill>
              <a:schemeClr val="tx2"/>
            </a:solidFill>
            <a:miter lim="800000"/>
            <a:headEnd/>
            <a:tailEnd/>
          </a:ln>
          <a:effectLst/>
        </p:spPr>
        <p:txBody>
          <a:bodyPr wrap="none" lIns="39187" tIns="19593" rIns="39187" bIns="19593" anchor="ctr"/>
          <a:lstStyle/>
          <a:p>
            <a:pPr>
              <a:defRPr/>
            </a:pPr>
            <a:endParaRPr lang="en-US" sz="3734" dirty="0"/>
          </a:p>
        </p:txBody>
      </p:sp>
      <p:sp>
        <p:nvSpPr>
          <p:cNvPr id="24" name="Rectangle 23"/>
          <p:cNvSpPr/>
          <p:nvPr userDrawn="1"/>
        </p:nvSpPr>
        <p:spPr>
          <a:xfrm>
            <a:off x="-5438274" y="-9798"/>
            <a:ext cx="5262312" cy="164592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78373" tIns="156747" rIns="78373" bIns="78373" rtlCol="0" anchor="t" anchorCtr="0"/>
          <a:lstStyle/>
          <a:p>
            <a:pPr algn="ctr"/>
            <a:r>
              <a:rPr lang="en-US" sz="1800" b="1" dirty="0" smtClean="0">
                <a:solidFill>
                  <a:schemeClr val="bg1"/>
                </a:solidFill>
                <a:latin typeface="Trebuchet MS" pitchFamily="34" charset="0"/>
              </a:rPr>
              <a:t>QUICK DESIGN</a:t>
            </a:r>
            <a:r>
              <a:rPr lang="en-US" sz="1800" b="1" baseline="0" dirty="0" smtClean="0">
                <a:solidFill>
                  <a:schemeClr val="bg1"/>
                </a:solidFill>
                <a:latin typeface="Trebuchet MS" pitchFamily="34" charset="0"/>
              </a:rPr>
              <a:t> </a:t>
            </a:r>
            <a:r>
              <a:rPr lang="en-US" sz="1800" b="1" dirty="0" smtClean="0">
                <a:solidFill>
                  <a:schemeClr val="bg1"/>
                </a:solidFill>
                <a:latin typeface="Trebuchet MS" pitchFamily="34" charset="0"/>
              </a:rPr>
              <a:t>GUIDE</a:t>
            </a:r>
          </a:p>
          <a:p>
            <a:pPr algn="ctr"/>
            <a:r>
              <a:rPr lang="en-US" sz="1600" b="1" dirty="0" smtClean="0">
                <a:solidFill>
                  <a:srgbClr val="FFFF00"/>
                </a:solidFill>
                <a:latin typeface="Trebuchet MS" pitchFamily="34" charset="0"/>
              </a:rPr>
              <a:t>(--THIS SECTION DOES NOT PRINT--)</a:t>
            </a:r>
          </a:p>
          <a:p>
            <a:pPr algn="ctr"/>
            <a:endParaRPr lang="en-US" sz="1200" b="1" dirty="0" smtClean="0">
              <a:latin typeface="Trebuchet MS" pitchFamily="34" charset="0"/>
            </a:endParaRPr>
          </a:p>
          <a:p>
            <a:pPr defTabSz="2510552"/>
            <a:r>
              <a:rPr lang="en-US" sz="1200" dirty="0" smtClean="0">
                <a:latin typeface="Trebuchet MS" pitchFamily="34" charset="0"/>
              </a:rPr>
              <a:t>This PowerPoint</a:t>
            </a:r>
            <a:r>
              <a:rPr lang="en-US" sz="1200" baseline="0" dirty="0" smtClean="0">
                <a:latin typeface="Trebuchet MS" pitchFamily="34" charset="0"/>
              </a:rPr>
              <a:t> </a:t>
            </a:r>
            <a:r>
              <a:rPr lang="en-US" sz="1200" dirty="0" smtClean="0">
                <a:latin typeface="Trebuchet MS" pitchFamily="34" charset="0"/>
              </a:rPr>
              <a:t>2007 template produces</a:t>
            </a:r>
            <a:r>
              <a:rPr lang="en-US" sz="1200" baseline="0" dirty="0" smtClean="0">
                <a:latin typeface="Trebuchet MS" pitchFamily="34" charset="0"/>
              </a:rPr>
              <a:t> </a:t>
            </a:r>
            <a:r>
              <a:rPr lang="en-US" sz="1200" dirty="0" smtClean="0">
                <a:latin typeface="Trebuchet MS" pitchFamily="34" charset="0"/>
              </a:rPr>
              <a:t>a 36x72</a:t>
            </a:r>
            <a:r>
              <a:rPr lang="en-US" sz="1200" baseline="0" dirty="0" smtClean="0">
                <a:latin typeface="Trebuchet MS" pitchFamily="34" charset="0"/>
              </a:rPr>
              <a:t> inch</a:t>
            </a:r>
            <a:r>
              <a:rPr lang="en-US" sz="1200" dirty="0" smtClean="0">
                <a:latin typeface="Trebuchet MS" pitchFamily="34" charset="0"/>
              </a:rPr>
              <a:t> professional  poster</a:t>
            </a:r>
            <a:r>
              <a:rPr lang="en-US" sz="1200" smtClean="0">
                <a:latin typeface="Trebuchet MS" pitchFamily="34" charset="0"/>
              </a:rPr>
              <a:t>. You</a:t>
            </a:r>
            <a:r>
              <a:rPr lang="en-US" sz="1200" baseline="0" smtClean="0">
                <a:latin typeface="Trebuchet MS" pitchFamily="34" charset="0"/>
              </a:rPr>
              <a:t> can u</a:t>
            </a:r>
            <a:r>
              <a:rPr lang="en-US" sz="1200" smtClean="0">
                <a:latin typeface="Trebuchet MS" pitchFamily="34" charset="0"/>
              </a:rPr>
              <a:t>se</a:t>
            </a:r>
            <a:r>
              <a:rPr lang="en-US" sz="1200" baseline="0" smtClean="0">
                <a:latin typeface="Trebuchet MS" pitchFamily="34" charset="0"/>
              </a:rPr>
              <a:t> it to create your research poster and </a:t>
            </a:r>
            <a:r>
              <a:rPr lang="en-US" sz="1200" smtClean="0">
                <a:latin typeface="Trebuchet MS" pitchFamily="34" charset="0"/>
              </a:rPr>
              <a:t>save valuable time placing titles, subtitles,</a:t>
            </a:r>
            <a:r>
              <a:rPr lang="en-US" sz="1200" baseline="0" smtClean="0">
                <a:latin typeface="Trebuchet MS" pitchFamily="34" charset="0"/>
              </a:rPr>
              <a:t> text, and graphics</a:t>
            </a:r>
            <a:r>
              <a:rPr lang="en-US" sz="1200" smtClean="0">
                <a:latin typeface="Trebuchet MS" pitchFamily="34" charset="0"/>
              </a:rPr>
              <a:t>. </a:t>
            </a:r>
            <a:endParaRPr lang="en-US" sz="1200" dirty="0" smtClean="0">
              <a:latin typeface="Trebuchet MS" pitchFamily="34" charset="0"/>
            </a:endParaRPr>
          </a:p>
          <a:p>
            <a:pPr defTabSz="2926292"/>
            <a:endParaRPr lang="en-US" sz="1200" dirty="0" smtClean="0">
              <a:latin typeface="Trebuchet MS" pitchFamily="34" charset="0"/>
            </a:endParaRPr>
          </a:p>
          <a:p>
            <a:pPr defTabSz="2926292"/>
            <a:r>
              <a:rPr lang="en-US" sz="1200" dirty="0" smtClean="0">
                <a:latin typeface="Trebuchet MS" pitchFamily="34" charset="0"/>
              </a:rPr>
              <a:t>We provide a series of online tutorials that will guide you through the poster design process and answer your poster production questions. </a:t>
            </a:r>
          </a:p>
          <a:p>
            <a:pPr defTabSz="2926292"/>
            <a:endParaRPr lang="en-US" sz="1200" dirty="0" smtClean="0">
              <a:latin typeface="Trebuchet MS" pitchFamily="34" charset="0"/>
            </a:endParaRPr>
          </a:p>
          <a:p>
            <a:pPr defTabSz="2926292"/>
            <a:r>
              <a:rPr lang="en-US" sz="1200" dirty="0" smtClean="0">
                <a:latin typeface="Trebuchet MS" pitchFamily="34" charset="0"/>
              </a:rPr>
              <a:t>To view our template tutorials, go online to </a:t>
            </a:r>
            <a:r>
              <a:rPr lang="en-US" sz="1200" b="1" dirty="0" smtClean="0">
                <a:solidFill>
                  <a:srgbClr val="FFFF00"/>
                </a:solidFill>
                <a:latin typeface="Trebuchet MS" pitchFamily="34" charset="0"/>
              </a:rPr>
              <a:t>PosterPresentations.com </a:t>
            </a:r>
            <a:r>
              <a:rPr lang="en-US" sz="1200" dirty="0" smtClean="0">
                <a:latin typeface="Trebuchet MS" pitchFamily="34" charset="0"/>
              </a:rPr>
              <a:t>and click on </a:t>
            </a:r>
            <a:r>
              <a:rPr lang="en-US" sz="1200" dirty="0" smtClean="0">
                <a:solidFill>
                  <a:srgbClr val="FFFF00"/>
                </a:solidFill>
                <a:latin typeface="Trebuchet MS" pitchFamily="34" charset="0"/>
              </a:rPr>
              <a:t>HELP DESK.</a:t>
            </a:r>
          </a:p>
          <a:p>
            <a:pPr defTabSz="2926292"/>
            <a:endParaRPr lang="en-US" sz="1200" dirty="0" smtClean="0">
              <a:latin typeface="Trebuchet MS" pitchFamily="34" charset="0"/>
            </a:endParaRPr>
          </a:p>
          <a:p>
            <a:pPr defTabSz="2926292"/>
            <a:r>
              <a:rPr lang="en-US" sz="1200" dirty="0" smtClean="0">
                <a:latin typeface="Trebuchet MS" pitchFamily="34" charset="0"/>
              </a:rPr>
              <a:t>When</a:t>
            </a:r>
            <a:r>
              <a:rPr lang="en-US" sz="1200" baseline="0" dirty="0" smtClean="0">
                <a:latin typeface="Trebuchet MS" pitchFamily="34" charset="0"/>
              </a:rPr>
              <a:t> you are ready to</a:t>
            </a:r>
            <a:r>
              <a:rPr lang="en-US" sz="1200" dirty="0" smtClean="0">
                <a:latin typeface="Trebuchet MS" pitchFamily="34" charset="0"/>
              </a:rPr>
              <a:t> </a:t>
            </a:r>
            <a:r>
              <a:rPr lang="en-US" sz="1200" baseline="0" dirty="0" smtClean="0">
                <a:latin typeface="Trebuchet MS" pitchFamily="34" charset="0"/>
              </a:rPr>
              <a:t> print your poster</a:t>
            </a:r>
            <a:r>
              <a:rPr lang="en-US" sz="1200" dirty="0" smtClean="0">
                <a:latin typeface="Trebuchet MS" pitchFamily="34" charset="0"/>
              </a:rPr>
              <a:t>,</a:t>
            </a:r>
            <a:r>
              <a:rPr lang="en-US" sz="1200" baseline="0" dirty="0" smtClean="0">
                <a:latin typeface="Trebuchet MS" pitchFamily="34" charset="0"/>
              </a:rPr>
              <a:t> go online to</a:t>
            </a:r>
            <a:r>
              <a:rPr lang="en-US" sz="1333" baseline="0" dirty="0" smtClean="0">
                <a:latin typeface="Trebuchet MS" pitchFamily="34" charset="0"/>
              </a:rPr>
              <a:t> </a:t>
            </a:r>
            <a:r>
              <a:rPr lang="en-US" sz="1600" b="1" dirty="0" smtClean="0">
                <a:solidFill>
                  <a:srgbClr val="FFFF00"/>
                </a:solidFill>
                <a:latin typeface="Trebuchet MS" pitchFamily="34" charset="0"/>
              </a:rPr>
              <a:t>PosterPresentations.com</a:t>
            </a:r>
            <a:r>
              <a:rPr lang="en-US" sz="1600" b="1" dirty="0" smtClean="0">
                <a:solidFill>
                  <a:schemeClr val="bg1"/>
                </a:solidFill>
                <a:latin typeface="Trebuchet MS" pitchFamily="34" charset="0"/>
              </a:rPr>
              <a:t>.</a:t>
            </a:r>
            <a:r>
              <a:rPr lang="en-US" sz="1200" dirty="0" smtClean="0">
                <a:latin typeface="Trebuchet MS" pitchFamily="34" charset="0"/>
              </a:rPr>
              <a:t/>
            </a:r>
            <a:br>
              <a:rPr lang="en-US" sz="1200" dirty="0" smtClean="0">
                <a:latin typeface="Trebuchet MS" pitchFamily="34" charset="0"/>
              </a:rPr>
            </a:br>
            <a:endParaRPr lang="en-US" sz="1200" dirty="0" smtClean="0">
              <a:latin typeface="Trebuchet MS" pitchFamily="34" charset="0"/>
            </a:endParaRPr>
          </a:p>
          <a:p>
            <a:pPr algn="l" defTabSz="2510552"/>
            <a:r>
              <a:rPr lang="en-US" sz="1200" b="1" dirty="0" smtClean="0">
                <a:solidFill>
                  <a:schemeClr val="bg1"/>
                </a:solidFill>
                <a:latin typeface="Trebuchet MS" pitchFamily="34" charset="0"/>
              </a:rPr>
              <a:t>Need</a:t>
            </a:r>
            <a:r>
              <a:rPr lang="en-US" sz="1200" b="1" baseline="0" dirty="0" smtClean="0">
                <a:solidFill>
                  <a:schemeClr val="bg1"/>
                </a:solidFill>
                <a:latin typeface="Trebuchet MS" pitchFamily="34" charset="0"/>
              </a:rPr>
              <a:t> Assistance?  </a:t>
            </a:r>
            <a:r>
              <a:rPr lang="en-US" sz="1600" b="1" baseline="0" dirty="0" smtClean="0">
                <a:solidFill>
                  <a:srgbClr val="FFFF00"/>
                </a:solidFill>
                <a:latin typeface="Trebuchet MS" pitchFamily="34" charset="0"/>
              </a:rPr>
              <a:t>Call  us at </a:t>
            </a:r>
            <a:r>
              <a:rPr lang="en-US" sz="1600" b="1" dirty="0" smtClean="0">
                <a:solidFill>
                  <a:srgbClr val="FFFF00"/>
                </a:solidFill>
                <a:latin typeface="Trebuchet MS" pitchFamily="34" charset="0"/>
              </a:rPr>
              <a:t>1.866.649.3004</a:t>
            </a:r>
          </a:p>
          <a:p>
            <a:pPr defTabSz="1672167"/>
            <a:r>
              <a:rPr lang="en-US" sz="1200" dirty="0" smtClean="0">
                <a:latin typeface="Trebuchet MS" pitchFamily="34" charset="0"/>
              </a:rPr>
              <a:t> </a:t>
            </a:r>
            <a:endParaRPr lang="en-US" sz="1533" b="1" dirty="0" smtClean="0">
              <a:solidFill>
                <a:srgbClr val="FFFF00"/>
              </a:solidFill>
              <a:latin typeface="Trebuchet MS" pitchFamily="34" charset="0"/>
            </a:endParaRPr>
          </a:p>
          <a:p>
            <a:pPr algn="ctr"/>
            <a:r>
              <a:rPr lang="en-US" sz="1667" b="1" dirty="0" smtClean="0">
                <a:solidFill>
                  <a:schemeClr val="bg1"/>
                </a:solidFill>
                <a:latin typeface="Trebuchet MS" pitchFamily="34" charset="0"/>
              </a:rPr>
              <a:t>Object Placeholders</a:t>
            </a:r>
          </a:p>
          <a:p>
            <a:pPr algn="ctr"/>
            <a:endParaRPr lang="en-US" sz="1667" b="1" dirty="0" smtClean="0">
              <a:solidFill>
                <a:schemeClr val="bg1"/>
              </a:solidFill>
              <a:latin typeface="Trebuchet MS" pitchFamily="34" charset="0"/>
            </a:endParaRPr>
          </a:p>
          <a:p>
            <a:pPr marL="0" marR="0" indent="0" algn="l" defTabSz="2510552" rtl="0" eaLnBrk="1" fontAlgn="auto" latinLnBrk="0" hangingPunct="1">
              <a:lnSpc>
                <a:spcPct val="100000"/>
              </a:lnSpc>
              <a:spcBef>
                <a:spcPts val="0"/>
              </a:spcBef>
              <a:spcAft>
                <a:spcPts val="0"/>
              </a:spcAft>
              <a:buClrTx/>
              <a:buSzTx/>
              <a:buFontTx/>
              <a:buNone/>
              <a:tabLst/>
              <a:defRPr/>
            </a:pPr>
            <a:r>
              <a:rPr lang="en-US" sz="1200" dirty="0" smtClean="0">
                <a:solidFill>
                  <a:srgbClr val="FFFF00"/>
                </a:solidFill>
                <a:latin typeface="Trebuchet MS" pitchFamily="34" charset="0"/>
              </a:rPr>
              <a:t>Using the placeholders</a:t>
            </a:r>
          </a:p>
          <a:p>
            <a:pPr marL="0" marR="0" indent="0" algn="l" defTabSz="2510552" rtl="0" eaLnBrk="1" fontAlgn="auto" latinLnBrk="0" hangingPunct="1">
              <a:lnSpc>
                <a:spcPct val="100000"/>
              </a:lnSpc>
              <a:spcBef>
                <a:spcPts val="0"/>
              </a:spcBef>
              <a:spcAft>
                <a:spcPts val="0"/>
              </a:spcAft>
              <a:buClrTx/>
              <a:buSzTx/>
              <a:buFontTx/>
              <a:buNone/>
              <a:tabLst/>
              <a:defRPr/>
            </a:pPr>
            <a:r>
              <a:rPr lang="en-US" sz="1200" dirty="0" smtClean="0">
                <a:latin typeface="Trebuchet MS" pitchFamily="34" charset="0"/>
              </a:rPr>
              <a:t>To</a:t>
            </a:r>
            <a:r>
              <a:rPr lang="en-US" sz="1200" baseline="0" dirty="0" smtClean="0">
                <a:latin typeface="Trebuchet MS" pitchFamily="34" charset="0"/>
              </a:rPr>
              <a:t> add text, c</a:t>
            </a:r>
            <a:r>
              <a:rPr lang="en-US" sz="1200" dirty="0" smtClean="0">
                <a:latin typeface="Trebuchet MS" pitchFamily="34" charset="0"/>
              </a:rPr>
              <a:t>lick inside</a:t>
            </a:r>
            <a:r>
              <a:rPr lang="en-US" sz="1200" baseline="0" dirty="0" smtClean="0">
                <a:latin typeface="Trebuchet MS" pitchFamily="34" charset="0"/>
              </a:rPr>
              <a:t> a placeholder on the poster and type or paste your text.  To move a placeholder, click it </a:t>
            </a:r>
            <a:r>
              <a:rPr lang="en-US" sz="1200" u="sng" baseline="0" dirty="0" smtClean="0">
                <a:latin typeface="Trebuchet MS" pitchFamily="34" charset="0"/>
              </a:rPr>
              <a:t>once</a:t>
            </a:r>
            <a:r>
              <a:rPr lang="en-US" sz="1200" baseline="0" dirty="0" smtClean="0">
                <a:latin typeface="Trebuchet MS" pitchFamily="34" charset="0"/>
              </a:rPr>
              <a:t> (to select it).  Place your cursor on its frame, and your cursor will change to this symbol          .  Click </a:t>
            </a:r>
            <a:r>
              <a:rPr lang="en-US" sz="1200" u="sng" baseline="0" dirty="0" smtClean="0">
                <a:latin typeface="Trebuchet MS" pitchFamily="34" charset="0"/>
              </a:rPr>
              <a:t>once</a:t>
            </a:r>
            <a:r>
              <a:rPr lang="en-US" sz="1200" baseline="0" dirty="0" smtClean="0">
                <a:latin typeface="Trebuchet MS" pitchFamily="34" charset="0"/>
              </a:rPr>
              <a:t> and drag it to a new location where you can resize it. </a:t>
            </a:r>
          </a:p>
          <a:p>
            <a:pPr defTabSz="2510552"/>
            <a:endParaRPr lang="en-US" sz="1200" dirty="0" smtClean="0">
              <a:latin typeface="Trebuchet MS" pitchFamily="34" charset="0"/>
            </a:endParaRPr>
          </a:p>
          <a:p>
            <a:pPr defTabSz="2510552"/>
            <a:r>
              <a:rPr lang="en-US" sz="1200" b="1" dirty="0" smtClean="0">
                <a:solidFill>
                  <a:srgbClr val="FFFF00"/>
                </a:solidFill>
                <a:latin typeface="Trebuchet MS" pitchFamily="34" charset="0"/>
              </a:rPr>
              <a:t>Section Header placeholder</a:t>
            </a:r>
          </a:p>
          <a:p>
            <a:pPr defTabSz="2510552"/>
            <a:r>
              <a:rPr lang="en-US" sz="1200" baseline="0" dirty="0" smtClean="0">
                <a:latin typeface="Trebuchet MS" pitchFamily="34" charset="0"/>
              </a:rPr>
              <a:t>Click and drag this preformatted section header placeholder to the poster area to add another section header. Use section headers to separate topics or concepts within your presentation. </a:t>
            </a:r>
          </a:p>
          <a:p>
            <a:pPr defTabSz="2926292"/>
            <a:endParaRPr lang="en-US" sz="1200" baseline="0" dirty="0" smtClean="0">
              <a:latin typeface="Trebuchet MS" pitchFamily="34" charset="0"/>
            </a:endParaRPr>
          </a:p>
          <a:p>
            <a:pPr defTabSz="2926292"/>
            <a:endParaRPr lang="en-US" sz="1200" dirty="0" smtClean="0">
              <a:latin typeface="Trebuchet MS" pitchFamily="34" charset="0"/>
            </a:endParaRPr>
          </a:p>
          <a:p>
            <a:pPr defTabSz="2926292"/>
            <a:endParaRPr lang="en-US" sz="1200" b="1" dirty="0" smtClean="0">
              <a:solidFill>
                <a:srgbClr val="FFFF00"/>
              </a:solidFill>
              <a:latin typeface="Trebuchet MS" pitchFamily="34" charset="0"/>
            </a:endParaRPr>
          </a:p>
          <a:p>
            <a:pPr defTabSz="2926292"/>
            <a:r>
              <a:rPr lang="en-US" sz="1200" b="1" dirty="0" smtClean="0">
                <a:solidFill>
                  <a:srgbClr val="FFFF00"/>
                </a:solidFill>
                <a:latin typeface="Trebuchet MS" pitchFamily="34" charset="0"/>
              </a:rPr>
              <a:t>Text placeholder</a:t>
            </a:r>
          </a:p>
          <a:p>
            <a:pPr defTabSz="2926292"/>
            <a:r>
              <a:rPr lang="en-US" sz="1200" baseline="0" dirty="0" smtClean="0">
                <a:latin typeface="Trebuchet MS" pitchFamily="34" charset="0"/>
              </a:rPr>
              <a:t>Move this preformatted text placeholder to the poster to add a new body of text.</a:t>
            </a:r>
          </a:p>
          <a:p>
            <a:pPr defTabSz="2926292"/>
            <a:endParaRPr lang="en-US" sz="1200" baseline="0" dirty="0" smtClean="0">
              <a:latin typeface="Trebuchet MS" pitchFamily="34" charset="0"/>
            </a:endParaRPr>
          </a:p>
          <a:p>
            <a:pPr defTabSz="2926292"/>
            <a:endParaRPr lang="en-US" sz="1200" baseline="0" dirty="0" smtClean="0">
              <a:latin typeface="Trebuchet MS" pitchFamily="34" charset="0"/>
            </a:endParaRPr>
          </a:p>
          <a:p>
            <a:pPr defTabSz="2926292"/>
            <a:endParaRPr lang="en-US" sz="1200" baseline="0" dirty="0" smtClean="0">
              <a:latin typeface="Trebuchet MS" pitchFamily="34" charset="0"/>
            </a:endParaRPr>
          </a:p>
          <a:p>
            <a:pPr defTabSz="2926292"/>
            <a:endParaRPr lang="en-US" sz="1200" b="1" baseline="0" dirty="0" smtClean="0">
              <a:solidFill>
                <a:srgbClr val="FFFF00"/>
              </a:solidFill>
              <a:latin typeface="Trebuchet MS" pitchFamily="34" charset="0"/>
            </a:endParaRPr>
          </a:p>
          <a:p>
            <a:pPr defTabSz="2926292"/>
            <a:r>
              <a:rPr lang="en-US" sz="1200" b="1" baseline="0" dirty="0" smtClean="0">
                <a:solidFill>
                  <a:srgbClr val="FFFF00"/>
                </a:solidFill>
                <a:latin typeface="Trebuchet MS" pitchFamily="34" charset="0"/>
              </a:rPr>
              <a:t>Picture placeholder</a:t>
            </a:r>
          </a:p>
          <a:p>
            <a:pPr defTabSz="2926292"/>
            <a:r>
              <a:rPr lang="en-US" sz="1200" baseline="0" dirty="0" smtClean="0">
                <a:latin typeface="Trebuchet MS" pitchFamily="34" charset="0"/>
              </a:rPr>
              <a:t>Move this graphic placeholder onto your poster, size it first, and then click it to add a picture to the poster.</a:t>
            </a:r>
          </a:p>
          <a:p>
            <a:pPr defTabSz="2926292"/>
            <a:endParaRPr lang="en-US" sz="1200" baseline="0" dirty="0" smtClean="0">
              <a:latin typeface="Trebuchet MS" pitchFamily="34" charset="0"/>
            </a:endParaRPr>
          </a:p>
          <a:p>
            <a:pPr defTabSz="1881188"/>
            <a:r>
              <a:rPr lang="en-US" sz="1200" dirty="0" smtClean="0">
                <a:latin typeface="Trebuchet MS" pitchFamily="34" charset="0"/>
              </a:rPr>
              <a:t> </a:t>
            </a:r>
            <a:endParaRPr lang="en-US" sz="1200" baseline="0" dirty="0" smtClean="0">
              <a:latin typeface="Trebuchet MS" pitchFamily="34" charset="0"/>
            </a:endParaRPr>
          </a:p>
          <a:p>
            <a:pPr defTabSz="1881188"/>
            <a:endParaRPr lang="en-US" sz="1200" baseline="0" dirty="0" smtClean="0">
              <a:latin typeface="Trebuchet MS" pitchFamily="34" charset="0"/>
            </a:endParaRPr>
          </a:p>
          <a:p>
            <a:pPr algn="ctr"/>
            <a:endParaRPr lang="en-US" sz="1800" b="1" dirty="0" smtClean="0">
              <a:solidFill>
                <a:schemeClr val="bg1"/>
              </a:solidFill>
              <a:latin typeface="Trebuchet MS" pitchFamily="34" charset="0"/>
            </a:endParaRPr>
          </a:p>
          <a:p>
            <a:pPr algn="ctr"/>
            <a:endParaRPr lang="en-US" sz="1800" b="1" dirty="0" smtClean="0">
              <a:solidFill>
                <a:schemeClr val="bg1"/>
              </a:solidFill>
              <a:latin typeface="Trebuchet MS" pitchFamily="34" charset="0"/>
            </a:endParaRPr>
          </a:p>
          <a:p>
            <a:pPr algn="ctr"/>
            <a:endParaRPr lang="en-US" sz="1800" b="1" dirty="0" smtClean="0">
              <a:solidFill>
                <a:schemeClr val="bg1"/>
              </a:solidFill>
              <a:latin typeface="Trebuchet MS" pitchFamily="34" charset="0"/>
            </a:endParaRPr>
          </a:p>
          <a:p>
            <a:pPr algn="ctr"/>
            <a:endParaRPr lang="en-US" sz="1800" b="1" dirty="0" smtClean="0">
              <a:solidFill>
                <a:schemeClr val="bg1"/>
              </a:solidFill>
              <a:latin typeface="Trebuchet MS" pitchFamily="34" charset="0"/>
            </a:endParaRPr>
          </a:p>
          <a:p>
            <a:pPr defTabSz="1881188"/>
            <a:endParaRPr lang="en-US" sz="1200" dirty="0" smtClean="0">
              <a:latin typeface="Trebuchet MS" pitchFamily="34" charset="0"/>
            </a:endParaRPr>
          </a:p>
          <a:p>
            <a:pPr algn="ctr"/>
            <a:endParaRPr lang="en-US" sz="1200" b="1" dirty="0" smtClean="0">
              <a:solidFill>
                <a:schemeClr val="bg1"/>
              </a:solidFill>
              <a:latin typeface="Trebuchet MS" pitchFamily="34" charset="0"/>
            </a:endParaRPr>
          </a:p>
          <a:p>
            <a:pPr defTabSz="1881188"/>
            <a:endParaRPr lang="en-US" sz="1200" b="1" dirty="0" smtClean="0">
              <a:solidFill>
                <a:srgbClr val="FFFF00"/>
              </a:solidFill>
              <a:latin typeface="Trebuchet MS" pitchFamily="34" charset="0"/>
            </a:endParaRPr>
          </a:p>
          <a:p>
            <a:pPr algn="ctr"/>
            <a:endParaRPr lang="en-US" sz="1800" b="1" dirty="0">
              <a:latin typeface="Trebuchet MS" pitchFamily="34" charset="0"/>
            </a:endParaRPr>
          </a:p>
        </p:txBody>
      </p:sp>
      <p:sp>
        <p:nvSpPr>
          <p:cNvPr id="25" name="Rectangle 24"/>
          <p:cNvSpPr/>
          <p:nvPr userDrawn="1"/>
        </p:nvSpPr>
        <p:spPr>
          <a:xfrm>
            <a:off x="-5403182" y="11115004"/>
            <a:ext cx="5236483" cy="39320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9187" tIns="19593" rIns="39187" bIns="19593" rtlCol="0" anchor="ctr"/>
          <a:lstStyle/>
          <a:p>
            <a:pPr algn="ctr"/>
            <a:endParaRPr lang="en-US" sz="3734"/>
          </a:p>
        </p:txBody>
      </p:sp>
      <p:pic>
        <p:nvPicPr>
          <p:cNvPr id="26" name="Picture 2"/>
          <p:cNvPicPr>
            <a:picLocks noChangeAspect="1" noChangeArrowheads="1"/>
          </p:cNvPicPr>
          <p:nvPr userDrawn="1"/>
        </p:nvPicPr>
        <p:blipFill>
          <a:blip r:embed="rId4" cstate="print"/>
          <a:srcRect/>
          <a:stretch>
            <a:fillRect/>
          </a:stretch>
        </p:blipFill>
        <p:spPr bwMode="auto">
          <a:xfrm>
            <a:off x="-971940" y="7215807"/>
            <a:ext cx="295275" cy="219075"/>
          </a:xfrm>
          <a:prstGeom prst="rect">
            <a:avLst/>
          </a:prstGeom>
          <a:noFill/>
          <a:ln w="9525">
            <a:solidFill>
              <a:schemeClr val="tx1"/>
            </a:solidFill>
            <a:miter lim="800000"/>
            <a:headEnd/>
            <a:tailEnd/>
          </a:ln>
          <a:effectLst/>
        </p:spPr>
      </p:pic>
      <p:grpSp>
        <p:nvGrpSpPr>
          <p:cNvPr id="28" name="Group 27"/>
          <p:cNvGrpSpPr/>
          <p:nvPr userDrawn="1"/>
        </p:nvGrpSpPr>
        <p:grpSpPr>
          <a:xfrm>
            <a:off x="-5113921" y="15395656"/>
            <a:ext cx="4617220" cy="651775"/>
            <a:chOff x="44242388" y="28041207"/>
            <a:chExt cx="9771400" cy="1103478"/>
          </a:xfrm>
        </p:grpSpPr>
        <p:sp>
          <p:nvSpPr>
            <p:cNvPr id="29" name="Rounded Rectangle 28"/>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388900" rtl="0" eaLnBrk="1" latinLnBrk="0" hangingPunct="1">
                <a:defRPr sz="8600" kern="1200">
                  <a:solidFill>
                    <a:schemeClr val="lt1"/>
                  </a:solidFill>
                  <a:latin typeface="+mn-lt"/>
                  <a:ea typeface="+mn-ea"/>
                  <a:cs typeface="+mn-cs"/>
                </a:defRPr>
              </a:lvl1pPr>
              <a:lvl2pPr marL="2194451" algn="l" defTabSz="4388900" rtl="0" eaLnBrk="1" latinLnBrk="0" hangingPunct="1">
                <a:defRPr sz="8600" kern="1200">
                  <a:solidFill>
                    <a:schemeClr val="lt1"/>
                  </a:solidFill>
                  <a:latin typeface="+mn-lt"/>
                  <a:ea typeface="+mn-ea"/>
                  <a:cs typeface="+mn-cs"/>
                </a:defRPr>
              </a:lvl2pPr>
              <a:lvl3pPr marL="4388900" algn="l" defTabSz="4388900" rtl="0" eaLnBrk="1" latinLnBrk="0" hangingPunct="1">
                <a:defRPr sz="8600" kern="1200">
                  <a:solidFill>
                    <a:schemeClr val="lt1"/>
                  </a:solidFill>
                  <a:latin typeface="+mn-lt"/>
                  <a:ea typeface="+mn-ea"/>
                  <a:cs typeface="+mn-cs"/>
                </a:defRPr>
              </a:lvl3pPr>
              <a:lvl4pPr marL="6583351" algn="l" defTabSz="4388900" rtl="0" eaLnBrk="1" latinLnBrk="0" hangingPunct="1">
                <a:defRPr sz="8600" kern="1200">
                  <a:solidFill>
                    <a:schemeClr val="lt1"/>
                  </a:solidFill>
                  <a:latin typeface="+mn-lt"/>
                  <a:ea typeface="+mn-ea"/>
                  <a:cs typeface="+mn-cs"/>
                </a:defRPr>
              </a:lvl4pPr>
              <a:lvl5pPr marL="8777801" algn="l" defTabSz="4388900" rtl="0" eaLnBrk="1" latinLnBrk="0" hangingPunct="1">
                <a:defRPr sz="8600" kern="1200">
                  <a:solidFill>
                    <a:schemeClr val="lt1"/>
                  </a:solidFill>
                  <a:latin typeface="+mn-lt"/>
                  <a:ea typeface="+mn-ea"/>
                  <a:cs typeface="+mn-cs"/>
                </a:defRPr>
              </a:lvl5pPr>
              <a:lvl6pPr marL="10972252" algn="l" defTabSz="4388900" rtl="0" eaLnBrk="1" latinLnBrk="0" hangingPunct="1">
                <a:defRPr sz="8600" kern="1200">
                  <a:solidFill>
                    <a:schemeClr val="lt1"/>
                  </a:solidFill>
                  <a:latin typeface="+mn-lt"/>
                  <a:ea typeface="+mn-ea"/>
                  <a:cs typeface="+mn-cs"/>
                </a:defRPr>
              </a:lvl6pPr>
              <a:lvl7pPr marL="13166703" algn="l" defTabSz="4388900" rtl="0" eaLnBrk="1" latinLnBrk="0" hangingPunct="1">
                <a:defRPr sz="8600" kern="1200">
                  <a:solidFill>
                    <a:schemeClr val="lt1"/>
                  </a:solidFill>
                  <a:latin typeface="+mn-lt"/>
                  <a:ea typeface="+mn-ea"/>
                  <a:cs typeface="+mn-cs"/>
                </a:defRPr>
              </a:lvl7pPr>
              <a:lvl8pPr marL="15361152" algn="l" defTabSz="4388900" rtl="0" eaLnBrk="1" latinLnBrk="0" hangingPunct="1">
                <a:defRPr sz="8600" kern="1200">
                  <a:solidFill>
                    <a:schemeClr val="lt1"/>
                  </a:solidFill>
                  <a:latin typeface="+mn-lt"/>
                  <a:ea typeface="+mn-ea"/>
                  <a:cs typeface="+mn-cs"/>
                </a:defRPr>
              </a:lvl8pPr>
              <a:lvl9pPr marL="17555603" algn="l" defTabSz="4388900" rtl="0" eaLnBrk="1" latinLnBrk="0" hangingPunct="1">
                <a:defRPr sz="8600" kern="1200">
                  <a:solidFill>
                    <a:schemeClr val="lt1"/>
                  </a:solidFill>
                  <a:latin typeface="+mn-lt"/>
                  <a:ea typeface="+mn-ea"/>
                  <a:cs typeface="+mn-cs"/>
                </a:defRPr>
              </a:lvl9pPr>
            </a:lstStyle>
            <a:p>
              <a:pPr algn="ctr"/>
              <a:endParaRPr lang="en-US" sz="5734"/>
            </a:p>
          </p:txBody>
        </p:sp>
        <p:pic>
          <p:nvPicPr>
            <p:cNvPr id="30" name="Picture 29" descr="http://t2.gstatic.com/images?q=tbn:ANd9GcR4APHC6TT9w54M2zn_pvCiBxUNcspYPoVxirLRphBoJabfSvu7zw">
              <a:hlinkClick r:id="rId5"/>
            </p:cNvPr>
            <p:cNvPicPr>
              <a:picLocks noChangeAspect="1" noChangeArrowheads="1"/>
            </p:cNvPicPr>
            <p:nvPr userDrawn="1"/>
          </p:nvPicPr>
          <p:blipFill>
            <a:blip r:embed="rId6"/>
            <a:srcRect/>
            <a:stretch>
              <a:fillRect/>
            </a:stretch>
          </p:blipFill>
          <p:spPr bwMode="auto">
            <a:xfrm>
              <a:off x="44341112" y="28126638"/>
              <a:ext cx="914400" cy="914400"/>
            </a:xfrm>
            <a:prstGeom prst="rect">
              <a:avLst/>
            </a:prstGeom>
            <a:noFill/>
          </p:spPr>
        </p:pic>
        <p:sp>
          <p:nvSpPr>
            <p:cNvPr id="31" name="TextBox 32"/>
            <p:cNvSpPr txBox="1"/>
            <p:nvPr userDrawn="1"/>
          </p:nvSpPr>
          <p:spPr>
            <a:xfrm>
              <a:off x="45342599" y="28041207"/>
              <a:ext cx="8671189" cy="781615"/>
            </a:xfrm>
            <a:prstGeom prst="rect">
              <a:avLst/>
            </a:prstGeom>
            <a:noFill/>
          </p:spPr>
          <p:txBody>
            <a:bodyPr wrap="square" rtlCol="0">
              <a:spAutoFit/>
            </a:bodyPr>
            <a:ls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a:lstStyle>
            <a:p>
              <a:r>
                <a:rPr lang="en-US" sz="1200" dirty="0" smtClean="0">
                  <a:solidFill>
                    <a:schemeClr val="tx2"/>
                  </a:solidFill>
                  <a:latin typeface="Trebuchet MS" pitchFamily="34" charset="0"/>
                </a:rPr>
                <a:t>Student</a:t>
              </a:r>
              <a:r>
                <a:rPr lang="en-US" sz="1200" baseline="0" dirty="0" smtClean="0">
                  <a:solidFill>
                    <a:schemeClr val="tx2"/>
                  </a:solidFill>
                  <a:latin typeface="Trebuchet MS" pitchFamily="34" charset="0"/>
                </a:rPr>
                <a:t> discounts are available on our </a:t>
              </a:r>
              <a:r>
                <a:rPr lang="en-US" sz="1200" baseline="0" dirty="0" err="1" smtClean="0">
                  <a:solidFill>
                    <a:schemeClr val="tx2"/>
                  </a:solidFill>
                  <a:latin typeface="Trebuchet MS" pitchFamily="34" charset="0"/>
                </a:rPr>
                <a:t>Facebook</a:t>
              </a:r>
              <a:r>
                <a:rPr lang="en-US" sz="1200" baseline="0" dirty="0" smtClean="0">
                  <a:solidFill>
                    <a:schemeClr val="tx2"/>
                  </a:solidFill>
                  <a:latin typeface="Trebuchet MS" pitchFamily="34" charset="0"/>
                </a:rPr>
                <a:t> page. </a:t>
              </a:r>
            </a:p>
            <a:p>
              <a:r>
                <a:rPr lang="en-US" sz="1200" baseline="0" dirty="0" smtClean="0">
                  <a:solidFill>
                    <a:schemeClr val="tx2"/>
                  </a:solidFill>
                  <a:latin typeface="Trebuchet MS" pitchFamily="34" charset="0"/>
                </a:rPr>
                <a:t>Go to </a:t>
              </a:r>
              <a:r>
                <a:rPr lang="en-US" sz="1200" u="sng" baseline="0" dirty="0" smtClean="0">
                  <a:solidFill>
                    <a:schemeClr val="tx2"/>
                  </a:solidFill>
                  <a:latin typeface="Trebuchet MS" pitchFamily="34" charset="0"/>
                </a:rPr>
                <a:t>PosterPresentations.com</a:t>
              </a:r>
              <a:r>
                <a:rPr lang="en-US" sz="1200" baseline="0" dirty="0" smtClean="0">
                  <a:solidFill>
                    <a:schemeClr val="tx2"/>
                  </a:solidFill>
                  <a:latin typeface="Trebuchet MS" pitchFamily="34" charset="0"/>
                </a:rPr>
                <a:t> and click on the FB icon.</a:t>
              </a:r>
              <a:endParaRPr lang="en-US" sz="1200" dirty="0">
                <a:solidFill>
                  <a:schemeClr val="tx2"/>
                </a:solidFill>
                <a:latin typeface="Trebuchet MS" pitchFamily="34" charset="0"/>
              </a:endParaRPr>
            </a:p>
          </p:txBody>
        </p:sp>
      </p:grpSp>
      <p:cxnSp>
        <p:nvCxnSpPr>
          <p:cNvPr id="32" name="Straight Connector 31"/>
          <p:cNvCxnSpPr/>
          <p:nvPr userDrawn="1"/>
        </p:nvCxnSpPr>
        <p:spPr>
          <a:xfrm>
            <a:off x="-5403182" y="5514158"/>
            <a:ext cx="5246270"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3" name="Rectangle 32"/>
          <p:cNvSpPr/>
          <p:nvPr userDrawn="1"/>
        </p:nvSpPr>
        <p:spPr>
          <a:xfrm>
            <a:off x="-5430891" y="9410901"/>
            <a:ext cx="5236483" cy="39320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9187" tIns="19593" rIns="39187" bIns="19593" rtlCol="0" anchor="ctr"/>
          <a:lstStyle/>
          <a:p>
            <a:pPr algn="ctr"/>
            <a:endParaRPr lang="en-US" sz="3734"/>
          </a:p>
        </p:txBody>
      </p:sp>
      <p:sp>
        <p:nvSpPr>
          <p:cNvPr id="34" name="Rectangle 33"/>
          <p:cNvSpPr/>
          <p:nvPr userDrawn="1"/>
        </p:nvSpPr>
        <p:spPr>
          <a:xfrm>
            <a:off x="22111063" y="0"/>
            <a:ext cx="5025231" cy="164592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78373" tIns="156747" rIns="78373" bIns="78373" rtlCol="0" anchor="t" anchorCtr="0"/>
          <a:lstStyle/>
          <a:p>
            <a:pPr algn="ctr">
              <a:lnSpc>
                <a:spcPct val="100000"/>
              </a:lnSpc>
            </a:pPr>
            <a:r>
              <a:rPr lang="en-US" sz="1600" b="1" dirty="0" smtClean="0">
                <a:solidFill>
                  <a:schemeClr val="bg1"/>
                </a:solidFill>
                <a:latin typeface="Trebuchet MS" pitchFamily="34" charset="0"/>
              </a:rPr>
              <a:t>QUICK</a:t>
            </a:r>
            <a:r>
              <a:rPr lang="en-US" sz="1600" b="1" baseline="0" dirty="0" smtClean="0">
                <a:solidFill>
                  <a:schemeClr val="bg1"/>
                </a:solidFill>
                <a:latin typeface="Trebuchet MS" pitchFamily="34" charset="0"/>
              </a:rPr>
              <a:t> TIPS</a:t>
            </a:r>
            <a:endParaRPr lang="en-US" sz="1600" b="1" dirty="0" smtClean="0">
              <a:solidFill>
                <a:schemeClr val="bg1"/>
              </a:solidFill>
              <a:latin typeface="Trebuchet MS" pitchFamily="34" charset="0"/>
            </a:endParaRPr>
          </a:p>
          <a:p>
            <a:pPr algn="ctr">
              <a:lnSpc>
                <a:spcPct val="100000"/>
              </a:lnSpc>
            </a:pPr>
            <a:r>
              <a:rPr lang="en-US" sz="1600" b="1" dirty="0" smtClean="0">
                <a:solidFill>
                  <a:srgbClr val="FFFF00"/>
                </a:solidFill>
                <a:latin typeface="Trebuchet MS" pitchFamily="34" charset="0"/>
              </a:rPr>
              <a:t>(--THIS SECTION DOES NOT PRINT--)</a:t>
            </a:r>
          </a:p>
          <a:p>
            <a:pPr algn="ctr">
              <a:lnSpc>
                <a:spcPct val="100000"/>
              </a:lnSpc>
            </a:pPr>
            <a:endParaRPr lang="en-US" sz="533" b="1" dirty="0" smtClean="0">
              <a:latin typeface="Trebuchet MS" pitchFamily="34" charset="0"/>
            </a:endParaRPr>
          </a:p>
          <a:p>
            <a:pPr defTabSz="2351203">
              <a:lnSpc>
                <a:spcPct val="100000"/>
              </a:lnSpc>
            </a:pPr>
            <a:r>
              <a:rPr lang="en-US" sz="1200" dirty="0" smtClean="0">
                <a:latin typeface="Trebuchet MS" pitchFamily="34" charset="0"/>
              </a:rPr>
              <a:t>This PowerPoint</a:t>
            </a:r>
            <a:r>
              <a:rPr lang="en-US" sz="1200" baseline="0" dirty="0" smtClean="0">
                <a:latin typeface="Trebuchet MS" pitchFamily="34" charset="0"/>
              </a:rPr>
              <a:t> template requires basic PowerPoint (version 2007 or newer) skills. Below is a list of commonly asked questions specific to this template. </a:t>
            </a:r>
            <a:br>
              <a:rPr lang="en-US" sz="1200" baseline="0" dirty="0" smtClean="0">
                <a:latin typeface="Trebuchet MS" pitchFamily="34" charset="0"/>
              </a:rPr>
            </a:br>
            <a:r>
              <a:rPr lang="en-US" sz="1200" baseline="0" dirty="0" smtClean="0">
                <a:latin typeface="Trebuchet MS" pitchFamily="34" charset="0"/>
              </a:rPr>
              <a:t>If you are using an older version of PowerPoint some template features may not work properly.</a:t>
            </a:r>
            <a:endParaRPr lang="en-US" sz="1600" b="1" dirty="0" smtClean="0">
              <a:solidFill>
                <a:srgbClr val="FFFF00"/>
              </a:solidFill>
              <a:latin typeface="Trebuchet MS" pitchFamily="34" charset="0"/>
            </a:endParaRPr>
          </a:p>
          <a:p>
            <a:pPr defTabSz="2351203">
              <a:lnSpc>
                <a:spcPct val="100000"/>
              </a:lnSpc>
            </a:pPr>
            <a:endParaRPr lang="en-US" sz="1600" b="1" dirty="0" smtClean="0">
              <a:solidFill>
                <a:srgbClr val="FFFF00"/>
              </a:solidFill>
              <a:latin typeface="Trebuchet MS" pitchFamily="34" charset="0"/>
            </a:endParaRPr>
          </a:p>
          <a:p>
            <a:pPr algn="ctr">
              <a:lnSpc>
                <a:spcPts val="1400"/>
              </a:lnSpc>
            </a:pPr>
            <a:endParaRPr lang="en-US" sz="1600" b="1" baseline="0" dirty="0" smtClean="0">
              <a:solidFill>
                <a:schemeClr val="bg1"/>
              </a:solidFill>
              <a:latin typeface="Trebuchet MS" pitchFamily="34" charset="0"/>
            </a:endParaRPr>
          </a:p>
          <a:p>
            <a:pPr algn="ctr">
              <a:lnSpc>
                <a:spcPts val="1400"/>
              </a:lnSpc>
            </a:pPr>
            <a:r>
              <a:rPr lang="en-US" sz="1600" b="1" baseline="0" dirty="0" smtClean="0">
                <a:solidFill>
                  <a:schemeClr val="bg1"/>
                </a:solidFill>
                <a:latin typeface="Trebuchet MS" pitchFamily="34" charset="0"/>
              </a:rPr>
              <a:t>TEMPLATE FAQs</a:t>
            </a:r>
            <a:endParaRPr lang="en-US" sz="1200" baseline="0" dirty="0" smtClean="0">
              <a:latin typeface="Trebuchet MS" pitchFamily="34" charset="0"/>
            </a:endParaRPr>
          </a:p>
          <a:p>
            <a:pPr algn="ctr"/>
            <a:endParaRPr lang="en-US" sz="1200" b="1" dirty="0" smtClean="0">
              <a:solidFill>
                <a:srgbClr val="FFFF00"/>
              </a:solidFill>
              <a:latin typeface="Trebuchet MS" pitchFamily="34" charset="0"/>
            </a:endParaRPr>
          </a:p>
          <a:p>
            <a:pPr marL="0" marR="0" indent="0" algn="l" defTabSz="1793036" rtl="0" eaLnBrk="1" fontAlgn="auto" latinLnBrk="0" hangingPunct="1">
              <a:lnSpc>
                <a:spcPct val="100000"/>
              </a:lnSpc>
              <a:spcBef>
                <a:spcPts val="0"/>
              </a:spcBef>
              <a:spcAft>
                <a:spcPts val="0"/>
              </a:spcAft>
              <a:buClrTx/>
              <a:buSzTx/>
              <a:buFontTx/>
              <a:buNone/>
              <a:tabLst/>
              <a:defRPr/>
            </a:pPr>
            <a:r>
              <a:rPr lang="en-US" sz="1200" b="1" dirty="0" smtClean="0">
                <a:solidFill>
                  <a:srgbClr val="FFFF00"/>
                </a:solidFill>
                <a:latin typeface="Trebuchet MS" pitchFamily="34" charset="0"/>
              </a:rPr>
              <a:t>Verifying the quality of your graphics</a:t>
            </a:r>
          </a:p>
          <a:p>
            <a:pPr defTabSz="1793036"/>
            <a:r>
              <a:rPr lang="en-US" sz="1200" dirty="0" smtClean="0">
                <a:latin typeface="Trebuchet MS" pitchFamily="34" charset="0"/>
              </a:rPr>
              <a:t>Go to the </a:t>
            </a:r>
            <a:r>
              <a:rPr lang="en-US" sz="1200" baseline="0" dirty="0" smtClean="0">
                <a:latin typeface="Trebuchet MS" pitchFamily="34" charset="0"/>
              </a:rPr>
              <a:t>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1200" baseline="0" dirty="0" smtClean="0">
                <a:latin typeface="Trebuchet MS" pitchFamily="34" charset="0"/>
              </a:rPr>
            </a:br>
            <a:endParaRPr lang="en-US" sz="1200" baseline="0" dirty="0" smtClean="0">
              <a:latin typeface="Trebuchet MS" pitchFamily="34" charset="0"/>
            </a:endParaRPr>
          </a:p>
          <a:p>
            <a:pPr defTabSz="1793036"/>
            <a:endParaRPr lang="en-US" sz="1200" b="1" baseline="0" dirty="0" smtClean="0">
              <a:solidFill>
                <a:srgbClr val="FFFF00"/>
              </a:solidFill>
              <a:latin typeface="Trebuchet MS" pitchFamily="34" charset="0"/>
            </a:endParaRPr>
          </a:p>
          <a:p>
            <a:pPr defTabSz="1793036"/>
            <a:r>
              <a:rPr lang="en-US" sz="1200" b="1" baseline="0" dirty="0" smtClean="0">
                <a:solidFill>
                  <a:srgbClr val="FFFF00"/>
                </a:solidFill>
                <a:latin typeface="Trebuchet MS" pitchFamily="34" charset="0"/>
              </a:rPr>
              <a:t>Modifying the layout</a:t>
            </a:r>
          </a:p>
          <a:p>
            <a:pPr defTabSz="1793036"/>
            <a:r>
              <a:rPr lang="en-US" sz="1200" dirty="0" smtClean="0">
                <a:latin typeface="Trebuchet MS" pitchFamily="34" charset="0"/>
              </a:rPr>
              <a:t>This template has four </a:t>
            </a:r>
            <a:r>
              <a:rPr lang="en-US" sz="1200" baseline="0" dirty="0" smtClean="0">
                <a:latin typeface="Trebuchet MS" pitchFamily="34" charset="0"/>
              </a:rPr>
              <a:t>different </a:t>
            </a:r>
          </a:p>
          <a:p>
            <a:pPr defTabSz="1793036"/>
            <a:r>
              <a:rPr lang="en-US" sz="1200" baseline="0" dirty="0" smtClean="0">
                <a:latin typeface="Trebuchet MS" pitchFamily="34" charset="0"/>
              </a:rPr>
              <a:t>column layouts.   </a:t>
            </a:r>
            <a:r>
              <a:rPr lang="en-US" sz="1200" u="sng" baseline="0" dirty="0" smtClean="0">
                <a:latin typeface="Trebuchet MS" pitchFamily="34" charset="0"/>
              </a:rPr>
              <a:t>Right-click</a:t>
            </a:r>
            <a:r>
              <a:rPr lang="en-US" sz="1200" baseline="0" dirty="0" smtClean="0">
                <a:latin typeface="Trebuchet MS" pitchFamily="34" charset="0"/>
              </a:rPr>
              <a:t> </a:t>
            </a:r>
          </a:p>
          <a:p>
            <a:pPr defTabSz="1793036"/>
            <a:r>
              <a:rPr lang="en-US" sz="1200" baseline="0" dirty="0" smtClean="0">
                <a:latin typeface="Trebuchet MS" pitchFamily="34" charset="0"/>
              </a:rPr>
              <a:t>your mouse on the background </a:t>
            </a:r>
          </a:p>
          <a:p>
            <a:pPr defTabSz="1793036"/>
            <a:r>
              <a:rPr lang="en-US" sz="1200" baseline="0" dirty="0" smtClean="0">
                <a:latin typeface="Trebuchet MS" pitchFamily="34" charset="0"/>
              </a:rPr>
              <a:t>and click on LAYOUT to see the</a:t>
            </a:r>
          </a:p>
          <a:p>
            <a:pPr defTabSz="1793036"/>
            <a:r>
              <a:rPr lang="en-US" sz="1200" baseline="0" dirty="0" smtClean="0">
                <a:latin typeface="Trebuchet MS" pitchFamily="34" charset="0"/>
              </a:rPr>
              <a:t> layout options.  The columns in </a:t>
            </a:r>
          </a:p>
          <a:p>
            <a:pPr defTabSz="1793036"/>
            <a:r>
              <a:rPr lang="en-US" sz="1200" baseline="0" dirty="0" smtClean="0">
                <a:latin typeface="Trebuchet MS" pitchFamily="34" charset="0"/>
              </a:rPr>
              <a:t>the provided layouts are fixed and cannot be moved but advanced users can modify any layout by going to VIEW and then SLIDE MASTER.</a:t>
            </a:r>
          </a:p>
          <a:p>
            <a:pPr marL="0" marR="0" indent="0" algn="l" defTabSz="1793036" rtl="0" eaLnBrk="1" fontAlgn="auto" latinLnBrk="0" hangingPunct="1">
              <a:lnSpc>
                <a:spcPct val="100000"/>
              </a:lnSpc>
              <a:spcBef>
                <a:spcPts val="0"/>
              </a:spcBef>
              <a:spcAft>
                <a:spcPts val="0"/>
              </a:spcAft>
              <a:buClrTx/>
              <a:buSzTx/>
              <a:buFontTx/>
              <a:buNone/>
              <a:tabLst/>
              <a:defRPr/>
            </a:pPr>
            <a:endParaRPr lang="en-US" sz="1200" baseline="0" dirty="0" smtClean="0">
              <a:latin typeface="Trebuchet MS" pitchFamily="34" charset="0"/>
            </a:endParaRPr>
          </a:p>
          <a:p>
            <a:pPr marL="0" marR="0" indent="0" algn="l" defTabSz="1793036" rtl="0" eaLnBrk="1" fontAlgn="auto" latinLnBrk="0" hangingPunct="1">
              <a:lnSpc>
                <a:spcPct val="100000"/>
              </a:lnSpc>
              <a:spcBef>
                <a:spcPts val="0"/>
              </a:spcBef>
              <a:spcAft>
                <a:spcPts val="0"/>
              </a:spcAft>
              <a:buClrTx/>
              <a:buSzTx/>
              <a:buFontTx/>
              <a:buNone/>
              <a:tabLst/>
              <a:defRPr/>
            </a:pPr>
            <a:endParaRPr lang="en-US" sz="1200" baseline="0" dirty="0" smtClean="0">
              <a:latin typeface="Trebuchet MS" pitchFamily="34" charset="0"/>
            </a:endParaRPr>
          </a:p>
          <a:p>
            <a:pPr defTabSz="1793036"/>
            <a:r>
              <a:rPr lang="en-US" sz="1200" b="1" baseline="0" dirty="0" smtClean="0">
                <a:solidFill>
                  <a:srgbClr val="FFFF00"/>
                </a:solidFill>
                <a:latin typeface="Trebuchet MS" pitchFamily="34" charset="0"/>
              </a:rPr>
              <a:t>Importing text and graphics from external sources</a:t>
            </a:r>
          </a:p>
          <a:p>
            <a:pPr defTabSz="1793036"/>
            <a:r>
              <a:rPr lang="en-US" sz="1200" b="1" u="sng" baseline="0" dirty="0" smtClean="0">
                <a:latin typeface="Trebuchet MS" pitchFamily="34" charset="0"/>
              </a:rPr>
              <a:t>TEXT: </a:t>
            </a:r>
            <a:r>
              <a:rPr lang="en-US" sz="1200" baseline="0" dirty="0" smtClean="0">
                <a:latin typeface="Trebuchet MS" pitchFamily="34" charset="0"/>
              </a:rPr>
              <a:t>Paste or type your text into a pre-existing placeholder or drag in a new placeholder from the left side of the template. Move it anywhere as needed.</a:t>
            </a:r>
          </a:p>
          <a:p>
            <a:pPr defTabSz="1793036"/>
            <a:endParaRPr lang="en-US" sz="1200" baseline="0" dirty="0" smtClean="0">
              <a:latin typeface="Trebuchet MS" pitchFamily="34" charset="0"/>
            </a:endParaRPr>
          </a:p>
          <a:p>
            <a:pPr defTabSz="1793036"/>
            <a:r>
              <a:rPr lang="en-US" sz="1200" b="1" u="sng" baseline="0" dirty="0" smtClean="0">
                <a:latin typeface="Trebuchet MS" pitchFamily="34" charset="0"/>
              </a:rPr>
              <a:t>PHOTOS: </a:t>
            </a:r>
            <a:r>
              <a:rPr lang="en-US" sz="1200" baseline="0" dirty="0" smtClean="0">
                <a:latin typeface="Trebuchet MS" pitchFamily="34" charset="0"/>
              </a:rPr>
              <a:t>Drag in a picture placeholder, size it </a:t>
            </a:r>
            <a:r>
              <a:rPr lang="en-US" sz="1200" u="sng" baseline="0" dirty="0" smtClean="0">
                <a:latin typeface="Trebuchet MS" pitchFamily="34" charset="0"/>
              </a:rPr>
              <a:t>first</a:t>
            </a:r>
            <a:r>
              <a:rPr lang="en-US" sz="1200" baseline="0" dirty="0" smtClean="0">
                <a:latin typeface="Trebuchet MS" pitchFamily="34" charset="0"/>
              </a:rPr>
              <a:t>, click in it and insert a photo from the menu.</a:t>
            </a:r>
          </a:p>
          <a:p>
            <a:pPr defTabSz="1793036"/>
            <a:endParaRPr lang="en-US" sz="1200" baseline="0" dirty="0" smtClean="0">
              <a:latin typeface="Trebuchet MS" pitchFamily="34" charset="0"/>
            </a:endParaRPr>
          </a:p>
          <a:p>
            <a:pPr defTabSz="1793036"/>
            <a:r>
              <a:rPr lang="en-US" sz="1200" b="1" u="sng" baseline="0" dirty="0" smtClean="0">
                <a:latin typeface="Trebuchet MS" pitchFamily="34" charset="0"/>
              </a:rPr>
              <a:t>TABLES: </a:t>
            </a:r>
            <a:r>
              <a:rPr lang="en-US" sz="1200" baseline="0" dirty="0" smtClean="0">
                <a:latin typeface="Trebuchet MS" pitchFamily="34" charset="0"/>
              </a:rPr>
              <a:t>You can copy and paste a table from an external document onto this poster template. To adjust the way the text fits within the cells of a table that has been pasted, </a:t>
            </a:r>
            <a:r>
              <a:rPr lang="en-US" sz="1200" u="sng" baseline="0" dirty="0" smtClean="0">
                <a:latin typeface="Trebuchet MS" pitchFamily="34" charset="0"/>
              </a:rPr>
              <a:t>right-click</a:t>
            </a:r>
            <a:r>
              <a:rPr lang="en-US" sz="1200" baseline="0" dirty="0" smtClean="0">
                <a:latin typeface="Trebuchet MS" pitchFamily="34" charset="0"/>
              </a:rPr>
              <a:t> on the table, click FORMAT SHAPE  then click on TEXT BOX and change the INTERNAL MARGIN values to 0.25.</a:t>
            </a:r>
          </a:p>
          <a:p>
            <a:pPr defTabSz="1793036"/>
            <a:endParaRPr lang="en-US" sz="1200" baseline="0" dirty="0" smtClean="0">
              <a:latin typeface="Trebuchet MS" pitchFamily="34" charset="0"/>
            </a:endParaRPr>
          </a:p>
          <a:p>
            <a:pPr defTabSz="1793036"/>
            <a:endParaRPr lang="en-US" sz="1200" baseline="0" dirty="0" smtClean="0">
              <a:latin typeface="Trebuchet MS" pitchFamily="34" charset="0"/>
            </a:endParaRPr>
          </a:p>
          <a:p>
            <a:pPr defTabSz="1793036"/>
            <a:r>
              <a:rPr lang="en-US" sz="1200" b="1" baseline="0" dirty="0" smtClean="0">
                <a:solidFill>
                  <a:srgbClr val="FFFF00"/>
                </a:solidFill>
                <a:latin typeface="Trebuchet MS" pitchFamily="34" charset="0"/>
              </a:rPr>
              <a:t>Modifying the color scheme</a:t>
            </a:r>
          </a:p>
          <a:p>
            <a:pPr defTabSz="1793036"/>
            <a:r>
              <a:rPr lang="en-US" sz="1200" baseline="0" dirty="0" smtClean="0">
                <a:latin typeface="Trebuchet MS" pitchFamily="34" charset="0"/>
              </a:rPr>
              <a:t>To change the color scheme of this template go to the DESIGN menu and click on COLORS. You can choose from the provided color combinations or create your own.</a:t>
            </a:r>
          </a:p>
          <a:p>
            <a:pPr defTabSz="2351203">
              <a:lnSpc>
                <a:spcPct val="100000"/>
              </a:lnSpc>
            </a:pPr>
            <a:endParaRPr lang="en-US" sz="1200" baseline="0" dirty="0" smtClean="0">
              <a:latin typeface="Trebuchet MS" pitchFamily="34" charset="0"/>
            </a:endParaRPr>
          </a:p>
          <a:p>
            <a:pPr defTabSz="1881188">
              <a:lnSpc>
                <a:spcPct val="100000"/>
              </a:lnSpc>
            </a:pPr>
            <a:endParaRPr lang="en-US" sz="800" baseline="0" dirty="0" smtClean="0">
              <a:latin typeface="Trebuchet MS" pitchFamily="34" charset="0"/>
            </a:endParaRPr>
          </a:p>
          <a:p>
            <a:pPr defTabSz="1881188">
              <a:lnSpc>
                <a:spcPct val="100000"/>
              </a:lnSpc>
            </a:pPr>
            <a:endParaRPr lang="en-US" sz="800" dirty="0" smtClean="0">
              <a:latin typeface="Trebuchet MS" pitchFamily="34" charset="0"/>
            </a:endParaRPr>
          </a:p>
          <a:p>
            <a:pPr algn="ctr">
              <a:lnSpc>
                <a:spcPct val="100000"/>
              </a:lnSpc>
            </a:pPr>
            <a:endParaRPr lang="en-US" sz="800" b="1" dirty="0" smtClean="0">
              <a:solidFill>
                <a:schemeClr val="bg1"/>
              </a:solidFill>
              <a:latin typeface="Trebuchet MS" pitchFamily="34" charset="0"/>
            </a:endParaRPr>
          </a:p>
          <a:p>
            <a:pPr defTabSz="1881188">
              <a:lnSpc>
                <a:spcPct val="100000"/>
              </a:lnSpc>
            </a:pPr>
            <a:endParaRPr lang="en-US" sz="800" b="1" dirty="0" smtClean="0">
              <a:solidFill>
                <a:srgbClr val="FFFF00"/>
              </a:solidFill>
              <a:latin typeface="Trebuchet MS" pitchFamily="34" charset="0"/>
            </a:endParaRPr>
          </a:p>
          <a:p>
            <a:pPr algn="ctr">
              <a:lnSpc>
                <a:spcPct val="100000"/>
              </a:lnSpc>
            </a:pPr>
            <a:endParaRPr lang="en-US" sz="1200" b="1" dirty="0">
              <a:latin typeface="Trebuchet MS" pitchFamily="34" charset="0"/>
            </a:endParaRPr>
          </a:p>
        </p:txBody>
      </p:sp>
      <p:pic>
        <p:nvPicPr>
          <p:cNvPr id="35" name="Picture 2"/>
          <p:cNvPicPr>
            <a:picLocks noChangeAspect="1" noChangeArrowheads="1"/>
          </p:cNvPicPr>
          <p:nvPr userDrawn="1"/>
        </p:nvPicPr>
        <p:blipFill>
          <a:blip r:embed="rId7" cstate="print"/>
          <a:srcRect/>
          <a:stretch>
            <a:fillRect/>
          </a:stretch>
        </p:blipFill>
        <p:spPr bwMode="auto">
          <a:xfrm>
            <a:off x="24802012" y="6177353"/>
            <a:ext cx="1962169" cy="1503607"/>
          </a:xfrm>
          <a:prstGeom prst="rect">
            <a:avLst/>
          </a:prstGeom>
          <a:noFill/>
          <a:ln w="9525">
            <a:noFill/>
            <a:miter lim="800000"/>
            <a:headEnd/>
            <a:tailEnd/>
          </a:ln>
          <a:effectLst/>
        </p:spPr>
      </p:pic>
      <p:sp>
        <p:nvSpPr>
          <p:cNvPr id="36" name="TextBox 35"/>
          <p:cNvSpPr txBox="1"/>
          <p:nvPr userDrawn="1"/>
        </p:nvSpPr>
        <p:spPr>
          <a:xfrm>
            <a:off x="22149204" y="15269321"/>
            <a:ext cx="4580143" cy="777499"/>
          </a:xfrm>
          <a:prstGeom prst="rect">
            <a:avLst/>
          </a:prstGeom>
          <a:noFill/>
        </p:spPr>
        <p:txBody>
          <a:bodyPr wrap="square" lIns="39187" tIns="19593" rIns="39187" bIns="19593" rtlCol="0">
            <a:spAutoFit/>
          </a:bodyPr>
          <a:lstStyle/>
          <a:p>
            <a:pPr>
              <a:lnSpc>
                <a:spcPts val="1350"/>
              </a:lnSpc>
            </a:pPr>
            <a:r>
              <a:rPr lang="en-US" sz="1333" dirty="0" smtClean="0">
                <a:solidFill>
                  <a:schemeClr val="bg1"/>
                </a:solidFill>
              </a:rPr>
              <a:t>© 2013 PosterPresentations.com</a:t>
            </a:r>
            <a:br>
              <a:rPr lang="en-US" sz="1333" dirty="0" smtClean="0">
                <a:solidFill>
                  <a:schemeClr val="bg1"/>
                </a:solidFill>
              </a:rPr>
            </a:br>
            <a:r>
              <a:rPr lang="en-US" sz="1333" dirty="0" smtClean="0">
                <a:solidFill>
                  <a:schemeClr val="bg1"/>
                </a:solidFill>
              </a:rPr>
              <a:t>    </a:t>
            </a:r>
            <a:r>
              <a:rPr lang="en-US" sz="1200" dirty="0" smtClean="0">
                <a:solidFill>
                  <a:schemeClr val="bg1"/>
                </a:solidFill>
              </a:rPr>
              <a:t>2117 Fourth Street ,</a:t>
            </a:r>
            <a:r>
              <a:rPr lang="en-US" sz="1200" baseline="0" dirty="0" smtClean="0">
                <a:solidFill>
                  <a:schemeClr val="bg1"/>
                </a:solidFill>
              </a:rPr>
              <a:t> Unit C</a:t>
            </a:r>
            <a:br>
              <a:rPr lang="en-US" sz="1200" baseline="0" dirty="0" smtClean="0">
                <a:solidFill>
                  <a:schemeClr val="bg1"/>
                </a:solidFill>
              </a:rPr>
            </a:br>
            <a:r>
              <a:rPr lang="en-US" sz="1200" baseline="0" dirty="0" smtClean="0">
                <a:solidFill>
                  <a:schemeClr val="bg1"/>
                </a:solidFill>
              </a:rPr>
              <a:t>    Berkeley  CA  94710</a:t>
            </a:r>
            <a:br>
              <a:rPr lang="en-US" sz="1200" baseline="0" dirty="0" smtClean="0">
                <a:solidFill>
                  <a:schemeClr val="bg1"/>
                </a:solidFill>
              </a:rPr>
            </a:br>
            <a:r>
              <a:rPr lang="en-US" sz="1200" baseline="0" dirty="0" smtClean="0">
                <a:solidFill>
                  <a:schemeClr val="bg1"/>
                </a:solidFill>
              </a:rPr>
              <a:t>    </a:t>
            </a:r>
            <a:r>
              <a:rPr lang="en-US" sz="1200" b="1" baseline="0" dirty="0" smtClean="0">
                <a:solidFill>
                  <a:srgbClr val="FFFF00"/>
                </a:solidFill>
              </a:rPr>
              <a:t>posterpresenter@gmail.com</a:t>
            </a:r>
            <a:endParaRPr lang="en-US" sz="1333" b="1" dirty="0">
              <a:solidFill>
                <a:srgbClr val="FFFF00"/>
              </a:solidFill>
            </a:endParaRPr>
          </a:p>
        </p:txBody>
      </p:sp>
      <p:cxnSp>
        <p:nvCxnSpPr>
          <p:cNvPr id="37" name="Straight Connector 36"/>
          <p:cNvCxnSpPr/>
          <p:nvPr userDrawn="1"/>
        </p:nvCxnSpPr>
        <p:spPr>
          <a:xfrm>
            <a:off x="22111063" y="15136895"/>
            <a:ext cx="5025231"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a:off x="22107560" y="2781300"/>
            <a:ext cx="5025231"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8" r:id="rId1"/>
    <p:sldLayoutId id="2147483674" r:id="rId2"/>
  </p:sldLayoutIdLst>
  <p:timing>
    <p:tnLst>
      <p:par>
        <p:cTn id="1" dur="indefinite" restart="never" nodeType="tmRoot"/>
      </p:par>
    </p:tnLst>
  </p:timing>
  <p:txStyles>
    <p:titleStyle>
      <a:lvl1pPr algn="ctr" defTabSz="1881051" rtl="0" eaLnBrk="1" latinLnBrk="0" hangingPunct="1">
        <a:spcBef>
          <a:spcPct val="0"/>
        </a:spcBef>
        <a:buNone/>
        <a:defRPr sz="3734" kern="1200">
          <a:solidFill>
            <a:schemeClr val="bg1"/>
          </a:solidFill>
          <a:latin typeface="Trebuchet MS" pitchFamily="34" charset="0"/>
          <a:ea typeface="+mj-ea"/>
          <a:cs typeface="+mj-cs"/>
        </a:defRPr>
      </a:lvl1pPr>
    </p:titleStyle>
    <p:bodyStyle>
      <a:lvl1pPr marL="705395" indent="-705395" algn="l" defTabSz="1881051" rtl="0" eaLnBrk="1" latinLnBrk="0" hangingPunct="1">
        <a:spcBef>
          <a:spcPct val="20000"/>
        </a:spcBef>
        <a:buFont typeface="Arial" pitchFamily="34" charset="0"/>
        <a:buChar char="•"/>
        <a:defRPr sz="6600" kern="1200">
          <a:solidFill>
            <a:schemeClr val="tx1"/>
          </a:solidFill>
          <a:latin typeface="+mn-lt"/>
          <a:ea typeface="+mn-ea"/>
          <a:cs typeface="+mn-cs"/>
        </a:defRPr>
      </a:lvl1pPr>
      <a:lvl2pPr marL="1528354" indent="-587829" algn="l" defTabSz="1881051" rtl="0" eaLnBrk="1" latinLnBrk="0" hangingPunct="1">
        <a:spcBef>
          <a:spcPct val="20000"/>
        </a:spcBef>
        <a:buFont typeface="Arial" pitchFamily="34" charset="0"/>
        <a:buChar char="–"/>
        <a:defRPr sz="5800" kern="1200">
          <a:solidFill>
            <a:schemeClr val="tx1"/>
          </a:solidFill>
          <a:latin typeface="+mn-lt"/>
          <a:ea typeface="+mn-ea"/>
          <a:cs typeface="+mn-cs"/>
        </a:defRPr>
      </a:lvl2pPr>
      <a:lvl3pPr marL="2351315" indent="-470263" algn="l" defTabSz="1881051" rtl="0" eaLnBrk="1" latinLnBrk="0" hangingPunct="1">
        <a:spcBef>
          <a:spcPct val="20000"/>
        </a:spcBef>
        <a:buFont typeface="Arial" pitchFamily="34" charset="0"/>
        <a:buChar char="•"/>
        <a:defRPr sz="4934" kern="1200">
          <a:solidFill>
            <a:schemeClr val="tx1"/>
          </a:solidFill>
          <a:latin typeface="+mn-lt"/>
          <a:ea typeface="+mn-ea"/>
          <a:cs typeface="+mn-cs"/>
        </a:defRPr>
      </a:lvl3pPr>
      <a:lvl4pPr marL="3291841" indent="-470263" algn="l" defTabSz="1881051" rtl="0" eaLnBrk="1" latinLnBrk="0" hangingPunct="1">
        <a:spcBef>
          <a:spcPct val="20000"/>
        </a:spcBef>
        <a:buFont typeface="Arial" pitchFamily="34" charset="0"/>
        <a:buChar char="–"/>
        <a:defRPr sz="4134" kern="1200">
          <a:solidFill>
            <a:schemeClr val="tx1"/>
          </a:solidFill>
          <a:latin typeface="+mn-lt"/>
          <a:ea typeface="+mn-ea"/>
          <a:cs typeface="+mn-cs"/>
        </a:defRPr>
      </a:lvl4pPr>
      <a:lvl5pPr marL="4232366" indent="-470263" algn="l" defTabSz="1881051" rtl="0" eaLnBrk="1" latinLnBrk="0" hangingPunct="1">
        <a:spcBef>
          <a:spcPct val="20000"/>
        </a:spcBef>
        <a:buFont typeface="Arial" pitchFamily="34" charset="0"/>
        <a:buChar char="»"/>
        <a:defRPr sz="4134" kern="1200">
          <a:solidFill>
            <a:schemeClr val="tx1"/>
          </a:solidFill>
          <a:latin typeface="+mn-lt"/>
          <a:ea typeface="+mn-ea"/>
          <a:cs typeface="+mn-cs"/>
        </a:defRPr>
      </a:lvl5pPr>
      <a:lvl6pPr marL="5172892" indent="-470263" algn="l" defTabSz="1881051" rtl="0" eaLnBrk="1" latinLnBrk="0" hangingPunct="1">
        <a:spcBef>
          <a:spcPct val="20000"/>
        </a:spcBef>
        <a:buFont typeface="Arial" pitchFamily="34" charset="0"/>
        <a:buChar char="•"/>
        <a:defRPr sz="4134" kern="1200">
          <a:solidFill>
            <a:schemeClr val="tx1"/>
          </a:solidFill>
          <a:latin typeface="+mn-lt"/>
          <a:ea typeface="+mn-ea"/>
          <a:cs typeface="+mn-cs"/>
        </a:defRPr>
      </a:lvl6pPr>
      <a:lvl7pPr marL="6113417" indent="-470263" algn="l" defTabSz="1881051" rtl="0" eaLnBrk="1" latinLnBrk="0" hangingPunct="1">
        <a:spcBef>
          <a:spcPct val="20000"/>
        </a:spcBef>
        <a:buFont typeface="Arial" pitchFamily="34" charset="0"/>
        <a:buChar char="•"/>
        <a:defRPr sz="4134" kern="1200">
          <a:solidFill>
            <a:schemeClr val="tx1"/>
          </a:solidFill>
          <a:latin typeface="+mn-lt"/>
          <a:ea typeface="+mn-ea"/>
          <a:cs typeface="+mn-cs"/>
        </a:defRPr>
      </a:lvl7pPr>
      <a:lvl8pPr marL="7053943" indent="-470263" algn="l" defTabSz="1881051" rtl="0" eaLnBrk="1" latinLnBrk="0" hangingPunct="1">
        <a:spcBef>
          <a:spcPct val="20000"/>
        </a:spcBef>
        <a:buFont typeface="Arial" pitchFamily="34" charset="0"/>
        <a:buChar char="•"/>
        <a:defRPr sz="4134" kern="1200">
          <a:solidFill>
            <a:schemeClr val="tx1"/>
          </a:solidFill>
          <a:latin typeface="+mn-lt"/>
          <a:ea typeface="+mn-ea"/>
          <a:cs typeface="+mn-cs"/>
        </a:defRPr>
      </a:lvl8pPr>
      <a:lvl9pPr marL="7994468" indent="-470263" algn="l" defTabSz="1881051" rtl="0" eaLnBrk="1" latinLnBrk="0" hangingPunct="1">
        <a:spcBef>
          <a:spcPct val="20000"/>
        </a:spcBef>
        <a:buFont typeface="Arial" pitchFamily="34" charset="0"/>
        <a:buChar char="•"/>
        <a:defRPr sz="4134" kern="1200">
          <a:solidFill>
            <a:schemeClr val="tx1"/>
          </a:solidFill>
          <a:latin typeface="+mn-lt"/>
          <a:ea typeface="+mn-ea"/>
          <a:cs typeface="+mn-cs"/>
        </a:defRPr>
      </a:lvl9pPr>
    </p:bodyStyle>
    <p:otherStyle>
      <a:defPPr>
        <a:defRPr lang="en-US"/>
      </a:defPPr>
      <a:lvl1pPr marL="0" algn="l" defTabSz="1881051" rtl="0" eaLnBrk="1" latinLnBrk="0" hangingPunct="1">
        <a:defRPr sz="3734" kern="1200">
          <a:solidFill>
            <a:schemeClr val="tx1"/>
          </a:solidFill>
          <a:latin typeface="+mn-lt"/>
          <a:ea typeface="+mn-ea"/>
          <a:cs typeface="+mn-cs"/>
        </a:defRPr>
      </a:lvl1pPr>
      <a:lvl2pPr marL="940526" algn="l" defTabSz="1881051" rtl="0" eaLnBrk="1" latinLnBrk="0" hangingPunct="1">
        <a:defRPr sz="3734" kern="1200">
          <a:solidFill>
            <a:schemeClr val="tx1"/>
          </a:solidFill>
          <a:latin typeface="+mn-lt"/>
          <a:ea typeface="+mn-ea"/>
          <a:cs typeface="+mn-cs"/>
        </a:defRPr>
      </a:lvl2pPr>
      <a:lvl3pPr marL="1881051" algn="l" defTabSz="1881051" rtl="0" eaLnBrk="1" latinLnBrk="0" hangingPunct="1">
        <a:defRPr sz="3734" kern="1200">
          <a:solidFill>
            <a:schemeClr val="tx1"/>
          </a:solidFill>
          <a:latin typeface="+mn-lt"/>
          <a:ea typeface="+mn-ea"/>
          <a:cs typeface="+mn-cs"/>
        </a:defRPr>
      </a:lvl3pPr>
      <a:lvl4pPr marL="2821578" algn="l" defTabSz="1881051" rtl="0" eaLnBrk="1" latinLnBrk="0" hangingPunct="1">
        <a:defRPr sz="3734" kern="1200">
          <a:solidFill>
            <a:schemeClr val="tx1"/>
          </a:solidFill>
          <a:latin typeface="+mn-lt"/>
          <a:ea typeface="+mn-ea"/>
          <a:cs typeface="+mn-cs"/>
        </a:defRPr>
      </a:lvl4pPr>
      <a:lvl5pPr marL="3762103" algn="l" defTabSz="1881051" rtl="0" eaLnBrk="1" latinLnBrk="0" hangingPunct="1">
        <a:defRPr sz="3734" kern="1200">
          <a:solidFill>
            <a:schemeClr val="tx1"/>
          </a:solidFill>
          <a:latin typeface="+mn-lt"/>
          <a:ea typeface="+mn-ea"/>
          <a:cs typeface="+mn-cs"/>
        </a:defRPr>
      </a:lvl5pPr>
      <a:lvl6pPr marL="4702628" algn="l" defTabSz="1881051" rtl="0" eaLnBrk="1" latinLnBrk="0" hangingPunct="1">
        <a:defRPr sz="3734" kern="1200">
          <a:solidFill>
            <a:schemeClr val="tx1"/>
          </a:solidFill>
          <a:latin typeface="+mn-lt"/>
          <a:ea typeface="+mn-ea"/>
          <a:cs typeface="+mn-cs"/>
        </a:defRPr>
      </a:lvl6pPr>
      <a:lvl7pPr marL="5643155" algn="l" defTabSz="1881051" rtl="0" eaLnBrk="1" latinLnBrk="0" hangingPunct="1">
        <a:defRPr sz="3734" kern="1200">
          <a:solidFill>
            <a:schemeClr val="tx1"/>
          </a:solidFill>
          <a:latin typeface="+mn-lt"/>
          <a:ea typeface="+mn-ea"/>
          <a:cs typeface="+mn-cs"/>
        </a:defRPr>
      </a:lvl7pPr>
      <a:lvl8pPr marL="6583681" algn="l" defTabSz="1881051" rtl="0" eaLnBrk="1" latinLnBrk="0" hangingPunct="1">
        <a:defRPr sz="3734" kern="1200">
          <a:solidFill>
            <a:schemeClr val="tx1"/>
          </a:solidFill>
          <a:latin typeface="+mn-lt"/>
          <a:ea typeface="+mn-ea"/>
          <a:cs typeface="+mn-cs"/>
        </a:defRPr>
      </a:lvl8pPr>
      <a:lvl9pPr marL="7524206" algn="l" defTabSz="1881051" rtl="0" eaLnBrk="1" latinLnBrk="0" hangingPunct="1">
        <a:defRPr sz="373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4.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2695" y="6287202"/>
            <a:ext cx="7005515" cy="815608"/>
          </a:xfrm>
        </p:spPr>
        <p:txBody>
          <a:bodyPr wrap="square" lIns="68580" tIns="68580" rIns="68580" bIns="68580">
            <a:spAutoFit/>
          </a:bodyPr>
          <a:lstStyle/>
          <a:p>
            <a:pPr algn="ctr"/>
            <a:r>
              <a:rPr lang="en-US" sz="2000" dirty="0">
                <a:latin typeface="+mn-lt"/>
              </a:rPr>
              <a:t>Write brief Introduction to the Topic </a:t>
            </a:r>
            <a:r>
              <a:rPr lang="en-US" sz="2000" dirty="0" smtClean="0">
                <a:latin typeface="+mn-lt"/>
              </a:rPr>
              <a:t>here</a:t>
            </a:r>
            <a:endParaRPr lang="en-IN" sz="2000" dirty="0">
              <a:latin typeface="+mn-lt"/>
            </a:endParaRPr>
          </a:p>
          <a:p>
            <a:pPr algn="ctr"/>
            <a:r>
              <a:rPr lang="en-US" sz="2000" dirty="0" smtClean="0">
                <a:latin typeface="+mn-lt"/>
              </a:rPr>
              <a:t>Font –Calibri 20</a:t>
            </a:r>
            <a:endParaRPr lang="en-IN" sz="2000" dirty="0">
              <a:latin typeface="+mn-lt"/>
            </a:endParaRPr>
          </a:p>
        </p:txBody>
      </p:sp>
      <p:sp>
        <p:nvSpPr>
          <p:cNvPr id="3" name="Text Placeholder 2"/>
          <p:cNvSpPr>
            <a:spLocks noGrp="1"/>
          </p:cNvSpPr>
          <p:nvPr>
            <p:ph type="body" sz="quarter" idx="11"/>
          </p:nvPr>
        </p:nvSpPr>
        <p:spPr>
          <a:xfrm>
            <a:off x="1741050" y="2896932"/>
            <a:ext cx="4145483" cy="549597"/>
          </a:xfrm>
        </p:spPr>
        <p:txBody>
          <a:bodyPr/>
          <a:lstStyle/>
          <a:p>
            <a:r>
              <a:rPr lang="en-US" sz="2800" dirty="0" smtClean="0">
                <a:solidFill>
                  <a:srgbClr val="002060"/>
                </a:solidFill>
                <a:latin typeface="Bookman Old Style" panose="02050604050505020204" pitchFamily="18" charset="0"/>
              </a:rPr>
              <a:t>Abstract</a:t>
            </a:r>
            <a:endParaRPr lang="en-IN" sz="2800" dirty="0">
              <a:solidFill>
                <a:srgbClr val="002060"/>
              </a:solidFill>
              <a:latin typeface="Bookman Old Style" panose="02050604050505020204" pitchFamily="18" charset="0"/>
            </a:endParaRPr>
          </a:p>
        </p:txBody>
      </p:sp>
      <p:sp>
        <p:nvSpPr>
          <p:cNvPr id="4" name="Text Placeholder 3"/>
          <p:cNvSpPr>
            <a:spLocks noGrp="1"/>
          </p:cNvSpPr>
          <p:nvPr>
            <p:ph type="body" sz="quarter" idx="20"/>
          </p:nvPr>
        </p:nvSpPr>
        <p:spPr>
          <a:xfrm>
            <a:off x="256358" y="13065250"/>
            <a:ext cx="7024895" cy="549597"/>
          </a:xfrm>
          <a:noFill/>
        </p:spPr>
        <p:txBody>
          <a:bodyPr wrap="square" lIns="58781" tIns="58781" rIns="58781" bIns="58781" anchor="ctr" anchorCtr="0">
            <a:spAutoFit/>
          </a:bodyPr>
          <a:lstStyle/>
          <a:p>
            <a:r>
              <a:rPr lang="en-US" sz="2800" dirty="0">
                <a:solidFill>
                  <a:srgbClr val="002060"/>
                </a:solidFill>
                <a:latin typeface="Bookman Old Style" panose="02050604050505020204" pitchFamily="18" charset="0"/>
              </a:rPr>
              <a:t>Problem Statement</a:t>
            </a:r>
            <a:endParaRPr lang="en-IN" sz="2800" dirty="0">
              <a:solidFill>
                <a:srgbClr val="002060"/>
              </a:solidFill>
              <a:latin typeface="Bookman Old Style" panose="02050604050505020204" pitchFamily="18" charset="0"/>
            </a:endParaRPr>
          </a:p>
        </p:txBody>
      </p:sp>
      <p:sp>
        <p:nvSpPr>
          <p:cNvPr id="5" name="Text Placeholder 4"/>
          <p:cNvSpPr>
            <a:spLocks noGrp="1"/>
          </p:cNvSpPr>
          <p:nvPr>
            <p:ph type="body" sz="quarter" idx="21"/>
          </p:nvPr>
        </p:nvSpPr>
        <p:spPr>
          <a:xfrm>
            <a:off x="324459" y="3443642"/>
            <a:ext cx="6995252" cy="446276"/>
          </a:xfrm>
        </p:spPr>
        <p:txBody>
          <a:bodyPr/>
          <a:lstStyle/>
          <a:p>
            <a:pPr algn="ctr"/>
            <a:r>
              <a:rPr lang="en-US" sz="2000" dirty="0" smtClean="0">
                <a:latin typeface="+mn-lt"/>
              </a:rPr>
              <a:t> </a:t>
            </a:r>
            <a:endParaRPr lang="en-IN" sz="2000" dirty="0">
              <a:latin typeface="+mn-lt"/>
            </a:endParaRPr>
          </a:p>
        </p:txBody>
      </p:sp>
      <p:sp>
        <p:nvSpPr>
          <p:cNvPr id="6" name="Text Placeholder 5"/>
          <p:cNvSpPr>
            <a:spLocks noGrp="1"/>
          </p:cNvSpPr>
          <p:nvPr>
            <p:ph type="body" sz="quarter" idx="22"/>
          </p:nvPr>
        </p:nvSpPr>
        <p:spPr>
          <a:xfrm>
            <a:off x="286001" y="5759347"/>
            <a:ext cx="6995252" cy="549597"/>
          </a:xfrm>
          <a:noFill/>
        </p:spPr>
        <p:txBody>
          <a:bodyPr wrap="square" lIns="58781" tIns="58781" rIns="58781" bIns="58781" anchor="ctr" anchorCtr="0">
            <a:spAutoFit/>
          </a:bodyPr>
          <a:lstStyle/>
          <a:p>
            <a:r>
              <a:rPr lang="en-US" sz="2800" dirty="0">
                <a:solidFill>
                  <a:srgbClr val="002060"/>
                </a:solidFill>
                <a:latin typeface="Bookman Old Style" panose="02050604050505020204" pitchFamily="18" charset="0"/>
              </a:rPr>
              <a:t>Introduction</a:t>
            </a:r>
            <a:endParaRPr lang="en-IN" sz="2800" dirty="0">
              <a:solidFill>
                <a:srgbClr val="002060"/>
              </a:solidFill>
              <a:latin typeface="Bookman Old Style" panose="02050604050505020204" pitchFamily="18" charset="0"/>
            </a:endParaRPr>
          </a:p>
        </p:txBody>
      </p:sp>
      <p:sp>
        <p:nvSpPr>
          <p:cNvPr id="8" name="Text Placeholder 7"/>
          <p:cNvSpPr>
            <a:spLocks noGrp="1"/>
          </p:cNvSpPr>
          <p:nvPr>
            <p:ph type="body" sz="quarter" idx="25"/>
          </p:nvPr>
        </p:nvSpPr>
        <p:spPr>
          <a:xfrm>
            <a:off x="9103656" y="6115155"/>
            <a:ext cx="4136231" cy="549597"/>
          </a:xfrm>
          <a:noFill/>
        </p:spPr>
        <p:txBody>
          <a:bodyPr wrap="square" lIns="58781" tIns="58781" rIns="58781" bIns="58781" anchor="ctr" anchorCtr="0">
            <a:spAutoFit/>
          </a:bodyPr>
          <a:lstStyle/>
          <a:p>
            <a:r>
              <a:rPr lang="en-US" sz="2800" dirty="0">
                <a:solidFill>
                  <a:srgbClr val="002060"/>
                </a:solidFill>
                <a:latin typeface="Bookman Old Style" panose="02050604050505020204" pitchFamily="18" charset="0"/>
              </a:rPr>
              <a:t>Methodology</a:t>
            </a:r>
            <a:endParaRPr lang="en-IN" sz="2800" dirty="0">
              <a:solidFill>
                <a:srgbClr val="002060"/>
              </a:solidFill>
              <a:latin typeface="Bookman Old Style" panose="02050604050505020204" pitchFamily="18" charset="0"/>
            </a:endParaRPr>
          </a:p>
        </p:txBody>
      </p:sp>
      <p:sp>
        <p:nvSpPr>
          <p:cNvPr id="9" name="Text Placeholder 8"/>
          <p:cNvSpPr>
            <a:spLocks noGrp="1"/>
          </p:cNvSpPr>
          <p:nvPr>
            <p:ph type="body" sz="quarter" idx="26"/>
          </p:nvPr>
        </p:nvSpPr>
        <p:spPr>
          <a:xfrm>
            <a:off x="16203955" y="6028013"/>
            <a:ext cx="4136231" cy="549597"/>
          </a:xfrm>
          <a:noFill/>
        </p:spPr>
        <p:txBody>
          <a:bodyPr wrap="square" lIns="58781" tIns="58781" rIns="58781" bIns="58781" anchor="ctr" anchorCtr="0">
            <a:spAutoFit/>
          </a:bodyPr>
          <a:lstStyle/>
          <a:p>
            <a:pPr marL="705395" indent="-705395" algn="ctr"/>
            <a:r>
              <a:rPr lang="en-US" sz="2800" b="1" u="sng" dirty="0">
                <a:solidFill>
                  <a:srgbClr val="002060"/>
                </a:solidFill>
                <a:latin typeface="Bookman Old Style" panose="02050604050505020204" pitchFamily="18" charset="0"/>
              </a:rPr>
              <a:t>Conclusion</a:t>
            </a:r>
            <a:endParaRPr lang="en-IN" sz="2800" b="1" u="sng" dirty="0">
              <a:solidFill>
                <a:srgbClr val="002060"/>
              </a:solidFill>
              <a:latin typeface="Bookman Old Style" panose="02050604050505020204" pitchFamily="18" charset="0"/>
            </a:endParaRPr>
          </a:p>
        </p:txBody>
      </p:sp>
      <p:sp>
        <p:nvSpPr>
          <p:cNvPr id="10" name="Text Placeholder 9"/>
          <p:cNvSpPr>
            <a:spLocks noGrp="1"/>
          </p:cNvSpPr>
          <p:nvPr>
            <p:ph type="body" sz="quarter" idx="27"/>
          </p:nvPr>
        </p:nvSpPr>
        <p:spPr>
          <a:xfrm>
            <a:off x="15196671" y="6517188"/>
            <a:ext cx="6244969" cy="1184940"/>
          </a:xfrm>
        </p:spPr>
        <p:txBody>
          <a:bodyPr wrap="square" lIns="68580" tIns="68580" rIns="68580" bIns="68580">
            <a:spAutoFit/>
          </a:bodyPr>
          <a:lstStyle/>
          <a:p>
            <a:pPr marL="0" indent="0"/>
            <a:r>
              <a:rPr lang="en-US" sz="2000" dirty="0"/>
              <a:t>Write Conclusion </a:t>
            </a:r>
            <a:r>
              <a:rPr lang="en-US" sz="2000" dirty="0" smtClean="0"/>
              <a:t>Here</a:t>
            </a:r>
            <a:endParaRPr lang="en-IN" sz="2000" dirty="0"/>
          </a:p>
          <a:p>
            <a:pPr marL="0" indent="0"/>
            <a:r>
              <a:rPr lang="en-US" sz="2000" dirty="0"/>
              <a:t>Font –Calibri 20</a:t>
            </a:r>
            <a:endParaRPr lang="en-IN" sz="2000" dirty="0"/>
          </a:p>
          <a:p>
            <a:pPr marL="0" indent="0"/>
            <a:endParaRPr lang="en-IN" sz="2000" dirty="0"/>
          </a:p>
        </p:txBody>
      </p:sp>
      <p:sp>
        <p:nvSpPr>
          <p:cNvPr id="11" name="Text Placeholder 10"/>
          <p:cNvSpPr>
            <a:spLocks noGrp="1"/>
          </p:cNvSpPr>
          <p:nvPr>
            <p:ph type="body" sz="quarter" idx="28"/>
          </p:nvPr>
        </p:nvSpPr>
        <p:spPr>
          <a:xfrm>
            <a:off x="15101718" y="9431936"/>
            <a:ext cx="6542433" cy="569387"/>
          </a:xfrm>
        </p:spPr>
        <p:txBody>
          <a:bodyPr/>
          <a:lstStyle/>
          <a:p>
            <a:pPr algn="ctr"/>
            <a:r>
              <a:rPr lang="en-US" sz="2800" b="1" u="sng" dirty="0">
                <a:solidFill>
                  <a:srgbClr val="002060"/>
                </a:solidFill>
                <a:latin typeface="Bookman Old Style" panose="02050604050505020204" pitchFamily="18" charset="0"/>
              </a:rPr>
              <a:t>References</a:t>
            </a:r>
            <a:endParaRPr lang="en-IN" sz="2800" b="1" u="sng" dirty="0">
              <a:solidFill>
                <a:srgbClr val="002060"/>
              </a:solidFill>
              <a:latin typeface="Bookman Old Style" panose="02050604050505020204" pitchFamily="18" charset="0"/>
            </a:endParaRPr>
          </a:p>
        </p:txBody>
      </p:sp>
      <p:sp>
        <p:nvSpPr>
          <p:cNvPr id="15" name="Text Placeholder 14"/>
          <p:cNvSpPr>
            <a:spLocks noGrp="1"/>
          </p:cNvSpPr>
          <p:nvPr>
            <p:ph type="body" sz="quarter" idx="96"/>
          </p:nvPr>
        </p:nvSpPr>
        <p:spPr>
          <a:xfrm>
            <a:off x="319328" y="13682346"/>
            <a:ext cx="7005514" cy="1184940"/>
          </a:xfrm>
        </p:spPr>
        <p:txBody>
          <a:bodyPr wrap="square" lIns="68580" tIns="68580" rIns="68580" bIns="68580">
            <a:spAutoFit/>
          </a:bodyPr>
          <a:lstStyle/>
          <a:p>
            <a:pPr algn="ctr"/>
            <a:r>
              <a:rPr lang="en-US" sz="2000" dirty="0">
                <a:latin typeface="+mn-lt"/>
              </a:rPr>
              <a:t>Write Problem Statement </a:t>
            </a:r>
            <a:r>
              <a:rPr lang="en-US" sz="2000" dirty="0" smtClean="0">
                <a:latin typeface="+mn-lt"/>
              </a:rPr>
              <a:t>here</a:t>
            </a:r>
          </a:p>
          <a:p>
            <a:pPr algn="ctr"/>
            <a:r>
              <a:rPr lang="en-US" sz="2000" dirty="0" smtClean="0"/>
              <a:t>Font </a:t>
            </a:r>
            <a:r>
              <a:rPr lang="en-US" sz="2000" dirty="0"/>
              <a:t>–Calibri 20</a:t>
            </a:r>
            <a:endParaRPr lang="en-IN" sz="2000" dirty="0"/>
          </a:p>
          <a:p>
            <a:endParaRPr lang="en-IN" sz="2000" dirty="0">
              <a:latin typeface="+mn-lt"/>
            </a:endParaRPr>
          </a:p>
        </p:txBody>
      </p:sp>
      <p:sp>
        <p:nvSpPr>
          <p:cNvPr id="127" name="Picture Placeholder 126"/>
          <p:cNvSpPr>
            <a:spLocks noGrp="1"/>
          </p:cNvSpPr>
          <p:nvPr>
            <p:ph type="pic" sz="quarter" idx="135"/>
          </p:nvPr>
        </p:nvSpPr>
        <p:spPr/>
      </p:sp>
      <p:sp>
        <p:nvSpPr>
          <p:cNvPr id="69" name="Text Placeholder 68"/>
          <p:cNvSpPr>
            <a:spLocks noGrp="1"/>
          </p:cNvSpPr>
          <p:nvPr>
            <p:ph type="body" sz="quarter" idx="149"/>
          </p:nvPr>
        </p:nvSpPr>
        <p:spPr>
          <a:xfrm>
            <a:off x="-5409489" y="9169504"/>
            <a:ext cx="5216984" cy="775108"/>
          </a:xfrm>
        </p:spPr>
        <p:txBody>
          <a:bodyPr/>
          <a:lstStyle/>
          <a:p>
            <a:r>
              <a:rPr lang="en-US" smtClean="0"/>
              <a:t>Explain Experimentation/ Finite Element analysis for Research Project.</a:t>
            </a:r>
          </a:p>
          <a:p>
            <a:r>
              <a:rPr lang="en-US" smtClean="0"/>
              <a:t>Explain  Project Model working (With Project Model image) /Testing/Validation for model based projects.</a:t>
            </a:r>
            <a:endParaRPr lang="en-IN" dirty="0"/>
          </a:p>
        </p:txBody>
      </p:sp>
      <p:sp>
        <p:nvSpPr>
          <p:cNvPr id="57" name="Text Placeholder 56"/>
          <p:cNvSpPr>
            <a:spLocks noGrp="1"/>
          </p:cNvSpPr>
          <p:nvPr>
            <p:ph type="body" sz="quarter" idx="160"/>
          </p:nvPr>
        </p:nvSpPr>
        <p:spPr>
          <a:xfrm>
            <a:off x="-5408114" y="11122078"/>
            <a:ext cx="5216984" cy="454355"/>
          </a:xfrm>
        </p:spPr>
        <p:txBody>
          <a:bodyPr/>
          <a:lstStyle/>
          <a:p>
            <a:r>
              <a:rPr lang="en-US" smtClean="0"/>
              <a:t>Names of Project Group Members </a:t>
            </a:r>
          </a:p>
          <a:p>
            <a:r>
              <a:rPr lang="en-US" smtClean="0"/>
              <a:t>Guide Name</a:t>
            </a:r>
            <a:endParaRPr lang="en-IN" dirty="0"/>
          </a:p>
        </p:txBody>
      </p:sp>
      <p:sp>
        <p:nvSpPr>
          <p:cNvPr id="58" name="Text Placeholder 57"/>
          <p:cNvSpPr>
            <a:spLocks noGrp="1"/>
          </p:cNvSpPr>
          <p:nvPr>
            <p:ph type="body" sz="quarter" idx="161"/>
          </p:nvPr>
        </p:nvSpPr>
        <p:spPr>
          <a:xfrm>
            <a:off x="-5409489" y="9292582"/>
            <a:ext cx="5216984" cy="528951"/>
          </a:xfrm>
        </p:spPr>
        <p:txBody>
          <a:bodyPr/>
          <a:lstStyle/>
          <a:p>
            <a:r>
              <a:rPr lang="en-US" smtClean="0"/>
              <a:t>Name of the Department, Amrutvahini College of Engineering, Sangamner</a:t>
            </a:r>
            <a:endParaRPr lang="en-IN" dirty="0"/>
          </a:p>
        </p:txBody>
      </p:sp>
      <p:sp>
        <p:nvSpPr>
          <p:cNvPr id="59" name="Text Placeholder 58"/>
          <p:cNvSpPr>
            <a:spLocks noGrp="1"/>
          </p:cNvSpPr>
          <p:nvPr>
            <p:ph type="body" sz="quarter" idx="162"/>
          </p:nvPr>
        </p:nvSpPr>
        <p:spPr/>
        <p:txBody>
          <a:bodyPr/>
          <a:lstStyle/>
          <a:p>
            <a:r>
              <a:rPr lang="en-US" smtClean="0"/>
              <a:t>Title of Your Project</a:t>
            </a:r>
            <a:endParaRPr lang="en-IN" dirty="0"/>
          </a:p>
        </p:txBody>
      </p:sp>
      <p:sp>
        <p:nvSpPr>
          <p:cNvPr id="128" name="Text Placeholder 127"/>
          <p:cNvSpPr>
            <a:spLocks noGrp="1"/>
          </p:cNvSpPr>
          <p:nvPr>
            <p:ph type="body" sz="quarter" idx="163"/>
          </p:nvPr>
        </p:nvSpPr>
        <p:spPr/>
        <p:txBody>
          <a:bodyPr/>
          <a:lstStyle/>
          <a:p>
            <a:endParaRPr lang="en-US"/>
          </a:p>
        </p:txBody>
      </p:sp>
      <p:sp>
        <p:nvSpPr>
          <p:cNvPr id="129" name="Text Placeholder 128"/>
          <p:cNvSpPr>
            <a:spLocks noGrp="1"/>
          </p:cNvSpPr>
          <p:nvPr>
            <p:ph type="body" sz="quarter" idx="164"/>
          </p:nvPr>
        </p:nvSpPr>
        <p:spPr/>
        <p:txBody>
          <a:bodyPr/>
          <a:lstStyle/>
          <a:p>
            <a:endParaRPr lang="en-US"/>
          </a:p>
        </p:txBody>
      </p:sp>
      <p:sp>
        <p:nvSpPr>
          <p:cNvPr id="130" name="Text Placeholder 129"/>
          <p:cNvSpPr>
            <a:spLocks noGrp="1"/>
          </p:cNvSpPr>
          <p:nvPr>
            <p:ph type="body" sz="quarter" idx="165"/>
          </p:nvPr>
        </p:nvSpPr>
        <p:spPr/>
        <p:txBody>
          <a:bodyPr/>
          <a:lstStyle/>
          <a:p>
            <a:endParaRPr lang="en-US"/>
          </a:p>
        </p:txBody>
      </p:sp>
      <p:sp>
        <p:nvSpPr>
          <p:cNvPr id="131" name="Text Placeholder 130"/>
          <p:cNvSpPr>
            <a:spLocks noGrp="1"/>
          </p:cNvSpPr>
          <p:nvPr>
            <p:ph type="body" sz="quarter" idx="166"/>
          </p:nvPr>
        </p:nvSpPr>
        <p:spPr/>
        <p:txBody>
          <a:bodyPr/>
          <a:lstStyle/>
          <a:p>
            <a:endParaRPr lang="en-US"/>
          </a:p>
        </p:txBody>
      </p:sp>
      <p:sp>
        <p:nvSpPr>
          <p:cNvPr id="132" name="Text Placeholder 131"/>
          <p:cNvSpPr>
            <a:spLocks noGrp="1"/>
          </p:cNvSpPr>
          <p:nvPr>
            <p:ph type="body" sz="quarter" idx="167"/>
          </p:nvPr>
        </p:nvSpPr>
        <p:spPr/>
        <p:txBody>
          <a:bodyPr/>
          <a:lstStyle/>
          <a:p>
            <a:endParaRPr lang="en-US"/>
          </a:p>
        </p:txBody>
      </p:sp>
      <p:sp>
        <p:nvSpPr>
          <p:cNvPr id="133" name="Text Placeholder 132"/>
          <p:cNvSpPr>
            <a:spLocks noGrp="1"/>
          </p:cNvSpPr>
          <p:nvPr>
            <p:ph type="body" sz="quarter" idx="168"/>
          </p:nvPr>
        </p:nvSpPr>
        <p:spPr/>
        <p:txBody>
          <a:bodyPr/>
          <a:lstStyle/>
          <a:p>
            <a:endParaRPr lang="en-US"/>
          </a:p>
        </p:txBody>
      </p:sp>
      <p:sp>
        <p:nvSpPr>
          <p:cNvPr id="134" name="Text Placeholder 133"/>
          <p:cNvSpPr>
            <a:spLocks noGrp="1"/>
          </p:cNvSpPr>
          <p:nvPr>
            <p:ph type="body" sz="quarter" idx="169"/>
          </p:nvPr>
        </p:nvSpPr>
        <p:spPr/>
        <p:txBody>
          <a:bodyPr/>
          <a:lstStyle/>
          <a:p>
            <a:endParaRPr lang="en-US"/>
          </a:p>
        </p:txBody>
      </p:sp>
      <p:sp>
        <p:nvSpPr>
          <p:cNvPr id="135" name="Text Placeholder 134"/>
          <p:cNvSpPr>
            <a:spLocks noGrp="1"/>
          </p:cNvSpPr>
          <p:nvPr>
            <p:ph type="body" sz="quarter" idx="170"/>
          </p:nvPr>
        </p:nvSpPr>
        <p:spPr/>
        <p:txBody>
          <a:bodyPr/>
          <a:lstStyle/>
          <a:p>
            <a:endParaRPr lang="en-US"/>
          </a:p>
        </p:txBody>
      </p:sp>
      <p:sp>
        <p:nvSpPr>
          <p:cNvPr id="136" name="Text Placeholder 135"/>
          <p:cNvSpPr>
            <a:spLocks noGrp="1"/>
          </p:cNvSpPr>
          <p:nvPr>
            <p:ph type="body" sz="quarter" idx="171"/>
          </p:nvPr>
        </p:nvSpPr>
        <p:spPr/>
        <p:txBody>
          <a:bodyPr/>
          <a:lstStyle/>
          <a:p>
            <a:endParaRPr lang="en-US"/>
          </a:p>
        </p:txBody>
      </p:sp>
      <p:sp>
        <p:nvSpPr>
          <p:cNvPr id="137" name="Text Placeholder 136"/>
          <p:cNvSpPr>
            <a:spLocks noGrp="1"/>
          </p:cNvSpPr>
          <p:nvPr>
            <p:ph type="body" sz="quarter" idx="172"/>
          </p:nvPr>
        </p:nvSpPr>
        <p:spPr/>
        <p:txBody>
          <a:bodyPr/>
          <a:lstStyle/>
          <a:p>
            <a:endParaRPr lang="en-US"/>
          </a:p>
        </p:txBody>
      </p:sp>
      <p:sp>
        <p:nvSpPr>
          <p:cNvPr id="138" name="Text Placeholder 137"/>
          <p:cNvSpPr>
            <a:spLocks noGrp="1"/>
          </p:cNvSpPr>
          <p:nvPr>
            <p:ph type="body" sz="quarter" idx="173"/>
          </p:nvPr>
        </p:nvSpPr>
        <p:spPr/>
        <p:txBody>
          <a:bodyPr/>
          <a:lstStyle/>
          <a:p>
            <a:endParaRPr lang="en-US"/>
          </a:p>
        </p:txBody>
      </p:sp>
      <p:sp>
        <p:nvSpPr>
          <p:cNvPr id="139" name="Text Placeholder 138"/>
          <p:cNvSpPr>
            <a:spLocks noGrp="1"/>
          </p:cNvSpPr>
          <p:nvPr>
            <p:ph type="body" sz="quarter" idx="174"/>
          </p:nvPr>
        </p:nvSpPr>
        <p:spPr/>
        <p:txBody>
          <a:bodyPr/>
          <a:lstStyle/>
          <a:p>
            <a:endParaRPr lang="en-US"/>
          </a:p>
        </p:txBody>
      </p:sp>
      <p:sp>
        <p:nvSpPr>
          <p:cNvPr id="140" name="Text Placeholder 139"/>
          <p:cNvSpPr>
            <a:spLocks noGrp="1"/>
          </p:cNvSpPr>
          <p:nvPr>
            <p:ph type="body" sz="quarter" idx="175"/>
          </p:nvPr>
        </p:nvSpPr>
        <p:spPr/>
        <p:txBody>
          <a:bodyPr/>
          <a:lstStyle/>
          <a:p>
            <a:endParaRPr lang="en-US"/>
          </a:p>
        </p:txBody>
      </p:sp>
      <p:sp>
        <p:nvSpPr>
          <p:cNvPr id="141" name="Text Placeholder 140"/>
          <p:cNvSpPr>
            <a:spLocks noGrp="1"/>
          </p:cNvSpPr>
          <p:nvPr>
            <p:ph type="body" sz="quarter" idx="176"/>
          </p:nvPr>
        </p:nvSpPr>
        <p:spPr/>
        <p:txBody>
          <a:bodyPr/>
          <a:lstStyle/>
          <a:p>
            <a:endParaRPr lang="en-US"/>
          </a:p>
        </p:txBody>
      </p:sp>
      <p:sp>
        <p:nvSpPr>
          <p:cNvPr id="142" name="Text Placeholder 141"/>
          <p:cNvSpPr>
            <a:spLocks noGrp="1"/>
          </p:cNvSpPr>
          <p:nvPr>
            <p:ph type="body" sz="quarter" idx="177"/>
          </p:nvPr>
        </p:nvSpPr>
        <p:spPr/>
        <p:txBody>
          <a:bodyPr/>
          <a:lstStyle/>
          <a:p>
            <a:endParaRPr lang="en-US"/>
          </a:p>
        </p:txBody>
      </p:sp>
      <p:sp>
        <p:nvSpPr>
          <p:cNvPr id="143" name="Text Placeholder 142"/>
          <p:cNvSpPr>
            <a:spLocks noGrp="1"/>
          </p:cNvSpPr>
          <p:nvPr>
            <p:ph type="body" sz="quarter" idx="178"/>
          </p:nvPr>
        </p:nvSpPr>
        <p:spPr/>
        <p:txBody>
          <a:bodyPr/>
          <a:lstStyle/>
          <a:p>
            <a:endParaRPr lang="en-US"/>
          </a:p>
        </p:txBody>
      </p:sp>
      <p:sp>
        <p:nvSpPr>
          <p:cNvPr id="144" name="Text Placeholder 143"/>
          <p:cNvSpPr>
            <a:spLocks noGrp="1"/>
          </p:cNvSpPr>
          <p:nvPr>
            <p:ph type="body" sz="quarter" idx="179"/>
          </p:nvPr>
        </p:nvSpPr>
        <p:spPr/>
        <p:txBody>
          <a:bodyPr/>
          <a:lstStyle/>
          <a:p>
            <a:endParaRPr lang="en-US"/>
          </a:p>
        </p:txBody>
      </p:sp>
      <p:sp>
        <p:nvSpPr>
          <p:cNvPr id="145" name="Text Placeholder 144"/>
          <p:cNvSpPr>
            <a:spLocks noGrp="1"/>
          </p:cNvSpPr>
          <p:nvPr>
            <p:ph type="body" sz="quarter" idx="180"/>
          </p:nvPr>
        </p:nvSpPr>
        <p:spPr/>
        <p:txBody>
          <a:bodyPr/>
          <a:lstStyle/>
          <a:p>
            <a:endParaRPr lang="en-US"/>
          </a:p>
        </p:txBody>
      </p:sp>
      <p:sp>
        <p:nvSpPr>
          <p:cNvPr id="146" name="Text Placeholder 145"/>
          <p:cNvSpPr>
            <a:spLocks noGrp="1"/>
          </p:cNvSpPr>
          <p:nvPr>
            <p:ph type="body" sz="quarter" idx="181"/>
          </p:nvPr>
        </p:nvSpPr>
        <p:spPr/>
        <p:txBody>
          <a:bodyPr/>
          <a:lstStyle/>
          <a:p>
            <a:endParaRPr lang="en-US"/>
          </a:p>
        </p:txBody>
      </p:sp>
      <p:sp>
        <p:nvSpPr>
          <p:cNvPr id="147" name="Text Placeholder 146"/>
          <p:cNvSpPr>
            <a:spLocks noGrp="1"/>
          </p:cNvSpPr>
          <p:nvPr>
            <p:ph type="body" sz="quarter" idx="182"/>
          </p:nvPr>
        </p:nvSpPr>
        <p:spPr/>
        <p:txBody>
          <a:bodyPr/>
          <a:lstStyle/>
          <a:p>
            <a:endParaRPr lang="en-US"/>
          </a:p>
        </p:txBody>
      </p:sp>
      <p:sp>
        <p:nvSpPr>
          <p:cNvPr id="148" name="Picture Placeholder 147"/>
          <p:cNvSpPr>
            <a:spLocks noGrp="1"/>
          </p:cNvSpPr>
          <p:nvPr>
            <p:ph type="pic" sz="quarter" idx="183"/>
          </p:nvPr>
        </p:nvSpPr>
        <p:spPr/>
      </p:sp>
      <p:sp>
        <p:nvSpPr>
          <p:cNvPr id="149" name="Picture Placeholder 148"/>
          <p:cNvSpPr>
            <a:spLocks noGrp="1"/>
          </p:cNvSpPr>
          <p:nvPr>
            <p:ph type="pic" sz="quarter" idx="184"/>
          </p:nvPr>
        </p:nvSpPr>
        <p:spPr/>
      </p:sp>
      <p:sp>
        <p:nvSpPr>
          <p:cNvPr id="150" name="Picture Placeholder 149"/>
          <p:cNvSpPr>
            <a:spLocks noGrp="1"/>
          </p:cNvSpPr>
          <p:nvPr>
            <p:ph type="pic" sz="quarter" idx="185"/>
          </p:nvPr>
        </p:nvSpPr>
        <p:spPr/>
      </p:sp>
      <p:sp>
        <p:nvSpPr>
          <p:cNvPr id="151" name="Picture Placeholder 150"/>
          <p:cNvSpPr>
            <a:spLocks noGrp="1"/>
          </p:cNvSpPr>
          <p:nvPr>
            <p:ph type="pic" sz="quarter" idx="186"/>
          </p:nvPr>
        </p:nvSpPr>
        <p:spPr/>
      </p:sp>
      <p:sp>
        <p:nvSpPr>
          <p:cNvPr id="152" name="Picture Placeholder 151"/>
          <p:cNvSpPr>
            <a:spLocks noGrp="1"/>
          </p:cNvSpPr>
          <p:nvPr>
            <p:ph type="pic" sz="quarter" idx="187"/>
          </p:nvPr>
        </p:nvSpPr>
        <p:spPr/>
      </p:sp>
      <p:sp>
        <p:nvSpPr>
          <p:cNvPr id="153" name="Picture Placeholder 152"/>
          <p:cNvSpPr>
            <a:spLocks noGrp="1"/>
          </p:cNvSpPr>
          <p:nvPr>
            <p:ph type="pic" sz="quarter" idx="188"/>
          </p:nvPr>
        </p:nvSpPr>
        <p:spPr/>
      </p:sp>
      <p:sp>
        <p:nvSpPr>
          <p:cNvPr id="154" name="Picture Placeholder 153"/>
          <p:cNvSpPr>
            <a:spLocks noGrp="1"/>
          </p:cNvSpPr>
          <p:nvPr>
            <p:ph type="pic" sz="quarter" idx="189"/>
          </p:nvPr>
        </p:nvSpPr>
        <p:spPr/>
      </p:sp>
      <p:sp>
        <p:nvSpPr>
          <p:cNvPr id="155" name="Picture Placeholder 154"/>
          <p:cNvSpPr>
            <a:spLocks noGrp="1"/>
          </p:cNvSpPr>
          <p:nvPr>
            <p:ph type="pic" sz="quarter" idx="190"/>
          </p:nvPr>
        </p:nvSpPr>
        <p:spPr/>
      </p:sp>
      <p:sp>
        <p:nvSpPr>
          <p:cNvPr id="156" name="Picture Placeholder 155"/>
          <p:cNvSpPr>
            <a:spLocks noGrp="1"/>
          </p:cNvSpPr>
          <p:nvPr>
            <p:ph type="pic" sz="quarter" idx="191"/>
          </p:nvPr>
        </p:nvSpPr>
        <p:spPr/>
      </p:sp>
      <p:sp>
        <p:nvSpPr>
          <p:cNvPr id="157" name="Picture Placeholder 156"/>
          <p:cNvSpPr>
            <a:spLocks noGrp="1"/>
          </p:cNvSpPr>
          <p:nvPr>
            <p:ph type="pic" sz="quarter" idx="192"/>
          </p:nvPr>
        </p:nvSpPr>
        <p:spPr/>
      </p:sp>
      <p:sp>
        <p:nvSpPr>
          <p:cNvPr id="158" name="Picture Placeholder 157"/>
          <p:cNvSpPr>
            <a:spLocks noGrp="1"/>
          </p:cNvSpPr>
          <p:nvPr>
            <p:ph type="pic" sz="quarter" idx="193"/>
          </p:nvPr>
        </p:nvSpPr>
        <p:spPr/>
      </p:sp>
      <p:sp>
        <p:nvSpPr>
          <p:cNvPr id="159" name="Picture Placeholder 158"/>
          <p:cNvSpPr>
            <a:spLocks noGrp="1"/>
          </p:cNvSpPr>
          <p:nvPr>
            <p:ph type="pic" sz="quarter" idx="194"/>
          </p:nvPr>
        </p:nvSpPr>
        <p:spPr/>
      </p:sp>
      <p:sp>
        <p:nvSpPr>
          <p:cNvPr id="160" name="Text Placeholder 159"/>
          <p:cNvSpPr>
            <a:spLocks noGrp="1"/>
          </p:cNvSpPr>
          <p:nvPr>
            <p:ph type="body" sz="quarter" idx="195"/>
          </p:nvPr>
        </p:nvSpPr>
        <p:spPr>
          <a:xfrm>
            <a:off x="7368210" y="10557360"/>
            <a:ext cx="7317461" cy="446276"/>
          </a:xfrm>
        </p:spPr>
        <p:txBody>
          <a:bodyPr/>
          <a:lstStyle/>
          <a:p>
            <a:pPr algn="ctr"/>
            <a:r>
              <a:rPr lang="en-US" sz="2000" dirty="0"/>
              <a:t>Font –Calibri 20</a:t>
            </a:r>
            <a:endParaRPr lang="en-IN" sz="2000" dirty="0"/>
          </a:p>
        </p:txBody>
      </p:sp>
      <p:sp>
        <p:nvSpPr>
          <p:cNvPr id="161" name="Text Placeholder 160"/>
          <p:cNvSpPr>
            <a:spLocks noGrp="1"/>
          </p:cNvSpPr>
          <p:nvPr>
            <p:ph type="body" sz="quarter" idx="196"/>
          </p:nvPr>
        </p:nvSpPr>
        <p:spPr>
          <a:xfrm>
            <a:off x="7536753" y="6771598"/>
            <a:ext cx="7317461" cy="446276"/>
          </a:xfrm>
        </p:spPr>
        <p:txBody>
          <a:bodyPr wrap="square" lIns="68580" tIns="68580" rIns="68580" bIns="68580">
            <a:spAutoFit/>
          </a:bodyPr>
          <a:lstStyle/>
          <a:p>
            <a:pPr algn="ctr"/>
            <a:r>
              <a:rPr lang="en-US" sz="2000" dirty="0" smtClean="0">
                <a:latin typeface="+mn-lt"/>
              </a:rPr>
              <a:t>Draw Flow chart </a:t>
            </a:r>
            <a:r>
              <a:rPr lang="en-US" sz="2000" dirty="0" err="1" smtClean="0">
                <a:latin typeface="+mn-lt"/>
              </a:rPr>
              <a:t>fot</a:t>
            </a:r>
            <a:r>
              <a:rPr lang="en-US" sz="2000" dirty="0" smtClean="0">
                <a:latin typeface="+mn-lt"/>
              </a:rPr>
              <a:t> methodology</a:t>
            </a:r>
            <a:endParaRPr lang="en-US" sz="2000" dirty="0">
              <a:latin typeface="+mn-lt"/>
            </a:endParaRPr>
          </a:p>
        </p:txBody>
      </p:sp>
      <p:sp>
        <p:nvSpPr>
          <p:cNvPr id="62" name="Text Placeholder 1"/>
          <p:cNvSpPr txBox="1">
            <a:spLocks/>
          </p:cNvSpPr>
          <p:nvPr/>
        </p:nvSpPr>
        <p:spPr>
          <a:xfrm>
            <a:off x="273457" y="10047095"/>
            <a:ext cx="6990696" cy="1184940"/>
          </a:xfrm>
          <a:prstGeom prst="rect">
            <a:avLst/>
          </a:prstGeom>
        </p:spPr>
        <p:txBody>
          <a:bodyPr wrap="square" lIns="68580" tIns="68580" rIns="68580" bIns="68580">
            <a:spAutoFit/>
          </a:bodyPr>
          <a:lstStyle>
            <a:lvl1pPr indent="0" algn="ctr" defTabSz="1881051">
              <a:spcBef>
                <a:spcPct val="20000"/>
              </a:spcBef>
              <a:buFont typeface="Arial" pitchFamily="34" charset="0"/>
              <a:buNone/>
              <a:defRPr sz="2000">
                <a:solidFill>
                  <a:schemeClr val="accent5">
                    <a:lumMod val="50000"/>
                  </a:schemeClr>
                </a:solidFill>
              </a:defRPr>
            </a:lvl1pPr>
            <a:lvl2pPr marL="636815" indent="-244929" defTabSz="1881051">
              <a:spcBef>
                <a:spcPct val="20000"/>
              </a:spcBef>
              <a:buFont typeface="Arial" pitchFamily="34" charset="0"/>
              <a:buChar char="–"/>
              <a:defRPr sz="1067">
                <a:latin typeface="Trebuchet MS" pitchFamily="34" charset="0"/>
              </a:defRPr>
            </a:lvl2pPr>
            <a:lvl3pPr marL="881743" indent="-244929" defTabSz="1881051">
              <a:spcBef>
                <a:spcPct val="20000"/>
              </a:spcBef>
              <a:buFont typeface="Arial" pitchFamily="34" charset="0"/>
              <a:buChar char="•"/>
              <a:defRPr sz="1067">
                <a:latin typeface="Trebuchet MS" pitchFamily="34" charset="0"/>
              </a:defRPr>
            </a:lvl3pPr>
            <a:lvl4pPr marL="1151165" indent="-269422" defTabSz="1881051">
              <a:spcBef>
                <a:spcPct val="20000"/>
              </a:spcBef>
              <a:buFont typeface="Arial" pitchFamily="34" charset="0"/>
              <a:buChar char="–"/>
              <a:defRPr sz="1067">
                <a:latin typeface="Trebuchet MS" pitchFamily="34" charset="0"/>
              </a:defRPr>
            </a:lvl4pPr>
            <a:lvl5pPr marL="1347107" indent="-195943" defTabSz="1881051">
              <a:spcBef>
                <a:spcPct val="20000"/>
              </a:spcBef>
              <a:buFont typeface="Arial" pitchFamily="34" charset="0"/>
              <a:buChar char="»"/>
              <a:defRPr sz="1067">
                <a:latin typeface="Trebuchet MS" pitchFamily="34" charset="0"/>
              </a:defRPr>
            </a:lvl5pPr>
            <a:lvl6pPr marL="5172892" indent="-470263" defTabSz="1881051">
              <a:spcBef>
                <a:spcPct val="20000"/>
              </a:spcBef>
              <a:buFont typeface="Arial" pitchFamily="34" charset="0"/>
              <a:buChar char="•"/>
              <a:defRPr sz="4134"/>
            </a:lvl6pPr>
            <a:lvl7pPr marL="6113417" indent="-470263" defTabSz="1881051">
              <a:spcBef>
                <a:spcPct val="20000"/>
              </a:spcBef>
              <a:buFont typeface="Arial" pitchFamily="34" charset="0"/>
              <a:buChar char="•"/>
              <a:defRPr sz="4134"/>
            </a:lvl7pPr>
            <a:lvl8pPr marL="7053943" indent="-470263" defTabSz="1881051">
              <a:spcBef>
                <a:spcPct val="20000"/>
              </a:spcBef>
              <a:buFont typeface="Arial" pitchFamily="34" charset="0"/>
              <a:buChar char="•"/>
              <a:defRPr sz="4134"/>
            </a:lvl8pPr>
            <a:lvl9pPr marL="7994468" indent="-470263" defTabSz="1881051">
              <a:spcBef>
                <a:spcPct val="20000"/>
              </a:spcBef>
              <a:buFont typeface="Arial" pitchFamily="34" charset="0"/>
              <a:buChar char="•"/>
              <a:defRPr sz="4134"/>
            </a:lvl9pPr>
          </a:lstStyle>
          <a:p>
            <a:r>
              <a:rPr lang="en-US" dirty="0"/>
              <a:t>Write Motivation for selecting the project ,</a:t>
            </a:r>
            <a:r>
              <a:rPr lang="en-US" dirty="0" smtClean="0"/>
              <a:t>here</a:t>
            </a:r>
          </a:p>
          <a:p>
            <a:r>
              <a:rPr lang="en-US" dirty="0"/>
              <a:t>Font –Calibri 20</a:t>
            </a:r>
            <a:endParaRPr lang="en-IN" dirty="0"/>
          </a:p>
          <a:p>
            <a:endParaRPr lang="en-IN" dirty="0"/>
          </a:p>
        </p:txBody>
      </p:sp>
      <p:sp>
        <p:nvSpPr>
          <p:cNvPr id="63" name="Text Placeholder 5"/>
          <p:cNvSpPr txBox="1">
            <a:spLocks/>
          </p:cNvSpPr>
          <p:nvPr/>
        </p:nvSpPr>
        <p:spPr>
          <a:xfrm>
            <a:off x="318443" y="9546420"/>
            <a:ext cx="6990696" cy="549597"/>
          </a:xfrm>
          <a:prstGeom prst="rect">
            <a:avLst/>
          </a:prstGeom>
          <a:noFill/>
        </p:spPr>
        <p:txBody>
          <a:bodyPr wrap="square" lIns="58781" tIns="58781" rIns="58781" bIns="58781" anchor="ctr" anchorCtr="0">
            <a:spAutoFit/>
          </a:bodyPr>
          <a:lstStyle>
            <a:lvl1pPr marL="705395" indent="-705395" algn="ctr" defTabSz="1881051">
              <a:spcBef>
                <a:spcPct val="20000"/>
              </a:spcBef>
              <a:buFont typeface="Arial" pitchFamily="34" charset="0"/>
              <a:buNone/>
              <a:defRPr sz="2800" b="1" u="sng" baseline="0">
                <a:solidFill>
                  <a:srgbClr val="002060"/>
                </a:solidFill>
                <a:latin typeface="Bookman Old Style" panose="02050604050505020204" pitchFamily="18" charset="0"/>
              </a:defRPr>
            </a:lvl1pPr>
            <a:lvl2pPr marL="1528354" indent="-587829" defTabSz="1881051">
              <a:spcBef>
                <a:spcPct val="20000"/>
              </a:spcBef>
              <a:buFont typeface="Arial" pitchFamily="34" charset="0"/>
              <a:buChar char="–"/>
              <a:defRPr sz="5800"/>
            </a:lvl2pPr>
            <a:lvl3pPr marL="2351315" indent="-470263" defTabSz="1881051">
              <a:spcBef>
                <a:spcPct val="20000"/>
              </a:spcBef>
              <a:buFont typeface="Arial" pitchFamily="34" charset="0"/>
              <a:buChar char="•"/>
              <a:defRPr sz="4934"/>
            </a:lvl3pPr>
            <a:lvl4pPr marL="3291841" indent="-470263" defTabSz="1881051">
              <a:spcBef>
                <a:spcPct val="20000"/>
              </a:spcBef>
              <a:buFont typeface="Arial" pitchFamily="34" charset="0"/>
              <a:buChar char="–"/>
              <a:defRPr sz="4134"/>
            </a:lvl4pPr>
            <a:lvl5pPr marL="4232366" indent="-470263" defTabSz="1881051">
              <a:spcBef>
                <a:spcPct val="20000"/>
              </a:spcBef>
              <a:buFont typeface="Arial" pitchFamily="34" charset="0"/>
              <a:buChar char="»"/>
              <a:defRPr sz="4134"/>
            </a:lvl5pPr>
            <a:lvl6pPr marL="5172892" indent="-470263" defTabSz="1881051">
              <a:spcBef>
                <a:spcPct val="20000"/>
              </a:spcBef>
              <a:buFont typeface="Arial" pitchFamily="34" charset="0"/>
              <a:buChar char="•"/>
              <a:defRPr sz="4134"/>
            </a:lvl6pPr>
            <a:lvl7pPr marL="6113417" indent="-470263" defTabSz="1881051">
              <a:spcBef>
                <a:spcPct val="20000"/>
              </a:spcBef>
              <a:buFont typeface="Arial" pitchFamily="34" charset="0"/>
              <a:buChar char="•"/>
              <a:defRPr sz="4134"/>
            </a:lvl7pPr>
            <a:lvl8pPr marL="7053943" indent="-470263" defTabSz="1881051">
              <a:spcBef>
                <a:spcPct val="20000"/>
              </a:spcBef>
              <a:buFont typeface="Arial" pitchFamily="34" charset="0"/>
              <a:buChar char="•"/>
              <a:defRPr sz="4134"/>
            </a:lvl8pPr>
            <a:lvl9pPr marL="7994468" indent="-470263" defTabSz="1881051">
              <a:spcBef>
                <a:spcPct val="20000"/>
              </a:spcBef>
              <a:buFont typeface="Arial" pitchFamily="34" charset="0"/>
              <a:buChar char="•"/>
              <a:defRPr sz="4134"/>
            </a:lvl9pPr>
          </a:lstStyle>
          <a:p>
            <a:r>
              <a:rPr lang="en-US" dirty="0"/>
              <a:t>Need and Necessity of Project</a:t>
            </a:r>
            <a:endParaRPr lang="en-IN" dirty="0"/>
          </a:p>
        </p:txBody>
      </p:sp>
      <p:sp>
        <p:nvSpPr>
          <p:cNvPr id="66" name="Text Placeholder 1"/>
          <p:cNvSpPr txBox="1">
            <a:spLocks/>
          </p:cNvSpPr>
          <p:nvPr/>
        </p:nvSpPr>
        <p:spPr>
          <a:xfrm>
            <a:off x="7427023" y="3455345"/>
            <a:ext cx="7317442" cy="1184940"/>
          </a:xfrm>
          <a:prstGeom prst="rect">
            <a:avLst/>
          </a:prstGeom>
        </p:spPr>
        <p:txBody>
          <a:bodyPr wrap="square" lIns="68580" tIns="68580" rIns="68580" bIns="68580">
            <a:spAutoFit/>
          </a:bodyPr>
          <a:lstStyle>
            <a:lvl1pPr indent="0" algn="ctr" defTabSz="1881051">
              <a:spcBef>
                <a:spcPct val="20000"/>
              </a:spcBef>
              <a:buFont typeface="Arial" pitchFamily="34" charset="0"/>
              <a:buNone/>
              <a:defRPr sz="1800">
                <a:solidFill>
                  <a:schemeClr val="accent5">
                    <a:lumMod val="50000"/>
                  </a:schemeClr>
                </a:solidFill>
              </a:defRPr>
            </a:lvl1pPr>
            <a:lvl2pPr marL="636815" indent="-244929" defTabSz="1881051">
              <a:spcBef>
                <a:spcPct val="20000"/>
              </a:spcBef>
              <a:buFont typeface="Arial" pitchFamily="34" charset="0"/>
              <a:buChar char="–"/>
              <a:defRPr sz="1067">
                <a:latin typeface="Trebuchet MS" pitchFamily="34" charset="0"/>
              </a:defRPr>
            </a:lvl2pPr>
            <a:lvl3pPr marL="881743" indent="-244929" defTabSz="1881051">
              <a:spcBef>
                <a:spcPct val="20000"/>
              </a:spcBef>
              <a:buFont typeface="Arial" pitchFamily="34" charset="0"/>
              <a:buChar char="•"/>
              <a:defRPr sz="1067">
                <a:latin typeface="Trebuchet MS" pitchFamily="34" charset="0"/>
              </a:defRPr>
            </a:lvl3pPr>
            <a:lvl4pPr marL="1151165" indent="-269422" defTabSz="1881051">
              <a:spcBef>
                <a:spcPct val="20000"/>
              </a:spcBef>
              <a:buFont typeface="Arial" pitchFamily="34" charset="0"/>
              <a:buChar char="–"/>
              <a:defRPr sz="1067">
                <a:latin typeface="Trebuchet MS" pitchFamily="34" charset="0"/>
              </a:defRPr>
            </a:lvl4pPr>
            <a:lvl5pPr marL="1347107" indent="-195943" defTabSz="1881051">
              <a:spcBef>
                <a:spcPct val="20000"/>
              </a:spcBef>
              <a:buFont typeface="Arial" pitchFamily="34" charset="0"/>
              <a:buChar char="»"/>
              <a:defRPr sz="1067">
                <a:latin typeface="Trebuchet MS" pitchFamily="34" charset="0"/>
              </a:defRPr>
            </a:lvl5pPr>
            <a:lvl6pPr marL="5172892" indent="-470263" defTabSz="1881051">
              <a:spcBef>
                <a:spcPct val="20000"/>
              </a:spcBef>
              <a:buFont typeface="Arial" pitchFamily="34" charset="0"/>
              <a:buChar char="•"/>
              <a:defRPr sz="4134"/>
            </a:lvl6pPr>
            <a:lvl7pPr marL="6113417" indent="-470263" defTabSz="1881051">
              <a:spcBef>
                <a:spcPct val="20000"/>
              </a:spcBef>
              <a:buFont typeface="Arial" pitchFamily="34" charset="0"/>
              <a:buChar char="•"/>
              <a:defRPr sz="4134"/>
            </a:lvl7pPr>
            <a:lvl8pPr marL="7053943" indent="-470263" defTabSz="1881051">
              <a:spcBef>
                <a:spcPct val="20000"/>
              </a:spcBef>
              <a:buFont typeface="Arial" pitchFamily="34" charset="0"/>
              <a:buChar char="•"/>
              <a:defRPr sz="4134"/>
            </a:lvl8pPr>
            <a:lvl9pPr marL="7994468" indent="-470263" defTabSz="1881051">
              <a:spcBef>
                <a:spcPct val="20000"/>
              </a:spcBef>
              <a:buFont typeface="Arial" pitchFamily="34" charset="0"/>
              <a:buChar char="•"/>
              <a:defRPr sz="4134"/>
            </a:lvl9pPr>
          </a:lstStyle>
          <a:p>
            <a:r>
              <a:rPr lang="en-US" sz="2000" dirty="0"/>
              <a:t>Write project objectives </a:t>
            </a:r>
            <a:r>
              <a:rPr lang="en-US" sz="2000" dirty="0" smtClean="0"/>
              <a:t>here</a:t>
            </a:r>
          </a:p>
          <a:p>
            <a:r>
              <a:rPr lang="en-US" sz="2000" dirty="0"/>
              <a:t>Font –Calibri 20</a:t>
            </a:r>
            <a:endParaRPr lang="en-IN" sz="2000" dirty="0"/>
          </a:p>
          <a:p>
            <a:r>
              <a:rPr lang="en-US" sz="2000" dirty="0" smtClean="0"/>
              <a:t> </a:t>
            </a:r>
            <a:endParaRPr lang="en-IN" sz="2000" dirty="0"/>
          </a:p>
        </p:txBody>
      </p:sp>
      <p:sp>
        <p:nvSpPr>
          <p:cNvPr id="67" name="Text Placeholder 5"/>
          <p:cNvSpPr txBox="1">
            <a:spLocks/>
          </p:cNvSpPr>
          <p:nvPr/>
        </p:nvSpPr>
        <p:spPr>
          <a:xfrm>
            <a:off x="7636247" y="2926503"/>
            <a:ext cx="6946415" cy="549597"/>
          </a:xfrm>
          <a:prstGeom prst="rect">
            <a:avLst/>
          </a:prstGeom>
          <a:noFill/>
        </p:spPr>
        <p:txBody>
          <a:bodyPr wrap="square" lIns="58781" tIns="58781" rIns="58781" bIns="58781" anchor="ctr" anchorCtr="0">
            <a:spAutoFit/>
          </a:bodyPr>
          <a:lstStyle>
            <a:lvl1pPr marL="705395" indent="-705395" algn="ctr" defTabSz="1881051">
              <a:spcBef>
                <a:spcPct val="20000"/>
              </a:spcBef>
              <a:buFont typeface="Arial" pitchFamily="34" charset="0"/>
              <a:buNone/>
              <a:defRPr sz="2800" b="1" u="sng" baseline="0">
                <a:solidFill>
                  <a:schemeClr val="accent5">
                    <a:lumMod val="50000"/>
                  </a:schemeClr>
                </a:solidFill>
                <a:latin typeface="Bookman Old Style" panose="02050604050505020204" pitchFamily="18" charset="0"/>
              </a:defRPr>
            </a:lvl1pPr>
            <a:lvl2pPr marL="1528354" indent="-587829" defTabSz="1881051">
              <a:spcBef>
                <a:spcPct val="20000"/>
              </a:spcBef>
              <a:buFont typeface="Arial" pitchFamily="34" charset="0"/>
              <a:buChar char="–"/>
              <a:defRPr sz="5800"/>
            </a:lvl2pPr>
            <a:lvl3pPr marL="2351315" indent="-470263" defTabSz="1881051">
              <a:spcBef>
                <a:spcPct val="20000"/>
              </a:spcBef>
              <a:buFont typeface="Arial" pitchFamily="34" charset="0"/>
              <a:buChar char="•"/>
              <a:defRPr sz="4934"/>
            </a:lvl3pPr>
            <a:lvl4pPr marL="3291841" indent="-470263" defTabSz="1881051">
              <a:spcBef>
                <a:spcPct val="20000"/>
              </a:spcBef>
              <a:buFont typeface="Arial" pitchFamily="34" charset="0"/>
              <a:buChar char="–"/>
              <a:defRPr sz="4134"/>
            </a:lvl4pPr>
            <a:lvl5pPr marL="4232366" indent="-470263" defTabSz="1881051">
              <a:spcBef>
                <a:spcPct val="20000"/>
              </a:spcBef>
              <a:buFont typeface="Arial" pitchFamily="34" charset="0"/>
              <a:buChar char="»"/>
              <a:defRPr sz="4134"/>
            </a:lvl5pPr>
            <a:lvl6pPr marL="5172892" indent="-470263" defTabSz="1881051">
              <a:spcBef>
                <a:spcPct val="20000"/>
              </a:spcBef>
              <a:buFont typeface="Arial" pitchFamily="34" charset="0"/>
              <a:buChar char="•"/>
              <a:defRPr sz="4134"/>
            </a:lvl6pPr>
            <a:lvl7pPr marL="6113417" indent="-470263" defTabSz="1881051">
              <a:spcBef>
                <a:spcPct val="20000"/>
              </a:spcBef>
              <a:buFont typeface="Arial" pitchFamily="34" charset="0"/>
              <a:buChar char="•"/>
              <a:defRPr sz="4134"/>
            </a:lvl7pPr>
            <a:lvl8pPr marL="7053943" indent="-470263" defTabSz="1881051">
              <a:spcBef>
                <a:spcPct val="20000"/>
              </a:spcBef>
              <a:buFont typeface="Arial" pitchFamily="34" charset="0"/>
              <a:buChar char="•"/>
              <a:defRPr sz="4134"/>
            </a:lvl8pPr>
            <a:lvl9pPr marL="7994468" indent="-470263" defTabSz="1881051">
              <a:spcBef>
                <a:spcPct val="20000"/>
              </a:spcBef>
              <a:buFont typeface="Arial" pitchFamily="34" charset="0"/>
              <a:buChar char="•"/>
              <a:defRPr sz="4134"/>
            </a:lvl9pPr>
          </a:lstStyle>
          <a:p>
            <a:r>
              <a:rPr lang="en-US" dirty="0">
                <a:solidFill>
                  <a:srgbClr val="002060"/>
                </a:solidFill>
              </a:rPr>
              <a:t>Objectives</a:t>
            </a:r>
            <a:endParaRPr lang="en-IN" dirty="0">
              <a:solidFill>
                <a:srgbClr val="002060"/>
              </a:solidFill>
            </a:endParaRPr>
          </a:p>
        </p:txBody>
      </p:sp>
      <p:sp>
        <p:nvSpPr>
          <p:cNvPr id="70" name="Text Placeholder 16"/>
          <p:cNvSpPr txBox="1">
            <a:spLocks/>
          </p:cNvSpPr>
          <p:nvPr/>
        </p:nvSpPr>
        <p:spPr>
          <a:xfrm>
            <a:off x="15963901" y="2840669"/>
            <a:ext cx="4817500" cy="549597"/>
          </a:xfrm>
          <a:prstGeom prst="rect">
            <a:avLst/>
          </a:prstGeom>
          <a:noFill/>
        </p:spPr>
        <p:txBody>
          <a:bodyPr wrap="square" lIns="58781" tIns="58781" rIns="58781" bIns="58781" anchor="ctr" anchorCtr="0">
            <a:spAutoFit/>
          </a:bodyPr>
          <a:lstStyle>
            <a:lvl1pPr marL="705395" indent="-705395" algn="ctr" defTabSz="1881051">
              <a:spcBef>
                <a:spcPct val="20000"/>
              </a:spcBef>
              <a:buFont typeface="Arial" pitchFamily="34" charset="0"/>
              <a:buNone/>
              <a:defRPr sz="2800" b="1" u="sng" baseline="0">
                <a:solidFill>
                  <a:srgbClr val="002060"/>
                </a:solidFill>
                <a:latin typeface="Bookman Old Style" panose="02050604050505020204" pitchFamily="18" charset="0"/>
              </a:defRPr>
            </a:lvl1pPr>
            <a:lvl2pPr marL="1528354" indent="-587829" defTabSz="1881051">
              <a:spcBef>
                <a:spcPct val="20000"/>
              </a:spcBef>
              <a:buFont typeface="Arial" pitchFamily="34" charset="0"/>
              <a:buChar char="–"/>
              <a:defRPr sz="5800"/>
            </a:lvl2pPr>
            <a:lvl3pPr marL="2351315" indent="-470263" defTabSz="1881051">
              <a:spcBef>
                <a:spcPct val="20000"/>
              </a:spcBef>
              <a:buFont typeface="Arial" pitchFamily="34" charset="0"/>
              <a:buChar char="•"/>
              <a:defRPr sz="4934"/>
            </a:lvl3pPr>
            <a:lvl4pPr marL="3291841" indent="-470263" defTabSz="1881051">
              <a:spcBef>
                <a:spcPct val="20000"/>
              </a:spcBef>
              <a:buFont typeface="Arial" pitchFamily="34" charset="0"/>
              <a:buChar char="–"/>
              <a:defRPr sz="4134"/>
            </a:lvl4pPr>
            <a:lvl5pPr marL="4232366" indent="-470263" defTabSz="1881051">
              <a:spcBef>
                <a:spcPct val="20000"/>
              </a:spcBef>
              <a:buFont typeface="Arial" pitchFamily="34" charset="0"/>
              <a:buChar char="»"/>
              <a:defRPr sz="4134"/>
            </a:lvl5pPr>
            <a:lvl6pPr marL="5172892" indent="-470263" defTabSz="1881051">
              <a:spcBef>
                <a:spcPct val="20000"/>
              </a:spcBef>
              <a:buFont typeface="Arial" pitchFamily="34" charset="0"/>
              <a:buChar char="•"/>
              <a:defRPr sz="4134"/>
            </a:lvl6pPr>
            <a:lvl7pPr marL="6113417" indent="-470263" defTabSz="1881051">
              <a:spcBef>
                <a:spcPct val="20000"/>
              </a:spcBef>
              <a:buFont typeface="Arial" pitchFamily="34" charset="0"/>
              <a:buChar char="•"/>
              <a:defRPr sz="4134"/>
            </a:lvl7pPr>
            <a:lvl8pPr marL="7053943" indent="-470263" defTabSz="1881051">
              <a:spcBef>
                <a:spcPct val="20000"/>
              </a:spcBef>
              <a:buFont typeface="Arial" pitchFamily="34" charset="0"/>
              <a:buChar char="•"/>
              <a:defRPr sz="4134"/>
            </a:lvl8pPr>
            <a:lvl9pPr marL="7994468" indent="-470263" defTabSz="1881051">
              <a:spcBef>
                <a:spcPct val="20000"/>
              </a:spcBef>
              <a:buFont typeface="Arial" pitchFamily="34" charset="0"/>
              <a:buChar char="•"/>
              <a:defRPr sz="4134"/>
            </a:lvl9pPr>
          </a:lstStyle>
          <a:p>
            <a:r>
              <a:rPr lang="en-US" dirty="0"/>
              <a:t>Results and Discussion</a:t>
            </a:r>
            <a:endParaRPr lang="en-IN" dirty="0"/>
          </a:p>
        </p:txBody>
      </p:sp>
      <p:sp>
        <p:nvSpPr>
          <p:cNvPr id="13" name="TextBox 12"/>
          <p:cNvSpPr txBox="1"/>
          <p:nvPr/>
        </p:nvSpPr>
        <p:spPr>
          <a:xfrm>
            <a:off x="14994161" y="10156885"/>
            <a:ext cx="6649990" cy="4401205"/>
          </a:xfrm>
          <a:prstGeom prst="rect">
            <a:avLst/>
          </a:prstGeom>
          <a:noFill/>
        </p:spPr>
        <p:txBody>
          <a:bodyPr wrap="square" rtlCol="0">
            <a:spAutoFit/>
          </a:bodyPr>
          <a:lstStyle/>
          <a:p>
            <a:pPr algn="just"/>
            <a:r>
              <a:rPr lang="en-US" sz="1400" dirty="0" smtClean="0">
                <a:cs typeface="Times New Roman" panose="02020603050405020304" pitchFamily="18" charset="0"/>
              </a:rPr>
              <a:t>Write Key References (use following format) ( Calibri 14 MS)</a:t>
            </a:r>
            <a:endParaRPr lang="en-US" sz="1400" b="1" dirty="0" smtClean="0">
              <a:cs typeface="Times New Roman" panose="02020603050405020304" pitchFamily="18" charset="0"/>
            </a:endParaRPr>
          </a:p>
          <a:p>
            <a:pPr algn="just"/>
            <a:endParaRPr lang="en-US" sz="1400" b="1" dirty="0" smtClean="0">
              <a:cs typeface="Times New Roman" panose="02020603050405020304" pitchFamily="18" charset="0"/>
            </a:endParaRPr>
          </a:p>
          <a:p>
            <a:pPr algn="just"/>
            <a:r>
              <a:rPr lang="en-US" sz="1400" b="1" dirty="0" smtClean="0">
                <a:cs typeface="Times New Roman" panose="02020603050405020304" pitchFamily="18" charset="0"/>
              </a:rPr>
              <a:t>Reference Books : </a:t>
            </a:r>
          </a:p>
          <a:p>
            <a:pPr algn="just"/>
            <a:r>
              <a:rPr lang="en-US" sz="1400" dirty="0" smtClean="0">
                <a:cs typeface="Times New Roman" panose="02020603050405020304" pitchFamily="18" charset="0"/>
              </a:rPr>
              <a:t>[1] Collier, G. J. and </a:t>
            </a:r>
            <a:r>
              <a:rPr lang="en-US" sz="1400" dirty="0" err="1" smtClean="0">
                <a:cs typeface="Times New Roman" panose="02020603050405020304" pitchFamily="18" charset="0"/>
              </a:rPr>
              <a:t>Thome</a:t>
            </a:r>
            <a:r>
              <a:rPr lang="en-US" sz="1400" dirty="0" smtClean="0">
                <a:cs typeface="Times New Roman" panose="02020603050405020304" pitchFamily="18" charset="0"/>
              </a:rPr>
              <a:t>, J. R., Convective boiling and condensation, 3rd ed., Oxford University Press, UK, 1996, pp. 110 – 112.</a:t>
            </a:r>
          </a:p>
          <a:p>
            <a:pPr algn="just"/>
            <a:r>
              <a:rPr lang="en-US" sz="1400" b="1" dirty="0" smtClean="0">
                <a:cs typeface="Times New Roman" panose="02020603050405020304" pitchFamily="18" charset="0"/>
              </a:rPr>
              <a:t>Papers from Journal or Transactions : </a:t>
            </a:r>
          </a:p>
          <a:p>
            <a:pPr algn="just"/>
            <a:r>
              <a:rPr lang="en-US" sz="1400" dirty="0" smtClean="0">
                <a:cs typeface="Times New Roman" panose="02020603050405020304" pitchFamily="18" charset="0"/>
              </a:rPr>
              <a:t>[1] Jung, D. S. and </a:t>
            </a:r>
            <a:r>
              <a:rPr lang="en-US" sz="1400" dirty="0" err="1" smtClean="0">
                <a:cs typeface="Times New Roman" panose="02020603050405020304" pitchFamily="18" charset="0"/>
              </a:rPr>
              <a:t>Radermacher</a:t>
            </a:r>
            <a:r>
              <a:rPr lang="en-US" sz="1400" dirty="0" smtClean="0">
                <a:cs typeface="Times New Roman" panose="02020603050405020304" pitchFamily="18" charset="0"/>
              </a:rPr>
              <a:t>, R., Transport properties and surface tension of pure and mixed refrigerants, ASHRAE Trans, 1991, 97 (1), pp. 90 – 98.</a:t>
            </a:r>
          </a:p>
          <a:p>
            <a:pPr algn="just"/>
            <a:r>
              <a:rPr lang="en-US" sz="1400" dirty="0" smtClean="0">
                <a:cs typeface="Times New Roman" panose="02020603050405020304" pitchFamily="18" charset="0"/>
              </a:rPr>
              <a:t>[2] Bansal, P. K., </a:t>
            </a:r>
            <a:r>
              <a:rPr lang="en-US" sz="1400" dirty="0" err="1" smtClean="0">
                <a:cs typeface="Times New Roman" panose="02020603050405020304" pitchFamily="18" charset="0"/>
              </a:rPr>
              <a:t>Rupasinghe</a:t>
            </a:r>
            <a:r>
              <a:rPr lang="en-US" sz="1400" dirty="0" smtClean="0">
                <a:cs typeface="Times New Roman" panose="02020603050405020304" pitchFamily="18" charset="0"/>
              </a:rPr>
              <a:t>, A. S. and Jain, A. S., An empirical correction for sizing capillary tubes, Int. Journal of Refrigeration, 1996, 19 (8), pp.497 – 505. </a:t>
            </a:r>
          </a:p>
          <a:p>
            <a:pPr algn="just"/>
            <a:r>
              <a:rPr lang="en-US" sz="1400" b="1" dirty="0" smtClean="0">
                <a:cs typeface="Times New Roman" panose="02020603050405020304" pitchFamily="18" charset="0"/>
              </a:rPr>
              <a:t>Papers from Conference Proceedings : </a:t>
            </a:r>
          </a:p>
          <a:p>
            <a:pPr algn="just"/>
            <a:r>
              <a:rPr lang="en-US" sz="1400" dirty="0" smtClean="0">
                <a:cs typeface="Times New Roman" panose="02020603050405020304" pitchFamily="18" charset="0"/>
              </a:rPr>
              <a:t>[1] </a:t>
            </a:r>
            <a:r>
              <a:rPr lang="en-US" sz="1400" dirty="0" err="1" smtClean="0">
                <a:cs typeface="Times New Roman" panose="02020603050405020304" pitchFamily="18" charset="0"/>
              </a:rPr>
              <a:t>Colbourne</a:t>
            </a:r>
            <a:r>
              <a:rPr lang="en-US" sz="1400" dirty="0" smtClean="0">
                <a:cs typeface="Times New Roman" panose="02020603050405020304" pitchFamily="18" charset="0"/>
              </a:rPr>
              <a:t>, D. and Ritter, T. J., Quantitative assessment of flammable refrigerants in room air conditioners, Proc. of the Sixteenth International Compressor Engineering Conference and Ninth International Refrigeration and Air Conditioning Conference, Purdue University, West Lafayette, Indiana, USA, 2002, pp. 34 – 40. </a:t>
            </a:r>
          </a:p>
          <a:p>
            <a:pPr algn="just"/>
            <a:r>
              <a:rPr lang="en-US" sz="1400" b="1" dirty="0" smtClean="0">
                <a:cs typeface="Times New Roman" panose="02020603050405020304" pitchFamily="18" charset="0"/>
              </a:rPr>
              <a:t>Reports, Handbooks etc. : </a:t>
            </a:r>
            <a:r>
              <a:rPr lang="en-US" sz="1400" dirty="0" smtClean="0">
                <a:cs typeface="Times New Roman" panose="02020603050405020304" pitchFamily="18" charset="0"/>
              </a:rPr>
              <a:t>United Nations Environmental </a:t>
            </a:r>
            <a:r>
              <a:rPr lang="en-US" sz="1400" dirty="0" err="1" smtClean="0">
                <a:cs typeface="Times New Roman" panose="02020603050405020304" pitchFamily="18" charset="0"/>
              </a:rPr>
              <a:t>Programme</a:t>
            </a:r>
            <a:r>
              <a:rPr lang="en-US" sz="1400" dirty="0" smtClean="0">
                <a:cs typeface="Times New Roman" panose="02020603050405020304" pitchFamily="18" charset="0"/>
              </a:rPr>
              <a:t>, Report of the Refrigeration, Air Conditioning and Heat Pumps, Technical Option Committee, 2002, Assessment - 2002. ASHRAE Handbook: Refrigeration, 1994 (Chapter 44) </a:t>
            </a:r>
          </a:p>
          <a:p>
            <a:pPr algn="just"/>
            <a:r>
              <a:rPr lang="en-US" sz="1400" b="1" dirty="0" smtClean="0">
                <a:cs typeface="Times New Roman" panose="02020603050405020304" pitchFamily="18" charset="0"/>
              </a:rPr>
              <a:t>Patent : </a:t>
            </a:r>
            <a:r>
              <a:rPr lang="en-US" sz="1400" dirty="0" smtClean="0">
                <a:cs typeface="Times New Roman" panose="02020603050405020304" pitchFamily="18" charset="0"/>
              </a:rPr>
              <a:t>Patent no, Country (in parenthesis), date of application, title, year. Internet : www.(Site) [Give full length URL] accessed on date </a:t>
            </a:r>
            <a:endParaRPr lang="en-US" sz="1400" dirty="0">
              <a:cs typeface="Times New Roman" panose="02020603050405020304" pitchFamily="18" charset="0"/>
            </a:endParaRPr>
          </a:p>
        </p:txBody>
      </p:sp>
      <p:sp>
        <p:nvSpPr>
          <p:cNvPr id="73" name="Text Placeholder 58"/>
          <p:cNvSpPr>
            <a:spLocks noGrp="1"/>
          </p:cNvSpPr>
          <p:nvPr>
            <p:ph type="body" sz="quarter" idx="199"/>
          </p:nvPr>
        </p:nvSpPr>
        <p:spPr>
          <a:xfrm>
            <a:off x="1969925" y="49702"/>
            <a:ext cx="16511452" cy="834414"/>
          </a:xfrm>
        </p:spPr>
        <p:txBody>
          <a:bodyPr>
            <a:normAutofit/>
          </a:bodyPr>
          <a:lstStyle/>
          <a:p>
            <a:r>
              <a:rPr lang="en-US" dirty="0" smtClean="0">
                <a:solidFill>
                  <a:srgbClr val="C00000"/>
                </a:solidFill>
              </a:rPr>
              <a:t>           </a:t>
            </a:r>
            <a:r>
              <a:rPr lang="en-US" dirty="0" smtClean="0">
                <a:solidFill>
                  <a:srgbClr val="002060"/>
                </a:solidFill>
              </a:rPr>
              <a:t>Title of Your Project</a:t>
            </a:r>
            <a:endParaRPr lang="en-IN" dirty="0">
              <a:solidFill>
                <a:srgbClr val="002060"/>
              </a:solidFill>
            </a:endParaRPr>
          </a:p>
        </p:txBody>
      </p:sp>
      <p:sp>
        <p:nvSpPr>
          <p:cNvPr id="76" name="Text Placeholder 56"/>
          <p:cNvSpPr txBox="1">
            <a:spLocks/>
          </p:cNvSpPr>
          <p:nvPr/>
        </p:nvSpPr>
        <p:spPr>
          <a:xfrm>
            <a:off x="-2613484" y="696198"/>
            <a:ext cx="24767178" cy="598230"/>
          </a:xfrm>
          <a:prstGeom prst="rect">
            <a:avLst/>
          </a:prstGeom>
        </p:spPr>
        <p:txBody>
          <a:bodyPr>
            <a:noAutofit/>
          </a:bodyPr>
          <a:lstStyle>
            <a:lvl1pPr marL="705395" indent="-705395" algn="ctr" defTabSz="1881051" rtl="0" eaLnBrk="1" latinLnBrk="0" hangingPunct="1">
              <a:spcBef>
                <a:spcPct val="20000"/>
              </a:spcBef>
              <a:buFontTx/>
              <a:buNone/>
              <a:defRPr sz="2667" kern="1200">
                <a:solidFill>
                  <a:schemeClr val="bg1"/>
                </a:solidFill>
                <a:latin typeface="+mn-lt"/>
                <a:ea typeface="+mn-ea"/>
                <a:cs typeface="+mn-cs"/>
              </a:defRPr>
            </a:lvl1pPr>
            <a:lvl2pPr marL="1528354" indent="-587829" algn="l" defTabSz="1881051" rtl="0" eaLnBrk="1" latinLnBrk="0" hangingPunct="1">
              <a:spcBef>
                <a:spcPct val="20000"/>
              </a:spcBef>
              <a:buFontTx/>
              <a:buNone/>
              <a:defRPr sz="4800" kern="1200">
                <a:solidFill>
                  <a:schemeClr val="tx1"/>
                </a:solidFill>
                <a:latin typeface="+mn-lt"/>
                <a:ea typeface="+mn-ea"/>
                <a:cs typeface="+mn-cs"/>
              </a:defRPr>
            </a:lvl2pPr>
            <a:lvl3pPr marL="2351315" indent="-470263" algn="l" defTabSz="1881051" rtl="0" eaLnBrk="1" latinLnBrk="0" hangingPunct="1">
              <a:spcBef>
                <a:spcPct val="20000"/>
              </a:spcBef>
              <a:buFontTx/>
              <a:buNone/>
              <a:defRPr sz="4800" kern="1200">
                <a:solidFill>
                  <a:schemeClr val="tx1"/>
                </a:solidFill>
                <a:latin typeface="+mn-lt"/>
                <a:ea typeface="+mn-ea"/>
                <a:cs typeface="+mn-cs"/>
              </a:defRPr>
            </a:lvl3pPr>
            <a:lvl4pPr marL="3291841" indent="-470263" algn="l" defTabSz="1881051" rtl="0" eaLnBrk="1" latinLnBrk="0" hangingPunct="1">
              <a:spcBef>
                <a:spcPct val="20000"/>
              </a:spcBef>
              <a:buFontTx/>
              <a:buNone/>
              <a:defRPr sz="4800" kern="1200">
                <a:solidFill>
                  <a:schemeClr val="tx1"/>
                </a:solidFill>
                <a:latin typeface="+mn-lt"/>
                <a:ea typeface="+mn-ea"/>
                <a:cs typeface="+mn-cs"/>
              </a:defRPr>
            </a:lvl4pPr>
            <a:lvl5pPr marL="4232366" indent="-470263" algn="l" defTabSz="1881051" rtl="0" eaLnBrk="1" latinLnBrk="0" hangingPunct="1">
              <a:spcBef>
                <a:spcPct val="20000"/>
              </a:spcBef>
              <a:buFontTx/>
              <a:buNone/>
              <a:defRPr sz="4800" kern="1200">
                <a:solidFill>
                  <a:schemeClr val="tx1"/>
                </a:solidFill>
                <a:latin typeface="+mn-lt"/>
                <a:ea typeface="+mn-ea"/>
                <a:cs typeface="+mn-cs"/>
              </a:defRPr>
            </a:lvl5pPr>
            <a:lvl6pPr marL="5172892" indent="-470263" algn="l" defTabSz="1881051" rtl="0" eaLnBrk="1" latinLnBrk="0" hangingPunct="1">
              <a:spcBef>
                <a:spcPct val="20000"/>
              </a:spcBef>
              <a:buFont typeface="Arial" pitchFamily="34" charset="0"/>
              <a:buChar char="•"/>
              <a:defRPr sz="4134" kern="1200">
                <a:solidFill>
                  <a:schemeClr val="tx1"/>
                </a:solidFill>
                <a:latin typeface="+mn-lt"/>
                <a:ea typeface="+mn-ea"/>
                <a:cs typeface="+mn-cs"/>
              </a:defRPr>
            </a:lvl6pPr>
            <a:lvl7pPr marL="6113417" indent="-470263" algn="l" defTabSz="1881051" rtl="0" eaLnBrk="1" latinLnBrk="0" hangingPunct="1">
              <a:spcBef>
                <a:spcPct val="20000"/>
              </a:spcBef>
              <a:buFont typeface="Arial" pitchFamily="34" charset="0"/>
              <a:buChar char="•"/>
              <a:defRPr sz="4134" kern="1200">
                <a:solidFill>
                  <a:schemeClr val="tx1"/>
                </a:solidFill>
                <a:latin typeface="+mn-lt"/>
                <a:ea typeface="+mn-ea"/>
                <a:cs typeface="+mn-cs"/>
              </a:defRPr>
            </a:lvl7pPr>
            <a:lvl8pPr marL="7053943" indent="-470263" algn="l" defTabSz="1881051" rtl="0" eaLnBrk="1" latinLnBrk="0" hangingPunct="1">
              <a:spcBef>
                <a:spcPct val="20000"/>
              </a:spcBef>
              <a:buFont typeface="Arial" pitchFamily="34" charset="0"/>
              <a:buChar char="•"/>
              <a:defRPr sz="4134" kern="1200">
                <a:solidFill>
                  <a:schemeClr val="tx1"/>
                </a:solidFill>
                <a:latin typeface="+mn-lt"/>
                <a:ea typeface="+mn-ea"/>
                <a:cs typeface="+mn-cs"/>
              </a:defRPr>
            </a:lvl8pPr>
            <a:lvl9pPr marL="7994468" indent="-470263" algn="l" defTabSz="1881051" rtl="0" eaLnBrk="1" latinLnBrk="0" hangingPunct="1">
              <a:spcBef>
                <a:spcPct val="20000"/>
              </a:spcBef>
              <a:buFont typeface="Arial" pitchFamily="34" charset="0"/>
              <a:buChar char="•"/>
              <a:defRPr sz="4134" kern="1200">
                <a:solidFill>
                  <a:schemeClr val="tx1"/>
                </a:solidFill>
                <a:latin typeface="+mn-lt"/>
                <a:ea typeface="+mn-ea"/>
                <a:cs typeface="+mn-cs"/>
              </a:defRPr>
            </a:lvl9pPr>
          </a:lstStyle>
          <a:p>
            <a:r>
              <a:rPr lang="en-US" sz="2600" dirty="0" smtClean="0">
                <a:solidFill>
                  <a:srgbClr val="FFFF00"/>
                </a:solidFill>
              </a:rPr>
              <a:t>                       </a:t>
            </a:r>
            <a:r>
              <a:rPr lang="en-US" sz="2600" dirty="0" smtClean="0">
                <a:solidFill>
                  <a:srgbClr val="002060"/>
                </a:solidFill>
              </a:rPr>
              <a:t>Names of Project Group Members </a:t>
            </a:r>
          </a:p>
          <a:p>
            <a:r>
              <a:rPr lang="en-US" sz="2600" dirty="0" smtClean="0">
                <a:solidFill>
                  <a:srgbClr val="002060"/>
                </a:solidFill>
              </a:rPr>
              <a:t>                          Guide Name</a:t>
            </a:r>
            <a:endParaRPr lang="en-IN" sz="2600" dirty="0">
              <a:solidFill>
                <a:srgbClr val="002060"/>
              </a:solidFill>
            </a:endParaRPr>
          </a:p>
        </p:txBody>
      </p:sp>
      <p:sp>
        <p:nvSpPr>
          <p:cNvPr id="77" name="Text Placeholder 57"/>
          <p:cNvSpPr>
            <a:spLocks noGrp="1"/>
          </p:cNvSpPr>
          <p:nvPr>
            <p:ph type="body" sz="quarter" idx="195"/>
          </p:nvPr>
        </p:nvSpPr>
        <p:spPr>
          <a:xfrm>
            <a:off x="155575" y="1591150"/>
            <a:ext cx="21467696" cy="1018740"/>
          </a:xfrm>
        </p:spPr>
        <p:txBody>
          <a:bodyPr/>
          <a:lstStyle/>
          <a:p>
            <a:pPr algn="ctr"/>
            <a:r>
              <a:rPr lang="en-US" sz="2600" b="1" dirty="0" smtClean="0">
                <a:solidFill>
                  <a:srgbClr val="002060"/>
                </a:solidFill>
                <a:latin typeface="+mj-lt"/>
              </a:rPr>
              <a:t>Department of Mechanical Engineering</a:t>
            </a:r>
            <a:endParaRPr lang="en-US" sz="1600" b="1" i="1" dirty="0" smtClean="0">
              <a:solidFill>
                <a:srgbClr val="002060"/>
              </a:solidFill>
              <a:latin typeface="+mj-lt"/>
            </a:endParaRPr>
          </a:p>
          <a:p>
            <a:pPr algn="ctr"/>
            <a:endParaRPr lang="en-IN" sz="2600" b="1" dirty="0">
              <a:solidFill>
                <a:srgbClr val="FFFF00"/>
              </a:solidFill>
              <a:latin typeface="+mj-lt"/>
            </a:endParaRPr>
          </a:p>
        </p:txBody>
      </p:sp>
      <p:sp>
        <p:nvSpPr>
          <p:cNvPr id="80" name="Text Placeholder 6"/>
          <p:cNvSpPr>
            <a:spLocks noGrp="1"/>
          </p:cNvSpPr>
          <p:nvPr>
            <p:ph type="body" sz="quarter" idx="24"/>
          </p:nvPr>
        </p:nvSpPr>
        <p:spPr>
          <a:xfrm>
            <a:off x="7368210" y="9592860"/>
            <a:ext cx="7317461" cy="1023573"/>
          </a:xfrm>
          <a:noFill/>
        </p:spPr>
        <p:txBody>
          <a:bodyPr wrap="square" lIns="58781" tIns="58781" rIns="58781" bIns="58781" anchor="ctr" anchorCtr="0">
            <a:spAutoFit/>
          </a:bodyPr>
          <a:lstStyle/>
          <a:p>
            <a:r>
              <a:rPr lang="en-US" sz="2800" dirty="0">
                <a:solidFill>
                  <a:srgbClr val="002060"/>
                </a:solidFill>
                <a:latin typeface="Bookman Old Style" panose="02050604050505020204" pitchFamily="18" charset="0"/>
              </a:rPr>
              <a:t>Brief Working of Project Model  </a:t>
            </a:r>
            <a:r>
              <a:rPr lang="en-US" sz="2800" dirty="0" smtClean="0">
                <a:solidFill>
                  <a:srgbClr val="002060"/>
                </a:solidFill>
                <a:latin typeface="Bookman Old Style" panose="02050604050505020204" pitchFamily="18" charset="0"/>
              </a:rPr>
              <a:t>       </a:t>
            </a:r>
            <a:r>
              <a:rPr lang="en-US" sz="1400" i="1" dirty="0" smtClean="0">
                <a:solidFill>
                  <a:srgbClr val="002060"/>
                </a:solidFill>
                <a:latin typeface="Bookman Old Style" panose="02050604050505020204" pitchFamily="18" charset="0"/>
              </a:rPr>
              <a:t>(</a:t>
            </a:r>
            <a:r>
              <a:rPr lang="en-US" sz="1400" i="1" dirty="0">
                <a:solidFill>
                  <a:srgbClr val="002060"/>
                </a:solidFill>
                <a:latin typeface="Bookman Old Style" panose="02050604050505020204" pitchFamily="18" charset="0"/>
              </a:rPr>
              <a:t>With photograph</a:t>
            </a:r>
            <a:r>
              <a:rPr lang="en-US" sz="1400" i="1" dirty="0" smtClean="0">
                <a:solidFill>
                  <a:srgbClr val="002060"/>
                </a:solidFill>
                <a:latin typeface="Bookman Old Style" panose="02050604050505020204" pitchFamily="18" charset="0"/>
              </a:rPr>
              <a:t>)</a:t>
            </a:r>
          </a:p>
          <a:p>
            <a:endParaRPr lang="en-IN" sz="1400" i="1" dirty="0">
              <a:solidFill>
                <a:srgbClr val="002060"/>
              </a:solidFill>
              <a:latin typeface="Bookman Old Style" panose="02050604050505020204" pitchFamily="18" charset="0"/>
            </a:endParaRPr>
          </a:p>
        </p:txBody>
      </p:sp>
      <p:sp>
        <p:nvSpPr>
          <p:cNvPr id="82" name="Text Placeholder 160"/>
          <p:cNvSpPr>
            <a:spLocks noGrp="1"/>
          </p:cNvSpPr>
          <p:nvPr>
            <p:ph type="body" sz="quarter" idx="196"/>
          </p:nvPr>
        </p:nvSpPr>
        <p:spPr>
          <a:xfrm>
            <a:off x="15082987" y="3693069"/>
            <a:ext cx="6378164" cy="1492716"/>
          </a:xfrm>
        </p:spPr>
        <p:txBody>
          <a:bodyPr wrap="square" lIns="68580" tIns="68580" rIns="68580" bIns="68580">
            <a:spAutoFit/>
          </a:bodyPr>
          <a:lstStyle/>
          <a:p>
            <a:pPr algn="ctr"/>
            <a:r>
              <a:rPr lang="en-US" sz="2000" dirty="0">
                <a:latin typeface="+mn-lt"/>
              </a:rPr>
              <a:t>Type here key results of your project with  Performance Graph (if applicable</a:t>
            </a:r>
            <a:r>
              <a:rPr lang="en-US" sz="2000" dirty="0" smtClean="0">
                <a:latin typeface="+mn-lt"/>
              </a:rPr>
              <a:t>)</a:t>
            </a:r>
          </a:p>
          <a:p>
            <a:pPr algn="ctr"/>
            <a:r>
              <a:rPr lang="en-US" sz="2000" dirty="0"/>
              <a:t>Font –Calibri 20</a:t>
            </a:r>
            <a:endParaRPr lang="en-IN" sz="2000" dirty="0"/>
          </a:p>
          <a:p>
            <a:pPr algn="ctr"/>
            <a:endParaRPr lang="en-US" sz="2000" dirty="0">
              <a:latin typeface="+mn-lt"/>
            </a:endParaRPr>
          </a:p>
        </p:txBody>
      </p:sp>
      <p:pic>
        <p:nvPicPr>
          <p:cNvPr id="71" name="Picture 70" descr="logo of AVCOE (2).jpg"/>
          <p:cNvPicPr>
            <a:picLocks noGrp="1" noChangeAspect="1"/>
          </p:cNvPicPr>
          <p:nvPr isPhoto="1"/>
        </p:nvPicPr>
        <p:blipFill>
          <a:blip r:embed="rId2">
            <a:lum/>
          </a:blip>
          <a:stretch>
            <a:fillRect/>
          </a:stretch>
        </p:blipFill>
        <p:spPr>
          <a:xfrm>
            <a:off x="44215" y="65050"/>
            <a:ext cx="2832335" cy="2243935"/>
          </a:xfrm>
          <a:prstGeom prst="rect">
            <a:avLst/>
          </a:prstGeom>
          <a:noFill/>
          <a:ln>
            <a:noFill/>
          </a:ln>
        </p:spPr>
      </p:pic>
      <p:sp>
        <p:nvSpPr>
          <p:cNvPr id="72" name="Rectangle 71"/>
          <p:cNvSpPr/>
          <p:nvPr/>
        </p:nvSpPr>
        <p:spPr>
          <a:xfrm>
            <a:off x="15707176" y="1549937"/>
            <a:ext cx="6626349" cy="1723549"/>
          </a:xfrm>
          <a:prstGeom prst="rect">
            <a:avLst/>
          </a:prstGeom>
          <a:noFill/>
        </p:spPr>
        <p:txBody>
          <a:bodyPr wrap="square" lIns="60960" tIns="30480" rIns="60960" bIns="30480">
            <a:spAutoFit/>
          </a:bodyPr>
          <a:lstStyle/>
          <a:p>
            <a:pPr algn="ctr"/>
            <a:r>
              <a:rPr lang="en-US" sz="5400" b="1" dirty="0">
                <a:ln w="6600">
                  <a:solidFill>
                    <a:schemeClr val="accent2"/>
                  </a:solidFill>
                  <a:prstDash val="solid"/>
                </a:ln>
                <a:solidFill>
                  <a:srgbClr val="002060"/>
                </a:solidFill>
                <a:effectLst>
                  <a:outerShdw dist="38100" dir="2700000" algn="tl" rotWithShape="0">
                    <a:schemeClr val="accent2"/>
                  </a:outerShdw>
                </a:effectLst>
              </a:rPr>
              <a:t>AMRUT E    PO </a:t>
            </a:r>
            <a:r>
              <a:rPr lang="en-US" sz="5400" b="1" dirty="0" smtClean="0">
                <a:ln w="6600">
                  <a:solidFill>
                    <a:schemeClr val="accent2"/>
                  </a:solidFill>
                  <a:prstDash val="solid"/>
                </a:ln>
                <a:solidFill>
                  <a:srgbClr val="002060"/>
                </a:solidFill>
                <a:effectLst>
                  <a:outerShdw dist="38100" dir="2700000" algn="tl" rotWithShape="0">
                    <a:schemeClr val="accent2"/>
                  </a:outerShdw>
                </a:effectLst>
              </a:rPr>
              <a:t>2025</a:t>
            </a:r>
            <a:endParaRPr lang="en-US" sz="5400" b="1" dirty="0">
              <a:ln w="6600">
                <a:solidFill>
                  <a:schemeClr val="accent2"/>
                </a:solidFill>
                <a:prstDash val="solid"/>
              </a:ln>
              <a:solidFill>
                <a:srgbClr val="002060"/>
              </a:solidFill>
              <a:effectLst>
                <a:outerShdw dist="38100" dir="2700000" algn="tl" rotWithShape="0">
                  <a:schemeClr val="accent2"/>
                </a:outerShdw>
              </a:effectLst>
            </a:endParaRPr>
          </a:p>
          <a:p>
            <a:pPr algn="ctr"/>
            <a:r>
              <a:rPr lang="en-US" sz="5400" b="1" dirty="0">
                <a:ln w="6600">
                  <a:solidFill>
                    <a:schemeClr val="accent2"/>
                  </a:solidFill>
                  <a:prstDash val="solid"/>
                </a:ln>
                <a:solidFill>
                  <a:srgbClr val="002060"/>
                </a:solidFill>
                <a:effectLst>
                  <a:outerShdw dist="38100" dir="2700000" algn="tl" rotWithShape="0">
                    <a:schemeClr val="accent2"/>
                  </a:outerShdw>
                </a:effectLst>
              </a:rPr>
              <a:t>  </a:t>
            </a:r>
          </a:p>
        </p:txBody>
      </p:sp>
      <p:pic>
        <p:nvPicPr>
          <p:cNvPr id="75" name="Picture Placeholder 72"/>
          <p:cNvPicPr>
            <a:picLocks noChangeAspect="1"/>
          </p:cNvPicPr>
          <p:nvPr/>
        </p:nvPicPr>
        <p:blipFill rotWithShape="1">
          <a:blip r:embed="rId3">
            <a:extLst>
              <a:ext uri="{28A0092B-C50C-407E-A947-70E740481C1C}">
                <a14:useLocalDpi xmlns:a14="http://schemas.microsoft.com/office/drawing/2010/main" val="0"/>
              </a:ext>
            </a:extLst>
          </a:blip>
          <a:srcRect l="47242" t="3091" r="43268" b="34875"/>
          <a:stretch/>
        </p:blipFill>
        <p:spPr>
          <a:xfrm>
            <a:off x="18812921" y="1676696"/>
            <a:ext cx="719657" cy="761991"/>
          </a:xfrm>
          <a:prstGeom prst="rect">
            <a:avLst/>
          </a:prstGeom>
        </p:spPr>
      </p:pic>
      <p:sp>
        <p:nvSpPr>
          <p:cNvPr id="18" name="AutoShape 2" descr="Amrutvahini Sheti and Shikshan Vikas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 name="Picture 19"/>
          <p:cNvPicPr>
            <a:picLocks noChangeAspect="1"/>
          </p:cNvPicPr>
          <p:nvPr/>
        </p:nvPicPr>
        <p:blipFill>
          <a:blip r:embed="rId4"/>
          <a:stretch>
            <a:fillRect/>
          </a:stretch>
        </p:blipFill>
        <p:spPr>
          <a:xfrm>
            <a:off x="16569281" y="59518"/>
            <a:ext cx="5092635" cy="1385671"/>
          </a:xfrm>
          <a:prstGeom prst="rect">
            <a:avLst/>
          </a:prstGeom>
        </p:spPr>
      </p:pic>
      <p:sp>
        <p:nvSpPr>
          <p:cNvPr id="21" name="Oval 20"/>
          <p:cNvSpPr/>
          <p:nvPr/>
        </p:nvSpPr>
        <p:spPr>
          <a:xfrm>
            <a:off x="4074833" y="679068"/>
            <a:ext cx="2097367" cy="1230719"/>
          </a:xfrm>
          <a:prstGeom prst="ellipse">
            <a:avLst/>
          </a:prstGeom>
          <a:solidFill>
            <a:srgbClr val="3BBF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rPr>
              <a:t>Mech.</a:t>
            </a:r>
          </a:p>
          <a:p>
            <a:pPr algn="ctr"/>
            <a:r>
              <a:rPr lang="en-US" sz="3600" dirty="0" smtClean="0">
                <a:solidFill>
                  <a:schemeClr val="tx1"/>
                </a:solidFill>
              </a:rPr>
              <a:t>12</a:t>
            </a:r>
            <a:endParaRPr lang="en-IN" sz="3600" dirty="0">
              <a:solidFill>
                <a:schemeClr val="tx1"/>
              </a:solidFill>
            </a:endParaRPr>
          </a:p>
        </p:txBody>
      </p:sp>
    </p:spTree>
    <p:extLst>
      <p:ext uri="{BB962C8B-B14F-4D97-AF65-F5344CB8AC3E}">
        <p14:creationId xmlns:p14="http://schemas.microsoft.com/office/powerpoint/2010/main" val="81988500"/>
      </p:ext>
    </p:extLst>
  </p:cSld>
  <p:clrMapOvr>
    <a:masterClrMapping/>
  </p:clrMapOvr>
  <p:timing>
    <p:tnLst>
      <p:par>
        <p:cTn id="1" dur="indefinite" restart="never" nodeType="tmRoot"/>
      </p:par>
    </p:tnLst>
  </p:timing>
</p:sld>
</file>

<file path=ppt/theme/theme1.xml><?xml version="1.0" encoding="utf-8"?>
<a:theme xmlns:a="http://schemas.openxmlformats.org/drawingml/2006/main" name="PosterPresentations.com-36x72-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PosterPresentations.com-48x96-Template-V2">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lassic 3 Columns">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PosterPresentations.com-36x72-Template-V2b</Template>
  <TotalTime>1265</TotalTime>
  <Words>461</Words>
  <Application>Microsoft Office PowerPoint</Application>
  <PresentationFormat>Custom</PresentationFormat>
  <Paragraphs>51</Paragraphs>
  <Slides>1</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vt:i4>
      </vt:variant>
    </vt:vector>
  </HeadingPairs>
  <TitlesOfParts>
    <vt:vector size="9" baseType="lpstr">
      <vt:lpstr>Arial</vt:lpstr>
      <vt:lpstr>Bookman Old Style</vt:lpstr>
      <vt:lpstr>Calibri</vt:lpstr>
      <vt:lpstr>Times New Roman</vt:lpstr>
      <vt:lpstr>Trebuchet MS</vt:lpstr>
      <vt:lpstr>PosterPresentations.com-36x72-Template-V2b</vt:lpstr>
      <vt:lpstr>1_PosterPresentations.com-48x96-Template-V2</vt:lpstr>
      <vt:lpstr>1_Classic 3 Columns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PosterPresentations.com - 510.649.3001</dc:creator>
  <cp:lastModifiedBy>DELL</cp:lastModifiedBy>
  <cp:revision>167</cp:revision>
  <dcterms:created xsi:type="dcterms:W3CDTF">2011-04-21T17:12:27Z</dcterms:created>
  <dcterms:modified xsi:type="dcterms:W3CDTF">2025-04-02T10:12:05Z</dcterms:modified>
</cp:coreProperties>
</file>