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5" r:id="rId2"/>
    <p:sldId id="268" r:id="rId3"/>
    <p:sldId id="258" r:id="rId4"/>
    <p:sldId id="259" r:id="rId5"/>
    <p:sldId id="267" r:id="rId6"/>
    <p:sldId id="266" r:id="rId7"/>
    <p:sldId id="261" r:id="rId8"/>
    <p:sldId id="262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DDCAA-BC7F-4B25-AA0E-54697AFCD7C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06060E-FDAE-439D-9ABA-B6EB3A26C63E}">
      <dgm:prSet/>
      <dgm:spPr/>
      <dgm:t>
        <a:bodyPr/>
        <a:lstStyle/>
        <a:p>
          <a:pPr rtl="0"/>
          <a:r>
            <a:rPr lang="en-IN" dirty="0" smtClean="0"/>
            <a:t>Thank You…</a:t>
          </a:r>
          <a:endParaRPr lang="en-IN" dirty="0"/>
        </a:p>
      </dgm:t>
    </dgm:pt>
    <dgm:pt modelId="{ECA37CDC-7948-4C8A-A6FB-008655D88DCA}" type="parTrans" cxnId="{F83D9D80-A44F-4B93-882C-E0D78B980CA3}">
      <dgm:prSet/>
      <dgm:spPr/>
      <dgm:t>
        <a:bodyPr/>
        <a:lstStyle/>
        <a:p>
          <a:endParaRPr lang="en-US"/>
        </a:p>
      </dgm:t>
    </dgm:pt>
    <dgm:pt modelId="{900A110A-204A-41BA-9AE0-AB9A10CD181F}" type="sibTrans" cxnId="{F83D9D80-A44F-4B93-882C-E0D78B980CA3}">
      <dgm:prSet/>
      <dgm:spPr/>
      <dgm:t>
        <a:bodyPr/>
        <a:lstStyle/>
        <a:p>
          <a:endParaRPr lang="en-US"/>
        </a:p>
      </dgm:t>
    </dgm:pt>
    <dgm:pt modelId="{8F48325D-6E20-4138-8D94-1EDF0B556EDC}" type="pres">
      <dgm:prSet presAssocID="{F92DDCAA-BC7F-4B25-AA0E-54697AFCD7C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93BA011-31A5-4992-8DA2-9A76055717CB}" type="pres">
      <dgm:prSet presAssocID="{8406060E-FDAE-439D-9ABA-B6EB3A26C63E}" presName="circle1" presStyleLbl="node1" presStyleIdx="0" presStyleCnt="1"/>
      <dgm:spPr/>
    </dgm:pt>
    <dgm:pt modelId="{3E04438D-5AC5-43C4-9A81-A5F4F9DCDC49}" type="pres">
      <dgm:prSet presAssocID="{8406060E-FDAE-439D-9ABA-B6EB3A26C63E}" presName="space" presStyleCnt="0"/>
      <dgm:spPr/>
    </dgm:pt>
    <dgm:pt modelId="{4C77CF11-47BA-45C6-836F-35132C292149}" type="pres">
      <dgm:prSet presAssocID="{8406060E-FDAE-439D-9ABA-B6EB3A26C63E}" presName="rect1" presStyleLbl="alignAcc1" presStyleIdx="0" presStyleCnt="1"/>
      <dgm:spPr/>
    </dgm:pt>
    <dgm:pt modelId="{55B3A6EB-C85D-40DA-891F-04381DF8AE03}" type="pres">
      <dgm:prSet presAssocID="{8406060E-FDAE-439D-9ABA-B6EB3A26C63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83D9D80-A44F-4B93-882C-E0D78B980CA3}" srcId="{F92DDCAA-BC7F-4B25-AA0E-54697AFCD7CC}" destId="{8406060E-FDAE-439D-9ABA-B6EB3A26C63E}" srcOrd="0" destOrd="0" parTransId="{ECA37CDC-7948-4C8A-A6FB-008655D88DCA}" sibTransId="{900A110A-204A-41BA-9AE0-AB9A10CD181F}"/>
    <dgm:cxn modelId="{C80B16C1-C344-43D7-889E-DE798F9F0D6A}" type="presOf" srcId="{F92DDCAA-BC7F-4B25-AA0E-54697AFCD7CC}" destId="{8F48325D-6E20-4138-8D94-1EDF0B556EDC}" srcOrd="0" destOrd="0" presId="urn:microsoft.com/office/officeart/2005/8/layout/target3"/>
    <dgm:cxn modelId="{E5CC3CDD-41D2-4319-A76C-86F7CD81CE27}" type="presOf" srcId="{8406060E-FDAE-439D-9ABA-B6EB3A26C63E}" destId="{55B3A6EB-C85D-40DA-891F-04381DF8AE03}" srcOrd="1" destOrd="0" presId="urn:microsoft.com/office/officeart/2005/8/layout/target3"/>
    <dgm:cxn modelId="{D4C9187A-BC27-4CDD-9017-F3FE88C28F49}" type="presOf" srcId="{8406060E-FDAE-439D-9ABA-B6EB3A26C63E}" destId="{4C77CF11-47BA-45C6-836F-35132C292149}" srcOrd="0" destOrd="0" presId="urn:microsoft.com/office/officeart/2005/8/layout/target3"/>
    <dgm:cxn modelId="{8132D53A-0B2C-4FC8-A276-9331AAC5F1DF}" type="presParOf" srcId="{8F48325D-6E20-4138-8D94-1EDF0B556EDC}" destId="{193BA011-31A5-4992-8DA2-9A76055717CB}" srcOrd="0" destOrd="0" presId="urn:microsoft.com/office/officeart/2005/8/layout/target3"/>
    <dgm:cxn modelId="{AC97328D-B136-40C9-A7A1-B0250870A722}" type="presParOf" srcId="{8F48325D-6E20-4138-8D94-1EDF0B556EDC}" destId="{3E04438D-5AC5-43C4-9A81-A5F4F9DCDC49}" srcOrd="1" destOrd="0" presId="urn:microsoft.com/office/officeart/2005/8/layout/target3"/>
    <dgm:cxn modelId="{D10936E6-D144-457A-991C-6176F95CD984}" type="presParOf" srcId="{8F48325D-6E20-4138-8D94-1EDF0B556EDC}" destId="{4C77CF11-47BA-45C6-836F-35132C292149}" srcOrd="2" destOrd="0" presId="urn:microsoft.com/office/officeart/2005/8/layout/target3"/>
    <dgm:cxn modelId="{F7723227-3186-4956-A803-2FAF68F1068B}" type="presParOf" srcId="{8F48325D-6E20-4138-8D94-1EDF0B556EDC}" destId="{55B3A6EB-C85D-40DA-891F-04381DF8AE0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A011-31A5-4992-8DA2-9A76055717CB}">
      <dsp:nvSpPr>
        <dsp:cNvPr id="0" name=""/>
        <dsp:cNvSpPr/>
      </dsp:nvSpPr>
      <dsp:spPr>
        <a:xfrm>
          <a:off x="0" y="0"/>
          <a:ext cx="2189285" cy="218928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7CF11-47BA-45C6-836F-35132C292149}">
      <dsp:nvSpPr>
        <dsp:cNvPr id="0" name=""/>
        <dsp:cNvSpPr/>
      </dsp:nvSpPr>
      <dsp:spPr>
        <a:xfrm>
          <a:off x="1094642" y="0"/>
          <a:ext cx="7502025" cy="21892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/>
            <a:t>Thank You…</a:t>
          </a:r>
          <a:endParaRPr lang="en-IN" sz="6500" kern="1200" dirty="0"/>
        </a:p>
      </dsp:txBody>
      <dsp:txXfrm>
        <a:off x="1094642" y="0"/>
        <a:ext cx="7502025" cy="2189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E4F41-1C40-4D3D-B27F-E10B8601649E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0D39E-09C5-4DDB-B7A9-A2B1C8F65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0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985" y="175846"/>
            <a:ext cx="64183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AMRUTVAHINI COLLEGE OF ENGINEERING,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SANGAMNER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2024-2025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BlockShare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Secure Data Sharing Platform”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69" y="2406883"/>
            <a:ext cx="1639216" cy="1639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9769" y="4046099"/>
            <a:ext cx="5468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Computer Engineering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Id-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B-06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Abhijit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(4228)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Nivrutti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(4240)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Sayyad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Mohammadsaani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(4234)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51" y="5885411"/>
            <a:ext cx="990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                          		     Project Coordinator:                                      H.O.D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K. U.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Rahane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     </a:t>
            </a:r>
            <a:r>
              <a:rPr lang="en-IN" dirty="0" err="1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Dr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.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D. R. </a:t>
            </a:r>
            <a:r>
              <a:rPr lang="en-IN" dirty="0" err="1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Patil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 /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Dr.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R. G. </a:t>
            </a:r>
            <a:r>
              <a:rPr lang="en-IN" dirty="0" err="1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Tambe</a:t>
            </a:r>
            <a:r>
              <a:rPr lang="en-IN" dirty="0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                   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Dr.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S. K.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Sonkar</a:t>
            </a:r>
            <a:endParaRPr lang="en-US" sz="1700" b="1" dirty="0">
              <a:solidFill>
                <a:schemeClr val="tx2">
                  <a:lumMod val="1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70765" y="2083777"/>
          <a:ext cx="8596668" cy="218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0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BlockShare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data sharing platform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35753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digital age, the security and privacy of shared data has become a concerns. Traditional data sharing systems often rely on centralized servers, which are susceptible to hacking, data breaches, and unauthorized access. This project aims to develop a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chain based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sharing platform that leverages the decentralized nature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enhance data security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841" y="1791312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System.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865" y="476547"/>
            <a:ext cx="5403467" cy="531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220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sharing data online is common but often faces issues like privacy, security, and high costs. By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technology, we can solve these problems.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the need for middlemen, reducing fees and speeding up transactions. It also provides secure, decentralized data storage, strong access control, and reliable identity verification, making it a powerful solution for safe and efficient data sharing.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31" y="1574343"/>
            <a:ext cx="8664629" cy="4788750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-Empowered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Fundamentals, Applications,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engyong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ao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uijiang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ianping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ianggui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i.(2023)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Schemes for Data Sharing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, Bin Xiao , Senior Member,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Songtao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Yuanyuan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.(2023)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Process Quality Data Sharing Platform for Aviation Suppliers.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Pengyong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Guijiang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Qimei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Xianggui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li.(2023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Consent Model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Health Data Sharing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(2020)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Data-Sharing Model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as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IN" sz="2000" dirty="0"/>
              <a:t> 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Fahad Ahmad Al-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Zahrani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.(2020)</a:t>
            </a:r>
          </a:p>
        </p:txBody>
      </p:sp>
    </p:spTree>
    <p:extLst>
      <p:ext uri="{BB962C8B-B14F-4D97-AF65-F5344CB8AC3E}">
        <p14:creationId xmlns:p14="http://schemas.microsoft.com/office/powerpoint/2010/main" val="253098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33051"/>
            <a:ext cx="9442613" cy="388077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basics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security concepts related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smart contracts to automate and secure data access control.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decentralized system to eliminate the need for a central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secure data sharing platform utilizing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5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5285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mechanisms to ensure only authorized users can access the platform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data before storing it on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protect sensitive information from unauthorized access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smart contracts to manage and enforce access control policies on the platform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secure and decentralized data sharing through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immutable audit trails to track and verify all data access and sharing activities on the platform.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3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747"/>
            <a:ext cx="8596668" cy="379827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- Windows 7/8/10 / Linux / Mac.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Frameworks - React.js ,Tailwind CSS.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platform - e.g.(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Storage – IPFS File Storage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-e.g.(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web3.js ,ether.js).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- Solidity ,JavaScript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6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2086"/>
            <a:ext cx="8596668" cy="379827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8GB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: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GB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: 3.0 GHz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0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549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CMR12</vt:lpstr>
      <vt:lpstr>Times New Roman</vt:lpstr>
      <vt:lpstr>Trebuchet MS</vt:lpstr>
      <vt:lpstr>Wingdings</vt:lpstr>
      <vt:lpstr>Wingdings 3</vt:lpstr>
      <vt:lpstr>Facet</vt:lpstr>
      <vt:lpstr>PowerPoint Presentation</vt:lpstr>
      <vt:lpstr>BlockShare  Blockchain based data sharing platform</vt:lpstr>
      <vt:lpstr>Area  </vt:lpstr>
      <vt:lpstr>Abstract</vt:lpstr>
      <vt:lpstr>Literature Survey</vt:lpstr>
      <vt:lpstr>Objectives:</vt:lpstr>
      <vt:lpstr>Scope Of The Project</vt:lpstr>
      <vt:lpstr>Software requirements </vt:lpstr>
      <vt:lpstr>Hardware requirements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55</cp:revision>
  <dcterms:created xsi:type="dcterms:W3CDTF">2024-08-06T16:57:11Z</dcterms:created>
  <dcterms:modified xsi:type="dcterms:W3CDTF">2024-08-10T04:12:45Z</dcterms:modified>
</cp:coreProperties>
</file>