
<file path=[Content_Types].xml><?xml version="1.0" encoding="utf-8"?>
<Types xmlns="http://schemas.openxmlformats.org/package/2006/content-types">
  <Default Extension="png" ContentType="image/png"/>
  <Default Extension="pdf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61" r:id="rId4"/>
    <p:sldId id="258" r:id="rId5"/>
    <p:sldId id="262" r:id="rId6"/>
    <p:sldId id="276" r:id="rId7"/>
    <p:sldId id="264" r:id="rId8"/>
    <p:sldId id="259" r:id="rId9"/>
    <p:sldId id="263" r:id="rId10"/>
    <p:sldId id="265" r:id="rId11"/>
    <p:sldId id="270" r:id="rId12"/>
    <p:sldId id="266" r:id="rId13"/>
    <p:sldId id="273" r:id="rId14"/>
    <p:sldId id="267" r:id="rId15"/>
    <p:sldId id="272" r:id="rId16"/>
    <p:sldId id="268" r:id="rId17"/>
    <p:sldId id="271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985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5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5020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1350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340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65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525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1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282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9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55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23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712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06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52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3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13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d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74985" y="175846"/>
            <a:ext cx="641838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AMRUTVAHINI COLLEGE OF ENGINEERING,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SANGAMNER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DEPARTMENT OF COMPUTER ENGINEERING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2024-2025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Presentation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On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“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BlockShare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-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Blockchain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Based Secure Data Sharing Platform”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569" y="2406883"/>
            <a:ext cx="1639216" cy="16392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549769" y="4046099"/>
            <a:ext cx="5468816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BE Computer Engineering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Group Id- B-06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Abhijit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Rajaram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Sahane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(4228)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Shinde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Rohit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Nivrutti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(4240)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Sayyad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Mohammadsaani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Shahid (4234)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Mr.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Kankate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Sairaj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Chandrakant (4157)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7869" y="6057940"/>
            <a:ext cx="9900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Guided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by:                            		     Project Coordinator:                                      H.O.D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Ms. K. U. Rahane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		    	                    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Dr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 D. R. 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Patil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                                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Dr</a:t>
            </a:r>
            <a:r>
              <a:rPr kumimoji="0" lang="en-IN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.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 S. </a:t>
            </a:r>
            <a:r>
              <a:rPr kumimoji="0" lang="en-I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K. </a:t>
            </a:r>
            <a:r>
              <a:rPr kumimoji="0" lang="en-IN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C3C43">
                    <a:lumMod val="10000"/>
                  </a:srgbClr>
                </a:solidFill>
                <a:effectLst/>
                <a:uLnTx/>
                <a:uFillTx/>
                <a:latin typeface="CMR12"/>
                <a:ea typeface="+mn-ea"/>
                <a:cs typeface="+mn-cs"/>
              </a:rPr>
              <a:t>Sonkar</a:t>
            </a:r>
            <a:endParaRPr kumimoji="0" lang="en-US" sz="1700" b="1" i="0" u="none" strike="noStrike" kern="1200" cap="none" spc="0" normalizeH="0" baseline="0" noProof="0" dirty="0">
              <a:ln>
                <a:noFill/>
              </a:ln>
              <a:solidFill>
                <a:srgbClr val="2C3C43">
                  <a:lumMod val="10000"/>
                </a:srgbClr>
              </a:solidFill>
              <a:effectLst/>
              <a:uLnTx/>
              <a:uFillTx/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68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Object Diagram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8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237" y="947737"/>
            <a:ext cx="9915525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25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Use Case Diagram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92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428" y="844820"/>
            <a:ext cx="7123655" cy="562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98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Sequence Diagram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10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75" y="0"/>
            <a:ext cx="88522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Activity Diagram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21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3666" y="0"/>
            <a:ext cx="42362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39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68747" y="2203597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Thank You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65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System Architecture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94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7767" y="26376"/>
            <a:ext cx="56869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5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9381" y="2065374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DFD level 0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9869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0979" y="858162"/>
            <a:ext cx="76676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60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9381" y="2065374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DFD level 1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5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162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5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13836" y="2171700"/>
            <a:ext cx="7766936" cy="1676913"/>
          </a:xfrm>
        </p:spPr>
        <p:txBody>
          <a:bodyPr/>
          <a:lstStyle/>
          <a:p>
            <a:pPr algn="just"/>
            <a:r>
              <a:rPr lang="en-US" sz="4400" dirty="0" smtClean="0">
                <a:solidFill>
                  <a:schemeClr val="tx1"/>
                </a:solidFill>
              </a:rPr>
              <a:t>Class Diagram</a:t>
            </a:r>
            <a:endParaRPr lang="en-IN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1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3156" y="0"/>
            <a:ext cx="57161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57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88</Words>
  <Application>Microsoft Office PowerPoint</Application>
  <PresentationFormat>Widescreen</PresentationFormat>
  <Paragraphs>26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CMR12</vt:lpstr>
      <vt:lpstr>Times New Roman</vt:lpstr>
      <vt:lpstr>Trebuchet MS</vt:lpstr>
      <vt:lpstr>Wingdings 3</vt:lpstr>
      <vt:lpstr>Facet</vt:lpstr>
      <vt:lpstr>PowerPoint Presentation</vt:lpstr>
      <vt:lpstr>System Architecture</vt:lpstr>
      <vt:lpstr>PowerPoint Presentation</vt:lpstr>
      <vt:lpstr>DFD level 0</vt:lpstr>
      <vt:lpstr>PowerPoint Presentation</vt:lpstr>
      <vt:lpstr>DFD level 1</vt:lpstr>
      <vt:lpstr>PowerPoint Presentation</vt:lpstr>
      <vt:lpstr>Class Diagram</vt:lpstr>
      <vt:lpstr>PowerPoint Presentation</vt:lpstr>
      <vt:lpstr>Object Diagram</vt:lpstr>
      <vt:lpstr>PowerPoint Presentation</vt:lpstr>
      <vt:lpstr>Use Case Diagram</vt:lpstr>
      <vt:lpstr>PowerPoint Presentation</vt:lpstr>
      <vt:lpstr>Sequence Diagram</vt:lpstr>
      <vt:lpstr>PowerPoint Presentation</vt:lpstr>
      <vt:lpstr>Activity Diagram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</cp:revision>
  <dcterms:created xsi:type="dcterms:W3CDTF">2024-10-24T16:38:14Z</dcterms:created>
  <dcterms:modified xsi:type="dcterms:W3CDTF">2024-10-25T07:27:43Z</dcterms:modified>
</cp:coreProperties>
</file>