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  <p:sldMasterId id="2147483714" r:id="rId2"/>
  </p:sldMasterIdLst>
  <p:sldIdLst>
    <p:sldId id="259" r:id="rId3"/>
    <p:sldId id="370" r:id="rId4"/>
    <p:sldId id="373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76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89" d="100"/>
          <a:sy n="89" d="100"/>
        </p:scale>
        <p:origin x="4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8531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8256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937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5882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2308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1257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6299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251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36447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5096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02083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3502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3400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65425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2566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6463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</p:sldLayoutIdLst>
  <p:transition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1BEF0D-F0BB-DE4B-95CE-6DB70DBA9567}" type="datetimeFigureOut">
              <a:rPr lang="en-US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1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ransition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4985" y="175846"/>
            <a:ext cx="641838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AMRUTVAHINI COLLEGE OF ENGINEERING, 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SANGAMNER</a:t>
            </a:r>
          </a:p>
          <a:p>
            <a:pPr algn="ctr"/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ENGINEERING</a:t>
            </a:r>
          </a:p>
          <a:p>
            <a:pPr algn="ctr"/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2024-2025</a:t>
            </a:r>
          </a:p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“BlockShare - Blockchain Based Secure Data Sharing Platform”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569" y="2406883"/>
            <a:ext cx="1639216" cy="1639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9769" y="4046099"/>
            <a:ext cx="546881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Computer Engineering 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Group Id: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B-06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Abhijit Rajaram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Sahane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(4228)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Shinde Rohit Nivrutti (4240)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Sayyad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Mohammadsaani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Shahid (4234)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Kankate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Sairaj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Chandrakant (4157)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3392" y="6046647"/>
            <a:ext cx="990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                            		     Project Coordinator:                                      H.O.D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K. U. Rahane		    	                     </a:t>
            </a:r>
            <a:r>
              <a:rPr lang="en-IN" dirty="0">
                <a:solidFill>
                  <a:schemeClr val="tx2">
                    <a:lumMod val="10000"/>
                  </a:schemeClr>
                </a:solidFill>
                <a:latin typeface="CMR12"/>
              </a:rPr>
              <a:t>Dr. D. R. Patil                                           Dr. S. K. Sonkar</a:t>
            </a:r>
            <a:endParaRPr lang="en-US" sz="1700" b="1" dirty="0">
              <a:solidFill>
                <a:schemeClr val="tx2">
                  <a:lumMod val="1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339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1DC50-1874-8306-2020-7E7FDC6D1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80C7-FEF7-7CF6-D640-ACEF3DF0E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608" y="2204864"/>
            <a:ext cx="7766936" cy="167691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Deployment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8692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01A226B-A731-C3EC-763E-DCA484CEFA19}"/>
              </a:ext>
            </a:extLst>
          </p:cNvPr>
          <p:cNvSpPr txBox="1">
            <a:spLocks/>
          </p:cNvSpPr>
          <p:nvPr/>
        </p:nvSpPr>
        <p:spPr>
          <a:xfrm>
            <a:off x="1691149" y="624110"/>
            <a:ext cx="9813464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anose="02020603050405020304"/>
                <a:ea typeface="+mj-lt"/>
                <a:cs typeface="+mj-lt"/>
              </a:rPr>
              <a:t>NP-Completeness Analysis</a:t>
            </a:r>
            <a:b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</a:b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65A7B2-F3AE-7001-1CD8-C7A5439F3185}"/>
              </a:ext>
            </a:extLst>
          </p:cNvPr>
          <p:cNvSpPr txBox="1">
            <a:spLocks/>
          </p:cNvSpPr>
          <p:nvPr/>
        </p:nvSpPr>
        <p:spPr>
          <a:xfrm>
            <a:off x="1271464" y="1264555"/>
            <a:ext cx="9813464" cy="554882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/>
                <a:ea typeface="+mn-lt"/>
                <a:cs typeface="+mn-lt"/>
              </a:rPr>
              <a:t>The system consists of different computational steps, some of which are polynomial-time while others may involve NP-complete and NP-hard subproblems.</a:t>
            </a:r>
          </a:p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Polynomial-Time Components</a:t>
            </a: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sz="1800" b="1" dirty="0">
                <a:latin typeface="Times New Roman" panose="02020603050405020304"/>
                <a:ea typeface="+mn-lt"/>
                <a:cs typeface="+mn-lt"/>
              </a:rPr>
              <a:t>Efficient Computations in </a:t>
            </a:r>
            <a:r>
              <a:rPr lang="en-US" sz="1800" b="1" dirty="0" err="1">
                <a:latin typeface="Times New Roman" panose="02020603050405020304"/>
                <a:ea typeface="+mn-lt"/>
                <a:cs typeface="+mn-lt"/>
              </a:rPr>
              <a:t>BlockShare</a:t>
            </a:r>
            <a:r>
              <a:rPr lang="en-US" sz="1800" dirty="0">
                <a:latin typeface="Times New Roman" panose="02020603050405020304"/>
                <a:ea typeface="+mn-lt"/>
                <a:cs typeface="+mn-lt"/>
              </a:rPr>
              <a:t>:</a:t>
            </a:r>
            <a:endParaRPr lang="en-US" sz="1800" dirty="0">
              <a:latin typeface="Times New Roman" panose="02020603050405020304"/>
              <a:cs typeface="Times New Roman" panose="02020603050405020304"/>
            </a:endParaRPr>
          </a:p>
          <a:p>
            <a:pPr lvl="2">
              <a:buFont typeface="Wingdings" panose="05000000000000000000" pitchFamily="34" charset="0"/>
              <a:buChar char="§"/>
            </a:pPr>
            <a:r>
              <a:rPr lang="en-US" sz="1800" dirty="0">
                <a:latin typeface="Times New Roman" panose="02020603050405020304"/>
                <a:ea typeface="+mn-lt"/>
                <a:cs typeface="+mn-lt"/>
              </a:rPr>
              <a:t>File Upload &amp; Retrieval (IPFS-based content addressing) → O(1)</a:t>
            </a:r>
          </a:p>
          <a:p>
            <a:pPr lvl="2">
              <a:buFont typeface="Wingdings" panose="05000000000000000000" pitchFamily="34" charset="0"/>
              <a:buChar char="§"/>
            </a:pPr>
            <a:r>
              <a:rPr lang="en-US" sz="1800" dirty="0">
                <a:latin typeface="Times New Roman" panose="02020603050405020304"/>
                <a:ea typeface="+mn-lt"/>
                <a:cs typeface="+mn-lt"/>
              </a:rPr>
              <a:t>Peer Discovery (libP2P DHT-based lookup) → O(log N)</a:t>
            </a:r>
          </a:p>
          <a:p>
            <a:pPr lvl="2">
              <a:buFont typeface="Wingdings" panose="05000000000000000000" pitchFamily="34" charset="0"/>
              <a:buChar char="§"/>
            </a:pPr>
            <a:r>
              <a:rPr lang="pt-BR" sz="1800" dirty="0">
                <a:latin typeface="Times New Roman" panose="02020603050405020304"/>
                <a:ea typeface="+mn-lt"/>
                <a:cs typeface="+mn-lt"/>
              </a:rPr>
              <a:t>Metadata Storage &amp; Retrieval (MongoDB Atlas queries) → O(n)</a:t>
            </a:r>
            <a:endParaRPr lang="en-US" sz="18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NP-Hard and NP-Complete Subproblems</a:t>
            </a: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sz="1800" dirty="0">
                <a:latin typeface="Times New Roman" panose="02020603050405020304"/>
                <a:ea typeface="+mn-lt"/>
                <a:cs typeface="+mn-lt"/>
              </a:rPr>
              <a:t>Optimized Offline Message Delivery Job Scheduling Problem(NP-hard)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sz="1800" dirty="0">
                <a:latin typeface="Times New Roman" panose="02020603050405020304"/>
                <a:ea typeface="+mn-lt"/>
                <a:cs typeface="Times New Roman" panose="02020603050405020304"/>
              </a:rPr>
              <a:t>If multiple senders queue messages for offline users, finding the best delivery order while avoiding bottlenecks becomes computationally complex.</a:t>
            </a:r>
          </a:p>
          <a:p>
            <a:pPr lvl="1">
              <a:buFont typeface="Courier New" panose="02070309020205020404" pitchFamily="34" charset="0"/>
              <a:buChar char="o"/>
            </a:pPr>
            <a:r>
              <a:rPr lang="en-US" sz="1800" dirty="0">
                <a:latin typeface="Times New Roman" panose="02020603050405020304"/>
                <a:ea typeface="+mn-lt"/>
                <a:cs typeface="+mn-lt"/>
              </a:rPr>
              <a:t>Efficient File Retrieval from Multiple IPFS Peers (NP-complete)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sz="1800" dirty="0">
                <a:latin typeface="Times New Roman" panose="02020603050405020304"/>
                <a:ea typeface="+mn-lt"/>
                <a:cs typeface="Times New Roman" panose="02020603050405020304"/>
              </a:rPr>
              <a:t>When file chunks are stored across multiple peers, selecting the minimum number of nodes to reconstruct a file is combinatorially hard.</a:t>
            </a:r>
          </a:p>
          <a:p>
            <a:pPr marL="914400" lvl="2" indent="0">
              <a:buNone/>
            </a:pPr>
            <a:endParaRPr lang="en-US" sz="1800" dirty="0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pPr marL="914400" lvl="2" indent="0">
              <a:buNone/>
            </a:pPr>
            <a:endParaRPr lang="en-US" sz="1800" dirty="0">
              <a:latin typeface="Times New Roman" panose="02020603050405020304"/>
              <a:ea typeface="+mn-lt"/>
              <a:cs typeface="Times New Roman" panose="02020603050405020304"/>
            </a:endParaRPr>
          </a:p>
          <a:p>
            <a:pPr marL="914400" lvl="2" indent="0">
              <a:buNone/>
            </a:pPr>
            <a:r>
              <a:rPr lang="en-US" sz="1800" dirty="0">
                <a:latin typeface="Times New Roman" panose="02020603050405020304"/>
                <a:ea typeface="+mn-lt"/>
                <a:cs typeface="+mn-lt"/>
              </a:rPr>
              <a:t> 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1491952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8747" y="2203597"/>
            <a:ext cx="7766936" cy="167691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Thank You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565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3836" y="2171700"/>
            <a:ext cx="7766936" cy="167691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Process Model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21767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1BBACA-E196-08D7-8F18-6F34B8D05B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580" y="0"/>
            <a:ext cx="3612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3912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D7901-D268-B33A-932E-73EFC30D8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1B3E1-4704-D740-DC9D-2DF53C233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3836" y="2171700"/>
            <a:ext cx="7766936" cy="1676913"/>
          </a:xfrm>
        </p:spPr>
        <p:txBody>
          <a:bodyPr/>
          <a:lstStyle/>
          <a:p>
            <a:pPr algn="l"/>
            <a:r>
              <a:rPr lang="en-US" sz="5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model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3307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B5D0C7-E74A-2559-97B1-8FC2C079B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090" y="188641"/>
            <a:ext cx="6785222" cy="648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997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55724-2E95-B7F2-2C17-DA7864D2E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D290-EFF1-FC3F-B1C1-36F50EA4D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3836" y="2171700"/>
            <a:ext cx="7766936" cy="167691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Component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942397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254D44-2C5F-3C2F-383C-0F228517B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0"/>
            <a:ext cx="5939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0079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A0F44-76C0-9A29-B3F5-16F800823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C6C1-5953-100A-E26F-E5D89953D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608" y="2204864"/>
            <a:ext cx="7766936" cy="167691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Deployment Diagram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233864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775510-9674-E4BB-0E79-5CBBCA60B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188640"/>
            <a:ext cx="6552728" cy="656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9938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9"/>
  <p:tag name="AS_OS" val="Unix 5.4.0.192"/>
  <p:tag name="AS_RELEASE_DATE" val="2024.02.14"/>
  <p:tag name="AS_TITLE" val="Aspose.Slides for .NET6"/>
  <p:tag name="AS_VERSION" val="24.2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Trebuchet MS" panose="020B0603020202020204"/>
        <a:cs typeface="Arial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Trebuchet MS" panose="020B0603020202020204"/>
        <a:cs typeface="Arial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Trebuchet MS" panose="020B0603020202020204"/>
        <a:cs typeface="Arial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Trebuchet MS" panose="020B0603020202020204"/>
        <a:cs typeface="Arial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5FCBEF"/>
    </a:accent1>
    <a:accent2>
      <a:srgbClr val="2E83C3"/>
    </a:accent2>
    <a:accent3>
      <a:srgbClr val="42D0A2"/>
    </a:accent3>
    <a:accent4>
      <a:srgbClr val="2E946B"/>
    </a:accent4>
    <a:accent5>
      <a:srgbClr val="42B051"/>
    </a:accent5>
    <a:accent6>
      <a:srgbClr val="96D141"/>
    </a:accent6>
    <a:hlink>
      <a:srgbClr val="3FCDE7"/>
    </a:hlink>
    <a:folHlink>
      <a:srgbClr val="A9D3E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257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Century Gothic</vt:lpstr>
      <vt:lpstr>CMR12</vt:lpstr>
      <vt:lpstr>Courier New</vt:lpstr>
      <vt:lpstr>Times New Roman</vt:lpstr>
      <vt:lpstr>Trebuchet MS</vt:lpstr>
      <vt:lpstr>Wingdings</vt:lpstr>
      <vt:lpstr>Wingdings 3</vt:lpstr>
      <vt:lpstr>Wingdings,Sans-Serif</vt:lpstr>
      <vt:lpstr>Facet</vt:lpstr>
      <vt:lpstr>Facet</vt:lpstr>
      <vt:lpstr>PowerPoint Presentation</vt:lpstr>
      <vt:lpstr>Process Model</vt:lpstr>
      <vt:lpstr>PowerPoint Presentation</vt:lpstr>
      <vt:lpstr>Architectural model</vt:lpstr>
      <vt:lpstr>PowerPoint Presentation</vt:lpstr>
      <vt:lpstr>Component Diagram</vt:lpstr>
      <vt:lpstr>PowerPoint Presentation</vt:lpstr>
      <vt:lpstr>Deployment Diagram</vt:lpstr>
      <vt:lpstr>PowerPoint Presentation</vt:lpstr>
      <vt:lpstr>Deployment Diagram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shinde</dc:creator>
  <cp:lastModifiedBy>rohit shinde</cp:lastModifiedBy>
  <cp:revision>23</cp:revision>
  <cp:lastPrinted>2024-11-13T08:56:09Z</cp:lastPrinted>
  <dcterms:created xsi:type="dcterms:W3CDTF">2024-11-13T08:56:09Z</dcterms:created>
  <dcterms:modified xsi:type="dcterms:W3CDTF">2025-02-28T17:55:32Z</dcterms:modified>
</cp:coreProperties>
</file>