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Binary Heap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961200"/>
            <a:ext cx="9071640" cy="41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Till now we have studied about trees and we are aware of  complete binary trees.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Binary Heap is a binary tree only with the following properties: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1. It is a complete binary tree.(i.e. h = lg(n) )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2. Priority of child is either greater than parent OR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Priority of child is lesser than parent.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Time complexity of this algorithm: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O(n * log(n) 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Can we do Better?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Yes ,we can ...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 the previous logic we were doing very less work for very less number of nodes and very heavy work for large number of nodes.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Now we will try to mirror this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i.e. more work for lesser number of nodes and less work for more number of nodes.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How can we achieve this?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By using down heapification, that we used for deletion.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We will start from last index and go till 0</a:t>
            </a:r>
            <a:r>
              <a:rPr b="0" lang="en-IN" sz="2600" spc="-1" strike="noStrike" baseline="14000000">
                <a:latin typeface="Arial"/>
              </a:rPr>
              <a:t>th</a:t>
            </a:r>
            <a:r>
              <a:rPr b="0" lang="en-IN" sz="2600" spc="-1" strike="noStrike">
                <a:latin typeface="Arial"/>
              </a:rPr>
              <a:t> index.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For every index we will check its children, if heap[current_indx] is smaller than the heap[children] we will swap and call function recursively on children.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Since last level will have more number of nodes which doesnt have children, implies less expensive operation for large no. Of nodes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And More expansive o/p for less no. Of nodes.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Build Heap (optimised)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Time : O( n 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Delete any node from heap: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68000"/>
            <a:ext cx="9071640" cy="27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How??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Make the element to be deleted to max possible priority value and upheapify. ---&gt; O ( lg(n) 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Then swap root with the last index --&gt; O ( 1 )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downheapify --&gt; O ( lg(n) 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Overall time complexity == O ( log(n) 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Priority Queue...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Operations on priority Queue: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Insert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Delete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Get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Possible implementations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1. Using unsorted Array: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Insert --&gt; O( 1 )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Delete --&gt; O(n)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Get --&gt; O(n)</a:t>
            </a:r>
            <a:endParaRPr b="0" lang="en-IN" sz="228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2. Sorted Array 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Insert --&gt; O(n)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Delete --&gt; O(n)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Get --&gt; O(1)</a:t>
            </a:r>
            <a:endParaRPr b="0" lang="en-IN" sz="22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Continued..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3. Unsorted List 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Inset --&gt; O(1)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Delete --&gt; O(n)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Get --&gt; O(n)</a:t>
            </a:r>
            <a:endParaRPr b="0" lang="en-IN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4. Sorted List :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Inset --&gt; O(n)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Delete --&gt; O(n)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Get --&gt; O(1)</a:t>
            </a:r>
            <a:endParaRPr b="0" lang="en-IN" sz="22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Continued...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5. using BST : 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Insert --&gt; O(height)   ( h != lg (n) )  // not always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Delete --&gt; O(height)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Get --&gt; O(height)</a:t>
            </a:r>
            <a:endParaRPr b="0" lang="en-IN" sz="228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6. Binary Heap (BEST) 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 is complete binary tree Hence height will always be lg(n)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Insert --&gt; O(lg(n) 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Delete --&gt; O(lg(n) )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latin typeface="Arial"/>
              </a:rPr>
              <a:t>Get --&gt; O(1)</a:t>
            </a:r>
            <a:endParaRPr b="0" lang="en-IN" sz="22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Heap sort Idea...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Given an array sort it in ascending order.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Steps 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Make the array into maxheap.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Now swap 1</a:t>
            </a:r>
            <a:r>
              <a:rPr b="0" lang="en-IN" sz="2600" spc="-1" strike="noStrike" baseline="14000000">
                <a:latin typeface="Arial"/>
              </a:rPr>
              <a:t>st</a:t>
            </a:r>
            <a:r>
              <a:rPr b="0" lang="en-IN" sz="2600" spc="-1" strike="noStrike">
                <a:latin typeface="Arial"/>
              </a:rPr>
              <a:t> and last element and reheapify the array from 0-&gt;size-2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Then again swap 1</a:t>
            </a:r>
            <a:r>
              <a:rPr b="0" lang="en-IN" sz="2600" spc="-1" strike="noStrike" baseline="14000000">
                <a:latin typeface="Arial"/>
              </a:rPr>
              <a:t>st</a:t>
            </a:r>
            <a:r>
              <a:rPr b="0" lang="en-IN" sz="2600" spc="-1" strike="noStrike">
                <a:latin typeface="Arial"/>
              </a:rPr>
              <a:t> and new_last element and reheapify and virtuallly decrease size of array and reheapify....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is complete binary tree?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Complete binary tree is a binary tree where every level except the last one is full and the last level is filled up from left to right.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Height of tree = lg(n)   --&gt; ensured.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Priority Queue STL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priority_queue&lt;int&gt; pq;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// by default it is maxheap;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pq.push(num); // insert element into the queue.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pq.top(); // gives the top/root element.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pq.empty(); // return whether priority queue is empty or not.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pq.pop(); // delete the top element.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Continued...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How to change priority ?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priority_queue&lt;int,vector&lt;int&gt;,greater&lt;int&gt; &gt; pq;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// syntax for min priority queue;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Problems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1. K-th largest element in a running stream.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2.join the ropes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statement 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given n ropes of different sizes, we are supposed to join the ropes together. The cost of joining 2 ropes of different sizes ‘p’ and ‘q’  is (p+q). Find the min cost in order to join all ropes to make one.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Types of heaps: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Min heap : value of parent &lt; value of children.</a:t>
            </a:r>
            <a:br/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Max heap : value of parent &gt; value of children.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904000" y="2868480"/>
            <a:ext cx="2933280" cy="19551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152000" y="3024000"/>
            <a:ext cx="2822760" cy="1871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1296000" y="496800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Max heap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624000" y="4896000"/>
            <a:ext cx="179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Min heap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How to represent heaps?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Since heap is a complete binary tree, we can easily represent with help of ARRAY.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30"/>
              </a:spcAft>
            </a:pPr>
            <a:endParaRPr b="0" lang="en-IN" sz="2600" spc="-1" strike="noStrike">
              <a:latin typeface="Arial"/>
            </a:endParaRPr>
          </a:p>
          <a:p>
            <a:pPr marL="4320000" indent="-215640">
              <a:lnSpc>
                <a:spcPct val="100000"/>
              </a:lnSpc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Parent --&gt;  i-th index </a:t>
            </a:r>
            <a:endParaRPr b="0" lang="en-IN" sz="1629" spc="-1" strike="noStrike">
              <a:latin typeface="Arial"/>
            </a:endParaRPr>
          </a:p>
          <a:p>
            <a:pPr marL="4320000" indent="-215640">
              <a:lnSpc>
                <a:spcPct val="100000"/>
              </a:lnSpc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Left child --&gt; (2* i + 1 ) th index</a:t>
            </a:r>
            <a:endParaRPr b="0" lang="en-IN" sz="1629" spc="-1" strike="noStrike">
              <a:latin typeface="Arial"/>
            </a:endParaRPr>
          </a:p>
          <a:p>
            <a:pPr marL="4320000" indent="-215640">
              <a:lnSpc>
                <a:spcPct val="100000"/>
              </a:lnSpc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Right child --&gt; (2*i + 2) th index</a:t>
            </a:r>
            <a:endParaRPr b="0" lang="en-IN" sz="1629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30"/>
              </a:spcAft>
            </a:pPr>
            <a:endParaRPr b="0" lang="en-IN" sz="1629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0" t="0" r="0" b="9883"/>
          <a:stretch/>
        </p:blipFill>
        <p:spPr>
          <a:xfrm>
            <a:off x="1080000" y="2125440"/>
            <a:ext cx="3095640" cy="327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Why use array ?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Because access of child is easy with array.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We will fill the array till the position it is requried level by level. (level order filling)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 is possible because heap is a complete binary tree.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Insertion in Heaps: 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We will insert the new element in such a way that after inserting the tree remains a complete binary tree. Although  it would not be heap anymore.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To make it heap again we will do upheapify.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Deletion of peak in heap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 order to maintain the complete binary tree property we will delete from the last.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Steps 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Swap 0</a:t>
            </a:r>
            <a:r>
              <a:rPr b="0" lang="en-IN" sz="2600" spc="-1" strike="noStrike" baseline="14000000">
                <a:latin typeface="Arial"/>
              </a:rPr>
              <a:t>th</a:t>
            </a:r>
            <a:r>
              <a:rPr b="0" lang="en-IN" sz="2600" spc="-1" strike="noStrike">
                <a:latin typeface="Arial"/>
              </a:rPr>
              <a:t> index and arr.size()-1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Pop the last element (which contains root now)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Now we have to do Downheapify.(to make it binary heap again)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Down heapify: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Time --&gt; O( lg(n) 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Among parent , first child and second child ... whichever has max priority will become new parent(via swapping)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Build Heap unoptimised :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Given an array. Create heap from the array.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Simple approach: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We can mimic the insertion operation with some modifications in order to build heap from array.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How to think?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We will assume that if we are inserting i-th element then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till (i-1) it is already a heap. 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Than we will insert i-th element and do upheapify....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2020-04-19T21:53:53Z</dcterms:created>
  <dc:creator/>
  <dc:description/>
  <dc:language>en-IN</dc:language>
  <cp:lastModifiedBy/>
  <dcterms:modified xsi:type="dcterms:W3CDTF">2020-04-24T00:01:41Z</dcterms:modified>
  <cp:revision>4</cp:revision>
  <dc:subject/>
  <dc:title>Bright Blue</dc:title>
</cp:coreProperties>
</file>