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4DB4-387F-4D7B-95C3-111B3267CE1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C8B7-F188-4D97-AF67-1C9C4E2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3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time complexity can be calculated by counting number of times the expression "count = count + 1;" is executed. The expression is executed 0 + 1 + 2 + 3 + 4 + .... + (n-1) times.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Time complexity = Theta(0 + 1 + 2 + 3 + .. + n-1) = Theta (n*(n-1)/2) = Theta(n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86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Log(n) as looping variable gets divided by 2 each time.</a:t>
            </a:r>
          </a:p>
        </p:txBody>
      </p:sp>
    </p:spTree>
    <p:extLst>
      <p:ext uri="{BB962C8B-B14F-4D97-AF65-F5344CB8AC3E}">
        <p14:creationId xmlns:p14="http://schemas.microsoft.com/office/powerpoint/2010/main" val="10976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f3, f2, f4, 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Note that the variable j is not initialized for each value of variable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Hence, the inner j++ will be executed at most n times.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dirty="0" smtClean="0"/>
              <a:t> loop also runs n times.</a:t>
            </a:r>
          </a:p>
          <a:p>
            <a:pPr marL="0" indent="0">
              <a:buNone/>
            </a:pPr>
            <a:r>
              <a:rPr lang="en-US" dirty="0" smtClean="0"/>
              <a:t>So, the whole thing runs for O(n) 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Lets assume the array passed has its element in decreasing order. We will just dry run through the code :</a:t>
            </a:r>
          </a:p>
          <a:p>
            <a:pPr marL="0" indent="0">
              <a:buNone/>
            </a:pPr>
            <a:r>
              <a:rPr lang="en-US" dirty="0" smtClean="0"/>
              <a:t>Iteration 1 : </a:t>
            </a:r>
            <a:r>
              <a:rPr lang="en-US" dirty="0" err="1" smtClean="0"/>
              <a:t>i</a:t>
            </a:r>
            <a:r>
              <a:rPr lang="en-US" dirty="0" smtClean="0"/>
              <a:t> = 0, j = 0. </a:t>
            </a:r>
            <a:r>
              <a:rPr lang="en-US" dirty="0" err="1" smtClean="0"/>
              <a:t>arr</a:t>
            </a:r>
            <a:r>
              <a:rPr lang="en-US" dirty="0" smtClean="0"/>
              <a:t>[0] &lt; </a:t>
            </a:r>
            <a:r>
              <a:rPr lang="en-US" dirty="0" err="1" smtClean="0"/>
              <a:t>arr</a:t>
            </a:r>
            <a:r>
              <a:rPr lang="en-US" dirty="0" smtClean="0"/>
              <a:t>[0] is false. So, the inner while loop breaks.</a:t>
            </a:r>
          </a:p>
          <a:p>
            <a:pPr marL="0" indent="0">
              <a:buNone/>
            </a:pPr>
            <a:r>
              <a:rPr lang="en-US" dirty="0" smtClean="0"/>
              <a:t>Iteration 2: </a:t>
            </a:r>
            <a:r>
              <a:rPr lang="en-US" dirty="0" err="1" smtClean="0"/>
              <a:t>i</a:t>
            </a:r>
            <a:r>
              <a:rPr lang="en-US" dirty="0" smtClean="0"/>
              <a:t> =1, j = 0. </a:t>
            </a:r>
            <a:r>
              <a:rPr lang="en-US" dirty="0" err="1" smtClean="0"/>
              <a:t>arr</a:t>
            </a:r>
            <a:r>
              <a:rPr lang="en-US" dirty="0" smtClean="0"/>
              <a:t>[1] &lt; </a:t>
            </a:r>
            <a:r>
              <a:rPr lang="en-US" dirty="0" err="1" smtClean="0"/>
              <a:t>arr</a:t>
            </a:r>
            <a:r>
              <a:rPr lang="en-US" dirty="0" smtClean="0"/>
              <a:t>[0] is true. j becomes 1.</a:t>
            </a:r>
          </a:p>
          <a:p>
            <a:pPr marL="0" indent="0">
              <a:buNone/>
            </a:pPr>
            <a:r>
              <a:rPr lang="en-US" dirty="0" smtClean="0"/>
              <a:t>Iteration 3 : </a:t>
            </a:r>
            <a:r>
              <a:rPr lang="en-US" dirty="0" err="1" smtClean="0"/>
              <a:t>i</a:t>
            </a:r>
            <a:r>
              <a:rPr lang="en-US" dirty="0" smtClean="0"/>
              <a:t> = 1, j = 1. Condition false. We break. Note that j will remain 1 and is not reset back to 0.</a:t>
            </a:r>
          </a:p>
          <a:p>
            <a:pPr marL="0" indent="0">
              <a:buNone/>
            </a:pPr>
            <a:r>
              <a:rPr lang="en-US" dirty="0" smtClean="0"/>
              <a:t>Iteration 4 : </a:t>
            </a:r>
            <a:r>
              <a:rPr lang="en-US" dirty="0" err="1" smtClean="0"/>
              <a:t>i</a:t>
            </a:r>
            <a:r>
              <a:rPr lang="en-US" dirty="0" smtClean="0"/>
              <a:t> = 2, j = 1. </a:t>
            </a:r>
            <a:r>
              <a:rPr lang="en-US" dirty="0" err="1" smtClean="0"/>
              <a:t>arr</a:t>
            </a:r>
            <a:r>
              <a:rPr lang="en-US" dirty="0" smtClean="0"/>
              <a:t>[2] &lt; </a:t>
            </a:r>
            <a:r>
              <a:rPr lang="en-US" dirty="0" err="1" smtClean="0"/>
              <a:t>arr</a:t>
            </a:r>
            <a:r>
              <a:rPr lang="en-US" dirty="0" smtClean="0"/>
              <a:t>[1]. True. j = 2.</a:t>
            </a:r>
          </a:p>
          <a:p>
            <a:pPr marL="0" indent="0">
              <a:buNone/>
            </a:pPr>
            <a:r>
              <a:rPr lang="en-US" dirty="0" smtClean="0"/>
              <a:t>Iteration 5 : </a:t>
            </a:r>
            <a:r>
              <a:rPr lang="en-US" dirty="0" err="1" smtClean="0"/>
              <a:t>i</a:t>
            </a:r>
            <a:r>
              <a:rPr lang="en-US" dirty="0" smtClean="0"/>
              <a:t> = 2, j = 2. Condition false. Break.</a:t>
            </a:r>
          </a:p>
          <a:p>
            <a:pPr marL="0" indent="0">
              <a:buNone/>
            </a:pPr>
            <a:r>
              <a:rPr lang="en-US" dirty="0" smtClean="0"/>
              <a:t>Iteration 6 : </a:t>
            </a:r>
            <a:r>
              <a:rPr lang="en-US" dirty="0" err="1" smtClean="0"/>
              <a:t>i</a:t>
            </a:r>
            <a:r>
              <a:rPr lang="en-US" dirty="0" smtClean="0"/>
              <a:t> = 3, j = 2. </a:t>
            </a:r>
            <a:r>
              <a:rPr lang="en-US" dirty="0" err="1" smtClean="0"/>
              <a:t>arr</a:t>
            </a:r>
            <a:r>
              <a:rPr lang="en-US" dirty="0" smtClean="0"/>
              <a:t>[3] &lt; </a:t>
            </a:r>
            <a:r>
              <a:rPr lang="en-US" dirty="0" err="1" smtClean="0"/>
              <a:t>arr</a:t>
            </a:r>
            <a:r>
              <a:rPr lang="en-US" dirty="0" smtClean="0"/>
              <a:t>[2]. True. j = 3.</a:t>
            </a:r>
          </a:p>
          <a:p>
            <a:pPr marL="0" indent="0">
              <a:buNone/>
            </a:pPr>
            <a:r>
              <a:rPr lang="en-US" dirty="0" smtClean="0"/>
              <a:t>Iteration 7 : </a:t>
            </a:r>
            <a:r>
              <a:rPr lang="en-US" dirty="0" err="1" smtClean="0"/>
              <a:t>i</a:t>
            </a:r>
            <a:r>
              <a:rPr lang="en-US" dirty="0" smtClean="0"/>
              <a:t> = 3, j = 3. Condition false. Break.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you can see, the inner while loop only runs once in this case.</a:t>
            </a:r>
          </a:p>
          <a:p>
            <a:pPr marL="0" indent="0">
              <a:buNone/>
            </a:pPr>
            <a:r>
              <a:rPr lang="en-US" dirty="0" smtClean="0"/>
              <a:t>So, total iterations is **2 * N.**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Day 1 Solutions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Solutions</dc:title>
  <dc:creator>Windows User</dc:creator>
  <cp:lastModifiedBy>Windows User</cp:lastModifiedBy>
  <cp:revision>2</cp:revision>
  <dcterms:created xsi:type="dcterms:W3CDTF">2020-04-15T10:03:08Z</dcterms:created>
  <dcterms:modified xsi:type="dcterms:W3CDTF">2020-04-15T10:16:37Z</dcterms:modified>
</cp:coreProperties>
</file>