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 id="2147483668" r:id="rId5"/>
  </p:sldMasterIdLst>
  <p:notesMasterIdLst>
    <p:notesMasterId r:id="rId34"/>
  </p:notesMasterIdLst>
  <p:sldIdLst>
    <p:sldId id="260" r:id="rId6"/>
    <p:sldId id="257" r:id="rId7"/>
    <p:sldId id="258" r:id="rId8"/>
    <p:sldId id="261" r:id="rId9"/>
    <p:sldId id="262" r:id="rId10"/>
    <p:sldId id="263" r:id="rId11"/>
    <p:sldId id="271" r:id="rId12"/>
    <p:sldId id="272" r:id="rId13"/>
    <p:sldId id="285" r:id="rId14"/>
    <p:sldId id="273" r:id="rId15"/>
    <p:sldId id="264" r:id="rId16"/>
    <p:sldId id="266" r:id="rId17"/>
    <p:sldId id="267" r:id="rId18"/>
    <p:sldId id="268" r:id="rId19"/>
    <p:sldId id="275" r:id="rId20"/>
    <p:sldId id="276" r:id="rId21"/>
    <p:sldId id="277" r:id="rId22"/>
    <p:sldId id="278" r:id="rId23"/>
    <p:sldId id="279" r:id="rId24"/>
    <p:sldId id="280" r:id="rId25"/>
    <p:sldId id="281" r:id="rId26"/>
    <p:sldId id="282" r:id="rId27"/>
    <p:sldId id="283" r:id="rId28"/>
    <p:sldId id="284" r:id="rId29"/>
    <p:sldId id="269" r:id="rId30"/>
    <p:sldId id="265" r:id="rId31"/>
    <p:sldId id="270" r:id="rId32"/>
    <p:sldId id="27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87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microsoft.com/office/2016/11/relationships/changesInfo" Target="changesInfos/changesInfo1.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shek Yadav" userId="23edc0bc8829503f" providerId="LiveId" clId="{F634D28C-E53F-4B4A-8A2A-C6CB9883A3C4}"/>
    <pc:docChg chg="modSld">
      <pc:chgData name="Abhishek Yadav" userId="23edc0bc8829503f" providerId="LiveId" clId="{F634D28C-E53F-4B4A-8A2A-C6CB9883A3C4}" dt="2021-05-15T04:26:47.506" v="7" actId="20577"/>
      <pc:docMkLst>
        <pc:docMk/>
      </pc:docMkLst>
      <pc:sldChg chg="modSp mod">
        <pc:chgData name="Abhishek Yadav" userId="23edc0bc8829503f" providerId="LiveId" clId="{F634D28C-E53F-4B4A-8A2A-C6CB9883A3C4}" dt="2021-05-15T04:26:47.506" v="7" actId="20577"/>
        <pc:sldMkLst>
          <pc:docMk/>
          <pc:sldMk cId="3939875029" sldId="269"/>
        </pc:sldMkLst>
        <pc:spChg chg="mod">
          <ac:chgData name="Abhishek Yadav" userId="23edc0bc8829503f" providerId="LiveId" clId="{F634D28C-E53F-4B4A-8A2A-C6CB9883A3C4}" dt="2021-05-15T04:26:47.506" v="7" actId="20577"/>
          <ac:spMkLst>
            <pc:docMk/>
            <pc:sldMk cId="3939875029" sldId="269"/>
            <ac:spMk id="3" creationId="{06D0294A-552E-4C23-A950-C2A39C2555D8}"/>
          </ac:spMkLst>
        </pc:spChg>
      </pc:sldChg>
    </pc:docChg>
  </pc:docChgLst>
  <pc:docChgLst>
    <pc:chgData name="Abhishek Yadav" userId="23edc0bc8829503f" providerId="LiveId" clId="{31AEC490-A454-42FA-80A7-4A7EA883525A}"/>
    <pc:docChg chg="undo redo custSel addSld delSld modSld sldOrd">
      <pc:chgData name="Abhishek Yadav" userId="23edc0bc8829503f" providerId="LiveId" clId="{31AEC490-A454-42FA-80A7-4A7EA883525A}" dt="2021-05-13T22:46:17.371" v="3630" actId="1076"/>
      <pc:docMkLst>
        <pc:docMk/>
      </pc:docMkLst>
      <pc:sldChg chg="modSp mod">
        <pc:chgData name="Abhishek Yadav" userId="23edc0bc8829503f" providerId="LiveId" clId="{31AEC490-A454-42FA-80A7-4A7EA883525A}" dt="2021-05-12T16:38:31.081" v="2838" actId="113"/>
        <pc:sldMkLst>
          <pc:docMk/>
          <pc:sldMk cId="613749218" sldId="258"/>
        </pc:sldMkLst>
        <pc:spChg chg="mod">
          <ac:chgData name="Abhishek Yadav" userId="23edc0bc8829503f" providerId="LiveId" clId="{31AEC490-A454-42FA-80A7-4A7EA883525A}" dt="2021-05-12T16:38:31.081" v="2838" actId="113"/>
          <ac:spMkLst>
            <pc:docMk/>
            <pc:sldMk cId="613749218" sldId="258"/>
            <ac:spMk id="3" creationId="{45720888-9FA2-4755-A9B1-0707101E7187}"/>
          </ac:spMkLst>
        </pc:spChg>
      </pc:sldChg>
      <pc:sldChg chg="modSp mod">
        <pc:chgData name="Abhishek Yadav" userId="23edc0bc8829503f" providerId="LiveId" clId="{31AEC490-A454-42FA-80A7-4A7EA883525A}" dt="2021-05-12T19:06:32.820" v="2913" actId="14861"/>
        <pc:sldMkLst>
          <pc:docMk/>
          <pc:sldMk cId="3884466951" sldId="260"/>
        </pc:sldMkLst>
        <pc:spChg chg="mod">
          <ac:chgData name="Abhishek Yadav" userId="23edc0bc8829503f" providerId="LiveId" clId="{31AEC490-A454-42FA-80A7-4A7EA883525A}" dt="2021-05-12T08:58:48.141" v="1735" actId="113"/>
          <ac:spMkLst>
            <pc:docMk/>
            <pc:sldMk cId="3884466951" sldId="260"/>
            <ac:spMk id="12" creationId="{EFAAD464-CF37-4A4A-AC21-031676D557AD}"/>
          </ac:spMkLst>
        </pc:spChg>
        <pc:spChg chg="mod">
          <ac:chgData name="Abhishek Yadav" userId="23edc0bc8829503f" providerId="LiveId" clId="{31AEC490-A454-42FA-80A7-4A7EA883525A}" dt="2021-05-12T19:06:32.820" v="2913" actId="14861"/>
          <ac:spMkLst>
            <pc:docMk/>
            <pc:sldMk cId="3884466951" sldId="260"/>
            <ac:spMk id="13" creationId="{AD576618-DF26-4274-A5F3-71AC6EBEC412}"/>
          </ac:spMkLst>
        </pc:spChg>
        <pc:spChg chg="mod">
          <ac:chgData name="Abhishek Yadav" userId="23edc0bc8829503f" providerId="LiveId" clId="{31AEC490-A454-42FA-80A7-4A7EA883525A}" dt="2021-05-12T08:58:31.135" v="1734" actId="20577"/>
          <ac:spMkLst>
            <pc:docMk/>
            <pc:sldMk cId="3884466951" sldId="260"/>
            <ac:spMk id="31" creationId="{2D8D0DD6-0B04-4AD9-BF1C-65DD44103708}"/>
          </ac:spMkLst>
        </pc:spChg>
      </pc:sldChg>
      <pc:sldChg chg="modSp mod">
        <pc:chgData name="Abhishek Yadav" userId="23edc0bc8829503f" providerId="LiveId" clId="{31AEC490-A454-42FA-80A7-4A7EA883525A}" dt="2021-05-12T19:03:09.771" v="2908" actId="20577"/>
        <pc:sldMkLst>
          <pc:docMk/>
          <pc:sldMk cId="1502342244" sldId="262"/>
        </pc:sldMkLst>
        <pc:spChg chg="mod">
          <ac:chgData name="Abhishek Yadav" userId="23edc0bc8829503f" providerId="LiveId" clId="{31AEC490-A454-42FA-80A7-4A7EA883525A}" dt="2021-05-12T19:03:09.771" v="2908" actId="20577"/>
          <ac:spMkLst>
            <pc:docMk/>
            <pc:sldMk cId="1502342244" sldId="262"/>
            <ac:spMk id="3" creationId="{6871CB1F-7C2E-456F-A33C-E605EA41A508}"/>
          </ac:spMkLst>
        </pc:spChg>
      </pc:sldChg>
      <pc:sldChg chg="modSp mod">
        <pc:chgData name="Abhishek Yadav" userId="23edc0bc8829503f" providerId="LiveId" clId="{31AEC490-A454-42FA-80A7-4A7EA883525A}" dt="2021-05-12T19:03:41.428" v="2911" actId="2711"/>
        <pc:sldMkLst>
          <pc:docMk/>
          <pc:sldMk cId="354053705" sldId="263"/>
        </pc:sldMkLst>
        <pc:spChg chg="mod">
          <ac:chgData name="Abhishek Yadav" userId="23edc0bc8829503f" providerId="LiveId" clId="{31AEC490-A454-42FA-80A7-4A7EA883525A}" dt="2021-05-12T19:03:41.428" v="2911" actId="2711"/>
          <ac:spMkLst>
            <pc:docMk/>
            <pc:sldMk cId="354053705" sldId="263"/>
            <ac:spMk id="3" creationId="{A9972888-7F81-4ECA-86E1-4CF906DF139F}"/>
          </ac:spMkLst>
        </pc:spChg>
      </pc:sldChg>
      <pc:sldChg chg="modSp mod">
        <pc:chgData name="Abhishek Yadav" userId="23edc0bc8829503f" providerId="LiveId" clId="{31AEC490-A454-42FA-80A7-4A7EA883525A}" dt="2021-05-12T10:25:01.075" v="2151" actId="20577"/>
        <pc:sldMkLst>
          <pc:docMk/>
          <pc:sldMk cId="2792447212" sldId="264"/>
        </pc:sldMkLst>
        <pc:spChg chg="mod">
          <ac:chgData name="Abhishek Yadav" userId="23edc0bc8829503f" providerId="LiveId" clId="{31AEC490-A454-42FA-80A7-4A7EA883525A}" dt="2021-05-11T16:04:18.942" v="177" actId="1076"/>
          <ac:spMkLst>
            <pc:docMk/>
            <pc:sldMk cId="2792447212" sldId="264"/>
            <ac:spMk id="2" creationId="{B5A4F072-9E34-41F9-9477-AC9D3C02209D}"/>
          </ac:spMkLst>
        </pc:spChg>
        <pc:spChg chg="mod">
          <ac:chgData name="Abhishek Yadav" userId="23edc0bc8829503f" providerId="LiveId" clId="{31AEC490-A454-42FA-80A7-4A7EA883525A}" dt="2021-05-12T10:25:01.075" v="2151" actId="20577"/>
          <ac:spMkLst>
            <pc:docMk/>
            <pc:sldMk cId="2792447212" sldId="264"/>
            <ac:spMk id="3" creationId="{40B7F3FA-44D3-4DC0-A355-C3AE92C33BF0}"/>
          </ac:spMkLst>
        </pc:spChg>
      </pc:sldChg>
      <pc:sldChg chg="modSp mod">
        <pc:chgData name="Abhishek Yadav" userId="23edc0bc8829503f" providerId="LiveId" clId="{31AEC490-A454-42FA-80A7-4A7EA883525A}" dt="2021-05-12T15:41:12.571" v="2382" actId="14100"/>
        <pc:sldMkLst>
          <pc:docMk/>
          <pc:sldMk cId="74457142" sldId="265"/>
        </pc:sldMkLst>
        <pc:spChg chg="mod">
          <ac:chgData name="Abhishek Yadav" userId="23edc0bc8829503f" providerId="LiveId" clId="{31AEC490-A454-42FA-80A7-4A7EA883525A}" dt="2021-05-12T15:41:12.571" v="2382" actId="14100"/>
          <ac:spMkLst>
            <pc:docMk/>
            <pc:sldMk cId="74457142" sldId="265"/>
            <ac:spMk id="3" creationId="{2ACD31DB-00A3-45B0-9430-A55734CCFF1C}"/>
          </ac:spMkLst>
        </pc:spChg>
      </pc:sldChg>
      <pc:sldChg chg="addSp delSp modSp new mod ord">
        <pc:chgData name="Abhishek Yadav" userId="23edc0bc8829503f" providerId="LiveId" clId="{31AEC490-A454-42FA-80A7-4A7EA883525A}" dt="2021-05-12T19:14:29.638" v="2939" actId="207"/>
        <pc:sldMkLst>
          <pc:docMk/>
          <pc:sldMk cId="1017902328" sldId="266"/>
        </pc:sldMkLst>
        <pc:spChg chg="mod">
          <ac:chgData name="Abhishek Yadav" userId="23edc0bc8829503f" providerId="LiveId" clId="{31AEC490-A454-42FA-80A7-4A7EA883525A}" dt="2021-05-11T16:49:15.257" v="255" actId="1076"/>
          <ac:spMkLst>
            <pc:docMk/>
            <pc:sldMk cId="1017902328" sldId="266"/>
            <ac:spMk id="2" creationId="{94C48B46-7DF3-4DD0-8A50-B49313C9C2B8}"/>
          </ac:spMkLst>
        </pc:spChg>
        <pc:spChg chg="del">
          <ac:chgData name="Abhishek Yadav" userId="23edc0bc8829503f" providerId="LiveId" clId="{31AEC490-A454-42FA-80A7-4A7EA883525A}" dt="2021-05-11T16:45:22.882" v="214" actId="478"/>
          <ac:spMkLst>
            <pc:docMk/>
            <pc:sldMk cId="1017902328" sldId="266"/>
            <ac:spMk id="3" creationId="{4E3A5482-D48E-4255-A637-DCD620D67A00}"/>
          </ac:spMkLst>
        </pc:spChg>
        <pc:spChg chg="add del">
          <ac:chgData name="Abhishek Yadav" userId="23edc0bc8829503f" providerId="LiveId" clId="{31AEC490-A454-42FA-80A7-4A7EA883525A}" dt="2021-05-11T16:45:37.058" v="216" actId="478"/>
          <ac:spMkLst>
            <pc:docMk/>
            <pc:sldMk cId="1017902328" sldId="266"/>
            <ac:spMk id="4" creationId="{93BEC2BE-4A09-435C-B41B-8203C4CA1220}"/>
          </ac:spMkLst>
        </pc:spChg>
        <pc:spChg chg="add mod">
          <ac:chgData name="Abhishek Yadav" userId="23edc0bc8829503f" providerId="LiveId" clId="{31AEC490-A454-42FA-80A7-4A7EA883525A}" dt="2021-05-12T09:04:49.723" v="1741" actId="1038"/>
          <ac:spMkLst>
            <pc:docMk/>
            <pc:sldMk cId="1017902328" sldId="266"/>
            <ac:spMk id="7" creationId="{F770A789-71E4-4A35-A35C-3CECA5A63DC7}"/>
          </ac:spMkLst>
        </pc:spChg>
        <pc:spChg chg="add mod">
          <ac:chgData name="Abhishek Yadav" userId="23edc0bc8829503f" providerId="LiveId" clId="{31AEC490-A454-42FA-80A7-4A7EA883525A}" dt="2021-05-12T19:14:29.638" v="2939" actId="207"/>
          <ac:spMkLst>
            <pc:docMk/>
            <pc:sldMk cId="1017902328" sldId="266"/>
            <ac:spMk id="8" creationId="{76089106-4DE3-4DC3-B003-D8C320BFB077}"/>
          </ac:spMkLst>
        </pc:spChg>
        <pc:spChg chg="add mod">
          <ac:chgData name="Abhishek Yadav" userId="23edc0bc8829503f" providerId="LiveId" clId="{31AEC490-A454-42FA-80A7-4A7EA883525A}" dt="2021-05-11T16:48:32.981" v="254" actId="207"/>
          <ac:spMkLst>
            <pc:docMk/>
            <pc:sldMk cId="1017902328" sldId="266"/>
            <ac:spMk id="9" creationId="{99CE8603-EFCD-4A9B-83CC-0EC1B7309866}"/>
          </ac:spMkLst>
        </pc:spChg>
        <pc:spChg chg="add mod">
          <ac:chgData name="Abhishek Yadav" userId="23edc0bc8829503f" providerId="LiveId" clId="{31AEC490-A454-42FA-80A7-4A7EA883525A}" dt="2021-05-12T19:14:05.231" v="2938" actId="207"/>
          <ac:spMkLst>
            <pc:docMk/>
            <pc:sldMk cId="1017902328" sldId="266"/>
            <ac:spMk id="10" creationId="{4470877E-476B-4E7A-B77D-7DE666A2391B}"/>
          </ac:spMkLst>
        </pc:spChg>
        <pc:spChg chg="add del">
          <ac:chgData name="Abhishek Yadav" userId="23edc0bc8829503f" providerId="LiveId" clId="{31AEC490-A454-42FA-80A7-4A7EA883525A}" dt="2021-05-11T16:56:33.845" v="267"/>
          <ac:spMkLst>
            <pc:docMk/>
            <pc:sldMk cId="1017902328" sldId="266"/>
            <ac:spMk id="11" creationId="{D744B02E-86F0-4CEC-A746-7802ECFBEEBB}"/>
          </ac:spMkLst>
        </pc:spChg>
        <pc:spChg chg="add mod">
          <ac:chgData name="Abhishek Yadav" userId="23edc0bc8829503f" providerId="LiveId" clId="{31AEC490-A454-42FA-80A7-4A7EA883525A}" dt="2021-05-12T19:14:05.231" v="2938" actId="207"/>
          <ac:spMkLst>
            <pc:docMk/>
            <pc:sldMk cId="1017902328" sldId="266"/>
            <ac:spMk id="12" creationId="{517E6206-6C98-4B6D-812F-B003E12AD2E3}"/>
          </ac:spMkLst>
        </pc:spChg>
        <pc:spChg chg="add mod">
          <ac:chgData name="Abhishek Yadav" userId="23edc0bc8829503f" providerId="LiveId" clId="{31AEC490-A454-42FA-80A7-4A7EA883525A}" dt="2021-05-12T19:14:05.231" v="2938" actId="207"/>
          <ac:spMkLst>
            <pc:docMk/>
            <pc:sldMk cId="1017902328" sldId="266"/>
            <ac:spMk id="13" creationId="{8B884641-D422-414D-A159-8FB22D75464B}"/>
          </ac:spMkLst>
        </pc:spChg>
        <pc:spChg chg="add mod">
          <ac:chgData name="Abhishek Yadav" userId="23edc0bc8829503f" providerId="LiveId" clId="{31AEC490-A454-42FA-80A7-4A7EA883525A}" dt="2021-05-12T19:14:05.231" v="2938" actId="207"/>
          <ac:spMkLst>
            <pc:docMk/>
            <pc:sldMk cId="1017902328" sldId="266"/>
            <ac:spMk id="14" creationId="{F58ACB56-5FE3-44D1-8CBB-27B77629955E}"/>
          </ac:spMkLst>
        </pc:spChg>
        <pc:spChg chg="add mod">
          <ac:chgData name="Abhishek Yadav" userId="23edc0bc8829503f" providerId="LiveId" clId="{31AEC490-A454-42FA-80A7-4A7EA883525A}" dt="2021-05-12T19:14:05.231" v="2938" actId="207"/>
          <ac:spMkLst>
            <pc:docMk/>
            <pc:sldMk cId="1017902328" sldId="266"/>
            <ac:spMk id="15" creationId="{5F8DBC9B-9BA3-4BE7-900B-E34A764F0F6E}"/>
          </ac:spMkLst>
        </pc:spChg>
        <pc:spChg chg="add mod">
          <ac:chgData name="Abhishek Yadav" userId="23edc0bc8829503f" providerId="LiveId" clId="{31AEC490-A454-42FA-80A7-4A7EA883525A}" dt="2021-05-12T19:14:05.231" v="2938" actId="207"/>
          <ac:spMkLst>
            <pc:docMk/>
            <pc:sldMk cId="1017902328" sldId="266"/>
            <ac:spMk id="16" creationId="{A86393F7-FE16-46C4-A532-9E87D4B5AAF4}"/>
          </ac:spMkLst>
        </pc:spChg>
        <pc:spChg chg="add mod">
          <ac:chgData name="Abhishek Yadav" userId="23edc0bc8829503f" providerId="LiveId" clId="{31AEC490-A454-42FA-80A7-4A7EA883525A}" dt="2021-05-12T19:14:05.231" v="2938" actId="207"/>
          <ac:spMkLst>
            <pc:docMk/>
            <pc:sldMk cId="1017902328" sldId="266"/>
            <ac:spMk id="17" creationId="{3097D6C5-672A-410D-9311-A662F5666226}"/>
          </ac:spMkLst>
        </pc:spChg>
        <pc:spChg chg="add mod">
          <ac:chgData name="Abhishek Yadav" userId="23edc0bc8829503f" providerId="LiveId" clId="{31AEC490-A454-42FA-80A7-4A7EA883525A}" dt="2021-05-12T19:14:05.231" v="2938" actId="207"/>
          <ac:spMkLst>
            <pc:docMk/>
            <pc:sldMk cId="1017902328" sldId="266"/>
            <ac:spMk id="18" creationId="{8CFF13F8-407B-4D4F-A3F3-63509AD55CBA}"/>
          </ac:spMkLst>
        </pc:spChg>
        <pc:spChg chg="add mod">
          <ac:chgData name="Abhishek Yadav" userId="23edc0bc8829503f" providerId="LiveId" clId="{31AEC490-A454-42FA-80A7-4A7EA883525A}" dt="2021-05-12T19:14:05.231" v="2938" actId="207"/>
          <ac:spMkLst>
            <pc:docMk/>
            <pc:sldMk cId="1017902328" sldId="266"/>
            <ac:spMk id="19" creationId="{28BEEFED-F142-4196-8176-01B611887F7B}"/>
          </ac:spMkLst>
        </pc:spChg>
        <pc:spChg chg="add mod">
          <ac:chgData name="Abhishek Yadav" userId="23edc0bc8829503f" providerId="LiveId" clId="{31AEC490-A454-42FA-80A7-4A7EA883525A}" dt="2021-05-12T19:14:05.231" v="2938" actId="207"/>
          <ac:spMkLst>
            <pc:docMk/>
            <pc:sldMk cId="1017902328" sldId="266"/>
            <ac:spMk id="20" creationId="{EEDDAD0A-BD88-4AB2-8493-595A6AE8E2FB}"/>
          </ac:spMkLst>
        </pc:spChg>
        <pc:spChg chg="add mod">
          <ac:chgData name="Abhishek Yadav" userId="23edc0bc8829503f" providerId="LiveId" clId="{31AEC490-A454-42FA-80A7-4A7EA883525A}" dt="2021-05-12T19:14:05.231" v="2938" actId="207"/>
          <ac:spMkLst>
            <pc:docMk/>
            <pc:sldMk cId="1017902328" sldId="266"/>
            <ac:spMk id="21" creationId="{CD50A51A-C2EA-488F-A9D3-4C6E9287B774}"/>
          </ac:spMkLst>
        </pc:spChg>
        <pc:spChg chg="add mod">
          <ac:chgData name="Abhishek Yadav" userId="23edc0bc8829503f" providerId="LiveId" clId="{31AEC490-A454-42FA-80A7-4A7EA883525A}" dt="2021-05-12T19:14:05.231" v="2938" actId="207"/>
          <ac:spMkLst>
            <pc:docMk/>
            <pc:sldMk cId="1017902328" sldId="266"/>
            <ac:spMk id="22" creationId="{EB557E26-D4F0-4FF8-A210-BF75BAB821C6}"/>
          </ac:spMkLst>
        </pc:spChg>
        <pc:spChg chg="add mod">
          <ac:chgData name="Abhishek Yadav" userId="23edc0bc8829503f" providerId="LiveId" clId="{31AEC490-A454-42FA-80A7-4A7EA883525A}" dt="2021-05-12T19:14:05.231" v="2938" actId="207"/>
          <ac:spMkLst>
            <pc:docMk/>
            <pc:sldMk cId="1017902328" sldId="266"/>
            <ac:spMk id="23" creationId="{3D0116A3-07B8-416A-B0DB-C721C732F59F}"/>
          </ac:spMkLst>
        </pc:spChg>
        <pc:spChg chg="add mod">
          <ac:chgData name="Abhishek Yadav" userId="23edc0bc8829503f" providerId="LiveId" clId="{31AEC490-A454-42FA-80A7-4A7EA883525A}" dt="2021-05-12T19:14:05.231" v="2938" actId="207"/>
          <ac:spMkLst>
            <pc:docMk/>
            <pc:sldMk cId="1017902328" sldId="266"/>
            <ac:spMk id="24" creationId="{D5A8CFA1-DFA8-4C31-A1C6-02C0ACD5E0A2}"/>
          </ac:spMkLst>
        </pc:spChg>
        <pc:spChg chg="add mod">
          <ac:chgData name="Abhishek Yadav" userId="23edc0bc8829503f" providerId="LiveId" clId="{31AEC490-A454-42FA-80A7-4A7EA883525A}" dt="2021-05-12T19:14:05.231" v="2938" actId="207"/>
          <ac:spMkLst>
            <pc:docMk/>
            <pc:sldMk cId="1017902328" sldId="266"/>
            <ac:spMk id="25" creationId="{9401F042-8186-4779-A2B4-1837CAAB5910}"/>
          </ac:spMkLst>
        </pc:spChg>
        <pc:picChg chg="add mod">
          <ac:chgData name="Abhishek Yadav" userId="23edc0bc8829503f" providerId="LiveId" clId="{31AEC490-A454-42FA-80A7-4A7EA883525A}" dt="2021-05-11T16:46:34.262" v="221" actId="1076"/>
          <ac:picMkLst>
            <pc:docMk/>
            <pc:sldMk cId="1017902328" sldId="266"/>
            <ac:picMk id="6" creationId="{DCC7EB27-0D98-4E58-B0C7-1F5044AD7A44}"/>
          </ac:picMkLst>
        </pc:picChg>
        <pc:cxnChg chg="add del mod">
          <ac:chgData name="Abhishek Yadav" userId="23edc0bc8829503f" providerId="LiveId" clId="{31AEC490-A454-42FA-80A7-4A7EA883525A}" dt="2021-05-11T17:09:41.167" v="662" actId="11529"/>
          <ac:cxnSpMkLst>
            <pc:docMk/>
            <pc:sldMk cId="1017902328" sldId="266"/>
            <ac:cxnSpMk id="27" creationId="{35FCA9E7-28FD-423C-A611-591F00F37C94}"/>
          </ac:cxnSpMkLst>
        </pc:cxnChg>
        <pc:cxnChg chg="add mod">
          <ac:chgData name="Abhishek Yadav" userId="23edc0bc8829503f" providerId="LiveId" clId="{31AEC490-A454-42FA-80A7-4A7EA883525A}" dt="2021-05-11T17:09:50.827" v="664" actId="208"/>
          <ac:cxnSpMkLst>
            <pc:docMk/>
            <pc:sldMk cId="1017902328" sldId="266"/>
            <ac:cxnSpMk id="29" creationId="{F17C8A68-8E31-482D-85B1-12331050510C}"/>
          </ac:cxnSpMkLst>
        </pc:cxnChg>
        <pc:cxnChg chg="add del mod">
          <ac:chgData name="Abhishek Yadav" userId="23edc0bc8829503f" providerId="LiveId" clId="{31AEC490-A454-42FA-80A7-4A7EA883525A}" dt="2021-05-11T17:13:37.749" v="698" actId="478"/>
          <ac:cxnSpMkLst>
            <pc:docMk/>
            <pc:sldMk cId="1017902328" sldId="266"/>
            <ac:cxnSpMk id="31" creationId="{DFD6AE9E-5380-40AE-B324-ABEB66F35F30}"/>
          </ac:cxnSpMkLst>
        </pc:cxnChg>
        <pc:cxnChg chg="add del mod">
          <ac:chgData name="Abhishek Yadav" userId="23edc0bc8829503f" providerId="LiveId" clId="{31AEC490-A454-42FA-80A7-4A7EA883525A}" dt="2021-05-11T17:12:38.383" v="691" actId="478"/>
          <ac:cxnSpMkLst>
            <pc:docMk/>
            <pc:sldMk cId="1017902328" sldId="266"/>
            <ac:cxnSpMk id="33" creationId="{41BE6659-4396-4168-8B81-F3F21F91EB9D}"/>
          </ac:cxnSpMkLst>
        </pc:cxnChg>
        <pc:cxnChg chg="add del mod">
          <ac:chgData name="Abhishek Yadav" userId="23edc0bc8829503f" providerId="LiveId" clId="{31AEC490-A454-42FA-80A7-4A7EA883525A}" dt="2021-05-11T17:10:37.181" v="671" actId="478"/>
          <ac:cxnSpMkLst>
            <pc:docMk/>
            <pc:sldMk cId="1017902328" sldId="266"/>
            <ac:cxnSpMk id="35" creationId="{D0A043A6-B76D-4251-878A-7A3A6A756548}"/>
          </ac:cxnSpMkLst>
        </pc:cxnChg>
        <pc:cxnChg chg="add del mod">
          <ac:chgData name="Abhishek Yadav" userId="23edc0bc8829503f" providerId="LiveId" clId="{31AEC490-A454-42FA-80A7-4A7EA883525A}" dt="2021-05-11T17:12:19.406" v="688" actId="478"/>
          <ac:cxnSpMkLst>
            <pc:docMk/>
            <pc:sldMk cId="1017902328" sldId="266"/>
            <ac:cxnSpMk id="37" creationId="{3D9B26F6-A7D4-45B3-B84C-9ADF5E642D88}"/>
          </ac:cxnSpMkLst>
        </pc:cxnChg>
        <pc:cxnChg chg="add del mod">
          <ac:chgData name="Abhishek Yadav" userId="23edc0bc8829503f" providerId="LiveId" clId="{31AEC490-A454-42FA-80A7-4A7EA883525A}" dt="2021-05-11T17:11:59.183" v="685" actId="478"/>
          <ac:cxnSpMkLst>
            <pc:docMk/>
            <pc:sldMk cId="1017902328" sldId="266"/>
            <ac:cxnSpMk id="39" creationId="{4C53AA34-1D48-427E-9E93-FB732B3664A2}"/>
          </ac:cxnSpMkLst>
        </pc:cxnChg>
        <pc:cxnChg chg="add mod">
          <ac:chgData name="Abhishek Yadav" userId="23edc0bc8829503f" providerId="LiveId" clId="{31AEC490-A454-42FA-80A7-4A7EA883525A}" dt="2021-05-11T17:11:15.678" v="678" actId="208"/>
          <ac:cxnSpMkLst>
            <pc:docMk/>
            <pc:sldMk cId="1017902328" sldId="266"/>
            <ac:cxnSpMk id="41" creationId="{12A00EE7-481A-4AE4-8652-7B8AD9EE2C83}"/>
          </ac:cxnSpMkLst>
        </pc:cxnChg>
        <pc:cxnChg chg="add mod">
          <ac:chgData name="Abhishek Yadav" userId="23edc0bc8829503f" providerId="LiveId" clId="{31AEC490-A454-42FA-80A7-4A7EA883525A}" dt="2021-05-11T17:11:30.560" v="680" actId="208"/>
          <ac:cxnSpMkLst>
            <pc:docMk/>
            <pc:sldMk cId="1017902328" sldId="266"/>
            <ac:cxnSpMk id="43" creationId="{3908277C-6645-43E1-A3B0-A2A60FD71B91}"/>
          </ac:cxnSpMkLst>
        </pc:cxnChg>
        <pc:cxnChg chg="add mod">
          <ac:chgData name="Abhishek Yadav" userId="23edc0bc8829503f" providerId="LiveId" clId="{31AEC490-A454-42FA-80A7-4A7EA883525A}" dt="2021-05-11T17:11:41.409" v="682" actId="208"/>
          <ac:cxnSpMkLst>
            <pc:docMk/>
            <pc:sldMk cId="1017902328" sldId="266"/>
            <ac:cxnSpMk id="45" creationId="{F56E1788-ADCB-4ADD-8C3D-7EEAF4AB9A81}"/>
          </ac:cxnSpMkLst>
        </pc:cxnChg>
        <pc:cxnChg chg="add mod">
          <ac:chgData name="Abhishek Yadav" userId="23edc0bc8829503f" providerId="LiveId" clId="{31AEC490-A454-42FA-80A7-4A7EA883525A}" dt="2021-05-11T17:11:53.722" v="684" actId="208"/>
          <ac:cxnSpMkLst>
            <pc:docMk/>
            <pc:sldMk cId="1017902328" sldId="266"/>
            <ac:cxnSpMk id="47" creationId="{CE34DBEB-EDF1-4121-AB56-EB80BF0DD6C9}"/>
          </ac:cxnSpMkLst>
        </pc:cxnChg>
        <pc:cxnChg chg="add mod">
          <ac:chgData name="Abhishek Yadav" userId="23edc0bc8829503f" providerId="LiveId" clId="{31AEC490-A454-42FA-80A7-4A7EA883525A}" dt="2021-05-11T17:12:10.750" v="687" actId="208"/>
          <ac:cxnSpMkLst>
            <pc:docMk/>
            <pc:sldMk cId="1017902328" sldId="266"/>
            <ac:cxnSpMk id="49" creationId="{88864AE7-DF96-4ED8-8AA9-1FAC5265F47D}"/>
          </ac:cxnSpMkLst>
        </pc:cxnChg>
        <pc:cxnChg chg="add mod">
          <ac:chgData name="Abhishek Yadav" userId="23edc0bc8829503f" providerId="LiveId" clId="{31AEC490-A454-42FA-80A7-4A7EA883525A}" dt="2021-05-11T17:12:34.284" v="690" actId="208"/>
          <ac:cxnSpMkLst>
            <pc:docMk/>
            <pc:sldMk cId="1017902328" sldId="266"/>
            <ac:cxnSpMk id="51" creationId="{2F8E192F-D54C-43EE-8C52-FA26E36FC5CE}"/>
          </ac:cxnSpMkLst>
        </pc:cxnChg>
        <pc:cxnChg chg="add mod">
          <ac:chgData name="Abhishek Yadav" userId="23edc0bc8829503f" providerId="LiveId" clId="{31AEC490-A454-42FA-80A7-4A7EA883525A}" dt="2021-05-11T17:12:47.489" v="693" actId="208"/>
          <ac:cxnSpMkLst>
            <pc:docMk/>
            <pc:sldMk cId="1017902328" sldId="266"/>
            <ac:cxnSpMk id="53" creationId="{DA774E0C-E760-4CDB-82D8-8EF7812D43F3}"/>
          </ac:cxnSpMkLst>
        </pc:cxnChg>
        <pc:cxnChg chg="add mod">
          <ac:chgData name="Abhishek Yadav" userId="23edc0bc8829503f" providerId="LiveId" clId="{31AEC490-A454-42FA-80A7-4A7EA883525A}" dt="2021-05-11T17:13:09.704" v="695" actId="208"/>
          <ac:cxnSpMkLst>
            <pc:docMk/>
            <pc:sldMk cId="1017902328" sldId="266"/>
            <ac:cxnSpMk id="55" creationId="{E47B84D8-22C9-48A6-922B-9C6EBFBB4AD4}"/>
          </ac:cxnSpMkLst>
        </pc:cxnChg>
        <pc:cxnChg chg="add mod">
          <ac:chgData name="Abhishek Yadav" userId="23edc0bc8829503f" providerId="LiveId" clId="{31AEC490-A454-42FA-80A7-4A7EA883525A}" dt="2021-05-11T17:13:23.116" v="697" actId="208"/>
          <ac:cxnSpMkLst>
            <pc:docMk/>
            <pc:sldMk cId="1017902328" sldId="266"/>
            <ac:cxnSpMk id="57" creationId="{0A62C543-260E-4A21-BF31-98F5BF6BD927}"/>
          </ac:cxnSpMkLst>
        </pc:cxnChg>
        <pc:cxnChg chg="add del mod">
          <ac:chgData name="Abhishek Yadav" userId="23edc0bc8829503f" providerId="LiveId" clId="{31AEC490-A454-42FA-80A7-4A7EA883525A}" dt="2021-05-11T17:24:09.250" v="729" actId="478"/>
          <ac:cxnSpMkLst>
            <pc:docMk/>
            <pc:sldMk cId="1017902328" sldId="266"/>
            <ac:cxnSpMk id="59" creationId="{9074B068-44CA-448B-AAF8-73EC3E7E755F}"/>
          </ac:cxnSpMkLst>
        </pc:cxnChg>
        <pc:cxnChg chg="add del mod">
          <ac:chgData name="Abhishek Yadav" userId="23edc0bc8829503f" providerId="LiveId" clId="{31AEC490-A454-42FA-80A7-4A7EA883525A}" dt="2021-05-11T17:24:12.790" v="730" actId="478"/>
          <ac:cxnSpMkLst>
            <pc:docMk/>
            <pc:sldMk cId="1017902328" sldId="266"/>
            <ac:cxnSpMk id="61" creationId="{349CE9FD-B730-4080-94C1-9C33C65176B9}"/>
          </ac:cxnSpMkLst>
        </pc:cxnChg>
        <pc:cxnChg chg="add del mod">
          <ac:chgData name="Abhishek Yadav" userId="23edc0bc8829503f" providerId="LiveId" clId="{31AEC490-A454-42FA-80A7-4A7EA883525A}" dt="2021-05-11T17:14:43.156" v="708" actId="478"/>
          <ac:cxnSpMkLst>
            <pc:docMk/>
            <pc:sldMk cId="1017902328" sldId="266"/>
            <ac:cxnSpMk id="63" creationId="{4FC5BD46-9C4A-43EF-BE16-F071B9A589E6}"/>
          </ac:cxnSpMkLst>
        </pc:cxnChg>
        <pc:cxnChg chg="add mod">
          <ac:chgData name="Abhishek Yadav" userId="23edc0bc8829503f" providerId="LiveId" clId="{31AEC490-A454-42FA-80A7-4A7EA883525A}" dt="2021-05-11T17:14:31.459" v="706" actId="208"/>
          <ac:cxnSpMkLst>
            <pc:docMk/>
            <pc:sldMk cId="1017902328" sldId="266"/>
            <ac:cxnSpMk id="65" creationId="{D94534A4-4419-4169-9E75-543AFE7C4727}"/>
          </ac:cxnSpMkLst>
        </pc:cxnChg>
        <pc:cxnChg chg="add del mod">
          <ac:chgData name="Abhishek Yadav" userId="23edc0bc8829503f" providerId="LiveId" clId="{31AEC490-A454-42FA-80A7-4A7EA883525A}" dt="2021-05-11T17:14:54.740" v="711" actId="478"/>
          <ac:cxnSpMkLst>
            <pc:docMk/>
            <pc:sldMk cId="1017902328" sldId="266"/>
            <ac:cxnSpMk id="67" creationId="{6BC89BCF-41EF-42B2-A5D4-726EDFDA1F81}"/>
          </ac:cxnSpMkLst>
        </pc:cxnChg>
        <pc:cxnChg chg="add mod">
          <ac:chgData name="Abhishek Yadav" userId="23edc0bc8829503f" providerId="LiveId" clId="{31AEC490-A454-42FA-80A7-4A7EA883525A}" dt="2021-05-11T17:24:05.583" v="728" actId="14100"/>
          <ac:cxnSpMkLst>
            <pc:docMk/>
            <pc:sldMk cId="1017902328" sldId="266"/>
            <ac:cxnSpMk id="69" creationId="{42270DF2-E02B-4B8A-A35E-45B468EC1A0F}"/>
          </ac:cxnSpMkLst>
        </pc:cxnChg>
        <pc:cxnChg chg="add mod">
          <ac:chgData name="Abhishek Yadav" userId="23edc0bc8829503f" providerId="LiveId" clId="{31AEC490-A454-42FA-80A7-4A7EA883525A}" dt="2021-05-11T17:15:02.109" v="713" actId="208"/>
          <ac:cxnSpMkLst>
            <pc:docMk/>
            <pc:sldMk cId="1017902328" sldId="266"/>
            <ac:cxnSpMk id="71" creationId="{C7145138-3261-4A2E-B81B-9A27F8F0E97F}"/>
          </ac:cxnSpMkLst>
        </pc:cxnChg>
        <pc:cxnChg chg="add mod">
          <ac:chgData name="Abhishek Yadav" userId="23edc0bc8829503f" providerId="LiveId" clId="{31AEC490-A454-42FA-80A7-4A7EA883525A}" dt="2021-05-11T17:24:23.417" v="732" actId="208"/>
          <ac:cxnSpMkLst>
            <pc:docMk/>
            <pc:sldMk cId="1017902328" sldId="266"/>
            <ac:cxnSpMk id="74" creationId="{4098ED9F-125E-4CF8-AED2-A675264DA05E}"/>
          </ac:cxnSpMkLst>
        </pc:cxnChg>
        <pc:cxnChg chg="add mod">
          <ac:chgData name="Abhishek Yadav" userId="23edc0bc8829503f" providerId="LiveId" clId="{31AEC490-A454-42FA-80A7-4A7EA883525A}" dt="2021-05-11T17:24:33.324" v="734" actId="208"/>
          <ac:cxnSpMkLst>
            <pc:docMk/>
            <pc:sldMk cId="1017902328" sldId="266"/>
            <ac:cxnSpMk id="76" creationId="{D48B80DB-6291-4907-895B-68A8F12560E8}"/>
          </ac:cxnSpMkLst>
        </pc:cxnChg>
      </pc:sldChg>
      <pc:sldChg chg="addSp delSp modSp new mod">
        <pc:chgData name="Abhishek Yadav" userId="23edc0bc8829503f" providerId="LiveId" clId="{31AEC490-A454-42FA-80A7-4A7EA883525A}" dt="2021-05-13T11:21:16.646" v="3505" actId="478"/>
        <pc:sldMkLst>
          <pc:docMk/>
          <pc:sldMk cId="2618709898" sldId="267"/>
        </pc:sldMkLst>
        <pc:spChg chg="mod">
          <ac:chgData name="Abhishek Yadav" userId="23edc0bc8829503f" providerId="LiveId" clId="{31AEC490-A454-42FA-80A7-4A7EA883525A}" dt="2021-05-11T19:08:39.726" v="1154" actId="403"/>
          <ac:spMkLst>
            <pc:docMk/>
            <pc:sldMk cId="2618709898" sldId="267"/>
            <ac:spMk id="2" creationId="{074B81E7-83F1-4388-B8DD-A9ADCD77AEF8}"/>
          </ac:spMkLst>
        </pc:spChg>
        <pc:spChg chg="del">
          <ac:chgData name="Abhishek Yadav" userId="23edc0bc8829503f" providerId="LiveId" clId="{31AEC490-A454-42FA-80A7-4A7EA883525A}" dt="2021-05-11T17:15:46.297" v="727" actId="478"/>
          <ac:spMkLst>
            <pc:docMk/>
            <pc:sldMk cId="2618709898" sldId="267"/>
            <ac:spMk id="3" creationId="{17A5CC70-4D25-4327-9D18-47F331969890}"/>
          </ac:spMkLst>
        </pc:spChg>
        <pc:spChg chg="add del mod">
          <ac:chgData name="Abhishek Yadav" userId="23edc0bc8829503f" providerId="LiveId" clId="{31AEC490-A454-42FA-80A7-4A7EA883525A}" dt="2021-05-13T11:21:16.646" v="3505" actId="478"/>
          <ac:spMkLst>
            <pc:docMk/>
            <pc:sldMk cId="2618709898" sldId="267"/>
            <ac:spMk id="3" creationId="{485E283F-288C-41ED-888D-B6943C27AA3D}"/>
          </ac:spMkLst>
        </pc:spChg>
        <pc:spChg chg="add mod">
          <ac:chgData name="Abhishek Yadav" userId="23edc0bc8829503f" providerId="LiveId" clId="{31AEC490-A454-42FA-80A7-4A7EA883525A}" dt="2021-05-12T09:25:13.865" v="1774" actId="207"/>
          <ac:spMkLst>
            <pc:docMk/>
            <pc:sldMk cId="2618709898" sldId="267"/>
            <ac:spMk id="4" creationId="{AFECFD37-41E4-47E6-8BA2-BBBABBE75F2A}"/>
          </ac:spMkLst>
        </pc:spChg>
        <pc:spChg chg="add del mod">
          <ac:chgData name="Abhishek Yadav" userId="23edc0bc8829503f" providerId="LiveId" clId="{31AEC490-A454-42FA-80A7-4A7EA883525A}" dt="2021-05-11T19:12:29.882" v="1209" actId="478"/>
          <ac:spMkLst>
            <pc:docMk/>
            <pc:sldMk cId="2618709898" sldId="267"/>
            <ac:spMk id="5" creationId="{6FD19962-DA10-444B-97CD-151A94F4FA1F}"/>
          </ac:spMkLst>
        </pc:spChg>
        <pc:spChg chg="add mod">
          <ac:chgData name="Abhishek Yadav" userId="23edc0bc8829503f" providerId="LiveId" clId="{31AEC490-A454-42FA-80A7-4A7EA883525A}" dt="2021-05-12T09:25:13.865" v="1774" actId="207"/>
          <ac:spMkLst>
            <pc:docMk/>
            <pc:sldMk cId="2618709898" sldId="267"/>
            <ac:spMk id="6" creationId="{743F6A1D-C4C7-4AD3-A4E4-5CD178954EA0}"/>
          </ac:spMkLst>
        </pc:spChg>
        <pc:spChg chg="add mod">
          <ac:chgData name="Abhishek Yadav" userId="23edc0bc8829503f" providerId="LiveId" clId="{31AEC490-A454-42FA-80A7-4A7EA883525A}" dt="2021-05-12T09:25:13.865" v="1774" actId="207"/>
          <ac:spMkLst>
            <pc:docMk/>
            <pc:sldMk cId="2618709898" sldId="267"/>
            <ac:spMk id="7" creationId="{B4A5C73D-6C92-40BB-8C31-8FCA7C3B6E04}"/>
          </ac:spMkLst>
        </pc:spChg>
        <pc:spChg chg="add mod">
          <ac:chgData name="Abhishek Yadav" userId="23edc0bc8829503f" providerId="LiveId" clId="{31AEC490-A454-42FA-80A7-4A7EA883525A}" dt="2021-05-12T09:25:13.865" v="1774" actId="207"/>
          <ac:spMkLst>
            <pc:docMk/>
            <pc:sldMk cId="2618709898" sldId="267"/>
            <ac:spMk id="8" creationId="{CA074530-D47B-472C-80DF-20FD06F5BD08}"/>
          </ac:spMkLst>
        </pc:spChg>
        <pc:spChg chg="add del mod">
          <ac:chgData name="Abhishek Yadav" userId="23edc0bc8829503f" providerId="LiveId" clId="{31AEC490-A454-42FA-80A7-4A7EA883525A}" dt="2021-05-11T19:00:53.778" v="924" actId="478"/>
          <ac:spMkLst>
            <pc:docMk/>
            <pc:sldMk cId="2618709898" sldId="267"/>
            <ac:spMk id="9" creationId="{A228EA49-114D-4D92-8BD2-DAE59ABC8F6E}"/>
          </ac:spMkLst>
        </pc:spChg>
        <pc:spChg chg="add mod">
          <ac:chgData name="Abhishek Yadav" userId="23edc0bc8829503f" providerId="LiveId" clId="{31AEC490-A454-42FA-80A7-4A7EA883525A}" dt="2021-05-12T09:25:13.865" v="1774" actId="207"/>
          <ac:spMkLst>
            <pc:docMk/>
            <pc:sldMk cId="2618709898" sldId="267"/>
            <ac:spMk id="10" creationId="{E70545A7-0F53-400D-B147-D437E1723F24}"/>
          </ac:spMkLst>
        </pc:spChg>
        <pc:spChg chg="add del">
          <ac:chgData name="Abhishek Yadav" userId="23edc0bc8829503f" providerId="LiveId" clId="{31AEC490-A454-42FA-80A7-4A7EA883525A}" dt="2021-05-11T19:02:04.722" v="985" actId="11529"/>
          <ac:spMkLst>
            <pc:docMk/>
            <pc:sldMk cId="2618709898" sldId="267"/>
            <ac:spMk id="11" creationId="{0FB34435-5DB3-4DB9-BAA7-1D90E650926C}"/>
          </ac:spMkLst>
        </pc:spChg>
        <pc:spChg chg="add mod">
          <ac:chgData name="Abhishek Yadav" userId="23edc0bc8829503f" providerId="LiveId" clId="{31AEC490-A454-42FA-80A7-4A7EA883525A}" dt="2021-05-12T09:25:13.865" v="1774" actId="207"/>
          <ac:spMkLst>
            <pc:docMk/>
            <pc:sldMk cId="2618709898" sldId="267"/>
            <ac:spMk id="16" creationId="{6A2946D4-E139-4702-8353-E99363528BEE}"/>
          </ac:spMkLst>
        </pc:spChg>
        <pc:spChg chg="add mod">
          <ac:chgData name="Abhishek Yadav" userId="23edc0bc8829503f" providerId="LiveId" clId="{31AEC490-A454-42FA-80A7-4A7EA883525A}" dt="2021-05-12T09:25:13.865" v="1774" actId="207"/>
          <ac:spMkLst>
            <pc:docMk/>
            <pc:sldMk cId="2618709898" sldId="267"/>
            <ac:spMk id="17" creationId="{F57F6F65-FF69-4EC6-BCDC-72DE616B4138}"/>
          </ac:spMkLst>
        </pc:spChg>
        <pc:spChg chg="add mod">
          <ac:chgData name="Abhishek Yadav" userId="23edc0bc8829503f" providerId="LiveId" clId="{31AEC490-A454-42FA-80A7-4A7EA883525A}" dt="2021-05-12T09:25:13.865" v="1774" actId="207"/>
          <ac:spMkLst>
            <pc:docMk/>
            <pc:sldMk cId="2618709898" sldId="267"/>
            <ac:spMk id="18" creationId="{D805EFDE-EEF7-4E6B-A043-A6B10424908E}"/>
          </ac:spMkLst>
        </pc:spChg>
        <pc:spChg chg="add del mod">
          <ac:chgData name="Abhishek Yadav" userId="23edc0bc8829503f" providerId="LiveId" clId="{31AEC490-A454-42FA-80A7-4A7EA883525A}" dt="2021-05-11T19:07:29.129" v="1138"/>
          <ac:spMkLst>
            <pc:docMk/>
            <pc:sldMk cId="2618709898" sldId="267"/>
            <ac:spMk id="19" creationId="{136984CC-31A8-4E23-885D-5EF7CD776619}"/>
          </ac:spMkLst>
        </pc:spChg>
        <pc:spChg chg="add mod">
          <ac:chgData name="Abhishek Yadav" userId="23edc0bc8829503f" providerId="LiveId" clId="{31AEC490-A454-42FA-80A7-4A7EA883525A}" dt="2021-05-12T09:25:13.865" v="1774" actId="207"/>
          <ac:spMkLst>
            <pc:docMk/>
            <pc:sldMk cId="2618709898" sldId="267"/>
            <ac:spMk id="20" creationId="{F4ABE710-EC8A-45E2-BA34-DA83282F74E7}"/>
          </ac:spMkLst>
        </pc:spChg>
        <pc:spChg chg="add mod">
          <ac:chgData name="Abhishek Yadav" userId="23edc0bc8829503f" providerId="LiveId" clId="{31AEC490-A454-42FA-80A7-4A7EA883525A}" dt="2021-05-12T09:25:13.865" v="1774" actId="207"/>
          <ac:spMkLst>
            <pc:docMk/>
            <pc:sldMk cId="2618709898" sldId="267"/>
            <ac:spMk id="21" creationId="{4D5B32F4-01E1-4BDF-808E-6B19789EA5D1}"/>
          </ac:spMkLst>
        </pc:spChg>
        <pc:spChg chg="add del">
          <ac:chgData name="Abhishek Yadav" userId="23edc0bc8829503f" providerId="LiveId" clId="{31AEC490-A454-42FA-80A7-4A7EA883525A}" dt="2021-05-11T19:17:27.054" v="1230" actId="478"/>
          <ac:spMkLst>
            <pc:docMk/>
            <pc:sldMk cId="2618709898" sldId="267"/>
            <ac:spMk id="22" creationId="{182D9D31-B868-42F2-B3E8-2BE59FBFAC82}"/>
          </ac:spMkLst>
        </pc:spChg>
        <pc:spChg chg="add mod">
          <ac:chgData name="Abhishek Yadav" userId="23edc0bc8829503f" providerId="LiveId" clId="{31AEC490-A454-42FA-80A7-4A7EA883525A}" dt="2021-05-12T09:25:13.865" v="1774" actId="207"/>
          <ac:spMkLst>
            <pc:docMk/>
            <pc:sldMk cId="2618709898" sldId="267"/>
            <ac:spMk id="23" creationId="{98FC76BB-A95C-4CCE-935F-33B93BCBE7D8}"/>
          </ac:spMkLst>
        </pc:spChg>
        <pc:spChg chg="add mod">
          <ac:chgData name="Abhishek Yadav" userId="23edc0bc8829503f" providerId="LiveId" clId="{31AEC490-A454-42FA-80A7-4A7EA883525A}" dt="2021-05-12T09:25:13.865" v="1774" actId="207"/>
          <ac:spMkLst>
            <pc:docMk/>
            <pc:sldMk cId="2618709898" sldId="267"/>
            <ac:spMk id="24" creationId="{2C53FD08-6A27-4CC6-8B1B-10EC642DB1EB}"/>
          </ac:spMkLst>
        </pc:spChg>
        <pc:spChg chg="add mod">
          <ac:chgData name="Abhishek Yadav" userId="23edc0bc8829503f" providerId="LiveId" clId="{31AEC490-A454-42FA-80A7-4A7EA883525A}" dt="2021-05-11T19:22:05.201" v="1359" actId="1036"/>
          <ac:spMkLst>
            <pc:docMk/>
            <pc:sldMk cId="2618709898" sldId="267"/>
            <ac:spMk id="27" creationId="{351CAC1D-0A2C-4ECF-B8F8-13BF152ACAB5}"/>
          </ac:spMkLst>
        </pc:spChg>
        <pc:spChg chg="add mod">
          <ac:chgData name="Abhishek Yadav" userId="23edc0bc8829503f" providerId="LiveId" clId="{31AEC490-A454-42FA-80A7-4A7EA883525A}" dt="2021-05-11T19:22:05.201" v="1359" actId="1036"/>
          <ac:spMkLst>
            <pc:docMk/>
            <pc:sldMk cId="2618709898" sldId="267"/>
            <ac:spMk id="28" creationId="{A0B1FB47-E4D9-4CD8-9FA9-68BB59ED6CD7}"/>
          </ac:spMkLst>
        </pc:spChg>
        <pc:spChg chg="add mod">
          <ac:chgData name="Abhishek Yadav" userId="23edc0bc8829503f" providerId="LiveId" clId="{31AEC490-A454-42FA-80A7-4A7EA883525A}" dt="2021-05-11T19:22:05.201" v="1359" actId="1036"/>
          <ac:spMkLst>
            <pc:docMk/>
            <pc:sldMk cId="2618709898" sldId="267"/>
            <ac:spMk id="29" creationId="{7749A536-CE84-4E03-9C64-45ED3DDF4F9B}"/>
          </ac:spMkLst>
        </pc:spChg>
        <pc:spChg chg="add mod">
          <ac:chgData name="Abhishek Yadav" userId="23edc0bc8829503f" providerId="LiveId" clId="{31AEC490-A454-42FA-80A7-4A7EA883525A}" dt="2021-05-11T19:22:05.201" v="1359" actId="1036"/>
          <ac:spMkLst>
            <pc:docMk/>
            <pc:sldMk cId="2618709898" sldId="267"/>
            <ac:spMk id="30" creationId="{CE1E0735-188C-43E7-AAE5-957ED8FCBAAA}"/>
          </ac:spMkLst>
        </pc:spChg>
        <pc:spChg chg="add del mod">
          <ac:chgData name="Abhishek Yadav" userId="23edc0bc8829503f" providerId="LiveId" clId="{31AEC490-A454-42FA-80A7-4A7EA883525A}" dt="2021-05-11T19:23:14.647" v="1448" actId="478"/>
          <ac:spMkLst>
            <pc:docMk/>
            <pc:sldMk cId="2618709898" sldId="267"/>
            <ac:spMk id="31" creationId="{4E88A50B-AEBF-4299-AD8E-6C24040E9A32}"/>
          </ac:spMkLst>
        </pc:spChg>
        <pc:spChg chg="add mod">
          <ac:chgData name="Abhishek Yadav" userId="23edc0bc8829503f" providerId="LiveId" clId="{31AEC490-A454-42FA-80A7-4A7EA883525A}" dt="2021-05-11T19:23:36.644" v="1458" actId="14100"/>
          <ac:spMkLst>
            <pc:docMk/>
            <pc:sldMk cId="2618709898" sldId="267"/>
            <ac:spMk id="32" creationId="{EABA8EBA-70EE-46F6-812B-CDFE778D0D2A}"/>
          </ac:spMkLst>
        </pc:spChg>
        <pc:spChg chg="add mod">
          <ac:chgData name="Abhishek Yadav" userId="23edc0bc8829503f" providerId="LiveId" clId="{31AEC490-A454-42FA-80A7-4A7EA883525A}" dt="2021-05-11T19:23:46.071" v="1460" actId="1076"/>
          <ac:spMkLst>
            <pc:docMk/>
            <pc:sldMk cId="2618709898" sldId="267"/>
            <ac:spMk id="33" creationId="{DC75FAA5-4FEB-46DC-A35B-4A286C727522}"/>
          </ac:spMkLst>
        </pc:spChg>
        <pc:spChg chg="add mod">
          <ac:chgData name="Abhishek Yadav" userId="23edc0bc8829503f" providerId="LiveId" clId="{31AEC490-A454-42FA-80A7-4A7EA883525A}" dt="2021-05-11T19:24:17.704" v="1465" actId="1076"/>
          <ac:spMkLst>
            <pc:docMk/>
            <pc:sldMk cId="2618709898" sldId="267"/>
            <ac:spMk id="34" creationId="{18F75D9C-4157-47BA-9D32-478D2CA0CED5}"/>
          </ac:spMkLst>
        </pc:spChg>
        <pc:spChg chg="add mod">
          <ac:chgData name="Abhishek Yadav" userId="23edc0bc8829503f" providerId="LiveId" clId="{31AEC490-A454-42FA-80A7-4A7EA883525A}" dt="2021-05-11T19:24:28.054" v="1468" actId="1076"/>
          <ac:spMkLst>
            <pc:docMk/>
            <pc:sldMk cId="2618709898" sldId="267"/>
            <ac:spMk id="35" creationId="{1A380D5C-603B-4023-BFA9-8582FFD5D9B7}"/>
          </ac:spMkLst>
        </pc:spChg>
        <pc:spChg chg="add mod">
          <ac:chgData name="Abhishek Yadav" userId="23edc0bc8829503f" providerId="LiveId" clId="{31AEC490-A454-42FA-80A7-4A7EA883525A}" dt="2021-05-11T19:24:40.343" v="1471" actId="1076"/>
          <ac:spMkLst>
            <pc:docMk/>
            <pc:sldMk cId="2618709898" sldId="267"/>
            <ac:spMk id="36" creationId="{BDF3E447-C508-4414-AFCC-AE9E9921A888}"/>
          </ac:spMkLst>
        </pc:spChg>
        <pc:spChg chg="add del mod">
          <ac:chgData name="Abhishek Yadav" userId="23edc0bc8829503f" providerId="LiveId" clId="{31AEC490-A454-42FA-80A7-4A7EA883525A}" dt="2021-05-11T19:25:27.805" v="1474" actId="478"/>
          <ac:spMkLst>
            <pc:docMk/>
            <pc:sldMk cId="2618709898" sldId="267"/>
            <ac:spMk id="37" creationId="{86FA449A-5433-4B02-85B7-8549CB21A775}"/>
          </ac:spMkLst>
        </pc:spChg>
        <pc:spChg chg="add mod">
          <ac:chgData name="Abhishek Yadav" userId="23edc0bc8829503f" providerId="LiveId" clId="{31AEC490-A454-42FA-80A7-4A7EA883525A}" dt="2021-05-11T19:38:52.498" v="1631" actId="1036"/>
          <ac:spMkLst>
            <pc:docMk/>
            <pc:sldMk cId="2618709898" sldId="267"/>
            <ac:spMk id="38" creationId="{8C9C0485-306B-47B9-98F5-6EE083A3D99B}"/>
          </ac:spMkLst>
        </pc:spChg>
        <pc:spChg chg="add mod">
          <ac:chgData name="Abhishek Yadav" userId="23edc0bc8829503f" providerId="LiveId" clId="{31AEC490-A454-42FA-80A7-4A7EA883525A}" dt="2021-05-11T19:26:40.907" v="1480" actId="1076"/>
          <ac:spMkLst>
            <pc:docMk/>
            <pc:sldMk cId="2618709898" sldId="267"/>
            <ac:spMk id="39" creationId="{78259580-408E-49A9-B714-D15F782EC17C}"/>
          </ac:spMkLst>
        </pc:spChg>
        <pc:spChg chg="add del mod">
          <ac:chgData name="Abhishek Yadav" userId="23edc0bc8829503f" providerId="LiveId" clId="{31AEC490-A454-42FA-80A7-4A7EA883525A}" dt="2021-05-11T19:30:46.404" v="1532" actId="478"/>
          <ac:spMkLst>
            <pc:docMk/>
            <pc:sldMk cId="2618709898" sldId="267"/>
            <ac:spMk id="40" creationId="{216C80F8-FB04-49DA-850A-71CEAF057D97}"/>
          </ac:spMkLst>
        </pc:spChg>
        <pc:spChg chg="add del mod">
          <ac:chgData name="Abhishek Yadav" userId="23edc0bc8829503f" providerId="LiveId" clId="{31AEC490-A454-42FA-80A7-4A7EA883525A}" dt="2021-05-11T19:32:12.282" v="1537" actId="478"/>
          <ac:spMkLst>
            <pc:docMk/>
            <pc:sldMk cId="2618709898" sldId="267"/>
            <ac:spMk id="41" creationId="{4BA9418D-9B42-4EAB-9789-22482AFE334F}"/>
          </ac:spMkLst>
        </pc:spChg>
        <pc:spChg chg="add del mod">
          <ac:chgData name="Abhishek Yadav" userId="23edc0bc8829503f" providerId="LiveId" clId="{31AEC490-A454-42FA-80A7-4A7EA883525A}" dt="2021-05-11T19:33:33.414" v="1560" actId="478"/>
          <ac:spMkLst>
            <pc:docMk/>
            <pc:sldMk cId="2618709898" sldId="267"/>
            <ac:spMk id="42" creationId="{DB87C379-FDDC-41A3-BFF3-95FED877328E}"/>
          </ac:spMkLst>
        </pc:spChg>
        <pc:spChg chg="add mod">
          <ac:chgData name="Abhishek Yadav" userId="23edc0bc8829503f" providerId="LiveId" clId="{31AEC490-A454-42FA-80A7-4A7EA883525A}" dt="2021-05-12T15:38:16.557" v="2201" actId="14100"/>
          <ac:spMkLst>
            <pc:docMk/>
            <pc:sldMk cId="2618709898" sldId="267"/>
            <ac:spMk id="43" creationId="{2DA0441B-D306-4262-8FBD-CC06CF792D83}"/>
          </ac:spMkLst>
        </pc:spChg>
        <pc:spChg chg="add mod">
          <ac:chgData name="Abhishek Yadav" userId="23edc0bc8829503f" providerId="LiveId" clId="{31AEC490-A454-42FA-80A7-4A7EA883525A}" dt="2021-05-12T15:39:19.822" v="2213" actId="14100"/>
          <ac:spMkLst>
            <pc:docMk/>
            <pc:sldMk cId="2618709898" sldId="267"/>
            <ac:spMk id="44" creationId="{212B28DD-AABC-49BD-BC43-490184490C69}"/>
          </ac:spMkLst>
        </pc:spChg>
        <pc:spChg chg="add mod">
          <ac:chgData name="Abhishek Yadav" userId="23edc0bc8829503f" providerId="LiveId" clId="{31AEC490-A454-42FA-80A7-4A7EA883525A}" dt="2021-05-12T15:37:23.872" v="2180" actId="14100"/>
          <ac:spMkLst>
            <pc:docMk/>
            <pc:sldMk cId="2618709898" sldId="267"/>
            <ac:spMk id="47" creationId="{19BCBCB2-3663-4440-BC80-4B86A8BA27AE}"/>
          </ac:spMkLst>
        </pc:spChg>
        <pc:spChg chg="add mod">
          <ac:chgData name="Abhishek Yadav" userId="23edc0bc8829503f" providerId="LiveId" clId="{31AEC490-A454-42FA-80A7-4A7EA883525A}" dt="2021-05-11T19:43:56.557" v="1717" actId="14100"/>
          <ac:spMkLst>
            <pc:docMk/>
            <pc:sldMk cId="2618709898" sldId="267"/>
            <ac:spMk id="48" creationId="{68C8C4FC-00FC-4F1F-82FD-5EF7523AD919}"/>
          </ac:spMkLst>
        </pc:spChg>
        <pc:spChg chg="add mod">
          <ac:chgData name="Abhishek Yadav" userId="23edc0bc8829503f" providerId="LiveId" clId="{31AEC490-A454-42FA-80A7-4A7EA883525A}" dt="2021-05-11T19:40:27.013" v="1653" actId="1076"/>
          <ac:spMkLst>
            <pc:docMk/>
            <pc:sldMk cId="2618709898" sldId="267"/>
            <ac:spMk id="49" creationId="{5E463039-41A2-4691-BE2D-4C2E0F85EBA4}"/>
          </ac:spMkLst>
        </pc:spChg>
        <pc:spChg chg="add mod">
          <ac:chgData name="Abhishek Yadav" userId="23edc0bc8829503f" providerId="LiveId" clId="{31AEC490-A454-42FA-80A7-4A7EA883525A}" dt="2021-05-11T19:40:36.299" v="1660" actId="20577"/>
          <ac:spMkLst>
            <pc:docMk/>
            <pc:sldMk cId="2618709898" sldId="267"/>
            <ac:spMk id="50" creationId="{66A74BD2-9AEB-4496-BB2E-D23E4C22053D}"/>
          </ac:spMkLst>
        </pc:spChg>
        <pc:spChg chg="add mod">
          <ac:chgData name="Abhishek Yadav" userId="23edc0bc8829503f" providerId="LiveId" clId="{31AEC490-A454-42FA-80A7-4A7EA883525A}" dt="2021-05-11T19:41:13.567" v="1663" actId="1076"/>
          <ac:spMkLst>
            <pc:docMk/>
            <pc:sldMk cId="2618709898" sldId="267"/>
            <ac:spMk id="51" creationId="{4A518DDE-91F7-4782-9153-F821B1072FB6}"/>
          </ac:spMkLst>
        </pc:spChg>
        <pc:spChg chg="add mod">
          <ac:chgData name="Abhishek Yadav" userId="23edc0bc8829503f" providerId="LiveId" clId="{31AEC490-A454-42FA-80A7-4A7EA883525A}" dt="2021-05-11T19:41:33.147" v="1668" actId="1076"/>
          <ac:spMkLst>
            <pc:docMk/>
            <pc:sldMk cId="2618709898" sldId="267"/>
            <ac:spMk id="52" creationId="{E28DEECE-C821-4236-89E1-425CEC2BCDCD}"/>
          </ac:spMkLst>
        </pc:spChg>
        <pc:spChg chg="add mod">
          <ac:chgData name="Abhishek Yadav" userId="23edc0bc8829503f" providerId="LiveId" clId="{31AEC490-A454-42FA-80A7-4A7EA883525A}" dt="2021-05-11T19:41:43.004" v="1670" actId="1076"/>
          <ac:spMkLst>
            <pc:docMk/>
            <pc:sldMk cId="2618709898" sldId="267"/>
            <ac:spMk id="53" creationId="{B185450C-4A64-4E66-8CC9-4E16CEEDCFD3}"/>
          </ac:spMkLst>
        </pc:spChg>
        <pc:spChg chg="add mod">
          <ac:chgData name="Abhishek Yadav" userId="23edc0bc8829503f" providerId="LiveId" clId="{31AEC490-A454-42FA-80A7-4A7EA883525A}" dt="2021-05-11T19:42:15.284" v="1673" actId="1076"/>
          <ac:spMkLst>
            <pc:docMk/>
            <pc:sldMk cId="2618709898" sldId="267"/>
            <ac:spMk id="54" creationId="{D825CCBB-CBB0-4BE4-BB83-C471B724118D}"/>
          </ac:spMkLst>
        </pc:spChg>
        <pc:spChg chg="add mod">
          <ac:chgData name="Abhishek Yadav" userId="23edc0bc8829503f" providerId="LiveId" clId="{31AEC490-A454-42FA-80A7-4A7EA883525A}" dt="2021-05-11T19:42:26.613" v="1675" actId="1076"/>
          <ac:spMkLst>
            <pc:docMk/>
            <pc:sldMk cId="2618709898" sldId="267"/>
            <ac:spMk id="55" creationId="{7401D4E1-1F15-4E17-B0D0-60B688F2E2F7}"/>
          </ac:spMkLst>
        </pc:spChg>
        <pc:spChg chg="add mod">
          <ac:chgData name="Abhishek Yadav" userId="23edc0bc8829503f" providerId="LiveId" clId="{31AEC490-A454-42FA-80A7-4A7EA883525A}" dt="2021-05-11T19:44:04.577" v="1720" actId="1076"/>
          <ac:spMkLst>
            <pc:docMk/>
            <pc:sldMk cId="2618709898" sldId="267"/>
            <ac:spMk id="56" creationId="{81574ADE-BA06-4962-BACC-B4E0E541F3F1}"/>
          </ac:spMkLst>
        </pc:spChg>
        <pc:spChg chg="add mod">
          <ac:chgData name="Abhishek Yadav" userId="23edc0bc8829503f" providerId="LiveId" clId="{31AEC490-A454-42FA-80A7-4A7EA883525A}" dt="2021-05-12T09:25:13.865" v="1774" actId="207"/>
          <ac:spMkLst>
            <pc:docMk/>
            <pc:sldMk cId="2618709898" sldId="267"/>
            <ac:spMk id="57" creationId="{68A8BFBD-2ECE-41CB-B3B6-38B47698B51D}"/>
          </ac:spMkLst>
        </pc:spChg>
        <pc:spChg chg="add mod">
          <ac:chgData name="Abhishek Yadav" userId="23edc0bc8829503f" providerId="LiveId" clId="{31AEC490-A454-42FA-80A7-4A7EA883525A}" dt="2021-05-11T19:44:16.875" v="1730" actId="1076"/>
          <ac:spMkLst>
            <pc:docMk/>
            <pc:sldMk cId="2618709898" sldId="267"/>
            <ac:spMk id="58" creationId="{36978D69-2BF2-4F0F-B337-4E82E2C2A107}"/>
          </ac:spMkLst>
        </pc:spChg>
        <pc:picChg chg="add del mod">
          <ac:chgData name="Abhishek Yadav" userId="23edc0bc8829503f" providerId="LiveId" clId="{31AEC490-A454-42FA-80A7-4A7EA883525A}" dt="2021-05-11T19:02:29.306" v="990" actId="478"/>
          <ac:picMkLst>
            <pc:docMk/>
            <pc:sldMk cId="2618709898" sldId="267"/>
            <ac:picMk id="13" creationId="{213E3DFC-D634-4712-AD42-8A96E8D0F2B0}"/>
          </ac:picMkLst>
        </pc:picChg>
        <pc:picChg chg="add del mod">
          <ac:chgData name="Abhishek Yadav" userId="23edc0bc8829503f" providerId="LiveId" clId="{31AEC490-A454-42FA-80A7-4A7EA883525A}" dt="2021-05-11T19:02:44.284" v="993" actId="478"/>
          <ac:picMkLst>
            <pc:docMk/>
            <pc:sldMk cId="2618709898" sldId="267"/>
            <ac:picMk id="15" creationId="{973FA4E3-4F8F-44CD-BE8B-E0836A04EAD6}"/>
          </ac:picMkLst>
        </pc:picChg>
        <pc:cxnChg chg="add del">
          <ac:chgData name="Abhishek Yadav" userId="23edc0bc8829503f" providerId="LiveId" clId="{31AEC490-A454-42FA-80A7-4A7EA883525A}" dt="2021-05-11T19:19:30.429" v="1306" actId="478"/>
          <ac:cxnSpMkLst>
            <pc:docMk/>
            <pc:sldMk cId="2618709898" sldId="267"/>
            <ac:cxnSpMk id="26" creationId="{B8BF814B-8942-43B1-A1AD-C0D25A25BF4D}"/>
          </ac:cxnSpMkLst>
        </pc:cxnChg>
        <pc:cxnChg chg="add del">
          <ac:chgData name="Abhishek Yadav" userId="23edc0bc8829503f" providerId="LiveId" clId="{31AEC490-A454-42FA-80A7-4A7EA883525A}" dt="2021-05-11T19:37:15.187" v="1604" actId="478"/>
          <ac:cxnSpMkLst>
            <pc:docMk/>
            <pc:sldMk cId="2618709898" sldId="267"/>
            <ac:cxnSpMk id="46" creationId="{761A94D6-F5DC-4E44-9A0D-8351DF5E969C}"/>
          </ac:cxnSpMkLst>
        </pc:cxnChg>
      </pc:sldChg>
      <pc:sldChg chg="addSp delSp modSp new mod">
        <pc:chgData name="Abhishek Yadav" userId="23edc0bc8829503f" providerId="LiveId" clId="{31AEC490-A454-42FA-80A7-4A7EA883525A}" dt="2021-05-12T16:02:03.408" v="2673" actId="207"/>
        <pc:sldMkLst>
          <pc:docMk/>
          <pc:sldMk cId="4181055004" sldId="268"/>
        </pc:sldMkLst>
        <pc:spChg chg="mod">
          <ac:chgData name="Abhishek Yadav" userId="23edc0bc8829503f" providerId="LiveId" clId="{31AEC490-A454-42FA-80A7-4A7EA883525A}" dt="2021-05-12T10:14:06.500" v="2087" actId="14100"/>
          <ac:spMkLst>
            <pc:docMk/>
            <pc:sldMk cId="4181055004" sldId="268"/>
            <ac:spMk id="2" creationId="{7C1FF04E-E9E8-46D1-BF5C-C4E66574D04C}"/>
          </ac:spMkLst>
        </pc:spChg>
        <pc:spChg chg="mod">
          <ac:chgData name="Abhishek Yadav" userId="23edc0bc8829503f" providerId="LiveId" clId="{31AEC490-A454-42FA-80A7-4A7EA883525A}" dt="2021-05-12T16:02:03.408" v="2673" actId="207"/>
          <ac:spMkLst>
            <pc:docMk/>
            <pc:sldMk cId="4181055004" sldId="268"/>
            <ac:spMk id="3" creationId="{3F00FE11-7188-44FB-A0BD-980538B2014E}"/>
          </ac:spMkLst>
        </pc:spChg>
        <pc:spChg chg="add del">
          <ac:chgData name="Abhishek Yadav" userId="23edc0bc8829503f" providerId="LiveId" clId="{31AEC490-A454-42FA-80A7-4A7EA883525A}" dt="2021-05-12T09:54:53.224" v="1874"/>
          <ac:spMkLst>
            <pc:docMk/>
            <pc:sldMk cId="4181055004" sldId="268"/>
            <ac:spMk id="4" creationId="{508C9596-4FFA-4371-AACE-C0ED3A3FE4E3}"/>
          </ac:spMkLst>
        </pc:spChg>
        <pc:spChg chg="add del">
          <ac:chgData name="Abhishek Yadav" userId="23edc0bc8829503f" providerId="LiveId" clId="{31AEC490-A454-42FA-80A7-4A7EA883525A}" dt="2021-05-12T09:56:02.792" v="1892"/>
          <ac:spMkLst>
            <pc:docMk/>
            <pc:sldMk cId="4181055004" sldId="268"/>
            <ac:spMk id="5" creationId="{8B8EF2CE-72E6-4ADB-A2A2-BA02222EBB6E}"/>
          </ac:spMkLst>
        </pc:spChg>
        <pc:spChg chg="add del">
          <ac:chgData name="Abhishek Yadav" userId="23edc0bc8829503f" providerId="LiveId" clId="{31AEC490-A454-42FA-80A7-4A7EA883525A}" dt="2021-05-12T09:57:33.692" v="1918"/>
          <ac:spMkLst>
            <pc:docMk/>
            <pc:sldMk cId="4181055004" sldId="268"/>
            <ac:spMk id="6" creationId="{BA97ACD3-9EB2-4C68-948E-2E043E51F42C}"/>
          </ac:spMkLst>
        </pc:spChg>
        <pc:spChg chg="add del">
          <ac:chgData name="Abhishek Yadav" userId="23edc0bc8829503f" providerId="LiveId" clId="{31AEC490-A454-42FA-80A7-4A7EA883525A}" dt="2021-05-12T10:03:51.628" v="1976"/>
          <ac:spMkLst>
            <pc:docMk/>
            <pc:sldMk cId="4181055004" sldId="268"/>
            <ac:spMk id="7" creationId="{5489E4FA-1F4D-4EA1-9E60-95E3C32663C1}"/>
          </ac:spMkLst>
        </pc:spChg>
        <pc:spChg chg="add del">
          <ac:chgData name="Abhishek Yadav" userId="23edc0bc8829503f" providerId="LiveId" clId="{31AEC490-A454-42FA-80A7-4A7EA883525A}" dt="2021-05-12T10:09:02.926" v="2012"/>
          <ac:spMkLst>
            <pc:docMk/>
            <pc:sldMk cId="4181055004" sldId="268"/>
            <ac:spMk id="8" creationId="{672DE0DD-E5D6-46F6-8FB7-F1125CE87454}"/>
          </ac:spMkLst>
        </pc:spChg>
        <pc:spChg chg="add del mod">
          <ac:chgData name="Abhishek Yadav" userId="23edc0bc8829503f" providerId="LiveId" clId="{31AEC490-A454-42FA-80A7-4A7EA883525A}" dt="2021-05-12T10:09:44.403" v="2028"/>
          <ac:spMkLst>
            <pc:docMk/>
            <pc:sldMk cId="4181055004" sldId="268"/>
            <ac:spMk id="9" creationId="{6848BD2D-519E-4B30-9BC0-40542298A309}"/>
          </ac:spMkLst>
        </pc:spChg>
        <pc:spChg chg="add del">
          <ac:chgData name="Abhishek Yadav" userId="23edc0bc8829503f" providerId="LiveId" clId="{31AEC490-A454-42FA-80A7-4A7EA883525A}" dt="2021-05-12T10:09:50.225" v="2030"/>
          <ac:spMkLst>
            <pc:docMk/>
            <pc:sldMk cId="4181055004" sldId="268"/>
            <ac:spMk id="10" creationId="{6658672D-2B24-4293-A93B-8440741065F7}"/>
          </ac:spMkLst>
        </pc:spChg>
        <pc:spChg chg="add del">
          <ac:chgData name="Abhishek Yadav" userId="23edc0bc8829503f" providerId="LiveId" clId="{31AEC490-A454-42FA-80A7-4A7EA883525A}" dt="2021-05-12T10:09:57.986" v="2032"/>
          <ac:spMkLst>
            <pc:docMk/>
            <pc:sldMk cId="4181055004" sldId="268"/>
            <ac:spMk id="11" creationId="{83F8893D-D064-4568-B60F-05D1DAF7B36F}"/>
          </ac:spMkLst>
        </pc:spChg>
        <pc:spChg chg="add del">
          <ac:chgData name="Abhishek Yadav" userId="23edc0bc8829503f" providerId="LiveId" clId="{31AEC490-A454-42FA-80A7-4A7EA883525A}" dt="2021-05-12T10:16:09.349" v="2099"/>
          <ac:spMkLst>
            <pc:docMk/>
            <pc:sldMk cId="4181055004" sldId="268"/>
            <ac:spMk id="12" creationId="{A266F778-5A84-4834-BC78-3F66045AAC37}"/>
          </ac:spMkLst>
        </pc:spChg>
        <pc:spChg chg="add del">
          <ac:chgData name="Abhishek Yadav" userId="23edc0bc8829503f" providerId="LiveId" clId="{31AEC490-A454-42FA-80A7-4A7EA883525A}" dt="2021-05-12T10:16:13.902" v="2105"/>
          <ac:spMkLst>
            <pc:docMk/>
            <pc:sldMk cId="4181055004" sldId="268"/>
            <ac:spMk id="13" creationId="{21AF20C6-FBB0-4512-BA19-5603C5CA387A}"/>
          </ac:spMkLst>
        </pc:spChg>
        <pc:spChg chg="add del">
          <ac:chgData name="Abhishek Yadav" userId="23edc0bc8829503f" providerId="LiveId" clId="{31AEC490-A454-42FA-80A7-4A7EA883525A}" dt="2021-05-12T10:17:13.152" v="2114"/>
          <ac:spMkLst>
            <pc:docMk/>
            <pc:sldMk cId="4181055004" sldId="268"/>
            <ac:spMk id="14" creationId="{F39769E7-F0FB-45FD-B3A1-7CE298076043}"/>
          </ac:spMkLst>
        </pc:spChg>
        <pc:spChg chg="add del mod">
          <ac:chgData name="Abhishek Yadav" userId="23edc0bc8829503f" providerId="LiveId" clId="{31AEC490-A454-42FA-80A7-4A7EA883525A}" dt="2021-05-12T10:17:52.105" v="2126"/>
          <ac:spMkLst>
            <pc:docMk/>
            <pc:sldMk cId="4181055004" sldId="268"/>
            <ac:spMk id="15" creationId="{7F702CF3-D269-4077-93DA-32F77EF929DE}"/>
          </ac:spMkLst>
        </pc:spChg>
      </pc:sldChg>
      <pc:sldChg chg="modSp new mod ord">
        <pc:chgData name="Abhishek Yadav" userId="23edc0bc8829503f" providerId="LiveId" clId="{31AEC490-A454-42FA-80A7-4A7EA883525A}" dt="2021-05-12T16:10:52.188" v="2698" actId="20577"/>
        <pc:sldMkLst>
          <pc:docMk/>
          <pc:sldMk cId="3939875029" sldId="269"/>
        </pc:sldMkLst>
        <pc:spChg chg="mod">
          <ac:chgData name="Abhishek Yadav" userId="23edc0bc8829503f" providerId="LiveId" clId="{31AEC490-A454-42FA-80A7-4A7EA883525A}" dt="2021-05-12T15:41:41.820" v="2396" actId="207"/>
          <ac:spMkLst>
            <pc:docMk/>
            <pc:sldMk cId="3939875029" sldId="269"/>
            <ac:spMk id="2" creationId="{3E8479BB-7029-41A2-8B04-4B93233A5DE8}"/>
          </ac:spMkLst>
        </pc:spChg>
        <pc:spChg chg="mod">
          <ac:chgData name="Abhishek Yadav" userId="23edc0bc8829503f" providerId="LiveId" clId="{31AEC490-A454-42FA-80A7-4A7EA883525A}" dt="2021-05-12T16:10:52.188" v="2698" actId="20577"/>
          <ac:spMkLst>
            <pc:docMk/>
            <pc:sldMk cId="3939875029" sldId="269"/>
            <ac:spMk id="3" creationId="{06D0294A-552E-4C23-A950-C2A39C2555D8}"/>
          </ac:spMkLst>
        </pc:spChg>
      </pc:sldChg>
      <pc:sldChg chg="modSp new mod">
        <pc:chgData name="Abhishek Yadav" userId="23edc0bc8829503f" providerId="LiveId" clId="{31AEC490-A454-42FA-80A7-4A7EA883525A}" dt="2021-05-12T16:26:15.511" v="2835" actId="20577"/>
        <pc:sldMkLst>
          <pc:docMk/>
          <pc:sldMk cId="1287525582" sldId="270"/>
        </pc:sldMkLst>
        <pc:spChg chg="mod">
          <ac:chgData name="Abhishek Yadav" userId="23edc0bc8829503f" providerId="LiveId" clId="{31AEC490-A454-42FA-80A7-4A7EA883525A}" dt="2021-05-12T15:59:48.450" v="2665" actId="207"/>
          <ac:spMkLst>
            <pc:docMk/>
            <pc:sldMk cId="1287525582" sldId="270"/>
            <ac:spMk id="2" creationId="{EF83598B-141A-4F34-B9D0-B4F78B5CA0ED}"/>
          </ac:spMkLst>
        </pc:spChg>
        <pc:spChg chg="mod">
          <ac:chgData name="Abhishek Yadav" userId="23edc0bc8829503f" providerId="LiveId" clId="{31AEC490-A454-42FA-80A7-4A7EA883525A}" dt="2021-05-12T16:26:15.511" v="2835" actId="20577"/>
          <ac:spMkLst>
            <pc:docMk/>
            <pc:sldMk cId="1287525582" sldId="270"/>
            <ac:spMk id="3" creationId="{B04EAF2D-6C2B-415A-9D01-3CE0E259853A}"/>
          </ac:spMkLst>
        </pc:spChg>
      </pc:sldChg>
      <pc:sldChg chg="modSp new mod">
        <pc:chgData name="Abhishek Yadav" userId="23edc0bc8829503f" providerId="LiveId" clId="{31AEC490-A454-42FA-80A7-4A7EA883525A}" dt="2021-05-12T19:32:14.026" v="3282" actId="20577"/>
        <pc:sldMkLst>
          <pc:docMk/>
          <pc:sldMk cId="235564709" sldId="271"/>
        </pc:sldMkLst>
        <pc:spChg chg="mod">
          <ac:chgData name="Abhishek Yadav" userId="23edc0bc8829503f" providerId="LiveId" clId="{31AEC490-A454-42FA-80A7-4A7EA883525A}" dt="2021-05-12T19:13:12.887" v="2937" actId="207"/>
          <ac:spMkLst>
            <pc:docMk/>
            <pc:sldMk cId="235564709" sldId="271"/>
            <ac:spMk id="2" creationId="{E2044232-A546-41A3-9693-77DA56B0171C}"/>
          </ac:spMkLst>
        </pc:spChg>
        <pc:spChg chg="mod">
          <ac:chgData name="Abhishek Yadav" userId="23edc0bc8829503f" providerId="LiveId" clId="{31AEC490-A454-42FA-80A7-4A7EA883525A}" dt="2021-05-12T19:32:14.026" v="3282" actId="20577"/>
          <ac:spMkLst>
            <pc:docMk/>
            <pc:sldMk cId="235564709" sldId="271"/>
            <ac:spMk id="3" creationId="{59761BC2-8F75-411F-8CA2-C6B8D45553D1}"/>
          </ac:spMkLst>
        </pc:spChg>
      </pc:sldChg>
      <pc:sldChg chg="modSp new mod ord">
        <pc:chgData name="Abhishek Yadav" userId="23edc0bc8829503f" providerId="LiveId" clId="{31AEC490-A454-42FA-80A7-4A7EA883525A}" dt="2021-05-12T19:57:12.693" v="3448" actId="20577"/>
        <pc:sldMkLst>
          <pc:docMk/>
          <pc:sldMk cId="4144063934" sldId="272"/>
        </pc:sldMkLst>
        <pc:spChg chg="mod">
          <ac:chgData name="Abhishek Yadav" userId="23edc0bc8829503f" providerId="LiveId" clId="{31AEC490-A454-42FA-80A7-4A7EA883525A}" dt="2021-05-12T19:41:43.667" v="3325" actId="207"/>
          <ac:spMkLst>
            <pc:docMk/>
            <pc:sldMk cId="4144063934" sldId="272"/>
            <ac:spMk id="2" creationId="{DD6B1656-0F89-4B7E-ADC7-536BC57D67FF}"/>
          </ac:spMkLst>
        </pc:spChg>
        <pc:spChg chg="mod">
          <ac:chgData name="Abhishek Yadav" userId="23edc0bc8829503f" providerId="LiveId" clId="{31AEC490-A454-42FA-80A7-4A7EA883525A}" dt="2021-05-12T19:57:12.693" v="3448" actId="20577"/>
          <ac:spMkLst>
            <pc:docMk/>
            <pc:sldMk cId="4144063934" sldId="272"/>
            <ac:spMk id="3" creationId="{5D629A29-E030-4A7F-8712-CF00AD8CAC6A}"/>
          </ac:spMkLst>
        </pc:spChg>
      </pc:sldChg>
      <pc:sldChg chg="modSp new mod">
        <pc:chgData name="Abhishek Yadav" userId="23edc0bc8829503f" providerId="LiveId" clId="{31AEC490-A454-42FA-80A7-4A7EA883525A}" dt="2021-05-12T19:57:56.507" v="3481" actId="2710"/>
        <pc:sldMkLst>
          <pc:docMk/>
          <pc:sldMk cId="4232060300" sldId="273"/>
        </pc:sldMkLst>
        <pc:spChg chg="mod">
          <ac:chgData name="Abhishek Yadav" userId="23edc0bc8829503f" providerId="LiveId" clId="{31AEC490-A454-42FA-80A7-4A7EA883525A}" dt="2021-05-12T19:42:06.013" v="3362" actId="207"/>
          <ac:spMkLst>
            <pc:docMk/>
            <pc:sldMk cId="4232060300" sldId="273"/>
            <ac:spMk id="2" creationId="{AB099C67-B015-4303-B2DE-5A3330932E2E}"/>
          </ac:spMkLst>
        </pc:spChg>
        <pc:spChg chg="mod">
          <ac:chgData name="Abhishek Yadav" userId="23edc0bc8829503f" providerId="LiveId" clId="{31AEC490-A454-42FA-80A7-4A7EA883525A}" dt="2021-05-12T19:57:56.507" v="3481" actId="2710"/>
          <ac:spMkLst>
            <pc:docMk/>
            <pc:sldMk cId="4232060300" sldId="273"/>
            <ac:spMk id="3" creationId="{D3BAEF89-73BD-4E16-B8A8-0B102EE7938C}"/>
          </ac:spMkLst>
        </pc:spChg>
      </pc:sldChg>
      <pc:sldChg chg="addSp delSp modSp new mod">
        <pc:chgData name="Abhishek Yadav" userId="23edc0bc8829503f" providerId="LiveId" clId="{31AEC490-A454-42FA-80A7-4A7EA883525A}" dt="2021-05-12T19:59:08.644" v="3502" actId="403"/>
        <pc:sldMkLst>
          <pc:docMk/>
          <pc:sldMk cId="3350005947" sldId="274"/>
        </pc:sldMkLst>
        <pc:spChg chg="add del mod">
          <ac:chgData name="Abhishek Yadav" userId="23edc0bc8829503f" providerId="LiveId" clId="{31AEC490-A454-42FA-80A7-4A7EA883525A}" dt="2021-05-12T19:59:08.644" v="3502" actId="403"/>
          <ac:spMkLst>
            <pc:docMk/>
            <pc:sldMk cId="3350005947" sldId="274"/>
            <ac:spMk id="2" creationId="{3C4329A4-51F7-4298-86C6-377AAC3D5142}"/>
          </ac:spMkLst>
        </pc:spChg>
        <pc:spChg chg="del">
          <ac:chgData name="Abhishek Yadav" userId="23edc0bc8829503f" providerId="LiveId" clId="{31AEC490-A454-42FA-80A7-4A7EA883525A}" dt="2021-05-12T19:58:35.074" v="3485" actId="478"/>
          <ac:spMkLst>
            <pc:docMk/>
            <pc:sldMk cId="3350005947" sldId="274"/>
            <ac:spMk id="3" creationId="{315BB11F-59AF-487E-9282-1C04E3FF2822}"/>
          </ac:spMkLst>
        </pc:spChg>
      </pc:sldChg>
      <pc:sldChg chg="addSp delSp modSp new mod">
        <pc:chgData name="Abhishek Yadav" userId="23edc0bc8829503f" providerId="LiveId" clId="{31AEC490-A454-42FA-80A7-4A7EA883525A}" dt="2021-05-13T22:22:02.169" v="3564" actId="1076"/>
        <pc:sldMkLst>
          <pc:docMk/>
          <pc:sldMk cId="2717542906" sldId="275"/>
        </pc:sldMkLst>
        <pc:spChg chg="mod">
          <ac:chgData name="Abhishek Yadav" userId="23edc0bc8829503f" providerId="LiveId" clId="{31AEC490-A454-42FA-80A7-4A7EA883525A}" dt="2021-05-13T22:03:27.379" v="3545" actId="207"/>
          <ac:spMkLst>
            <pc:docMk/>
            <pc:sldMk cId="2717542906" sldId="275"/>
            <ac:spMk id="2" creationId="{F3F6205C-078C-49F9-8251-C1342198001D}"/>
          </ac:spMkLst>
        </pc:spChg>
        <pc:spChg chg="del">
          <ac:chgData name="Abhishek Yadav" userId="23edc0bc8829503f" providerId="LiveId" clId="{31AEC490-A454-42FA-80A7-4A7EA883525A}" dt="2021-05-13T22:15:57.602" v="3546" actId="478"/>
          <ac:spMkLst>
            <pc:docMk/>
            <pc:sldMk cId="2717542906" sldId="275"/>
            <ac:spMk id="3" creationId="{E5EEC3EA-9A22-42E9-86C8-9AED4F545C7C}"/>
          </ac:spMkLst>
        </pc:spChg>
        <pc:picChg chg="add del mod">
          <ac:chgData name="Abhishek Yadav" userId="23edc0bc8829503f" providerId="LiveId" clId="{31AEC490-A454-42FA-80A7-4A7EA883525A}" dt="2021-05-13T22:21:55.824" v="3561" actId="478"/>
          <ac:picMkLst>
            <pc:docMk/>
            <pc:sldMk cId="2717542906" sldId="275"/>
            <ac:picMk id="5" creationId="{3F2815D6-387F-4205-A04C-54E0A085A240}"/>
          </ac:picMkLst>
        </pc:picChg>
        <pc:picChg chg="add mod">
          <ac:chgData name="Abhishek Yadav" userId="23edc0bc8829503f" providerId="LiveId" clId="{31AEC490-A454-42FA-80A7-4A7EA883525A}" dt="2021-05-13T22:22:02.169" v="3564" actId="1076"/>
          <ac:picMkLst>
            <pc:docMk/>
            <pc:sldMk cId="2717542906" sldId="275"/>
            <ac:picMk id="7" creationId="{7A457128-30B8-4B51-8166-56B090FC9EB8}"/>
          </ac:picMkLst>
        </pc:picChg>
        <pc:picChg chg="add mod">
          <ac:chgData name="Abhishek Yadav" userId="23edc0bc8829503f" providerId="LiveId" clId="{31AEC490-A454-42FA-80A7-4A7EA883525A}" dt="2021-05-13T22:21:59.520" v="3563" actId="1076"/>
          <ac:picMkLst>
            <pc:docMk/>
            <pc:sldMk cId="2717542906" sldId="275"/>
            <ac:picMk id="9" creationId="{82161F30-9143-4E0D-A718-DA3BEFB0EBE6}"/>
          </ac:picMkLst>
        </pc:picChg>
      </pc:sldChg>
      <pc:sldChg chg="addSp delSp modSp add mod">
        <pc:chgData name="Abhishek Yadav" userId="23edc0bc8829503f" providerId="LiveId" clId="{31AEC490-A454-42FA-80A7-4A7EA883525A}" dt="2021-05-13T22:23:10.795" v="3567" actId="1076"/>
        <pc:sldMkLst>
          <pc:docMk/>
          <pc:sldMk cId="883358109" sldId="276"/>
        </pc:sldMkLst>
        <pc:picChg chg="add mod">
          <ac:chgData name="Abhishek Yadav" userId="23edc0bc8829503f" providerId="LiveId" clId="{31AEC490-A454-42FA-80A7-4A7EA883525A}" dt="2021-05-13T22:20:56.503" v="3560" actId="1076"/>
          <ac:picMkLst>
            <pc:docMk/>
            <pc:sldMk cId="883358109" sldId="276"/>
            <ac:picMk id="4" creationId="{863A4142-C335-4261-9403-67C84205D2D3}"/>
          </ac:picMkLst>
        </pc:picChg>
        <pc:picChg chg="del">
          <ac:chgData name="Abhishek Yadav" userId="23edc0bc8829503f" providerId="LiveId" clId="{31AEC490-A454-42FA-80A7-4A7EA883525A}" dt="2021-05-13T22:19:04.732" v="3557" actId="478"/>
          <ac:picMkLst>
            <pc:docMk/>
            <pc:sldMk cId="883358109" sldId="276"/>
            <ac:picMk id="5" creationId="{3F2815D6-387F-4205-A04C-54E0A085A240}"/>
          </ac:picMkLst>
        </pc:picChg>
        <pc:picChg chg="del">
          <ac:chgData name="Abhishek Yadav" userId="23edc0bc8829503f" providerId="LiveId" clId="{31AEC490-A454-42FA-80A7-4A7EA883525A}" dt="2021-05-13T22:19:06.528" v="3558" actId="478"/>
          <ac:picMkLst>
            <pc:docMk/>
            <pc:sldMk cId="883358109" sldId="276"/>
            <ac:picMk id="7" creationId="{7A457128-30B8-4B51-8166-56B090FC9EB8}"/>
          </ac:picMkLst>
        </pc:picChg>
        <pc:picChg chg="add mod">
          <ac:chgData name="Abhishek Yadav" userId="23edc0bc8829503f" providerId="LiveId" clId="{31AEC490-A454-42FA-80A7-4A7EA883525A}" dt="2021-05-13T22:23:10.795" v="3567" actId="1076"/>
          <ac:picMkLst>
            <pc:docMk/>
            <pc:sldMk cId="883358109" sldId="276"/>
            <ac:picMk id="8" creationId="{7058907B-46B8-423A-8FA7-2702E4810970}"/>
          </ac:picMkLst>
        </pc:picChg>
      </pc:sldChg>
      <pc:sldChg chg="addSp delSp modSp add mod">
        <pc:chgData name="Abhishek Yadav" userId="23edc0bc8829503f" providerId="LiveId" clId="{31AEC490-A454-42FA-80A7-4A7EA883525A}" dt="2021-05-13T22:25:03.999" v="3574" actId="1076"/>
        <pc:sldMkLst>
          <pc:docMk/>
          <pc:sldMk cId="3359403560" sldId="277"/>
        </pc:sldMkLst>
        <pc:picChg chg="del">
          <ac:chgData name="Abhishek Yadav" userId="23edc0bc8829503f" providerId="LiveId" clId="{31AEC490-A454-42FA-80A7-4A7EA883525A}" dt="2021-05-13T22:23:20.622" v="3569" actId="478"/>
          <ac:picMkLst>
            <pc:docMk/>
            <pc:sldMk cId="3359403560" sldId="277"/>
            <ac:picMk id="4" creationId="{863A4142-C335-4261-9403-67C84205D2D3}"/>
          </ac:picMkLst>
        </pc:picChg>
        <pc:picChg chg="add mod">
          <ac:chgData name="Abhishek Yadav" userId="23edc0bc8829503f" providerId="LiveId" clId="{31AEC490-A454-42FA-80A7-4A7EA883525A}" dt="2021-05-13T22:25:03.999" v="3574" actId="1076"/>
          <ac:picMkLst>
            <pc:docMk/>
            <pc:sldMk cId="3359403560" sldId="277"/>
            <ac:picMk id="5" creationId="{7A2C5F66-137C-4433-8929-F5D91C59E3C2}"/>
          </ac:picMkLst>
        </pc:picChg>
        <pc:picChg chg="del mod">
          <ac:chgData name="Abhishek Yadav" userId="23edc0bc8829503f" providerId="LiveId" clId="{31AEC490-A454-42FA-80A7-4A7EA883525A}" dt="2021-05-13T22:23:22.696" v="3571" actId="478"/>
          <ac:picMkLst>
            <pc:docMk/>
            <pc:sldMk cId="3359403560" sldId="277"/>
            <ac:picMk id="8" creationId="{7058907B-46B8-423A-8FA7-2702E4810970}"/>
          </ac:picMkLst>
        </pc:picChg>
      </pc:sldChg>
      <pc:sldChg chg="addSp delSp modSp add mod">
        <pc:chgData name="Abhishek Yadav" userId="23edc0bc8829503f" providerId="LiveId" clId="{31AEC490-A454-42FA-80A7-4A7EA883525A}" dt="2021-05-13T22:26:40.551" v="3581" actId="1076"/>
        <pc:sldMkLst>
          <pc:docMk/>
          <pc:sldMk cId="3653113652" sldId="278"/>
        </pc:sldMkLst>
        <pc:picChg chg="add mod">
          <ac:chgData name="Abhishek Yadav" userId="23edc0bc8829503f" providerId="LiveId" clId="{31AEC490-A454-42FA-80A7-4A7EA883525A}" dt="2021-05-13T22:26:40.551" v="3581" actId="1076"/>
          <ac:picMkLst>
            <pc:docMk/>
            <pc:sldMk cId="3653113652" sldId="278"/>
            <ac:picMk id="4" creationId="{A02EA08F-53C3-4C4A-B1E0-70BF89D49BDD}"/>
          </ac:picMkLst>
        </pc:picChg>
        <pc:picChg chg="del">
          <ac:chgData name="Abhishek Yadav" userId="23edc0bc8829503f" providerId="LiveId" clId="{31AEC490-A454-42FA-80A7-4A7EA883525A}" dt="2021-05-13T22:26:20.077" v="3576" actId="478"/>
          <ac:picMkLst>
            <pc:docMk/>
            <pc:sldMk cId="3653113652" sldId="278"/>
            <ac:picMk id="5" creationId="{7A2C5F66-137C-4433-8929-F5D91C59E3C2}"/>
          </ac:picMkLst>
        </pc:picChg>
      </pc:sldChg>
      <pc:sldChg chg="addSp delSp modSp add mod">
        <pc:chgData name="Abhishek Yadav" userId="23edc0bc8829503f" providerId="LiveId" clId="{31AEC490-A454-42FA-80A7-4A7EA883525A}" dt="2021-05-13T22:30:55.950" v="3586" actId="1076"/>
        <pc:sldMkLst>
          <pc:docMk/>
          <pc:sldMk cId="795908805" sldId="279"/>
        </pc:sldMkLst>
        <pc:picChg chg="del">
          <ac:chgData name="Abhishek Yadav" userId="23edc0bc8829503f" providerId="LiveId" clId="{31AEC490-A454-42FA-80A7-4A7EA883525A}" dt="2021-05-13T22:30:45.112" v="3583" actId="478"/>
          <ac:picMkLst>
            <pc:docMk/>
            <pc:sldMk cId="795908805" sldId="279"/>
            <ac:picMk id="4" creationId="{A02EA08F-53C3-4C4A-B1E0-70BF89D49BDD}"/>
          </ac:picMkLst>
        </pc:picChg>
        <pc:picChg chg="add mod">
          <ac:chgData name="Abhishek Yadav" userId="23edc0bc8829503f" providerId="LiveId" clId="{31AEC490-A454-42FA-80A7-4A7EA883525A}" dt="2021-05-13T22:30:55.950" v="3586" actId="1076"/>
          <ac:picMkLst>
            <pc:docMk/>
            <pc:sldMk cId="795908805" sldId="279"/>
            <ac:picMk id="5" creationId="{AD5A6264-3C35-45FB-BCEC-7907693AF8F5}"/>
          </ac:picMkLst>
        </pc:picChg>
      </pc:sldChg>
      <pc:sldChg chg="new del">
        <pc:chgData name="Abhishek Yadav" userId="23edc0bc8829503f" providerId="LiveId" clId="{31AEC490-A454-42FA-80A7-4A7EA883525A}" dt="2021-05-13T22:31:52.759" v="3588" actId="47"/>
        <pc:sldMkLst>
          <pc:docMk/>
          <pc:sldMk cId="720918817" sldId="280"/>
        </pc:sldMkLst>
      </pc:sldChg>
      <pc:sldChg chg="addSp delSp modSp add mod">
        <pc:chgData name="Abhishek Yadav" userId="23edc0bc8829503f" providerId="LiveId" clId="{31AEC490-A454-42FA-80A7-4A7EA883525A}" dt="2021-05-13T22:32:07.873" v="3593" actId="1076"/>
        <pc:sldMkLst>
          <pc:docMk/>
          <pc:sldMk cId="2133697080" sldId="280"/>
        </pc:sldMkLst>
        <pc:picChg chg="add mod">
          <ac:chgData name="Abhishek Yadav" userId="23edc0bc8829503f" providerId="LiveId" clId="{31AEC490-A454-42FA-80A7-4A7EA883525A}" dt="2021-05-13T22:32:07.873" v="3593" actId="1076"/>
          <ac:picMkLst>
            <pc:docMk/>
            <pc:sldMk cId="2133697080" sldId="280"/>
            <ac:picMk id="4" creationId="{96420E43-39CF-40CC-A4FD-3928D0CD0826}"/>
          </ac:picMkLst>
        </pc:picChg>
        <pc:picChg chg="del">
          <ac:chgData name="Abhishek Yadav" userId="23edc0bc8829503f" providerId="LiveId" clId="{31AEC490-A454-42FA-80A7-4A7EA883525A}" dt="2021-05-13T22:31:58.406" v="3590" actId="478"/>
          <ac:picMkLst>
            <pc:docMk/>
            <pc:sldMk cId="2133697080" sldId="280"/>
            <ac:picMk id="5" creationId="{AD5A6264-3C35-45FB-BCEC-7907693AF8F5}"/>
          </ac:picMkLst>
        </pc:picChg>
      </pc:sldChg>
      <pc:sldChg chg="addSp delSp modSp add mod">
        <pc:chgData name="Abhishek Yadav" userId="23edc0bc8829503f" providerId="LiveId" clId="{31AEC490-A454-42FA-80A7-4A7EA883525A}" dt="2021-05-13T22:36:19.996" v="3603" actId="1076"/>
        <pc:sldMkLst>
          <pc:docMk/>
          <pc:sldMk cId="4175482389" sldId="281"/>
        </pc:sldMkLst>
        <pc:spChg chg="mod">
          <ac:chgData name="Abhishek Yadav" userId="23edc0bc8829503f" providerId="LiveId" clId="{31AEC490-A454-42FA-80A7-4A7EA883525A}" dt="2021-05-13T22:36:14.458" v="3601" actId="1076"/>
          <ac:spMkLst>
            <pc:docMk/>
            <pc:sldMk cId="4175482389" sldId="281"/>
            <ac:spMk id="2" creationId="{F3F6205C-078C-49F9-8251-C1342198001D}"/>
          </ac:spMkLst>
        </pc:spChg>
        <pc:picChg chg="del">
          <ac:chgData name="Abhishek Yadav" userId="23edc0bc8829503f" providerId="LiveId" clId="{31AEC490-A454-42FA-80A7-4A7EA883525A}" dt="2021-05-13T22:35:07.827" v="3595" actId="478"/>
          <ac:picMkLst>
            <pc:docMk/>
            <pc:sldMk cId="4175482389" sldId="281"/>
            <ac:picMk id="4" creationId="{96420E43-39CF-40CC-A4FD-3928D0CD0826}"/>
          </ac:picMkLst>
        </pc:picChg>
        <pc:picChg chg="add mod">
          <ac:chgData name="Abhishek Yadav" userId="23edc0bc8829503f" providerId="LiveId" clId="{31AEC490-A454-42FA-80A7-4A7EA883525A}" dt="2021-05-13T22:36:17.652" v="3602" actId="1076"/>
          <ac:picMkLst>
            <pc:docMk/>
            <pc:sldMk cId="4175482389" sldId="281"/>
            <ac:picMk id="5" creationId="{3A874113-46C1-48F8-84EC-80349E73505D}"/>
          </ac:picMkLst>
        </pc:picChg>
        <pc:picChg chg="add mod">
          <ac:chgData name="Abhishek Yadav" userId="23edc0bc8829503f" providerId="LiveId" clId="{31AEC490-A454-42FA-80A7-4A7EA883525A}" dt="2021-05-13T22:36:19.996" v="3603" actId="1076"/>
          <ac:picMkLst>
            <pc:docMk/>
            <pc:sldMk cId="4175482389" sldId="281"/>
            <ac:picMk id="7" creationId="{9CB2F1F7-59A5-43A1-874C-00A2F7261711}"/>
          </ac:picMkLst>
        </pc:picChg>
      </pc:sldChg>
      <pc:sldChg chg="addSp delSp modSp add mod">
        <pc:chgData name="Abhishek Yadav" userId="23edc0bc8829503f" providerId="LiveId" clId="{31AEC490-A454-42FA-80A7-4A7EA883525A}" dt="2021-05-13T22:39:17.709" v="3611" actId="1076"/>
        <pc:sldMkLst>
          <pc:docMk/>
          <pc:sldMk cId="167898989" sldId="282"/>
        </pc:sldMkLst>
        <pc:picChg chg="add mod">
          <ac:chgData name="Abhishek Yadav" userId="23edc0bc8829503f" providerId="LiveId" clId="{31AEC490-A454-42FA-80A7-4A7EA883525A}" dt="2021-05-13T22:39:17.709" v="3611" actId="1076"/>
          <ac:picMkLst>
            <pc:docMk/>
            <pc:sldMk cId="167898989" sldId="282"/>
            <ac:picMk id="4" creationId="{2FD25016-375B-4021-BB65-F2C02B8D4B23}"/>
          </ac:picMkLst>
        </pc:picChg>
        <pc:picChg chg="del">
          <ac:chgData name="Abhishek Yadav" userId="23edc0bc8829503f" providerId="LiveId" clId="{31AEC490-A454-42FA-80A7-4A7EA883525A}" dt="2021-05-13T22:36:39.409" v="3606" actId="478"/>
          <ac:picMkLst>
            <pc:docMk/>
            <pc:sldMk cId="167898989" sldId="282"/>
            <ac:picMk id="5" creationId="{3A874113-46C1-48F8-84EC-80349E73505D}"/>
          </ac:picMkLst>
        </pc:picChg>
        <pc:picChg chg="del">
          <ac:chgData name="Abhishek Yadav" userId="23edc0bc8829503f" providerId="LiveId" clId="{31AEC490-A454-42FA-80A7-4A7EA883525A}" dt="2021-05-13T22:36:36.291" v="3605" actId="478"/>
          <ac:picMkLst>
            <pc:docMk/>
            <pc:sldMk cId="167898989" sldId="282"/>
            <ac:picMk id="7" creationId="{9CB2F1F7-59A5-43A1-874C-00A2F7261711}"/>
          </ac:picMkLst>
        </pc:picChg>
      </pc:sldChg>
      <pc:sldChg chg="addSp delSp modSp add mod">
        <pc:chgData name="Abhishek Yadav" userId="23edc0bc8829503f" providerId="LiveId" clId="{31AEC490-A454-42FA-80A7-4A7EA883525A}" dt="2021-05-13T22:42:39.651" v="3619" actId="1076"/>
        <pc:sldMkLst>
          <pc:docMk/>
          <pc:sldMk cId="2932516182" sldId="283"/>
        </pc:sldMkLst>
        <pc:picChg chg="del">
          <ac:chgData name="Abhishek Yadav" userId="23edc0bc8829503f" providerId="LiveId" clId="{31AEC490-A454-42FA-80A7-4A7EA883525A}" dt="2021-05-13T22:40:54.798" v="3613" actId="478"/>
          <ac:picMkLst>
            <pc:docMk/>
            <pc:sldMk cId="2932516182" sldId="283"/>
            <ac:picMk id="4" creationId="{2FD25016-375B-4021-BB65-F2C02B8D4B23}"/>
          </ac:picMkLst>
        </pc:picChg>
        <pc:picChg chg="add mod">
          <ac:chgData name="Abhishek Yadav" userId="23edc0bc8829503f" providerId="LiveId" clId="{31AEC490-A454-42FA-80A7-4A7EA883525A}" dt="2021-05-13T22:40:59.096" v="3615" actId="1076"/>
          <ac:picMkLst>
            <pc:docMk/>
            <pc:sldMk cId="2932516182" sldId="283"/>
            <ac:picMk id="5" creationId="{A83C597C-8BA9-4771-B21A-7B5976D02B5A}"/>
          </ac:picMkLst>
        </pc:picChg>
        <pc:picChg chg="add mod">
          <ac:chgData name="Abhishek Yadav" userId="23edc0bc8829503f" providerId="LiveId" clId="{31AEC490-A454-42FA-80A7-4A7EA883525A}" dt="2021-05-13T22:42:39.651" v="3619" actId="1076"/>
          <ac:picMkLst>
            <pc:docMk/>
            <pc:sldMk cId="2932516182" sldId="283"/>
            <ac:picMk id="7" creationId="{A1BD9BF2-E7E6-4756-A792-2A5AE1A77D49}"/>
          </ac:picMkLst>
        </pc:picChg>
      </pc:sldChg>
      <pc:sldChg chg="addSp delSp modSp add mod">
        <pc:chgData name="Abhishek Yadav" userId="23edc0bc8829503f" providerId="LiveId" clId="{31AEC490-A454-42FA-80A7-4A7EA883525A}" dt="2021-05-13T22:46:17.371" v="3630" actId="1076"/>
        <pc:sldMkLst>
          <pc:docMk/>
          <pc:sldMk cId="3766823254" sldId="284"/>
        </pc:sldMkLst>
        <pc:picChg chg="add mod">
          <ac:chgData name="Abhishek Yadav" userId="23edc0bc8829503f" providerId="LiveId" clId="{31AEC490-A454-42FA-80A7-4A7EA883525A}" dt="2021-05-13T22:44:01.349" v="3625" actId="1076"/>
          <ac:picMkLst>
            <pc:docMk/>
            <pc:sldMk cId="3766823254" sldId="284"/>
            <ac:picMk id="4" creationId="{7CA84A12-E1C0-4101-9093-E66D1988E8E3}"/>
          </ac:picMkLst>
        </pc:picChg>
        <pc:picChg chg="del">
          <ac:chgData name="Abhishek Yadav" userId="23edc0bc8829503f" providerId="LiveId" clId="{31AEC490-A454-42FA-80A7-4A7EA883525A}" dt="2021-05-13T22:42:49.676" v="3621" actId="478"/>
          <ac:picMkLst>
            <pc:docMk/>
            <pc:sldMk cId="3766823254" sldId="284"/>
            <ac:picMk id="5" creationId="{A83C597C-8BA9-4771-B21A-7B5976D02B5A}"/>
          </ac:picMkLst>
        </pc:picChg>
        <pc:picChg chg="del mod">
          <ac:chgData name="Abhishek Yadav" userId="23edc0bc8829503f" providerId="LiveId" clId="{31AEC490-A454-42FA-80A7-4A7EA883525A}" dt="2021-05-13T22:42:51.423" v="3623" actId="478"/>
          <ac:picMkLst>
            <pc:docMk/>
            <pc:sldMk cId="3766823254" sldId="284"/>
            <ac:picMk id="7" creationId="{A1BD9BF2-E7E6-4756-A792-2A5AE1A77D49}"/>
          </ac:picMkLst>
        </pc:picChg>
        <pc:picChg chg="add mod">
          <ac:chgData name="Abhishek Yadav" userId="23edc0bc8829503f" providerId="LiveId" clId="{31AEC490-A454-42FA-80A7-4A7EA883525A}" dt="2021-05-13T22:45:28.223" v="3628" actId="1076"/>
          <ac:picMkLst>
            <pc:docMk/>
            <pc:sldMk cId="3766823254" sldId="284"/>
            <ac:picMk id="8" creationId="{4D62842F-88B2-4856-8DC5-CFDCC0A639BD}"/>
          </ac:picMkLst>
        </pc:picChg>
        <pc:picChg chg="add mod">
          <ac:chgData name="Abhishek Yadav" userId="23edc0bc8829503f" providerId="LiveId" clId="{31AEC490-A454-42FA-80A7-4A7EA883525A}" dt="2021-05-13T22:46:17.371" v="3630" actId="1076"/>
          <ac:picMkLst>
            <pc:docMk/>
            <pc:sldMk cId="3766823254" sldId="284"/>
            <ac:picMk id="10" creationId="{38D5E99E-3339-4B44-B345-EB066F6AEB4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F774C-70F7-4ED4-813C-739E51CF8487}" type="datetimeFigureOut">
              <a:rPr lang="en-US" smtClean="0"/>
              <a:t>5/15/2021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4A772-5D94-4F12-8B86-44D4FB26368F}" type="slidenum">
              <a:rPr lang="en-US" smtClean="0"/>
              <a:t>‹#›</a:t>
            </a:fld>
            <a:endParaRPr lang="en-US" dirty="0"/>
          </a:p>
        </p:txBody>
      </p:sp>
    </p:spTree>
    <p:extLst>
      <p:ext uri="{BB962C8B-B14F-4D97-AF65-F5344CB8AC3E}">
        <p14:creationId xmlns:p14="http://schemas.microsoft.com/office/powerpoint/2010/main" val="26884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F2E34D-57B0-41D5-A7AF-DF10D1068115}" type="datetime1">
              <a:rPr lang="en-US" smtClean="0"/>
              <a:t>5/15/2021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6E8327-77F4-4A2B-9238-101C8E3404E4}" type="datetime1">
              <a:rPr lang="en-US" smtClean="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87327A-3B7B-4F18-AD00-4892CF91FF9D}" type="datetime1">
              <a:rPr lang="en-US" smtClean="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398241-E647-4007-AB01-BB30869910EB}" type="datetime1">
              <a:rPr lang="en-US" smtClean="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F5554-C941-4C3B-A197-75ED448862A0}" type="datetime1">
              <a:rPr lang="en-US" smtClean="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6B44A0-C3F8-4023-9352-7CF7C034B2C8}" type="datetime1">
              <a:rPr lang="en-US" smtClean="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C3DC5B-471F-47EA-B884-FE923235A560}" type="datetime1">
              <a:rPr lang="en-US" smtClean="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8C408-3247-4796-93FF-B91D6887AEC0}" type="datetime1">
              <a:rPr lang="en-US" smtClean="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A1D282-CC74-49F4-B876-75084EFB56F1}" type="datetime1">
              <a:rPr lang="en-US" smtClean="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F2E34D-57B0-41D5-A7AF-DF10D1068115}" type="datetime1">
              <a:rPr lang="en-US" smtClean="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25367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56EAF9-2583-4989-8D87-13F548ED6E0C}" type="datetime1">
              <a:rPr lang="en-US" smtClean="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0027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56EAF9-2583-4989-8D87-13F548ED6E0C}" type="datetime1">
              <a:rPr lang="en-US" smtClean="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0E3CFB-BB1B-4B2A-ADF6-B1A4609854C4}" type="datetime1">
              <a:rPr lang="en-US" smtClean="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3104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3AEAA8-1A97-412E-935C-2E918F139579}" type="datetime1">
              <a:rPr lang="en-US" smtClean="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33671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8B0DF1-CA1F-4E36-8C65-C52A9896A8FB}" type="datetime1">
              <a:rPr lang="en-US" smtClean="0"/>
              <a:t>5/15/2021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49195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6173FD-197A-4AD6-8D60-38B6A76F0734}" type="datetime1">
              <a:rPr lang="en-US" smtClean="0"/>
              <a:t>5/15/2021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08381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C3949-07FA-4C7A-A990-D6D1043EED71}" type="datetime1">
              <a:rPr lang="en-US" smtClean="0"/>
              <a:t>5/15/2021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95867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9E2DE8-6D13-4218-A974-D45AA7B6E4FF}" type="datetime1">
              <a:rPr lang="en-US" smtClean="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2407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DAB7D7-4BDA-4ABC-B31D-66201C69A314}" type="datetime1">
              <a:rPr lang="en-US" smtClean="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80038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6E8327-77F4-4A2B-9238-101C8E3404E4}" type="datetime1">
              <a:rPr lang="en-US" smtClean="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29199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3F0A0B-291C-4112-A023-023C51AB2E85}" type="datetime1">
              <a:rPr lang="en-US" smtClean="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180955"/>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3F0A0B-291C-4112-A023-023C51AB2E85}" type="datetime1">
              <a:rPr lang="en-US" smtClean="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100836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0E3CFB-BB1B-4B2A-ADF6-B1A4609854C4}" type="datetime1">
              <a:rPr lang="en-US" smtClean="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3F0A0B-291C-4112-A023-023C51AB2E85}" type="datetime1">
              <a:rPr lang="en-US" smtClean="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2648424"/>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E3F0A0B-291C-4112-A023-023C51AB2E85}" type="datetime1">
              <a:rPr lang="en-US" smtClean="0"/>
              <a:t>5/15/2021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0569903"/>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E3F0A0B-291C-4112-A023-023C51AB2E85}" type="datetime1">
              <a:rPr lang="en-US" smtClean="0"/>
              <a:t>5/15/2021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7454661"/>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8C408-3247-4796-93FF-B91D6887AEC0}" type="datetime1">
              <a:rPr lang="en-US" smtClean="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96618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A1D282-CC74-49F4-B876-75084EFB56F1}" type="datetime1">
              <a:rPr lang="en-US" smtClean="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9426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3AEAA8-1A97-412E-935C-2E918F139579}" type="datetime1">
              <a:rPr lang="en-US" smtClean="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8B0DF1-CA1F-4E36-8C65-C52A9896A8FB}" type="datetime1">
              <a:rPr lang="en-US" smtClean="0"/>
              <a:t>5/15/2021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6173FD-197A-4AD6-8D60-38B6A76F0734}" type="datetime1">
              <a:rPr lang="en-US" smtClean="0"/>
              <a:t>5/15/2021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C3949-07FA-4C7A-A990-D6D1043EED71}" type="datetime1">
              <a:rPr lang="en-US" smtClean="0"/>
              <a:t>5/15/2021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9E2DE8-6D13-4218-A974-D45AA7B6E4FF}" type="datetime1">
              <a:rPr lang="en-US" smtClean="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DAB7D7-4BDA-4ABC-B31D-66201C69A314}" type="datetime1">
              <a:rPr lang="en-US" smtClean="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3F0A0B-291C-4112-A023-023C51AB2E85}" type="datetime1">
              <a:rPr lang="en-US" smtClean="0"/>
              <a:t>5/15/2021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E3F0A0B-291C-4112-A023-023C51AB2E85}" type="datetime1">
              <a:rPr lang="en-US" smtClean="0"/>
              <a:t>5/15/2021</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8560971"/>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9.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hyperlink" Target="https://ieeexplore.ieee.org/document/8993344" TargetMode="External"/><Relationship Id="rId2" Type="http://schemas.openxmlformats.org/officeDocument/2006/relationships/hyperlink" Target="https://ieeexplore.ieee.org/document/9210344/figures#figures" TargetMode="External"/><Relationship Id="rId1" Type="http://schemas.openxmlformats.org/officeDocument/2006/relationships/slideLayout" Target="../slideLayouts/slideLayout19.xml"/><Relationship Id="rId6" Type="http://schemas.openxmlformats.org/officeDocument/2006/relationships/hyperlink" Target="https://www.geeksforgeeks.org/" TargetMode="External"/><Relationship Id="rId5" Type="http://schemas.openxmlformats.org/officeDocument/2006/relationships/hyperlink" Target="https://docs.python.org/" TargetMode="External"/><Relationship Id="rId4" Type="http://schemas.openxmlformats.org/officeDocument/2006/relationships/hyperlink" Target="https://pypi.or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pic>
        <p:nvPicPr>
          <p:cNvPr id="11" name="Picture 10">
            <a:extLst>
              <a:ext uri="{FF2B5EF4-FFF2-40B4-BE49-F238E27FC236}">
                <a16:creationId xmlns:a16="http://schemas.microsoft.com/office/drawing/2014/main" id="{B1BDC4B8-B3B7-4151-8668-921F6080570D}"/>
              </a:ext>
            </a:extLst>
          </p:cNvPr>
          <p:cNvPicPr>
            <a:picLocks noChangeAspect="1"/>
          </p:cNvPicPr>
          <p:nvPr/>
        </p:nvPicPr>
        <p:blipFill>
          <a:blip r:embed="rId2"/>
          <a:stretch>
            <a:fillRect/>
          </a:stretch>
        </p:blipFill>
        <p:spPr>
          <a:xfrm>
            <a:off x="771064" y="406312"/>
            <a:ext cx="1481737" cy="1540744"/>
          </a:xfrm>
          <a:prstGeom prst="rect">
            <a:avLst/>
          </a:prstGeom>
          <a:effectLst>
            <a:reflection blurRad="6350" stA="50000" endA="275" endPos="40000" dist="101600" dir="5400000" sy="-100000" algn="bl" rotWithShape="0"/>
          </a:effectLst>
        </p:spPr>
      </p:pic>
      <p:sp>
        <p:nvSpPr>
          <p:cNvPr id="12" name="TextBox 11">
            <a:extLst>
              <a:ext uri="{FF2B5EF4-FFF2-40B4-BE49-F238E27FC236}">
                <a16:creationId xmlns:a16="http://schemas.microsoft.com/office/drawing/2014/main" id="{EFAAD464-CF37-4A4A-AC21-031676D557AD}"/>
              </a:ext>
            </a:extLst>
          </p:cNvPr>
          <p:cNvSpPr txBox="1"/>
          <p:nvPr/>
        </p:nvSpPr>
        <p:spPr>
          <a:xfrm>
            <a:off x="3541712" y="346618"/>
            <a:ext cx="5257800" cy="1600438"/>
          </a:xfrm>
          <a:prstGeom prst="rect">
            <a:avLst/>
          </a:prstGeom>
          <a:noFill/>
        </p:spPr>
        <p:txBody>
          <a:bodyPr wrap="square" rtlCol="0">
            <a:spAutoFit/>
          </a:bodyPr>
          <a:lstStyle/>
          <a:p>
            <a:pPr algn="ctr">
              <a:lnSpc>
                <a:spcPct val="250000"/>
              </a:lnSpc>
            </a:pPr>
            <a:r>
              <a:rPr lang="en-US" sz="2800" b="1" dirty="0">
                <a:effectLst>
                  <a:glow rad="63500">
                    <a:srgbClr val="1287C3"/>
                  </a:glow>
                </a:effectLst>
                <a:latin typeface="Times New Roman" panose="02020603050405020304" pitchFamily="18" charset="0"/>
                <a:cs typeface="Times New Roman" panose="02020603050405020304" pitchFamily="18" charset="0"/>
              </a:rPr>
              <a:t>SEM 4 </a:t>
            </a:r>
          </a:p>
          <a:p>
            <a:pPr algn="ctr"/>
            <a:r>
              <a:rPr lang="en-US" sz="2800" b="1" dirty="0">
                <a:effectLst>
                  <a:glow rad="63500">
                    <a:srgbClr val="1287C3"/>
                  </a:glow>
                </a:effectLst>
                <a:latin typeface="Times New Roman" panose="02020603050405020304" pitchFamily="18" charset="0"/>
                <a:cs typeface="Times New Roman" panose="02020603050405020304" pitchFamily="18" charset="0"/>
              </a:rPr>
              <a:t>PYTHON MINI PROJECT</a:t>
            </a:r>
            <a:endParaRPr lang="en-IN" sz="2800" b="1" dirty="0">
              <a:effectLst>
                <a:glow rad="63500">
                  <a:srgbClr val="1287C3"/>
                </a:glow>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AD576618-DF26-4274-A5F3-71AC6EBEC412}"/>
              </a:ext>
            </a:extLst>
          </p:cNvPr>
          <p:cNvSpPr txBox="1"/>
          <p:nvPr/>
        </p:nvSpPr>
        <p:spPr>
          <a:xfrm>
            <a:off x="3615497" y="2317552"/>
            <a:ext cx="4961006" cy="707886"/>
          </a:xfrm>
          <a:prstGeom prst="rect">
            <a:avLst/>
          </a:prstGeom>
          <a:noFill/>
          <a:effectLst>
            <a:reflection blurRad="6350" stA="50000" endA="300" endPos="38500" dist="50800" dir="5400000" sy="-100000" algn="bl" rotWithShape="0"/>
          </a:effectLst>
        </p:spPr>
        <p:txBody>
          <a:bodyPr wrap="square" rtlCol="0">
            <a:spAutoFit/>
          </a:bodyPr>
          <a:lstStyle/>
          <a:p>
            <a:pPr algn="ctr"/>
            <a:r>
              <a:rPr lang="en-US" sz="4000" dirty="0">
                <a:effectLst>
                  <a:glow rad="63500">
                    <a:srgbClr val="1287C3"/>
                  </a:glow>
                  <a:reflection blurRad="6350" stA="50000" endA="300" endPos="50000" dist="29997" dir="5400000" sy="-100000" algn="bl" rotWithShape="0"/>
                </a:effectLst>
                <a:latin typeface="Times New Roman" panose="02020603050405020304" pitchFamily="18" charset="0"/>
                <a:cs typeface="Times New Roman" panose="02020603050405020304" pitchFamily="18" charset="0"/>
              </a:rPr>
              <a:t>VOICE  ASSISTANT</a:t>
            </a:r>
            <a:endParaRPr lang="en-IN" sz="4000" dirty="0">
              <a:effectLst>
                <a:glow rad="63500">
                  <a:srgbClr val="1287C3"/>
                </a:glow>
                <a:reflection blurRad="6350" stA="50000" endA="300" endPos="50000" dist="29997" dir="5400000" sy="-100000" algn="bl" rotWithShape="0"/>
              </a:effectLst>
              <a:latin typeface="Times New Roman" panose="02020603050405020304" pitchFamily="18" charset="0"/>
              <a:cs typeface="Times New Roman" panose="02020603050405020304" pitchFamily="18" charset="0"/>
            </a:endParaRPr>
          </a:p>
        </p:txBody>
      </p:sp>
      <p:sp>
        <p:nvSpPr>
          <p:cNvPr id="30" name="Subtitle 2">
            <a:extLst>
              <a:ext uri="{FF2B5EF4-FFF2-40B4-BE49-F238E27FC236}">
                <a16:creationId xmlns:a16="http://schemas.microsoft.com/office/drawing/2014/main" id="{F19787FF-83C3-4590-8DDC-89DEDA2230C6}"/>
              </a:ext>
            </a:extLst>
          </p:cNvPr>
          <p:cNvSpPr>
            <a:spLocks noGrp="1"/>
          </p:cNvSpPr>
          <p:nvPr>
            <p:ph type="subTitle" idx="1"/>
          </p:nvPr>
        </p:nvSpPr>
        <p:spPr>
          <a:xfrm>
            <a:off x="650877" y="3626403"/>
            <a:ext cx="4087305" cy="1147863"/>
          </a:xfrm>
          <a:effectLst>
            <a:innerShdw blurRad="63500" dist="50800" dir="13500000">
              <a:prstClr val="black">
                <a:alpha val="50000"/>
              </a:prstClr>
            </a:innerShdw>
          </a:effectLst>
        </p:spPr>
        <p:txBody>
          <a:bodyPr anchor="t">
            <a:normAutofit/>
          </a:bodyPr>
          <a:lstStyle/>
          <a:p>
            <a:pPr algn="l"/>
            <a:r>
              <a:rPr lang="en-US" sz="2000" b="1" dirty="0">
                <a:effectLst>
                  <a:outerShdw blurRad="50800" dist="38100" dir="2700000" algn="tl" rotWithShape="0">
                    <a:srgbClr val="1287C3"/>
                  </a:outerShdw>
                </a:effectLst>
                <a:latin typeface="Times New Roman" panose="02020603050405020304" pitchFamily="18" charset="0"/>
                <a:cs typeface="Times New Roman" panose="02020603050405020304" pitchFamily="18" charset="0"/>
              </a:rPr>
              <a:t>Under the guidance of –</a:t>
            </a:r>
          </a:p>
          <a:p>
            <a:pPr algn="l"/>
            <a:r>
              <a:rPr lang="en-US" sz="2000" b="1" dirty="0">
                <a:effectLst>
                  <a:outerShdw blurRad="50800" dist="38100" dir="2700000" algn="tl" rotWithShape="0">
                    <a:srgbClr val="1287C3"/>
                  </a:outerShdw>
                </a:effectLst>
                <a:latin typeface="Times New Roman" panose="02020603050405020304" pitchFamily="18" charset="0"/>
                <a:cs typeface="Times New Roman" panose="02020603050405020304" pitchFamily="18" charset="0"/>
              </a:rPr>
              <a:t>		Prof. Suchita Dange</a:t>
            </a:r>
            <a:endParaRPr lang="en-IN" sz="2000" b="1" dirty="0">
              <a:effectLst>
                <a:outerShdw blurRad="50800" dist="38100" dir="2700000" algn="tl" rotWithShape="0">
                  <a:srgbClr val="1287C3"/>
                </a:outerShdw>
              </a:effectLst>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2D8D0DD6-0B04-4AD9-BF1C-65DD44103708}"/>
              </a:ext>
            </a:extLst>
          </p:cNvPr>
          <p:cNvSpPr txBox="1"/>
          <p:nvPr/>
        </p:nvSpPr>
        <p:spPr>
          <a:xfrm>
            <a:off x="646115" y="4774266"/>
            <a:ext cx="3488522" cy="2062103"/>
          </a:xfrm>
          <a:prstGeom prst="rect">
            <a:avLst/>
          </a:prstGeom>
          <a:noFill/>
        </p:spPr>
        <p:txBody>
          <a:bodyPr wrap="square" rtlCol="0">
            <a:spAutoFit/>
          </a:bodyPr>
          <a:lstStyle/>
          <a:p>
            <a:pPr>
              <a:lnSpc>
                <a:spcPct val="250000"/>
              </a:lnSpc>
            </a:pPr>
            <a:r>
              <a:rPr lang="en-US" sz="2000" b="1" dirty="0">
                <a:effectLst>
                  <a:outerShdw blurRad="50800" dist="38100" dir="2700000" algn="tl" rotWithShape="0">
                    <a:srgbClr val="1287C3"/>
                  </a:outerShdw>
                </a:effectLst>
                <a:latin typeface="Times New Roman" panose="02020603050405020304" pitchFamily="18" charset="0"/>
                <a:cs typeface="Times New Roman" panose="02020603050405020304" pitchFamily="18" charset="0"/>
              </a:rPr>
              <a:t>Group 23 Members –</a:t>
            </a:r>
          </a:p>
          <a:p>
            <a:r>
              <a:rPr lang="en-US" sz="2000" b="1" dirty="0">
                <a:effectLst>
                  <a:outerShdw blurRad="50800" dist="38100" dir="2700000" algn="tl" rotWithShape="0">
                    <a:srgbClr val="1287C3"/>
                  </a:outerShdw>
                </a:effectLst>
                <a:latin typeface="Times New Roman" panose="02020603050405020304" pitchFamily="18" charset="0"/>
                <a:cs typeface="Times New Roman" panose="02020603050405020304" pitchFamily="18" charset="0"/>
              </a:rPr>
              <a:t>       Siddhant Gunjal  5019167</a:t>
            </a:r>
          </a:p>
          <a:p>
            <a:r>
              <a:rPr lang="en-US" sz="2000" b="1" dirty="0">
                <a:effectLst>
                  <a:outerShdw blurRad="50800" dist="38100" dir="2700000" algn="tl" rotWithShape="0">
                    <a:srgbClr val="1287C3"/>
                  </a:outerShdw>
                </a:effectLst>
                <a:latin typeface="Times New Roman" panose="02020603050405020304" pitchFamily="18" charset="0"/>
                <a:cs typeface="Times New Roman" panose="02020603050405020304" pitchFamily="18" charset="0"/>
              </a:rPr>
              <a:t>       Tini Tomy             5019169</a:t>
            </a:r>
          </a:p>
          <a:p>
            <a:r>
              <a:rPr lang="en-US" sz="2000" b="1" dirty="0">
                <a:effectLst>
                  <a:outerShdw blurRad="50800" dist="38100" dir="2700000" algn="tl" rotWithShape="0">
                    <a:srgbClr val="1287C3"/>
                  </a:outerShdw>
                </a:effectLst>
                <a:latin typeface="Times New Roman" panose="02020603050405020304" pitchFamily="18" charset="0"/>
                <a:cs typeface="Times New Roman" panose="02020603050405020304" pitchFamily="18" charset="0"/>
              </a:rPr>
              <a:t>       Abhishek Yadav   5019173</a:t>
            </a:r>
          </a:p>
          <a:p>
            <a:endParaRPr lang="en-IN" dirty="0"/>
          </a:p>
        </p:txBody>
      </p:sp>
    </p:spTree>
    <p:extLst>
      <p:ext uri="{BB962C8B-B14F-4D97-AF65-F5344CB8AC3E}">
        <p14:creationId xmlns:p14="http://schemas.microsoft.com/office/powerpoint/2010/main" val="388446695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99C67-B015-4303-B2DE-5A3330932E2E}"/>
              </a:ext>
            </a:extLst>
          </p:cNvPr>
          <p:cNvSpPr>
            <a:spLocks noGrp="1"/>
          </p:cNvSpPr>
          <p:nvPr>
            <p:ph type="title"/>
          </p:nvPr>
        </p:nvSpPr>
        <p:spPr/>
        <p:txBody>
          <a:bodyPr>
            <a:normAutofit fontScale="90000"/>
          </a:bodyPr>
          <a:lstStyle/>
          <a:p>
            <a:r>
              <a:rPr lang="en-US" dirty="0">
                <a:solidFill>
                  <a:schemeClr val="accent2">
                    <a:lumMod val="75000"/>
                  </a:schemeClr>
                </a:solidFill>
              </a:rPr>
              <a:t>LITERATURE SURVEY: PROPOSED SYSTEM</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D3BAEF89-73BD-4E16-B8A8-0B102EE7938C}"/>
              </a:ext>
            </a:extLst>
          </p:cNvPr>
          <p:cNvSpPr>
            <a:spLocks noGrp="1"/>
          </p:cNvSpPr>
          <p:nvPr>
            <p:ph idx="1"/>
          </p:nvPr>
        </p:nvSpPr>
        <p:spPr/>
        <p:txBody>
          <a:bodyPr/>
          <a:lstStyle/>
          <a:p>
            <a:pPr>
              <a:lnSpc>
                <a:spcPct val="150000"/>
              </a:lnSpc>
              <a:buFont typeface="Wingdings" panose="05000000000000000000" pitchFamily="2" charset="2"/>
              <a:buChar char="Ø"/>
            </a:pPr>
            <a:r>
              <a:rPr lang="en-IN" dirty="0"/>
              <a:t>Does not collect any user data</a:t>
            </a:r>
          </a:p>
          <a:p>
            <a:pPr>
              <a:lnSpc>
                <a:spcPct val="150000"/>
              </a:lnSpc>
              <a:buFont typeface="Wingdings" panose="05000000000000000000" pitchFamily="2" charset="2"/>
              <a:buChar char="Ø"/>
            </a:pPr>
            <a:r>
              <a:rPr lang="en-IN" dirty="0"/>
              <a:t>Installation required</a:t>
            </a:r>
          </a:p>
          <a:p>
            <a:pPr>
              <a:lnSpc>
                <a:spcPct val="150000"/>
              </a:lnSpc>
              <a:buFont typeface="Wingdings" panose="05000000000000000000" pitchFamily="2" charset="2"/>
              <a:buChar char="Ø"/>
            </a:pPr>
            <a:r>
              <a:rPr lang="en-IN" dirty="0"/>
              <a:t>User can edit and add new modules</a:t>
            </a:r>
          </a:p>
          <a:p>
            <a:pPr>
              <a:lnSpc>
                <a:spcPct val="150000"/>
              </a:lnSpc>
              <a:buFont typeface="Wingdings" panose="05000000000000000000" pitchFamily="2" charset="2"/>
              <a:buChar char="Ø"/>
            </a:pPr>
            <a:r>
              <a:rPr lang="en-IN" dirty="0"/>
              <a:t>Free Software</a:t>
            </a:r>
          </a:p>
          <a:p>
            <a:pPr>
              <a:lnSpc>
                <a:spcPct val="150000"/>
              </a:lnSpc>
              <a:buFont typeface="Wingdings" panose="05000000000000000000" pitchFamily="2" charset="2"/>
              <a:buChar char="Ø"/>
            </a:pPr>
            <a:r>
              <a:rPr lang="en-IN" dirty="0"/>
              <a:t>lightweight</a:t>
            </a:r>
          </a:p>
          <a:p>
            <a:pPr>
              <a:lnSpc>
                <a:spcPct val="150000"/>
              </a:lnSpc>
              <a:buFont typeface="Wingdings" panose="05000000000000000000" pitchFamily="2" charset="2"/>
              <a:buChar char="Ø"/>
            </a:pPr>
            <a:r>
              <a:rPr lang="en-IN" dirty="0"/>
              <a:t>Simple User interface </a:t>
            </a:r>
          </a:p>
        </p:txBody>
      </p:sp>
    </p:spTree>
    <p:extLst>
      <p:ext uri="{BB962C8B-B14F-4D97-AF65-F5344CB8AC3E}">
        <p14:creationId xmlns:p14="http://schemas.microsoft.com/office/powerpoint/2010/main" val="4232060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4F072-9E34-41F9-9477-AC9D3C02209D}"/>
              </a:ext>
            </a:extLst>
          </p:cNvPr>
          <p:cNvSpPr>
            <a:spLocks noGrp="1"/>
          </p:cNvSpPr>
          <p:nvPr>
            <p:ph type="title"/>
          </p:nvPr>
        </p:nvSpPr>
        <p:spPr>
          <a:xfrm>
            <a:off x="913795" y="337038"/>
            <a:ext cx="10353762" cy="970450"/>
          </a:xfrm>
        </p:spPr>
        <p:txBody>
          <a:bodyPr/>
          <a:lstStyle/>
          <a:p>
            <a:r>
              <a:rPr lang="en-US" dirty="0">
                <a:solidFill>
                  <a:schemeClr val="accent2">
                    <a:lumMod val="75000"/>
                  </a:schemeClr>
                </a:solidFill>
              </a:rPr>
              <a:t>SYSTEM REQUIREMENT </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40B7F3FA-44D3-4DC0-A355-C3AE92C33BF0}"/>
              </a:ext>
            </a:extLst>
          </p:cNvPr>
          <p:cNvSpPr>
            <a:spLocks noGrp="1"/>
          </p:cNvSpPr>
          <p:nvPr>
            <p:ph idx="1"/>
          </p:nvPr>
        </p:nvSpPr>
        <p:spPr>
          <a:xfrm>
            <a:off x="913795" y="1521433"/>
            <a:ext cx="10353762" cy="4835405"/>
          </a:xfrm>
        </p:spPr>
        <p:txBody>
          <a:bodyPr>
            <a:normAutofit lnSpcReduction="10000"/>
          </a:bodyPr>
          <a:lstStyle/>
          <a:p>
            <a:r>
              <a:rPr lang="en-US" sz="2400" b="1" dirty="0"/>
              <a:t>Software Requirement –</a:t>
            </a:r>
          </a:p>
          <a:p>
            <a:pPr lvl="4">
              <a:buFont typeface="Wingdings" panose="05000000000000000000" pitchFamily="2" charset="2"/>
              <a:buChar char="Ø"/>
            </a:pPr>
            <a:r>
              <a:rPr lang="en-IN" sz="2000" dirty="0"/>
              <a:t>Operating System: Windows 7/8/8.1/10 64 bits</a:t>
            </a:r>
          </a:p>
          <a:p>
            <a:pPr marL="1458000" lvl="4" indent="0">
              <a:buNone/>
            </a:pPr>
            <a:r>
              <a:rPr lang="en-IN" sz="2000" dirty="0"/>
              <a:t>					 Linux Ubuntu/Debian/Kali Linux/Fedora</a:t>
            </a:r>
          </a:p>
          <a:p>
            <a:pPr marL="1458000" lvl="4" indent="0">
              <a:buNone/>
            </a:pPr>
            <a:r>
              <a:rPr lang="en-IN" sz="2000" dirty="0"/>
              <a:t>					 Mac OS X 10.11/10.12/10.13/10.14/10.15/11</a:t>
            </a:r>
          </a:p>
          <a:p>
            <a:pPr lvl="4">
              <a:buFont typeface="Wingdings" panose="05000000000000000000" pitchFamily="2" charset="2"/>
              <a:buChar char="Ø"/>
            </a:pPr>
            <a:r>
              <a:rPr lang="en-IN" sz="2000" dirty="0"/>
              <a:t>Python 3.7 or higher</a:t>
            </a:r>
          </a:p>
          <a:p>
            <a:pPr lvl="4">
              <a:buFont typeface="Wingdings" panose="05000000000000000000" pitchFamily="2" charset="2"/>
              <a:buChar char="Ø"/>
            </a:pPr>
            <a:r>
              <a:rPr lang="en-IN" sz="2000" dirty="0"/>
              <a:t>IDE: PyCharm/Visual Studio Code</a:t>
            </a:r>
          </a:p>
          <a:p>
            <a:pPr marL="342900" marR="0" lvl="0" indent="-306000" algn="l" defTabSz="457200" rtl="0" eaLnBrk="1" fontAlgn="auto" latinLnBrk="0" hangingPunct="1">
              <a:lnSpc>
                <a:spcPct val="100000"/>
              </a:lnSpc>
              <a:spcBef>
                <a:spcPct val="20000"/>
              </a:spcBef>
              <a:spcAft>
                <a:spcPts val="600"/>
              </a:spcAft>
              <a:buClr>
                <a:srgbClr val="DADADA"/>
              </a:buClr>
              <a:buSzPct val="70000"/>
              <a:buFont typeface="Wingdings 2" charset="2"/>
              <a:buChar char=""/>
              <a:tabLst/>
              <a:defRPr/>
            </a:pPr>
            <a:r>
              <a:rPr kumimoji="0" lang="en-US" sz="2400" b="1"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Hardware Requirement – </a:t>
            </a:r>
          </a:p>
          <a:p>
            <a:pPr lvl="4">
              <a:buFont typeface="Wingdings" panose="05000000000000000000" pitchFamily="2" charset="2"/>
              <a:buChar char="Ø"/>
            </a:pPr>
            <a:r>
              <a:rPr lang="en-IN" sz="2000" dirty="0"/>
              <a:t>Memory (RAM): 1 GB or higher</a:t>
            </a:r>
          </a:p>
          <a:p>
            <a:pPr lvl="4">
              <a:buFont typeface="Wingdings" panose="05000000000000000000" pitchFamily="2" charset="2"/>
              <a:buChar char="Ø"/>
            </a:pPr>
            <a:r>
              <a:rPr lang="en-IN" sz="2000" dirty="0"/>
              <a:t>Processor: Pentium IV or higher</a:t>
            </a:r>
          </a:p>
          <a:p>
            <a:pPr lvl="4">
              <a:buFont typeface="Wingdings" panose="05000000000000000000" pitchFamily="2" charset="2"/>
              <a:buChar char="Ø"/>
            </a:pPr>
            <a:r>
              <a:rPr lang="en-IN" sz="2000" dirty="0"/>
              <a:t>Hard Disk: 500 MB required</a:t>
            </a:r>
          </a:p>
          <a:p>
            <a:pPr lvl="4">
              <a:buFont typeface="Wingdings" panose="05000000000000000000" pitchFamily="2" charset="2"/>
              <a:buChar char="Ø"/>
            </a:pPr>
            <a:r>
              <a:rPr lang="en-IN" sz="2000" dirty="0"/>
              <a:t>Microphone</a:t>
            </a:r>
          </a:p>
          <a:p>
            <a:pPr marL="1458000" lvl="4" indent="0">
              <a:buNone/>
            </a:pPr>
            <a:endParaRPr lang="en-IN" sz="2000" dirty="0"/>
          </a:p>
          <a:p>
            <a:pPr lvl="4">
              <a:buFont typeface="Wingdings" panose="05000000000000000000" pitchFamily="2" charset="2"/>
              <a:buChar char="Ø"/>
            </a:pPr>
            <a:endParaRPr lang="en-IN" sz="2000" dirty="0"/>
          </a:p>
        </p:txBody>
      </p:sp>
    </p:spTree>
    <p:extLst>
      <p:ext uri="{BB962C8B-B14F-4D97-AF65-F5344CB8AC3E}">
        <p14:creationId xmlns:p14="http://schemas.microsoft.com/office/powerpoint/2010/main" val="2792447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48B46-7DF3-4DD0-8A50-B49313C9C2B8}"/>
              </a:ext>
            </a:extLst>
          </p:cNvPr>
          <p:cNvSpPr>
            <a:spLocks noGrp="1"/>
          </p:cNvSpPr>
          <p:nvPr>
            <p:ph type="title"/>
          </p:nvPr>
        </p:nvSpPr>
        <p:spPr>
          <a:xfrm>
            <a:off x="919119" y="345831"/>
            <a:ext cx="10353762" cy="970450"/>
          </a:xfrm>
        </p:spPr>
        <p:txBody>
          <a:bodyPr>
            <a:normAutofit fontScale="90000"/>
          </a:bodyPr>
          <a:lstStyle/>
          <a:p>
            <a:r>
              <a:rPr lang="en-US" dirty="0">
                <a:solidFill>
                  <a:schemeClr val="accent2">
                    <a:lumMod val="75000"/>
                  </a:schemeClr>
                </a:solidFill>
              </a:rPr>
              <a:t>PROJECT WALKTHROUGH: USE CASE DIAGRAM</a:t>
            </a:r>
            <a:endParaRPr lang="en-IN" dirty="0">
              <a:solidFill>
                <a:schemeClr val="accent2">
                  <a:lumMod val="75000"/>
                </a:schemeClr>
              </a:solidFill>
            </a:endParaRPr>
          </a:p>
        </p:txBody>
      </p:sp>
      <p:pic>
        <p:nvPicPr>
          <p:cNvPr id="6" name="Graphic 5" descr="Man">
            <a:extLst>
              <a:ext uri="{FF2B5EF4-FFF2-40B4-BE49-F238E27FC236}">
                <a16:creationId xmlns:a16="http://schemas.microsoft.com/office/drawing/2014/main" id="{DCC7EB27-0D98-4E58-B0C7-1F5044AD7A4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2015" y="3367454"/>
            <a:ext cx="914400" cy="914400"/>
          </a:xfrm>
          <a:prstGeom prst="rect">
            <a:avLst/>
          </a:prstGeom>
        </p:spPr>
      </p:pic>
      <p:sp>
        <p:nvSpPr>
          <p:cNvPr id="7" name="TextBox 6">
            <a:extLst>
              <a:ext uri="{FF2B5EF4-FFF2-40B4-BE49-F238E27FC236}">
                <a16:creationId xmlns:a16="http://schemas.microsoft.com/office/drawing/2014/main" id="{F770A789-71E4-4A35-A35C-3CECA5A63DC7}"/>
              </a:ext>
            </a:extLst>
          </p:cNvPr>
          <p:cNvSpPr txBox="1"/>
          <p:nvPr/>
        </p:nvSpPr>
        <p:spPr>
          <a:xfrm>
            <a:off x="704909" y="4245485"/>
            <a:ext cx="1113693" cy="369332"/>
          </a:xfrm>
          <a:prstGeom prst="rect">
            <a:avLst/>
          </a:prstGeom>
          <a:noFill/>
        </p:spPr>
        <p:txBody>
          <a:bodyPr wrap="square" rtlCol="0">
            <a:spAutoFit/>
          </a:bodyPr>
          <a:lstStyle/>
          <a:p>
            <a:r>
              <a:rPr lang="en-US" dirty="0"/>
              <a:t>User</a:t>
            </a:r>
            <a:endParaRPr lang="en-IN" dirty="0"/>
          </a:p>
        </p:txBody>
      </p:sp>
      <p:sp>
        <p:nvSpPr>
          <p:cNvPr id="8" name="Rectangle 7">
            <a:extLst>
              <a:ext uri="{FF2B5EF4-FFF2-40B4-BE49-F238E27FC236}">
                <a16:creationId xmlns:a16="http://schemas.microsoft.com/office/drawing/2014/main" id="{76089106-4DE3-4DC3-B003-D8C320BFB077}"/>
              </a:ext>
            </a:extLst>
          </p:cNvPr>
          <p:cNvSpPr/>
          <p:nvPr/>
        </p:nvSpPr>
        <p:spPr>
          <a:xfrm>
            <a:off x="2883877" y="3569677"/>
            <a:ext cx="2277208" cy="712177"/>
          </a:xfrm>
          <a:prstGeom prst="rect">
            <a:avLst/>
          </a:prstGeom>
          <a:gradFill flip="none" rotWithShape="1">
            <a:gsLst>
              <a:gs pos="0">
                <a:schemeClr val="bg2">
                  <a:lumMod val="75000"/>
                  <a:lumOff val="25000"/>
                  <a:shade val="30000"/>
                  <a:satMod val="115000"/>
                </a:schemeClr>
              </a:gs>
              <a:gs pos="50000">
                <a:schemeClr val="bg2">
                  <a:lumMod val="75000"/>
                  <a:lumOff val="25000"/>
                  <a:shade val="67500"/>
                  <a:satMod val="115000"/>
                </a:schemeClr>
              </a:gs>
              <a:gs pos="100000">
                <a:schemeClr val="bg2">
                  <a:lumMod val="75000"/>
                  <a:lumOff val="25000"/>
                  <a:shade val="100000"/>
                  <a:satMod val="115000"/>
                </a:schemeClr>
              </a:gs>
            </a:gsLst>
            <a:lin ang="0" scaled="1"/>
            <a:tileRect/>
          </a:gra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Voice</a:t>
            </a:r>
            <a:endParaRPr lang="en-IN" dirty="0"/>
          </a:p>
        </p:txBody>
      </p:sp>
      <p:sp>
        <p:nvSpPr>
          <p:cNvPr id="9" name="Arrow: Right 8">
            <a:extLst>
              <a:ext uri="{FF2B5EF4-FFF2-40B4-BE49-F238E27FC236}">
                <a16:creationId xmlns:a16="http://schemas.microsoft.com/office/drawing/2014/main" id="{99CE8603-EFCD-4A9B-83CC-0EC1B7309866}"/>
              </a:ext>
            </a:extLst>
          </p:cNvPr>
          <p:cNvSpPr/>
          <p:nvPr/>
        </p:nvSpPr>
        <p:spPr>
          <a:xfrm>
            <a:off x="1427284" y="3846634"/>
            <a:ext cx="1298331" cy="158261"/>
          </a:xfrm>
          <a:prstGeom prst="rightArrow">
            <a:avLst/>
          </a:prstGeom>
          <a:solidFill>
            <a:schemeClr val="tx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4470877E-476B-4E7A-B77D-7DE666A2391B}"/>
              </a:ext>
            </a:extLst>
          </p:cNvPr>
          <p:cNvSpPr/>
          <p:nvPr/>
        </p:nvSpPr>
        <p:spPr>
          <a:xfrm>
            <a:off x="482111" y="2531359"/>
            <a:ext cx="1890346" cy="712177"/>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Search</a:t>
            </a:r>
            <a:endParaRPr lang="en-IN" dirty="0"/>
          </a:p>
        </p:txBody>
      </p:sp>
      <p:sp>
        <p:nvSpPr>
          <p:cNvPr id="12" name="Oval 11">
            <a:extLst>
              <a:ext uri="{FF2B5EF4-FFF2-40B4-BE49-F238E27FC236}">
                <a16:creationId xmlns:a16="http://schemas.microsoft.com/office/drawing/2014/main" id="{517E6206-6C98-4B6D-812F-B003E12AD2E3}"/>
              </a:ext>
            </a:extLst>
          </p:cNvPr>
          <p:cNvSpPr/>
          <p:nvPr/>
        </p:nvSpPr>
        <p:spPr>
          <a:xfrm>
            <a:off x="10172699" y="1781374"/>
            <a:ext cx="1890346" cy="712177"/>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Wikipedia</a:t>
            </a:r>
            <a:endParaRPr lang="en-IN" dirty="0"/>
          </a:p>
        </p:txBody>
      </p:sp>
      <p:sp>
        <p:nvSpPr>
          <p:cNvPr id="13" name="Oval 12">
            <a:extLst>
              <a:ext uri="{FF2B5EF4-FFF2-40B4-BE49-F238E27FC236}">
                <a16:creationId xmlns:a16="http://schemas.microsoft.com/office/drawing/2014/main" id="{8B884641-D422-414D-A159-8FB22D75464B}"/>
              </a:ext>
            </a:extLst>
          </p:cNvPr>
          <p:cNvSpPr/>
          <p:nvPr/>
        </p:nvSpPr>
        <p:spPr>
          <a:xfrm>
            <a:off x="4382232" y="1869280"/>
            <a:ext cx="1890346" cy="712177"/>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Antonyms,</a:t>
            </a:r>
          </a:p>
          <a:p>
            <a:pPr algn="ctr"/>
            <a:r>
              <a:rPr lang="en-US" dirty="0"/>
              <a:t>Synonyms</a:t>
            </a:r>
            <a:endParaRPr lang="en-IN" dirty="0"/>
          </a:p>
        </p:txBody>
      </p:sp>
      <p:sp>
        <p:nvSpPr>
          <p:cNvPr id="14" name="Oval 13">
            <a:extLst>
              <a:ext uri="{FF2B5EF4-FFF2-40B4-BE49-F238E27FC236}">
                <a16:creationId xmlns:a16="http://schemas.microsoft.com/office/drawing/2014/main" id="{F58ACB56-5FE3-44D1-8CBB-27B77629955E}"/>
              </a:ext>
            </a:extLst>
          </p:cNvPr>
          <p:cNvSpPr/>
          <p:nvPr/>
        </p:nvSpPr>
        <p:spPr>
          <a:xfrm>
            <a:off x="8250112" y="1233667"/>
            <a:ext cx="1890346" cy="712177"/>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Open Application</a:t>
            </a:r>
            <a:endParaRPr lang="en-IN" dirty="0"/>
          </a:p>
        </p:txBody>
      </p:sp>
      <p:sp>
        <p:nvSpPr>
          <p:cNvPr id="15" name="Oval 14">
            <a:extLst>
              <a:ext uri="{FF2B5EF4-FFF2-40B4-BE49-F238E27FC236}">
                <a16:creationId xmlns:a16="http://schemas.microsoft.com/office/drawing/2014/main" id="{5F8DBC9B-9BA3-4BE7-900B-E34A764F0F6E}"/>
              </a:ext>
            </a:extLst>
          </p:cNvPr>
          <p:cNvSpPr/>
          <p:nvPr/>
        </p:nvSpPr>
        <p:spPr>
          <a:xfrm>
            <a:off x="10140458" y="5344808"/>
            <a:ext cx="1890346" cy="712177"/>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Translation</a:t>
            </a:r>
            <a:endParaRPr lang="en-IN" dirty="0"/>
          </a:p>
        </p:txBody>
      </p:sp>
      <p:sp>
        <p:nvSpPr>
          <p:cNvPr id="16" name="Oval 15">
            <a:extLst>
              <a:ext uri="{FF2B5EF4-FFF2-40B4-BE49-F238E27FC236}">
                <a16:creationId xmlns:a16="http://schemas.microsoft.com/office/drawing/2014/main" id="{A86393F7-FE16-46C4-A532-9E87D4B5AAF4}"/>
              </a:ext>
            </a:extLst>
          </p:cNvPr>
          <p:cNvSpPr/>
          <p:nvPr/>
        </p:nvSpPr>
        <p:spPr>
          <a:xfrm>
            <a:off x="10172699" y="4404945"/>
            <a:ext cx="1890346" cy="712177"/>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Screenshot</a:t>
            </a:r>
            <a:endParaRPr lang="en-IN" dirty="0"/>
          </a:p>
        </p:txBody>
      </p:sp>
      <p:sp>
        <p:nvSpPr>
          <p:cNvPr id="17" name="Oval 16">
            <a:extLst>
              <a:ext uri="{FF2B5EF4-FFF2-40B4-BE49-F238E27FC236}">
                <a16:creationId xmlns:a16="http://schemas.microsoft.com/office/drawing/2014/main" id="{3097D6C5-672A-410D-9311-A662F5666226}"/>
              </a:ext>
            </a:extLst>
          </p:cNvPr>
          <p:cNvSpPr/>
          <p:nvPr/>
        </p:nvSpPr>
        <p:spPr>
          <a:xfrm>
            <a:off x="8250112" y="5928582"/>
            <a:ext cx="1890346" cy="712177"/>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a:t>
            </a:r>
            <a:endParaRPr lang="en-IN" dirty="0"/>
          </a:p>
        </p:txBody>
      </p:sp>
      <p:sp>
        <p:nvSpPr>
          <p:cNvPr id="18" name="Oval 17">
            <a:extLst>
              <a:ext uri="{FF2B5EF4-FFF2-40B4-BE49-F238E27FC236}">
                <a16:creationId xmlns:a16="http://schemas.microsoft.com/office/drawing/2014/main" id="{8CFF13F8-407B-4D4F-A3F3-63509AD55CBA}"/>
              </a:ext>
            </a:extLst>
          </p:cNvPr>
          <p:cNvSpPr/>
          <p:nvPr/>
        </p:nvSpPr>
        <p:spPr>
          <a:xfrm>
            <a:off x="4382232" y="5216405"/>
            <a:ext cx="1890346" cy="712177"/>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Play Songs</a:t>
            </a:r>
            <a:endParaRPr lang="en-IN" dirty="0"/>
          </a:p>
        </p:txBody>
      </p:sp>
      <p:sp>
        <p:nvSpPr>
          <p:cNvPr id="19" name="Oval 18">
            <a:extLst>
              <a:ext uri="{FF2B5EF4-FFF2-40B4-BE49-F238E27FC236}">
                <a16:creationId xmlns:a16="http://schemas.microsoft.com/office/drawing/2014/main" id="{28BEEFED-F142-4196-8176-01B611887F7B}"/>
              </a:ext>
            </a:extLst>
          </p:cNvPr>
          <p:cNvSpPr/>
          <p:nvPr/>
        </p:nvSpPr>
        <p:spPr>
          <a:xfrm>
            <a:off x="2404698" y="4947780"/>
            <a:ext cx="1890346" cy="712177"/>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Reminders,</a:t>
            </a:r>
          </a:p>
          <a:p>
            <a:pPr algn="ctr"/>
            <a:r>
              <a:rPr lang="en-US" dirty="0"/>
              <a:t>Alarms</a:t>
            </a:r>
            <a:endParaRPr lang="en-IN" dirty="0"/>
          </a:p>
        </p:txBody>
      </p:sp>
      <p:sp>
        <p:nvSpPr>
          <p:cNvPr id="20" name="Oval 19">
            <a:extLst>
              <a:ext uri="{FF2B5EF4-FFF2-40B4-BE49-F238E27FC236}">
                <a16:creationId xmlns:a16="http://schemas.microsoft.com/office/drawing/2014/main" id="{EEDDAD0A-BD88-4AB2-8493-595A6AE8E2FB}"/>
              </a:ext>
            </a:extLst>
          </p:cNvPr>
          <p:cNvSpPr/>
          <p:nvPr/>
        </p:nvSpPr>
        <p:spPr>
          <a:xfrm>
            <a:off x="6359766" y="1601285"/>
            <a:ext cx="1890346" cy="712177"/>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Sends Mail, Messages</a:t>
            </a:r>
            <a:endParaRPr lang="en-IN" dirty="0"/>
          </a:p>
        </p:txBody>
      </p:sp>
      <p:sp>
        <p:nvSpPr>
          <p:cNvPr id="21" name="Oval 20">
            <a:extLst>
              <a:ext uri="{FF2B5EF4-FFF2-40B4-BE49-F238E27FC236}">
                <a16:creationId xmlns:a16="http://schemas.microsoft.com/office/drawing/2014/main" id="{CD50A51A-C2EA-488F-A9D3-4C6E9287B774}"/>
              </a:ext>
            </a:extLst>
          </p:cNvPr>
          <p:cNvSpPr/>
          <p:nvPr/>
        </p:nvSpPr>
        <p:spPr>
          <a:xfrm>
            <a:off x="10172699" y="3513502"/>
            <a:ext cx="1890346" cy="712177"/>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News, Headlines</a:t>
            </a:r>
            <a:endParaRPr lang="en-IN" dirty="0"/>
          </a:p>
        </p:txBody>
      </p:sp>
      <p:sp>
        <p:nvSpPr>
          <p:cNvPr id="22" name="Oval 21">
            <a:extLst>
              <a:ext uri="{FF2B5EF4-FFF2-40B4-BE49-F238E27FC236}">
                <a16:creationId xmlns:a16="http://schemas.microsoft.com/office/drawing/2014/main" id="{EB557E26-D4F0-4FF8-A210-BF75BAB821C6}"/>
              </a:ext>
            </a:extLst>
          </p:cNvPr>
          <p:cNvSpPr/>
          <p:nvPr/>
        </p:nvSpPr>
        <p:spPr>
          <a:xfrm>
            <a:off x="2404698" y="2185346"/>
            <a:ext cx="1890346" cy="712177"/>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Weather Report</a:t>
            </a:r>
            <a:endParaRPr lang="en-IN" dirty="0"/>
          </a:p>
        </p:txBody>
      </p:sp>
      <p:sp>
        <p:nvSpPr>
          <p:cNvPr id="23" name="Oval 22">
            <a:extLst>
              <a:ext uri="{FF2B5EF4-FFF2-40B4-BE49-F238E27FC236}">
                <a16:creationId xmlns:a16="http://schemas.microsoft.com/office/drawing/2014/main" id="{3D0116A3-07B8-416A-B0DB-C721C732F59F}"/>
              </a:ext>
            </a:extLst>
          </p:cNvPr>
          <p:cNvSpPr/>
          <p:nvPr/>
        </p:nvSpPr>
        <p:spPr>
          <a:xfrm>
            <a:off x="6359766" y="5560964"/>
            <a:ext cx="1890346" cy="712177"/>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Speed Test</a:t>
            </a:r>
            <a:endParaRPr lang="en-IN" dirty="0"/>
          </a:p>
        </p:txBody>
      </p:sp>
      <p:sp>
        <p:nvSpPr>
          <p:cNvPr id="24" name="Oval 23">
            <a:extLst>
              <a:ext uri="{FF2B5EF4-FFF2-40B4-BE49-F238E27FC236}">
                <a16:creationId xmlns:a16="http://schemas.microsoft.com/office/drawing/2014/main" id="{D5A8CFA1-DFA8-4C31-A1C6-02C0ACD5E0A2}"/>
              </a:ext>
            </a:extLst>
          </p:cNvPr>
          <p:cNvSpPr/>
          <p:nvPr/>
        </p:nvSpPr>
        <p:spPr>
          <a:xfrm>
            <a:off x="10172699" y="2655277"/>
            <a:ext cx="1890346" cy="712177"/>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Joke</a:t>
            </a:r>
            <a:endParaRPr lang="en-IN" dirty="0"/>
          </a:p>
        </p:txBody>
      </p:sp>
      <p:sp>
        <p:nvSpPr>
          <p:cNvPr id="25" name="Oval 24">
            <a:extLst>
              <a:ext uri="{FF2B5EF4-FFF2-40B4-BE49-F238E27FC236}">
                <a16:creationId xmlns:a16="http://schemas.microsoft.com/office/drawing/2014/main" id="{9401F042-8186-4779-A2B4-1837CAAB5910}"/>
              </a:ext>
            </a:extLst>
          </p:cNvPr>
          <p:cNvSpPr/>
          <p:nvPr/>
        </p:nvSpPr>
        <p:spPr>
          <a:xfrm>
            <a:off x="482111" y="4768910"/>
            <a:ext cx="1890346" cy="712177"/>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Math Problems</a:t>
            </a:r>
            <a:endParaRPr lang="en-IN" dirty="0"/>
          </a:p>
        </p:txBody>
      </p:sp>
      <p:cxnSp>
        <p:nvCxnSpPr>
          <p:cNvPr id="29" name="Straight Arrow Connector 28">
            <a:extLst>
              <a:ext uri="{FF2B5EF4-FFF2-40B4-BE49-F238E27FC236}">
                <a16:creationId xmlns:a16="http://schemas.microsoft.com/office/drawing/2014/main" id="{F17C8A68-8E31-482D-85B1-12331050510C}"/>
              </a:ext>
            </a:extLst>
          </p:cNvPr>
          <p:cNvCxnSpPr>
            <a:stCxn id="8" idx="0"/>
            <a:endCxn id="22" idx="4"/>
          </p:cNvCxnSpPr>
          <p:nvPr/>
        </p:nvCxnSpPr>
        <p:spPr>
          <a:xfrm flipH="1" flipV="1">
            <a:off x="3349871" y="2897523"/>
            <a:ext cx="672610" cy="6721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2A00EE7-481A-4AE4-8652-7B8AD9EE2C83}"/>
              </a:ext>
            </a:extLst>
          </p:cNvPr>
          <p:cNvCxnSpPr>
            <a:stCxn id="8" idx="3"/>
            <a:endCxn id="21" idx="2"/>
          </p:cNvCxnSpPr>
          <p:nvPr/>
        </p:nvCxnSpPr>
        <p:spPr>
          <a:xfrm flipV="1">
            <a:off x="5161085" y="3869591"/>
            <a:ext cx="5011614" cy="561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908277C-6645-43E1-A3B0-A2A60FD71B91}"/>
              </a:ext>
            </a:extLst>
          </p:cNvPr>
          <p:cNvCxnSpPr>
            <a:stCxn id="8" idx="3"/>
            <a:endCxn id="24" idx="2"/>
          </p:cNvCxnSpPr>
          <p:nvPr/>
        </p:nvCxnSpPr>
        <p:spPr>
          <a:xfrm flipV="1">
            <a:off x="5161085" y="3011366"/>
            <a:ext cx="5011614"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56E1788-ADCB-4ADD-8C3D-7EEAF4AB9A81}"/>
              </a:ext>
            </a:extLst>
          </p:cNvPr>
          <p:cNvCxnSpPr>
            <a:stCxn id="8" idx="3"/>
            <a:endCxn id="16" idx="2"/>
          </p:cNvCxnSpPr>
          <p:nvPr/>
        </p:nvCxnSpPr>
        <p:spPr>
          <a:xfrm>
            <a:off x="5161085" y="3925766"/>
            <a:ext cx="5011614" cy="8352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E34DBEB-EDF1-4121-AB56-EB80BF0DD6C9}"/>
              </a:ext>
            </a:extLst>
          </p:cNvPr>
          <p:cNvCxnSpPr>
            <a:stCxn id="8" idx="3"/>
            <a:endCxn id="15" idx="2"/>
          </p:cNvCxnSpPr>
          <p:nvPr/>
        </p:nvCxnSpPr>
        <p:spPr>
          <a:xfrm>
            <a:off x="5161085" y="3925766"/>
            <a:ext cx="4979373" cy="17751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8864AE7-DF96-4ED8-8AA9-1FAC5265F47D}"/>
              </a:ext>
            </a:extLst>
          </p:cNvPr>
          <p:cNvCxnSpPr>
            <a:stCxn id="8" idx="3"/>
            <a:endCxn id="12" idx="2"/>
          </p:cNvCxnSpPr>
          <p:nvPr/>
        </p:nvCxnSpPr>
        <p:spPr>
          <a:xfrm flipV="1">
            <a:off x="5161085" y="2137463"/>
            <a:ext cx="5011614" cy="17883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2F8E192F-D54C-43EE-8C52-FA26E36FC5CE}"/>
              </a:ext>
            </a:extLst>
          </p:cNvPr>
          <p:cNvCxnSpPr>
            <a:stCxn id="8" idx="3"/>
            <a:endCxn id="14" idx="4"/>
          </p:cNvCxnSpPr>
          <p:nvPr/>
        </p:nvCxnSpPr>
        <p:spPr>
          <a:xfrm flipV="1">
            <a:off x="5161085" y="1945844"/>
            <a:ext cx="4034200" cy="19799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DA774E0C-E760-4CDB-82D8-8EF7812D43F3}"/>
              </a:ext>
            </a:extLst>
          </p:cNvPr>
          <p:cNvCxnSpPr>
            <a:stCxn id="8" idx="3"/>
            <a:endCxn id="20" idx="4"/>
          </p:cNvCxnSpPr>
          <p:nvPr/>
        </p:nvCxnSpPr>
        <p:spPr>
          <a:xfrm flipV="1">
            <a:off x="5161085" y="2313462"/>
            <a:ext cx="2143854" cy="16123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E47B84D8-22C9-48A6-922B-9C6EBFBB4AD4}"/>
              </a:ext>
            </a:extLst>
          </p:cNvPr>
          <p:cNvCxnSpPr>
            <a:stCxn id="8" idx="3"/>
            <a:endCxn id="17" idx="0"/>
          </p:cNvCxnSpPr>
          <p:nvPr/>
        </p:nvCxnSpPr>
        <p:spPr>
          <a:xfrm>
            <a:off x="5161085" y="3925766"/>
            <a:ext cx="4034200" cy="20028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A62C543-260E-4A21-BF31-98F5BF6BD927}"/>
              </a:ext>
            </a:extLst>
          </p:cNvPr>
          <p:cNvCxnSpPr>
            <a:stCxn id="8" idx="3"/>
            <a:endCxn id="23" idx="0"/>
          </p:cNvCxnSpPr>
          <p:nvPr/>
        </p:nvCxnSpPr>
        <p:spPr>
          <a:xfrm>
            <a:off x="5161085" y="3925766"/>
            <a:ext cx="2143854" cy="16351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D94534A4-4419-4169-9E75-543AFE7C4727}"/>
              </a:ext>
            </a:extLst>
          </p:cNvPr>
          <p:cNvCxnSpPr>
            <a:stCxn id="8" idx="2"/>
            <a:endCxn id="19" idx="0"/>
          </p:cNvCxnSpPr>
          <p:nvPr/>
        </p:nvCxnSpPr>
        <p:spPr>
          <a:xfrm flipH="1">
            <a:off x="3349871" y="4281854"/>
            <a:ext cx="672610" cy="665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42270DF2-E02B-4B8A-A35E-45B468EC1A0F}"/>
              </a:ext>
            </a:extLst>
          </p:cNvPr>
          <p:cNvCxnSpPr>
            <a:cxnSpLocks/>
            <a:stCxn id="8" idx="0"/>
            <a:endCxn id="10" idx="5"/>
          </p:cNvCxnSpPr>
          <p:nvPr/>
        </p:nvCxnSpPr>
        <p:spPr>
          <a:xfrm flipH="1" flipV="1">
            <a:off x="2095622" y="3139240"/>
            <a:ext cx="1926859" cy="4304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C7145138-3261-4A2E-B81B-9A27F8F0E97F}"/>
              </a:ext>
            </a:extLst>
          </p:cNvPr>
          <p:cNvCxnSpPr>
            <a:stCxn id="8" idx="2"/>
            <a:endCxn id="25" idx="7"/>
          </p:cNvCxnSpPr>
          <p:nvPr/>
        </p:nvCxnSpPr>
        <p:spPr>
          <a:xfrm flipH="1">
            <a:off x="2095622" y="4281854"/>
            <a:ext cx="1926859" cy="5913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4098ED9F-125E-4CF8-AED2-A675264DA05E}"/>
              </a:ext>
            </a:extLst>
          </p:cNvPr>
          <p:cNvCxnSpPr>
            <a:stCxn id="8" idx="0"/>
            <a:endCxn id="13" idx="4"/>
          </p:cNvCxnSpPr>
          <p:nvPr/>
        </p:nvCxnSpPr>
        <p:spPr>
          <a:xfrm flipV="1">
            <a:off x="4022481" y="2581457"/>
            <a:ext cx="1304924" cy="9882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D48B80DB-6291-4907-895B-68A8F12560E8}"/>
              </a:ext>
            </a:extLst>
          </p:cNvPr>
          <p:cNvCxnSpPr>
            <a:stCxn id="8" idx="2"/>
            <a:endCxn id="18" idx="0"/>
          </p:cNvCxnSpPr>
          <p:nvPr/>
        </p:nvCxnSpPr>
        <p:spPr>
          <a:xfrm>
            <a:off x="4022481" y="4281854"/>
            <a:ext cx="1304924" cy="9345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7902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B81E7-83F1-4388-B8DD-A9ADCD77AEF8}"/>
              </a:ext>
            </a:extLst>
          </p:cNvPr>
          <p:cNvSpPr>
            <a:spLocks noGrp="1"/>
          </p:cNvSpPr>
          <p:nvPr>
            <p:ph type="title"/>
          </p:nvPr>
        </p:nvSpPr>
        <p:spPr>
          <a:xfrm>
            <a:off x="919119" y="97058"/>
            <a:ext cx="10353762" cy="970450"/>
          </a:xfrm>
        </p:spPr>
        <p:txBody>
          <a:bodyPr>
            <a:noAutofit/>
          </a:bodyPr>
          <a:lstStyle/>
          <a:p>
            <a:r>
              <a:rPr lang="en-US" sz="2800" dirty="0">
                <a:solidFill>
                  <a:schemeClr val="accent2">
                    <a:lumMod val="75000"/>
                  </a:schemeClr>
                </a:solidFill>
              </a:rPr>
              <a:t>PROJECT WALKTHROUGH: FLOWCHART</a:t>
            </a:r>
            <a:endParaRPr lang="en-IN" sz="2800" dirty="0"/>
          </a:p>
        </p:txBody>
      </p:sp>
      <p:sp>
        <p:nvSpPr>
          <p:cNvPr id="4" name="Oval 3">
            <a:extLst>
              <a:ext uri="{FF2B5EF4-FFF2-40B4-BE49-F238E27FC236}">
                <a16:creationId xmlns:a16="http://schemas.microsoft.com/office/drawing/2014/main" id="{AFECFD37-41E4-47E6-8BA2-BBBABBE75F2A}"/>
              </a:ext>
            </a:extLst>
          </p:cNvPr>
          <p:cNvSpPr/>
          <p:nvPr/>
        </p:nvSpPr>
        <p:spPr>
          <a:xfrm>
            <a:off x="385764" y="1044167"/>
            <a:ext cx="1257300" cy="525891"/>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Start</a:t>
            </a:r>
            <a:endParaRPr lang="en-IN" sz="1400" dirty="0"/>
          </a:p>
        </p:txBody>
      </p:sp>
      <p:sp>
        <p:nvSpPr>
          <p:cNvPr id="6" name="Rectangle 5">
            <a:extLst>
              <a:ext uri="{FF2B5EF4-FFF2-40B4-BE49-F238E27FC236}">
                <a16:creationId xmlns:a16="http://schemas.microsoft.com/office/drawing/2014/main" id="{743F6A1D-C4C7-4AD3-A4E4-5CD178954EA0}"/>
              </a:ext>
            </a:extLst>
          </p:cNvPr>
          <p:cNvSpPr/>
          <p:nvPr/>
        </p:nvSpPr>
        <p:spPr>
          <a:xfrm>
            <a:off x="2266218" y="2247053"/>
            <a:ext cx="1257301" cy="775233"/>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Listen to User through Microphone</a:t>
            </a:r>
            <a:endParaRPr lang="en-IN" sz="1400" dirty="0"/>
          </a:p>
        </p:txBody>
      </p:sp>
      <p:sp>
        <p:nvSpPr>
          <p:cNvPr id="7" name="Flowchart: Decision 6">
            <a:extLst>
              <a:ext uri="{FF2B5EF4-FFF2-40B4-BE49-F238E27FC236}">
                <a16:creationId xmlns:a16="http://schemas.microsoft.com/office/drawing/2014/main" id="{B4A5C73D-6C92-40BB-8C31-8FCA7C3B6E04}"/>
              </a:ext>
            </a:extLst>
          </p:cNvPr>
          <p:cNvSpPr/>
          <p:nvPr/>
        </p:nvSpPr>
        <p:spPr>
          <a:xfrm>
            <a:off x="4103807" y="2052796"/>
            <a:ext cx="2725618" cy="1100415"/>
          </a:xfrm>
          <a:prstGeom prst="flowChartDecision">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User said anything within 1 sec?</a:t>
            </a:r>
            <a:endParaRPr lang="en-IN" sz="1400" dirty="0"/>
          </a:p>
        </p:txBody>
      </p:sp>
      <p:sp>
        <p:nvSpPr>
          <p:cNvPr id="8" name="Rectangle 7">
            <a:extLst>
              <a:ext uri="{FF2B5EF4-FFF2-40B4-BE49-F238E27FC236}">
                <a16:creationId xmlns:a16="http://schemas.microsoft.com/office/drawing/2014/main" id="{CA074530-D47B-472C-80DF-20FD06F5BD08}"/>
              </a:ext>
            </a:extLst>
          </p:cNvPr>
          <p:cNvSpPr/>
          <p:nvPr/>
        </p:nvSpPr>
        <p:spPr>
          <a:xfrm>
            <a:off x="7409713" y="2359429"/>
            <a:ext cx="1179634" cy="487151"/>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Take Input</a:t>
            </a:r>
            <a:endParaRPr lang="en-IN" sz="1400" dirty="0"/>
          </a:p>
        </p:txBody>
      </p:sp>
      <p:sp>
        <p:nvSpPr>
          <p:cNvPr id="10" name="Flowchart: Decision 9">
            <a:extLst>
              <a:ext uri="{FF2B5EF4-FFF2-40B4-BE49-F238E27FC236}">
                <a16:creationId xmlns:a16="http://schemas.microsoft.com/office/drawing/2014/main" id="{E70545A7-0F53-400D-B147-D437E1723F24}"/>
              </a:ext>
            </a:extLst>
          </p:cNvPr>
          <p:cNvSpPr/>
          <p:nvPr/>
        </p:nvSpPr>
        <p:spPr>
          <a:xfrm>
            <a:off x="9169635" y="2131861"/>
            <a:ext cx="2609853" cy="970450"/>
          </a:xfrm>
          <a:prstGeom prst="flowChartDecision">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Able to Recognize?</a:t>
            </a:r>
            <a:endParaRPr lang="en-IN" sz="1400" dirty="0"/>
          </a:p>
        </p:txBody>
      </p:sp>
      <p:sp>
        <p:nvSpPr>
          <p:cNvPr id="16" name="Rectangle 15">
            <a:extLst>
              <a:ext uri="{FF2B5EF4-FFF2-40B4-BE49-F238E27FC236}">
                <a16:creationId xmlns:a16="http://schemas.microsoft.com/office/drawing/2014/main" id="{6A2946D4-E139-4702-8353-E99363528BEE}"/>
              </a:ext>
            </a:extLst>
          </p:cNvPr>
          <p:cNvSpPr/>
          <p:nvPr/>
        </p:nvSpPr>
        <p:spPr>
          <a:xfrm>
            <a:off x="9671530" y="3606289"/>
            <a:ext cx="1606062" cy="606670"/>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Convert speech to Text</a:t>
            </a:r>
            <a:endParaRPr lang="en-IN" sz="1400" dirty="0"/>
          </a:p>
        </p:txBody>
      </p:sp>
      <p:sp>
        <p:nvSpPr>
          <p:cNvPr id="17" name="Flowchart: Decision 16">
            <a:extLst>
              <a:ext uri="{FF2B5EF4-FFF2-40B4-BE49-F238E27FC236}">
                <a16:creationId xmlns:a16="http://schemas.microsoft.com/office/drawing/2014/main" id="{F57F6F65-FF69-4EC6-BCDC-72DE616B4138}"/>
              </a:ext>
            </a:extLst>
          </p:cNvPr>
          <p:cNvSpPr/>
          <p:nvPr/>
        </p:nvSpPr>
        <p:spPr>
          <a:xfrm>
            <a:off x="9319839" y="4686921"/>
            <a:ext cx="2309443" cy="943800"/>
          </a:xfrm>
          <a:prstGeom prst="flowChartDecision">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Is query available?</a:t>
            </a:r>
            <a:endParaRPr lang="en-IN" sz="1400" dirty="0"/>
          </a:p>
        </p:txBody>
      </p:sp>
      <p:sp>
        <p:nvSpPr>
          <p:cNvPr id="18" name="Rectangle 17">
            <a:extLst>
              <a:ext uri="{FF2B5EF4-FFF2-40B4-BE49-F238E27FC236}">
                <a16:creationId xmlns:a16="http://schemas.microsoft.com/office/drawing/2014/main" id="{D805EFDE-EEF7-4E6B-A043-A6B10424908E}"/>
              </a:ext>
            </a:extLst>
          </p:cNvPr>
          <p:cNvSpPr/>
          <p:nvPr/>
        </p:nvSpPr>
        <p:spPr>
          <a:xfrm>
            <a:off x="7119568" y="4867918"/>
            <a:ext cx="1606062" cy="606670"/>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Display and Speak Result</a:t>
            </a:r>
            <a:endParaRPr lang="en-IN" sz="1400" dirty="0"/>
          </a:p>
        </p:txBody>
      </p:sp>
      <p:sp>
        <p:nvSpPr>
          <p:cNvPr id="20" name="Flowchart: Decision 19">
            <a:extLst>
              <a:ext uri="{FF2B5EF4-FFF2-40B4-BE49-F238E27FC236}">
                <a16:creationId xmlns:a16="http://schemas.microsoft.com/office/drawing/2014/main" id="{F4ABE710-EC8A-45E2-BA34-DA83282F74E7}"/>
              </a:ext>
            </a:extLst>
          </p:cNvPr>
          <p:cNvSpPr/>
          <p:nvPr/>
        </p:nvSpPr>
        <p:spPr>
          <a:xfrm>
            <a:off x="4205656" y="4699353"/>
            <a:ext cx="2309443" cy="943800"/>
          </a:xfrm>
          <a:prstGeom prst="flowChartDecision">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Bye or Exit?</a:t>
            </a:r>
            <a:endParaRPr lang="en-IN" sz="1400" dirty="0"/>
          </a:p>
        </p:txBody>
      </p:sp>
      <p:sp>
        <p:nvSpPr>
          <p:cNvPr id="21" name="Oval 20">
            <a:extLst>
              <a:ext uri="{FF2B5EF4-FFF2-40B4-BE49-F238E27FC236}">
                <a16:creationId xmlns:a16="http://schemas.microsoft.com/office/drawing/2014/main" id="{4D5B32F4-01E1-4BDF-808E-6B19789EA5D1}"/>
              </a:ext>
            </a:extLst>
          </p:cNvPr>
          <p:cNvSpPr/>
          <p:nvPr/>
        </p:nvSpPr>
        <p:spPr>
          <a:xfrm>
            <a:off x="2319700" y="4908307"/>
            <a:ext cx="1257300" cy="525891"/>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Stop</a:t>
            </a:r>
            <a:endParaRPr lang="en-IN" sz="1400" dirty="0"/>
          </a:p>
        </p:txBody>
      </p:sp>
      <p:sp>
        <p:nvSpPr>
          <p:cNvPr id="23" name="Rectangle 22">
            <a:extLst>
              <a:ext uri="{FF2B5EF4-FFF2-40B4-BE49-F238E27FC236}">
                <a16:creationId xmlns:a16="http://schemas.microsoft.com/office/drawing/2014/main" id="{98FC76BB-A95C-4CCE-935F-33B93BCBE7D8}"/>
              </a:ext>
            </a:extLst>
          </p:cNvPr>
          <p:cNvSpPr/>
          <p:nvPr/>
        </p:nvSpPr>
        <p:spPr>
          <a:xfrm>
            <a:off x="9884743" y="6130154"/>
            <a:ext cx="1179634" cy="487151"/>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Sorry I can’t do that</a:t>
            </a:r>
            <a:endParaRPr lang="en-IN" sz="1400" dirty="0"/>
          </a:p>
        </p:txBody>
      </p:sp>
      <p:sp>
        <p:nvSpPr>
          <p:cNvPr id="24" name="Rectangle 23">
            <a:extLst>
              <a:ext uri="{FF2B5EF4-FFF2-40B4-BE49-F238E27FC236}">
                <a16:creationId xmlns:a16="http://schemas.microsoft.com/office/drawing/2014/main" id="{2C53FD08-6A27-4CC6-8B1B-10EC642DB1EB}"/>
              </a:ext>
            </a:extLst>
          </p:cNvPr>
          <p:cNvSpPr/>
          <p:nvPr/>
        </p:nvSpPr>
        <p:spPr>
          <a:xfrm>
            <a:off x="4876798" y="1108171"/>
            <a:ext cx="1179634" cy="487151"/>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Say that again</a:t>
            </a:r>
            <a:endParaRPr lang="en-IN" sz="1400" dirty="0"/>
          </a:p>
        </p:txBody>
      </p:sp>
      <p:sp>
        <p:nvSpPr>
          <p:cNvPr id="27" name="Arrow: Right 26">
            <a:extLst>
              <a:ext uri="{FF2B5EF4-FFF2-40B4-BE49-F238E27FC236}">
                <a16:creationId xmlns:a16="http://schemas.microsoft.com/office/drawing/2014/main" id="{351CAC1D-0A2C-4ECF-B8F8-13BF152ACAB5}"/>
              </a:ext>
            </a:extLst>
          </p:cNvPr>
          <p:cNvSpPr/>
          <p:nvPr/>
        </p:nvSpPr>
        <p:spPr>
          <a:xfrm>
            <a:off x="1763229" y="2532183"/>
            <a:ext cx="424957" cy="14164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Arrow: Right 27">
            <a:extLst>
              <a:ext uri="{FF2B5EF4-FFF2-40B4-BE49-F238E27FC236}">
                <a16:creationId xmlns:a16="http://schemas.microsoft.com/office/drawing/2014/main" id="{A0B1FB47-E4D9-4CD8-9FA9-68BB59ED6CD7}"/>
              </a:ext>
            </a:extLst>
          </p:cNvPr>
          <p:cNvSpPr/>
          <p:nvPr/>
        </p:nvSpPr>
        <p:spPr>
          <a:xfrm>
            <a:off x="3600450" y="2518925"/>
            <a:ext cx="424957" cy="14164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Arrow: Right 28">
            <a:extLst>
              <a:ext uri="{FF2B5EF4-FFF2-40B4-BE49-F238E27FC236}">
                <a16:creationId xmlns:a16="http://schemas.microsoft.com/office/drawing/2014/main" id="{7749A536-CE84-4E03-9C64-45ED3DDF4F9B}"/>
              </a:ext>
            </a:extLst>
          </p:cNvPr>
          <p:cNvSpPr/>
          <p:nvPr/>
        </p:nvSpPr>
        <p:spPr>
          <a:xfrm>
            <a:off x="6907090" y="2532183"/>
            <a:ext cx="424957" cy="14164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Arrow: Right 29">
            <a:extLst>
              <a:ext uri="{FF2B5EF4-FFF2-40B4-BE49-F238E27FC236}">
                <a16:creationId xmlns:a16="http://schemas.microsoft.com/office/drawing/2014/main" id="{CE1E0735-188C-43E7-AAE5-957ED8FCBAAA}"/>
              </a:ext>
            </a:extLst>
          </p:cNvPr>
          <p:cNvSpPr/>
          <p:nvPr/>
        </p:nvSpPr>
        <p:spPr>
          <a:xfrm>
            <a:off x="8672874" y="2551554"/>
            <a:ext cx="424957" cy="14164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Arrow: Right 31">
            <a:extLst>
              <a:ext uri="{FF2B5EF4-FFF2-40B4-BE49-F238E27FC236}">
                <a16:creationId xmlns:a16="http://schemas.microsoft.com/office/drawing/2014/main" id="{EABA8EBA-70EE-46F6-812B-CDFE778D0D2A}"/>
              </a:ext>
            </a:extLst>
          </p:cNvPr>
          <p:cNvSpPr/>
          <p:nvPr/>
        </p:nvSpPr>
        <p:spPr>
          <a:xfrm rot="5400000">
            <a:off x="10329433" y="3280581"/>
            <a:ext cx="290252" cy="14164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Arrow: Right 32">
            <a:extLst>
              <a:ext uri="{FF2B5EF4-FFF2-40B4-BE49-F238E27FC236}">
                <a16:creationId xmlns:a16="http://schemas.microsoft.com/office/drawing/2014/main" id="{DC75FAA5-4FEB-46DC-A35B-4A286C727522}"/>
              </a:ext>
            </a:extLst>
          </p:cNvPr>
          <p:cNvSpPr/>
          <p:nvPr/>
        </p:nvSpPr>
        <p:spPr>
          <a:xfrm rot="5400000">
            <a:off x="10329433" y="4397027"/>
            <a:ext cx="290252" cy="14164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Arrow: Right 33">
            <a:extLst>
              <a:ext uri="{FF2B5EF4-FFF2-40B4-BE49-F238E27FC236}">
                <a16:creationId xmlns:a16="http://schemas.microsoft.com/office/drawing/2014/main" id="{18F75D9C-4157-47BA-9D32-478D2CA0CED5}"/>
              </a:ext>
            </a:extLst>
          </p:cNvPr>
          <p:cNvSpPr/>
          <p:nvPr/>
        </p:nvSpPr>
        <p:spPr>
          <a:xfrm rot="10800000">
            <a:off x="8810256" y="5088001"/>
            <a:ext cx="424957" cy="14164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Arrow: Right 34">
            <a:extLst>
              <a:ext uri="{FF2B5EF4-FFF2-40B4-BE49-F238E27FC236}">
                <a16:creationId xmlns:a16="http://schemas.microsoft.com/office/drawing/2014/main" id="{1A380D5C-603B-4023-BFA9-8582FFD5D9B7}"/>
              </a:ext>
            </a:extLst>
          </p:cNvPr>
          <p:cNvSpPr/>
          <p:nvPr/>
        </p:nvSpPr>
        <p:spPr>
          <a:xfrm rot="10800000">
            <a:off x="6614012" y="5100433"/>
            <a:ext cx="424957" cy="14164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Arrow: Right 35">
            <a:extLst>
              <a:ext uri="{FF2B5EF4-FFF2-40B4-BE49-F238E27FC236}">
                <a16:creationId xmlns:a16="http://schemas.microsoft.com/office/drawing/2014/main" id="{BDF3E447-C508-4414-AFCC-AE9E9921A888}"/>
              </a:ext>
            </a:extLst>
          </p:cNvPr>
          <p:cNvSpPr/>
          <p:nvPr/>
        </p:nvSpPr>
        <p:spPr>
          <a:xfrm rot="10800000">
            <a:off x="3678850" y="5100434"/>
            <a:ext cx="424957" cy="14164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Right 37">
            <a:extLst>
              <a:ext uri="{FF2B5EF4-FFF2-40B4-BE49-F238E27FC236}">
                <a16:creationId xmlns:a16="http://schemas.microsoft.com/office/drawing/2014/main" id="{8C9C0485-306B-47B9-98F5-6EE083A3D99B}"/>
              </a:ext>
            </a:extLst>
          </p:cNvPr>
          <p:cNvSpPr/>
          <p:nvPr/>
        </p:nvSpPr>
        <p:spPr>
          <a:xfrm rot="5400000">
            <a:off x="10329433" y="5809617"/>
            <a:ext cx="290252" cy="14164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id="{78259580-408E-49A9-B714-D15F782EC17C}"/>
              </a:ext>
            </a:extLst>
          </p:cNvPr>
          <p:cNvSpPr/>
          <p:nvPr/>
        </p:nvSpPr>
        <p:spPr>
          <a:xfrm rot="16200000">
            <a:off x="5321489" y="1752369"/>
            <a:ext cx="290252" cy="14164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Arrow: Bent-Up 42">
            <a:extLst>
              <a:ext uri="{FF2B5EF4-FFF2-40B4-BE49-F238E27FC236}">
                <a16:creationId xmlns:a16="http://schemas.microsoft.com/office/drawing/2014/main" id="{2DA0441B-D306-4262-8FBD-CC06CF792D83}"/>
              </a:ext>
            </a:extLst>
          </p:cNvPr>
          <p:cNvSpPr/>
          <p:nvPr/>
        </p:nvSpPr>
        <p:spPr>
          <a:xfrm rot="10800000">
            <a:off x="1878803" y="1266144"/>
            <a:ext cx="2914468" cy="1203504"/>
          </a:xfrm>
          <a:prstGeom prst="bentUpArrow">
            <a:avLst>
              <a:gd name="adj1" fmla="val 7239"/>
              <a:gd name="adj2" fmla="val 6206"/>
              <a:gd name="adj3" fmla="val 850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Arrow: Bent-Up 43">
            <a:extLst>
              <a:ext uri="{FF2B5EF4-FFF2-40B4-BE49-F238E27FC236}">
                <a16:creationId xmlns:a16="http://schemas.microsoft.com/office/drawing/2014/main" id="{212B28DD-AABC-49BD-BC43-490184490C69}"/>
              </a:ext>
            </a:extLst>
          </p:cNvPr>
          <p:cNvSpPr/>
          <p:nvPr/>
        </p:nvSpPr>
        <p:spPr>
          <a:xfrm rot="16200000">
            <a:off x="7949232" y="-597274"/>
            <a:ext cx="764900" cy="4409811"/>
          </a:xfrm>
          <a:prstGeom prst="bentUpArrow">
            <a:avLst>
              <a:gd name="adj1" fmla="val 10501"/>
              <a:gd name="adj2" fmla="val 8957"/>
              <a:gd name="adj3" fmla="val 1346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Arrow: Bent-Up 46">
            <a:extLst>
              <a:ext uri="{FF2B5EF4-FFF2-40B4-BE49-F238E27FC236}">
                <a16:creationId xmlns:a16="http://schemas.microsoft.com/office/drawing/2014/main" id="{19BCBCB2-3663-4440-BC80-4B86A8BA27AE}"/>
              </a:ext>
            </a:extLst>
          </p:cNvPr>
          <p:cNvSpPr/>
          <p:nvPr/>
        </p:nvSpPr>
        <p:spPr>
          <a:xfrm flipH="1">
            <a:off x="1872398" y="2738637"/>
            <a:ext cx="7887064" cy="3703864"/>
          </a:xfrm>
          <a:prstGeom prst="bentUpArrow">
            <a:avLst>
              <a:gd name="adj1" fmla="val 1974"/>
              <a:gd name="adj2" fmla="val 2092"/>
              <a:gd name="adj3" fmla="val 316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Arrow: Down 47">
            <a:extLst>
              <a:ext uri="{FF2B5EF4-FFF2-40B4-BE49-F238E27FC236}">
                <a16:creationId xmlns:a16="http://schemas.microsoft.com/office/drawing/2014/main" id="{68C8C4FC-00FC-4F1F-82FD-5EF7523AD919}"/>
              </a:ext>
            </a:extLst>
          </p:cNvPr>
          <p:cNvSpPr/>
          <p:nvPr/>
        </p:nvSpPr>
        <p:spPr>
          <a:xfrm>
            <a:off x="5280447" y="5753540"/>
            <a:ext cx="159860" cy="514618"/>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TextBox 48">
            <a:extLst>
              <a:ext uri="{FF2B5EF4-FFF2-40B4-BE49-F238E27FC236}">
                <a16:creationId xmlns:a16="http://schemas.microsoft.com/office/drawing/2014/main" id="{5E463039-41A2-4691-BE2D-4C2E0F85EBA4}"/>
              </a:ext>
            </a:extLst>
          </p:cNvPr>
          <p:cNvSpPr txBox="1"/>
          <p:nvPr/>
        </p:nvSpPr>
        <p:spPr>
          <a:xfrm>
            <a:off x="6900788" y="2634669"/>
            <a:ext cx="580241" cy="276999"/>
          </a:xfrm>
          <a:prstGeom prst="rect">
            <a:avLst/>
          </a:prstGeom>
          <a:noFill/>
        </p:spPr>
        <p:txBody>
          <a:bodyPr wrap="square" rtlCol="0">
            <a:spAutoFit/>
          </a:bodyPr>
          <a:lstStyle/>
          <a:p>
            <a:r>
              <a:rPr lang="en-US" sz="1200" dirty="0"/>
              <a:t>Yes</a:t>
            </a:r>
            <a:endParaRPr lang="en-IN" sz="1200" dirty="0"/>
          </a:p>
        </p:txBody>
      </p:sp>
      <p:sp>
        <p:nvSpPr>
          <p:cNvPr id="50" name="TextBox 49">
            <a:extLst>
              <a:ext uri="{FF2B5EF4-FFF2-40B4-BE49-F238E27FC236}">
                <a16:creationId xmlns:a16="http://schemas.microsoft.com/office/drawing/2014/main" id="{66A74BD2-9AEB-4496-BB2E-D23E4C22053D}"/>
              </a:ext>
            </a:extLst>
          </p:cNvPr>
          <p:cNvSpPr txBox="1"/>
          <p:nvPr/>
        </p:nvSpPr>
        <p:spPr>
          <a:xfrm>
            <a:off x="5508856" y="1713083"/>
            <a:ext cx="580241" cy="276999"/>
          </a:xfrm>
          <a:prstGeom prst="rect">
            <a:avLst/>
          </a:prstGeom>
          <a:noFill/>
        </p:spPr>
        <p:txBody>
          <a:bodyPr wrap="square" rtlCol="0">
            <a:spAutoFit/>
          </a:bodyPr>
          <a:lstStyle/>
          <a:p>
            <a:r>
              <a:rPr lang="en-US" sz="1200" dirty="0"/>
              <a:t>No</a:t>
            </a:r>
            <a:endParaRPr lang="en-IN" sz="1200" dirty="0"/>
          </a:p>
        </p:txBody>
      </p:sp>
      <p:sp>
        <p:nvSpPr>
          <p:cNvPr id="51" name="TextBox 50">
            <a:extLst>
              <a:ext uri="{FF2B5EF4-FFF2-40B4-BE49-F238E27FC236}">
                <a16:creationId xmlns:a16="http://schemas.microsoft.com/office/drawing/2014/main" id="{4A518DDE-91F7-4782-9153-F821B1072FB6}"/>
              </a:ext>
            </a:extLst>
          </p:cNvPr>
          <p:cNvSpPr txBox="1"/>
          <p:nvPr/>
        </p:nvSpPr>
        <p:spPr>
          <a:xfrm>
            <a:off x="10487790" y="3176259"/>
            <a:ext cx="580241" cy="276999"/>
          </a:xfrm>
          <a:prstGeom prst="rect">
            <a:avLst/>
          </a:prstGeom>
          <a:noFill/>
        </p:spPr>
        <p:txBody>
          <a:bodyPr wrap="square" rtlCol="0">
            <a:spAutoFit/>
          </a:bodyPr>
          <a:lstStyle/>
          <a:p>
            <a:r>
              <a:rPr lang="en-US" sz="1200" dirty="0"/>
              <a:t>Yes</a:t>
            </a:r>
            <a:endParaRPr lang="en-IN" sz="1200" dirty="0"/>
          </a:p>
        </p:txBody>
      </p:sp>
      <p:sp>
        <p:nvSpPr>
          <p:cNvPr id="52" name="TextBox 51">
            <a:extLst>
              <a:ext uri="{FF2B5EF4-FFF2-40B4-BE49-F238E27FC236}">
                <a16:creationId xmlns:a16="http://schemas.microsoft.com/office/drawing/2014/main" id="{E28DEECE-C821-4236-89E1-425CEC2BCDCD}"/>
              </a:ext>
            </a:extLst>
          </p:cNvPr>
          <p:cNvSpPr txBox="1"/>
          <p:nvPr/>
        </p:nvSpPr>
        <p:spPr>
          <a:xfrm>
            <a:off x="3684209" y="5197589"/>
            <a:ext cx="580241" cy="276999"/>
          </a:xfrm>
          <a:prstGeom prst="rect">
            <a:avLst/>
          </a:prstGeom>
          <a:noFill/>
        </p:spPr>
        <p:txBody>
          <a:bodyPr wrap="square" rtlCol="0">
            <a:spAutoFit/>
          </a:bodyPr>
          <a:lstStyle/>
          <a:p>
            <a:r>
              <a:rPr lang="en-US" sz="1200" dirty="0"/>
              <a:t>Yes</a:t>
            </a:r>
            <a:endParaRPr lang="en-IN" sz="1200" dirty="0"/>
          </a:p>
        </p:txBody>
      </p:sp>
      <p:sp>
        <p:nvSpPr>
          <p:cNvPr id="53" name="TextBox 52">
            <a:extLst>
              <a:ext uri="{FF2B5EF4-FFF2-40B4-BE49-F238E27FC236}">
                <a16:creationId xmlns:a16="http://schemas.microsoft.com/office/drawing/2014/main" id="{B185450C-4A64-4E66-8CC9-4E16CEEDCFD3}"/>
              </a:ext>
            </a:extLst>
          </p:cNvPr>
          <p:cNvSpPr txBox="1"/>
          <p:nvPr/>
        </p:nvSpPr>
        <p:spPr>
          <a:xfrm>
            <a:off x="8853287" y="5195110"/>
            <a:ext cx="580241" cy="276999"/>
          </a:xfrm>
          <a:prstGeom prst="rect">
            <a:avLst/>
          </a:prstGeom>
          <a:noFill/>
        </p:spPr>
        <p:txBody>
          <a:bodyPr wrap="square" rtlCol="0">
            <a:spAutoFit/>
          </a:bodyPr>
          <a:lstStyle/>
          <a:p>
            <a:r>
              <a:rPr lang="en-US" sz="1200" dirty="0"/>
              <a:t>Yes</a:t>
            </a:r>
            <a:endParaRPr lang="en-IN" sz="1200" dirty="0"/>
          </a:p>
        </p:txBody>
      </p:sp>
      <p:sp>
        <p:nvSpPr>
          <p:cNvPr id="54" name="TextBox 53">
            <a:extLst>
              <a:ext uri="{FF2B5EF4-FFF2-40B4-BE49-F238E27FC236}">
                <a16:creationId xmlns:a16="http://schemas.microsoft.com/office/drawing/2014/main" id="{D825CCBB-CBB0-4BE4-BB83-C471B724118D}"/>
              </a:ext>
            </a:extLst>
          </p:cNvPr>
          <p:cNvSpPr txBox="1"/>
          <p:nvPr/>
        </p:nvSpPr>
        <p:spPr>
          <a:xfrm>
            <a:off x="10536588" y="1519399"/>
            <a:ext cx="580241" cy="276999"/>
          </a:xfrm>
          <a:prstGeom prst="rect">
            <a:avLst/>
          </a:prstGeom>
          <a:noFill/>
        </p:spPr>
        <p:txBody>
          <a:bodyPr wrap="square" rtlCol="0">
            <a:spAutoFit/>
          </a:bodyPr>
          <a:lstStyle/>
          <a:p>
            <a:r>
              <a:rPr lang="en-US" sz="1200" dirty="0"/>
              <a:t>No</a:t>
            </a:r>
            <a:endParaRPr lang="en-IN" sz="1200" dirty="0"/>
          </a:p>
        </p:txBody>
      </p:sp>
      <p:sp>
        <p:nvSpPr>
          <p:cNvPr id="55" name="TextBox 54">
            <a:extLst>
              <a:ext uri="{FF2B5EF4-FFF2-40B4-BE49-F238E27FC236}">
                <a16:creationId xmlns:a16="http://schemas.microsoft.com/office/drawing/2014/main" id="{7401D4E1-1F15-4E17-B0D0-60B688F2E2F7}"/>
              </a:ext>
            </a:extLst>
          </p:cNvPr>
          <p:cNvSpPr txBox="1"/>
          <p:nvPr/>
        </p:nvSpPr>
        <p:spPr>
          <a:xfrm>
            <a:off x="10535119" y="5704669"/>
            <a:ext cx="580241" cy="276999"/>
          </a:xfrm>
          <a:prstGeom prst="rect">
            <a:avLst/>
          </a:prstGeom>
          <a:noFill/>
        </p:spPr>
        <p:txBody>
          <a:bodyPr wrap="square" rtlCol="0">
            <a:spAutoFit/>
          </a:bodyPr>
          <a:lstStyle/>
          <a:p>
            <a:r>
              <a:rPr lang="en-US" sz="1200" dirty="0"/>
              <a:t>No</a:t>
            </a:r>
            <a:endParaRPr lang="en-IN" sz="1200" dirty="0"/>
          </a:p>
        </p:txBody>
      </p:sp>
      <p:sp>
        <p:nvSpPr>
          <p:cNvPr id="56" name="TextBox 55">
            <a:extLst>
              <a:ext uri="{FF2B5EF4-FFF2-40B4-BE49-F238E27FC236}">
                <a16:creationId xmlns:a16="http://schemas.microsoft.com/office/drawing/2014/main" id="{81574ADE-BA06-4962-BACC-B4E0E541F3F1}"/>
              </a:ext>
            </a:extLst>
          </p:cNvPr>
          <p:cNvSpPr txBox="1"/>
          <p:nvPr/>
        </p:nvSpPr>
        <p:spPr>
          <a:xfrm>
            <a:off x="5400621" y="5843168"/>
            <a:ext cx="580241" cy="276999"/>
          </a:xfrm>
          <a:prstGeom prst="rect">
            <a:avLst/>
          </a:prstGeom>
          <a:noFill/>
        </p:spPr>
        <p:txBody>
          <a:bodyPr wrap="square" rtlCol="0">
            <a:spAutoFit/>
          </a:bodyPr>
          <a:lstStyle/>
          <a:p>
            <a:r>
              <a:rPr lang="en-US" sz="1200" dirty="0"/>
              <a:t>No</a:t>
            </a:r>
            <a:endParaRPr lang="en-IN" sz="1200" dirty="0"/>
          </a:p>
        </p:txBody>
      </p:sp>
      <p:sp>
        <p:nvSpPr>
          <p:cNvPr id="57" name="Rectangle 56">
            <a:extLst>
              <a:ext uri="{FF2B5EF4-FFF2-40B4-BE49-F238E27FC236}">
                <a16:creationId xmlns:a16="http://schemas.microsoft.com/office/drawing/2014/main" id="{68A8BFBD-2ECE-41CB-B3B6-38B47698B51D}"/>
              </a:ext>
            </a:extLst>
          </p:cNvPr>
          <p:cNvSpPr/>
          <p:nvPr/>
        </p:nvSpPr>
        <p:spPr>
          <a:xfrm>
            <a:off x="424597" y="2373510"/>
            <a:ext cx="1179634" cy="487151"/>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Wish the User</a:t>
            </a:r>
            <a:endParaRPr lang="en-IN" sz="1400" dirty="0"/>
          </a:p>
        </p:txBody>
      </p:sp>
      <p:sp>
        <p:nvSpPr>
          <p:cNvPr id="58" name="Arrow: Down 57">
            <a:extLst>
              <a:ext uri="{FF2B5EF4-FFF2-40B4-BE49-F238E27FC236}">
                <a16:creationId xmlns:a16="http://schemas.microsoft.com/office/drawing/2014/main" id="{36978D69-2BF2-4F0F-B337-4E82E2C2A107}"/>
              </a:ext>
            </a:extLst>
          </p:cNvPr>
          <p:cNvSpPr/>
          <p:nvPr/>
        </p:nvSpPr>
        <p:spPr>
          <a:xfrm>
            <a:off x="915311" y="1657898"/>
            <a:ext cx="159860" cy="622690"/>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18709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FF04E-E9E8-46D1-BF5C-C4E66574D04C}"/>
              </a:ext>
            </a:extLst>
          </p:cNvPr>
          <p:cNvSpPr>
            <a:spLocks noGrp="1"/>
          </p:cNvSpPr>
          <p:nvPr>
            <p:ph type="title"/>
          </p:nvPr>
        </p:nvSpPr>
        <p:spPr>
          <a:xfrm>
            <a:off x="913795" y="196362"/>
            <a:ext cx="10353762" cy="970450"/>
          </a:xfrm>
        </p:spPr>
        <p:txBody>
          <a:bodyPr>
            <a:normAutofit fontScale="90000"/>
          </a:bodyPr>
          <a:lstStyle/>
          <a:p>
            <a:r>
              <a:rPr lang="en-US" dirty="0">
                <a:solidFill>
                  <a:schemeClr val="accent2">
                    <a:lumMod val="75000"/>
                  </a:schemeClr>
                </a:solidFill>
              </a:rPr>
              <a:t>PROJECT WALKTHROUGH: MODULES, PACKAGES AND APIs</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3F00FE11-7188-44FB-A0BD-980538B2014E}"/>
              </a:ext>
            </a:extLst>
          </p:cNvPr>
          <p:cNvSpPr>
            <a:spLocks noGrp="1"/>
          </p:cNvSpPr>
          <p:nvPr>
            <p:ph idx="1"/>
          </p:nvPr>
        </p:nvSpPr>
        <p:spPr>
          <a:xfrm>
            <a:off x="913795" y="1230923"/>
            <a:ext cx="10353762" cy="5547946"/>
          </a:xfrm>
        </p:spPr>
        <p:txBody>
          <a:bodyPr>
            <a:normAutofit fontScale="92500" lnSpcReduction="20000"/>
          </a:bodyPr>
          <a:lstStyle/>
          <a:p>
            <a:pPr marL="36900" indent="0">
              <a:buNone/>
            </a:pPr>
            <a:r>
              <a:rPr lang="en-US" b="1" dirty="0">
                <a:solidFill>
                  <a:schemeClr val="accent2">
                    <a:lumMod val="75000"/>
                  </a:schemeClr>
                </a:solidFill>
              </a:rPr>
              <a:t>Modules –</a:t>
            </a:r>
          </a:p>
          <a:p>
            <a:pPr>
              <a:buFont typeface="Wingdings" panose="05000000000000000000" pitchFamily="2" charset="2"/>
              <a:buChar char="Ø"/>
            </a:pPr>
            <a:r>
              <a:rPr lang="en-IN" b="1" dirty="0"/>
              <a:t>pyttsx3:</a:t>
            </a:r>
            <a:r>
              <a:rPr lang="en-IN" dirty="0"/>
              <a:t> pyttsx3 is a text-to-speech conversion library in Python.</a:t>
            </a:r>
          </a:p>
          <a:p>
            <a:pPr>
              <a:buFont typeface="Wingdings" panose="05000000000000000000" pitchFamily="2" charset="2"/>
              <a:buChar char="Ø"/>
            </a:pPr>
            <a:r>
              <a:rPr lang="en-IN" b="1" dirty="0"/>
              <a:t>speech_recognition: </a:t>
            </a:r>
            <a:r>
              <a:rPr lang="en-IN" dirty="0"/>
              <a:t>Library for performing speech recognition, with support for several engines and APIs, online and offline.</a:t>
            </a:r>
          </a:p>
          <a:p>
            <a:pPr>
              <a:buFont typeface="Wingdings" panose="05000000000000000000" pitchFamily="2" charset="2"/>
              <a:buChar char="Ø"/>
            </a:pPr>
            <a:r>
              <a:rPr lang="en-IN" b="1" dirty="0"/>
              <a:t>pywhatkit:</a:t>
            </a:r>
            <a:r>
              <a:rPr lang="en-IN" dirty="0"/>
              <a:t> PyWhatKit is a Python library for Sending WhatsApp message at certain time, it has several other features too.</a:t>
            </a:r>
          </a:p>
          <a:p>
            <a:pPr>
              <a:buFont typeface="Wingdings" panose="05000000000000000000" pitchFamily="2" charset="2"/>
              <a:buChar char="Ø"/>
            </a:pPr>
            <a:r>
              <a:rPr lang="en-IN" b="1" dirty="0"/>
              <a:t>googletrans:</a:t>
            </a:r>
            <a:r>
              <a:rPr lang="en-IN" dirty="0"/>
              <a:t> Google Translate API for Python.</a:t>
            </a:r>
          </a:p>
          <a:p>
            <a:pPr marL="36900" indent="0">
              <a:buNone/>
            </a:pPr>
            <a:r>
              <a:rPr lang="en-IN" b="1" dirty="0">
                <a:solidFill>
                  <a:schemeClr val="accent2">
                    <a:lumMod val="75000"/>
                  </a:schemeClr>
                </a:solidFill>
              </a:rPr>
              <a:t>Packages –</a:t>
            </a:r>
          </a:p>
          <a:p>
            <a:pPr>
              <a:buFont typeface="Wingdings" panose="05000000000000000000" pitchFamily="2" charset="2"/>
              <a:buChar char="Ø"/>
            </a:pPr>
            <a:r>
              <a:rPr lang="en-IN" b="1" dirty="0"/>
              <a:t>smtplib:</a:t>
            </a:r>
            <a:r>
              <a:rPr lang="en-IN" dirty="0"/>
              <a:t> The smtplib module defines an SMTP client session object that can be used to send mail to any Internet machine with an SMTP or ESMTP listener daemon.</a:t>
            </a:r>
          </a:p>
          <a:p>
            <a:pPr>
              <a:buFont typeface="Wingdings" panose="05000000000000000000" pitchFamily="2" charset="2"/>
              <a:buChar char="Ø"/>
            </a:pPr>
            <a:r>
              <a:rPr lang="en-IN" b="1" dirty="0"/>
              <a:t>selenium: </a:t>
            </a:r>
            <a:r>
              <a:rPr lang="en-IN" dirty="0"/>
              <a:t>The selenium package is used to automate web browser interaction from Python.</a:t>
            </a:r>
          </a:p>
          <a:p>
            <a:pPr marL="36900" indent="0">
              <a:buNone/>
            </a:pPr>
            <a:r>
              <a:rPr lang="en-IN" b="1" dirty="0">
                <a:solidFill>
                  <a:schemeClr val="accent2">
                    <a:lumMod val="75000"/>
                  </a:schemeClr>
                </a:solidFill>
              </a:rPr>
              <a:t>APIs –</a:t>
            </a:r>
          </a:p>
          <a:p>
            <a:pPr>
              <a:buFont typeface="Wingdings" panose="05000000000000000000" pitchFamily="2" charset="2"/>
              <a:buChar char="Ø"/>
            </a:pPr>
            <a:r>
              <a:rPr lang="en-IN" b="1" dirty="0"/>
              <a:t>Wolframalpha API: </a:t>
            </a:r>
            <a:r>
              <a:rPr lang="en-IN" dirty="0"/>
              <a:t>Python Client built against the Wolfram|Alpha v2.0 API.</a:t>
            </a:r>
          </a:p>
          <a:p>
            <a:pPr>
              <a:buFont typeface="Wingdings" panose="05000000000000000000" pitchFamily="2" charset="2"/>
              <a:buChar char="Ø"/>
            </a:pPr>
            <a:r>
              <a:rPr lang="en-IN" b="1" dirty="0"/>
              <a:t>News API:</a:t>
            </a:r>
            <a:r>
              <a:rPr lang="en-IN" dirty="0"/>
              <a:t> News API is a simple JSON-based REST API for searching and retrieving news articles</a:t>
            </a:r>
          </a:p>
          <a:p>
            <a:pPr>
              <a:buFont typeface="Wingdings" panose="05000000000000000000" pitchFamily="2" charset="2"/>
              <a:buChar char="Ø"/>
            </a:pPr>
            <a:r>
              <a:rPr lang="en-IN" b="1" dirty="0"/>
              <a:t>OpenWeatherMap API: </a:t>
            </a:r>
            <a:r>
              <a:rPr lang="en-IN" dirty="0"/>
              <a:t>openweathermap is a service that provides weather data.</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4181055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205C-078C-49F9-8251-C1342198001D}"/>
              </a:ext>
            </a:extLst>
          </p:cNvPr>
          <p:cNvSpPr>
            <a:spLocks noGrp="1"/>
          </p:cNvSpPr>
          <p:nvPr>
            <p:ph type="title"/>
          </p:nvPr>
        </p:nvSpPr>
        <p:spPr/>
        <p:txBody>
          <a:bodyPr/>
          <a:lstStyle/>
          <a:p>
            <a:r>
              <a:rPr lang="en-US" dirty="0">
                <a:solidFill>
                  <a:schemeClr val="accent2">
                    <a:lumMod val="75000"/>
                  </a:schemeClr>
                </a:solidFill>
              </a:rPr>
              <a:t>PROJECT WALKTHROUGH: SNAPSHOTS</a:t>
            </a:r>
            <a:endParaRPr lang="en-IN" dirty="0">
              <a:solidFill>
                <a:schemeClr val="accent2">
                  <a:lumMod val="75000"/>
                </a:schemeClr>
              </a:solidFill>
            </a:endParaRPr>
          </a:p>
        </p:txBody>
      </p:sp>
      <p:pic>
        <p:nvPicPr>
          <p:cNvPr id="7" name="Picture 6">
            <a:extLst>
              <a:ext uri="{FF2B5EF4-FFF2-40B4-BE49-F238E27FC236}">
                <a16:creationId xmlns:a16="http://schemas.microsoft.com/office/drawing/2014/main" id="{7A457128-30B8-4B51-8166-56B090FC9EB8}"/>
              </a:ext>
            </a:extLst>
          </p:cNvPr>
          <p:cNvPicPr>
            <a:picLocks noChangeAspect="1"/>
          </p:cNvPicPr>
          <p:nvPr/>
        </p:nvPicPr>
        <p:blipFill>
          <a:blip r:embed="rId2"/>
          <a:stretch>
            <a:fillRect/>
          </a:stretch>
        </p:blipFill>
        <p:spPr>
          <a:xfrm>
            <a:off x="124094" y="4474309"/>
            <a:ext cx="11933164" cy="1905295"/>
          </a:xfrm>
          <a:prstGeom prst="rect">
            <a:avLst/>
          </a:prstGeom>
        </p:spPr>
      </p:pic>
      <p:pic>
        <p:nvPicPr>
          <p:cNvPr id="9" name="Picture 8">
            <a:extLst>
              <a:ext uri="{FF2B5EF4-FFF2-40B4-BE49-F238E27FC236}">
                <a16:creationId xmlns:a16="http://schemas.microsoft.com/office/drawing/2014/main" id="{82161F30-9143-4E0D-A718-DA3BEFB0EBE6}"/>
              </a:ext>
            </a:extLst>
          </p:cNvPr>
          <p:cNvPicPr>
            <a:picLocks noChangeAspect="1"/>
          </p:cNvPicPr>
          <p:nvPr/>
        </p:nvPicPr>
        <p:blipFill>
          <a:blip r:embed="rId3"/>
          <a:stretch>
            <a:fillRect/>
          </a:stretch>
        </p:blipFill>
        <p:spPr>
          <a:xfrm>
            <a:off x="608834" y="1580050"/>
            <a:ext cx="10974332" cy="2610214"/>
          </a:xfrm>
          <a:prstGeom prst="rect">
            <a:avLst/>
          </a:prstGeom>
        </p:spPr>
      </p:pic>
    </p:spTree>
    <p:extLst>
      <p:ext uri="{BB962C8B-B14F-4D97-AF65-F5344CB8AC3E}">
        <p14:creationId xmlns:p14="http://schemas.microsoft.com/office/powerpoint/2010/main" val="2717542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205C-078C-49F9-8251-C1342198001D}"/>
              </a:ext>
            </a:extLst>
          </p:cNvPr>
          <p:cNvSpPr>
            <a:spLocks noGrp="1"/>
          </p:cNvSpPr>
          <p:nvPr>
            <p:ph type="title"/>
          </p:nvPr>
        </p:nvSpPr>
        <p:spPr/>
        <p:txBody>
          <a:bodyPr/>
          <a:lstStyle/>
          <a:p>
            <a:r>
              <a:rPr lang="en-US" dirty="0">
                <a:solidFill>
                  <a:schemeClr val="accent2">
                    <a:lumMod val="75000"/>
                  </a:schemeClr>
                </a:solidFill>
              </a:rPr>
              <a:t>PROJECT WALKTHROUGH: SNAPSHOTS</a:t>
            </a:r>
            <a:endParaRPr lang="en-IN" dirty="0">
              <a:solidFill>
                <a:schemeClr val="accent2">
                  <a:lumMod val="75000"/>
                </a:schemeClr>
              </a:solidFill>
            </a:endParaRPr>
          </a:p>
        </p:txBody>
      </p:sp>
      <p:pic>
        <p:nvPicPr>
          <p:cNvPr id="4" name="Picture 3">
            <a:extLst>
              <a:ext uri="{FF2B5EF4-FFF2-40B4-BE49-F238E27FC236}">
                <a16:creationId xmlns:a16="http://schemas.microsoft.com/office/drawing/2014/main" id="{863A4142-C335-4261-9403-67C84205D2D3}"/>
              </a:ext>
            </a:extLst>
          </p:cNvPr>
          <p:cNvPicPr>
            <a:picLocks noChangeAspect="1"/>
          </p:cNvPicPr>
          <p:nvPr/>
        </p:nvPicPr>
        <p:blipFill>
          <a:blip r:embed="rId2"/>
          <a:stretch>
            <a:fillRect/>
          </a:stretch>
        </p:blipFill>
        <p:spPr>
          <a:xfrm>
            <a:off x="655905" y="1943706"/>
            <a:ext cx="10869542" cy="1810003"/>
          </a:xfrm>
          <a:prstGeom prst="rect">
            <a:avLst/>
          </a:prstGeom>
        </p:spPr>
      </p:pic>
      <p:pic>
        <p:nvPicPr>
          <p:cNvPr id="8" name="Picture 7">
            <a:extLst>
              <a:ext uri="{FF2B5EF4-FFF2-40B4-BE49-F238E27FC236}">
                <a16:creationId xmlns:a16="http://schemas.microsoft.com/office/drawing/2014/main" id="{7058907B-46B8-423A-8FA7-2702E4810970}"/>
              </a:ext>
            </a:extLst>
          </p:cNvPr>
          <p:cNvPicPr>
            <a:picLocks noChangeAspect="1"/>
          </p:cNvPicPr>
          <p:nvPr/>
        </p:nvPicPr>
        <p:blipFill>
          <a:blip r:embed="rId3"/>
          <a:stretch>
            <a:fillRect/>
          </a:stretch>
        </p:blipFill>
        <p:spPr>
          <a:xfrm>
            <a:off x="655905" y="4386379"/>
            <a:ext cx="6439799" cy="1800476"/>
          </a:xfrm>
          <a:prstGeom prst="rect">
            <a:avLst/>
          </a:prstGeom>
        </p:spPr>
      </p:pic>
    </p:spTree>
    <p:extLst>
      <p:ext uri="{BB962C8B-B14F-4D97-AF65-F5344CB8AC3E}">
        <p14:creationId xmlns:p14="http://schemas.microsoft.com/office/powerpoint/2010/main" val="883358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205C-078C-49F9-8251-C1342198001D}"/>
              </a:ext>
            </a:extLst>
          </p:cNvPr>
          <p:cNvSpPr>
            <a:spLocks noGrp="1"/>
          </p:cNvSpPr>
          <p:nvPr>
            <p:ph type="title"/>
          </p:nvPr>
        </p:nvSpPr>
        <p:spPr/>
        <p:txBody>
          <a:bodyPr/>
          <a:lstStyle/>
          <a:p>
            <a:r>
              <a:rPr lang="en-US" dirty="0">
                <a:solidFill>
                  <a:schemeClr val="accent2">
                    <a:lumMod val="75000"/>
                  </a:schemeClr>
                </a:solidFill>
              </a:rPr>
              <a:t>PROJECT WALKTHROUGH: SNAPSHOTS</a:t>
            </a:r>
            <a:endParaRPr lang="en-IN" dirty="0">
              <a:solidFill>
                <a:schemeClr val="accent2">
                  <a:lumMod val="75000"/>
                </a:schemeClr>
              </a:solidFill>
            </a:endParaRPr>
          </a:p>
        </p:txBody>
      </p:sp>
      <p:pic>
        <p:nvPicPr>
          <p:cNvPr id="5" name="Picture 4">
            <a:extLst>
              <a:ext uri="{FF2B5EF4-FFF2-40B4-BE49-F238E27FC236}">
                <a16:creationId xmlns:a16="http://schemas.microsoft.com/office/drawing/2014/main" id="{7A2C5F66-137C-4433-8929-F5D91C59E3C2}"/>
              </a:ext>
            </a:extLst>
          </p:cNvPr>
          <p:cNvPicPr>
            <a:picLocks noChangeAspect="1"/>
          </p:cNvPicPr>
          <p:nvPr/>
        </p:nvPicPr>
        <p:blipFill>
          <a:blip r:embed="rId2"/>
          <a:stretch>
            <a:fillRect/>
          </a:stretch>
        </p:blipFill>
        <p:spPr>
          <a:xfrm>
            <a:off x="1417564" y="1424990"/>
            <a:ext cx="9346223" cy="5257250"/>
          </a:xfrm>
          <a:prstGeom prst="rect">
            <a:avLst/>
          </a:prstGeom>
        </p:spPr>
      </p:pic>
    </p:spTree>
    <p:extLst>
      <p:ext uri="{BB962C8B-B14F-4D97-AF65-F5344CB8AC3E}">
        <p14:creationId xmlns:p14="http://schemas.microsoft.com/office/powerpoint/2010/main" val="3359403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205C-078C-49F9-8251-C1342198001D}"/>
              </a:ext>
            </a:extLst>
          </p:cNvPr>
          <p:cNvSpPr>
            <a:spLocks noGrp="1"/>
          </p:cNvSpPr>
          <p:nvPr>
            <p:ph type="title"/>
          </p:nvPr>
        </p:nvSpPr>
        <p:spPr/>
        <p:txBody>
          <a:bodyPr/>
          <a:lstStyle/>
          <a:p>
            <a:r>
              <a:rPr lang="en-US" dirty="0">
                <a:solidFill>
                  <a:schemeClr val="accent2">
                    <a:lumMod val="75000"/>
                  </a:schemeClr>
                </a:solidFill>
              </a:rPr>
              <a:t>PROJECT WALKTHROUGH: SNAPSHOTS</a:t>
            </a:r>
            <a:endParaRPr lang="en-IN" dirty="0">
              <a:solidFill>
                <a:schemeClr val="accent2">
                  <a:lumMod val="75000"/>
                </a:schemeClr>
              </a:solidFill>
            </a:endParaRPr>
          </a:p>
        </p:txBody>
      </p:sp>
      <p:pic>
        <p:nvPicPr>
          <p:cNvPr id="4" name="Picture 3">
            <a:extLst>
              <a:ext uri="{FF2B5EF4-FFF2-40B4-BE49-F238E27FC236}">
                <a16:creationId xmlns:a16="http://schemas.microsoft.com/office/drawing/2014/main" id="{A02EA08F-53C3-4C4A-B1E0-70BF89D49BDD}"/>
              </a:ext>
            </a:extLst>
          </p:cNvPr>
          <p:cNvPicPr>
            <a:picLocks noChangeAspect="1"/>
          </p:cNvPicPr>
          <p:nvPr/>
        </p:nvPicPr>
        <p:blipFill>
          <a:blip r:embed="rId2"/>
          <a:stretch>
            <a:fillRect/>
          </a:stretch>
        </p:blipFill>
        <p:spPr>
          <a:xfrm>
            <a:off x="1534306" y="1477107"/>
            <a:ext cx="9112740" cy="5125916"/>
          </a:xfrm>
          <a:prstGeom prst="rect">
            <a:avLst/>
          </a:prstGeom>
        </p:spPr>
      </p:pic>
    </p:spTree>
    <p:extLst>
      <p:ext uri="{BB962C8B-B14F-4D97-AF65-F5344CB8AC3E}">
        <p14:creationId xmlns:p14="http://schemas.microsoft.com/office/powerpoint/2010/main" val="3653113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205C-078C-49F9-8251-C1342198001D}"/>
              </a:ext>
            </a:extLst>
          </p:cNvPr>
          <p:cNvSpPr>
            <a:spLocks noGrp="1"/>
          </p:cNvSpPr>
          <p:nvPr>
            <p:ph type="title"/>
          </p:nvPr>
        </p:nvSpPr>
        <p:spPr/>
        <p:txBody>
          <a:bodyPr/>
          <a:lstStyle/>
          <a:p>
            <a:r>
              <a:rPr lang="en-US" dirty="0">
                <a:solidFill>
                  <a:schemeClr val="accent2">
                    <a:lumMod val="75000"/>
                  </a:schemeClr>
                </a:solidFill>
              </a:rPr>
              <a:t>PROJECT WALKTHROUGH: SNAPSHOTS</a:t>
            </a:r>
            <a:endParaRPr lang="en-IN" dirty="0">
              <a:solidFill>
                <a:schemeClr val="accent2">
                  <a:lumMod val="75000"/>
                </a:schemeClr>
              </a:solidFill>
            </a:endParaRPr>
          </a:p>
        </p:txBody>
      </p:sp>
      <p:pic>
        <p:nvPicPr>
          <p:cNvPr id="5" name="Picture 4">
            <a:extLst>
              <a:ext uri="{FF2B5EF4-FFF2-40B4-BE49-F238E27FC236}">
                <a16:creationId xmlns:a16="http://schemas.microsoft.com/office/drawing/2014/main" id="{AD5A6264-3C35-45FB-BCEC-7907693AF8F5}"/>
              </a:ext>
            </a:extLst>
          </p:cNvPr>
          <p:cNvPicPr>
            <a:picLocks noChangeAspect="1"/>
          </p:cNvPicPr>
          <p:nvPr/>
        </p:nvPicPr>
        <p:blipFill>
          <a:blip r:embed="rId2"/>
          <a:stretch>
            <a:fillRect/>
          </a:stretch>
        </p:blipFill>
        <p:spPr>
          <a:xfrm>
            <a:off x="1487903" y="1460073"/>
            <a:ext cx="9205546" cy="5178120"/>
          </a:xfrm>
          <a:prstGeom prst="rect">
            <a:avLst/>
          </a:prstGeom>
        </p:spPr>
      </p:pic>
    </p:spTree>
    <p:extLst>
      <p:ext uri="{BB962C8B-B14F-4D97-AF65-F5344CB8AC3E}">
        <p14:creationId xmlns:p14="http://schemas.microsoft.com/office/powerpoint/2010/main" val="795908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91FC6-D367-4B5C-A24F-EB236A9FCBBE}"/>
              </a:ext>
            </a:extLst>
          </p:cNvPr>
          <p:cNvSpPr>
            <a:spLocks noGrp="1"/>
          </p:cNvSpPr>
          <p:nvPr>
            <p:ph type="title"/>
          </p:nvPr>
        </p:nvSpPr>
        <p:spPr/>
        <p:txBody>
          <a:bodyPr/>
          <a:lstStyle/>
          <a:p>
            <a:r>
              <a:rPr lang="en-US" sz="4400" dirty="0">
                <a:solidFill>
                  <a:schemeClr val="accent2">
                    <a:lumMod val="75000"/>
                  </a:schemeClr>
                </a:solidFill>
                <a:latin typeface="Times New Roman" panose="02020603050405020304" pitchFamily="18" charset="0"/>
                <a:cs typeface="Times New Roman" panose="02020603050405020304" pitchFamily="18" charset="0"/>
              </a:rPr>
              <a:t>CONTENTS</a:t>
            </a:r>
            <a:endParaRPr lang="en-IN"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1AF99E-B2C6-4714-AD4E-78DFF6082E29}"/>
              </a:ext>
            </a:extLst>
          </p:cNvPr>
          <p:cNvSpPr>
            <a:spLocks noGrp="1"/>
          </p:cNvSpPr>
          <p:nvPr>
            <p:ph idx="1"/>
          </p:nvPr>
        </p:nvSpPr>
        <p:spPr>
          <a:xfrm>
            <a:off x="913795" y="1732448"/>
            <a:ext cx="10353762" cy="4739472"/>
          </a:xfrm>
        </p:spPr>
        <p:txBody>
          <a:bodyPr>
            <a:normAutofit fontScale="77500" lnSpcReduction="20000"/>
          </a:bodyPr>
          <a:lstStyle/>
          <a:p>
            <a:r>
              <a:rPr lang="en-US" sz="2800" dirty="0"/>
              <a:t>Acknowledgment</a:t>
            </a:r>
          </a:p>
          <a:p>
            <a:r>
              <a:rPr lang="en-IN" sz="2800" dirty="0"/>
              <a:t>Abstract</a:t>
            </a:r>
          </a:p>
          <a:p>
            <a:r>
              <a:rPr lang="en-IN" sz="2800" dirty="0"/>
              <a:t>Problem Statement</a:t>
            </a:r>
          </a:p>
          <a:p>
            <a:r>
              <a:rPr lang="en-IN" sz="2800" dirty="0"/>
              <a:t>Introduction</a:t>
            </a:r>
          </a:p>
          <a:p>
            <a:r>
              <a:rPr lang="en-IN" sz="2800" dirty="0"/>
              <a:t>Aim and Objectives</a:t>
            </a:r>
          </a:p>
          <a:p>
            <a:r>
              <a:rPr lang="en-IN" sz="2800" dirty="0"/>
              <a:t>Literature Survey</a:t>
            </a:r>
          </a:p>
          <a:p>
            <a:r>
              <a:rPr lang="en-IN" sz="2800" dirty="0"/>
              <a:t>System Requirement</a:t>
            </a:r>
          </a:p>
          <a:p>
            <a:r>
              <a:rPr lang="en-IN" sz="2800" dirty="0"/>
              <a:t>Project Walkthrough</a:t>
            </a:r>
          </a:p>
          <a:p>
            <a:r>
              <a:rPr lang="en-IN" sz="2800" dirty="0"/>
              <a:t>Future Scope</a:t>
            </a:r>
          </a:p>
          <a:p>
            <a:r>
              <a:rPr lang="en-IN" sz="2800" dirty="0"/>
              <a:t>Conclusion</a:t>
            </a:r>
          </a:p>
          <a:p>
            <a:r>
              <a:rPr lang="en-IN" sz="2800" dirty="0"/>
              <a:t>References</a:t>
            </a:r>
          </a:p>
          <a:p>
            <a:endParaRPr lang="en-IN" sz="2400" dirty="0"/>
          </a:p>
        </p:txBody>
      </p:sp>
    </p:spTree>
    <p:extLst>
      <p:ext uri="{BB962C8B-B14F-4D97-AF65-F5344CB8AC3E}">
        <p14:creationId xmlns:p14="http://schemas.microsoft.com/office/powerpoint/2010/main" val="40295870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205C-078C-49F9-8251-C1342198001D}"/>
              </a:ext>
            </a:extLst>
          </p:cNvPr>
          <p:cNvSpPr>
            <a:spLocks noGrp="1"/>
          </p:cNvSpPr>
          <p:nvPr>
            <p:ph type="title"/>
          </p:nvPr>
        </p:nvSpPr>
        <p:spPr/>
        <p:txBody>
          <a:bodyPr/>
          <a:lstStyle/>
          <a:p>
            <a:r>
              <a:rPr lang="en-US" dirty="0">
                <a:solidFill>
                  <a:schemeClr val="accent2">
                    <a:lumMod val="75000"/>
                  </a:schemeClr>
                </a:solidFill>
              </a:rPr>
              <a:t>PROJECT WALKTHROUGH: SNAPSHOTS</a:t>
            </a:r>
            <a:endParaRPr lang="en-IN" dirty="0">
              <a:solidFill>
                <a:schemeClr val="accent2">
                  <a:lumMod val="75000"/>
                </a:schemeClr>
              </a:solidFill>
            </a:endParaRPr>
          </a:p>
        </p:txBody>
      </p:sp>
      <p:pic>
        <p:nvPicPr>
          <p:cNvPr id="4" name="Picture 3">
            <a:extLst>
              <a:ext uri="{FF2B5EF4-FFF2-40B4-BE49-F238E27FC236}">
                <a16:creationId xmlns:a16="http://schemas.microsoft.com/office/drawing/2014/main" id="{96420E43-39CF-40CC-A4FD-3928D0CD0826}"/>
              </a:ext>
            </a:extLst>
          </p:cNvPr>
          <p:cNvPicPr>
            <a:picLocks noChangeAspect="1"/>
          </p:cNvPicPr>
          <p:nvPr/>
        </p:nvPicPr>
        <p:blipFill>
          <a:blip r:embed="rId2"/>
          <a:stretch>
            <a:fillRect/>
          </a:stretch>
        </p:blipFill>
        <p:spPr>
          <a:xfrm>
            <a:off x="1435149" y="1497440"/>
            <a:ext cx="9311054" cy="5237468"/>
          </a:xfrm>
          <a:prstGeom prst="rect">
            <a:avLst/>
          </a:prstGeom>
        </p:spPr>
      </p:pic>
    </p:spTree>
    <p:extLst>
      <p:ext uri="{BB962C8B-B14F-4D97-AF65-F5344CB8AC3E}">
        <p14:creationId xmlns:p14="http://schemas.microsoft.com/office/powerpoint/2010/main" val="2133697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205C-078C-49F9-8251-C1342198001D}"/>
              </a:ext>
            </a:extLst>
          </p:cNvPr>
          <p:cNvSpPr>
            <a:spLocks noGrp="1"/>
          </p:cNvSpPr>
          <p:nvPr>
            <p:ph type="title"/>
          </p:nvPr>
        </p:nvSpPr>
        <p:spPr>
          <a:xfrm>
            <a:off x="919119" y="0"/>
            <a:ext cx="10353762" cy="970450"/>
          </a:xfrm>
        </p:spPr>
        <p:txBody>
          <a:bodyPr/>
          <a:lstStyle/>
          <a:p>
            <a:r>
              <a:rPr lang="en-US" dirty="0">
                <a:solidFill>
                  <a:schemeClr val="accent2">
                    <a:lumMod val="75000"/>
                  </a:schemeClr>
                </a:solidFill>
              </a:rPr>
              <a:t>PROJECT WALKTHROUGH: SNAPSHOTS</a:t>
            </a:r>
            <a:endParaRPr lang="en-IN" dirty="0">
              <a:solidFill>
                <a:schemeClr val="accent2">
                  <a:lumMod val="75000"/>
                </a:schemeClr>
              </a:solidFill>
            </a:endParaRPr>
          </a:p>
        </p:txBody>
      </p:sp>
      <p:pic>
        <p:nvPicPr>
          <p:cNvPr id="5" name="Picture 4">
            <a:extLst>
              <a:ext uri="{FF2B5EF4-FFF2-40B4-BE49-F238E27FC236}">
                <a16:creationId xmlns:a16="http://schemas.microsoft.com/office/drawing/2014/main" id="{3A874113-46C1-48F8-84EC-80349E73505D}"/>
              </a:ext>
            </a:extLst>
          </p:cNvPr>
          <p:cNvPicPr>
            <a:picLocks noChangeAspect="1"/>
          </p:cNvPicPr>
          <p:nvPr/>
        </p:nvPicPr>
        <p:blipFill>
          <a:blip r:embed="rId2"/>
          <a:stretch>
            <a:fillRect/>
          </a:stretch>
        </p:blipFill>
        <p:spPr>
          <a:xfrm>
            <a:off x="547415" y="970450"/>
            <a:ext cx="9145276" cy="1991003"/>
          </a:xfrm>
          <a:prstGeom prst="rect">
            <a:avLst/>
          </a:prstGeom>
        </p:spPr>
      </p:pic>
      <p:pic>
        <p:nvPicPr>
          <p:cNvPr id="7" name="Picture 6">
            <a:extLst>
              <a:ext uri="{FF2B5EF4-FFF2-40B4-BE49-F238E27FC236}">
                <a16:creationId xmlns:a16="http://schemas.microsoft.com/office/drawing/2014/main" id="{9CB2F1F7-59A5-43A1-874C-00A2F7261711}"/>
              </a:ext>
            </a:extLst>
          </p:cNvPr>
          <p:cNvPicPr>
            <a:picLocks noChangeAspect="1"/>
          </p:cNvPicPr>
          <p:nvPr/>
        </p:nvPicPr>
        <p:blipFill>
          <a:blip r:embed="rId3"/>
          <a:stretch>
            <a:fillRect/>
          </a:stretch>
        </p:blipFill>
        <p:spPr>
          <a:xfrm>
            <a:off x="547415" y="3138854"/>
            <a:ext cx="4620270" cy="3553321"/>
          </a:xfrm>
          <a:prstGeom prst="rect">
            <a:avLst/>
          </a:prstGeom>
        </p:spPr>
      </p:pic>
    </p:spTree>
    <p:extLst>
      <p:ext uri="{BB962C8B-B14F-4D97-AF65-F5344CB8AC3E}">
        <p14:creationId xmlns:p14="http://schemas.microsoft.com/office/powerpoint/2010/main" val="4175482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205C-078C-49F9-8251-C1342198001D}"/>
              </a:ext>
            </a:extLst>
          </p:cNvPr>
          <p:cNvSpPr>
            <a:spLocks noGrp="1"/>
          </p:cNvSpPr>
          <p:nvPr>
            <p:ph type="title"/>
          </p:nvPr>
        </p:nvSpPr>
        <p:spPr>
          <a:xfrm>
            <a:off x="919119" y="0"/>
            <a:ext cx="10353762" cy="970450"/>
          </a:xfrm>
        </p:spPr>
        <p:txBody>
          <a:bodyPr/>
          <a:lstStyle/>
          <a:p>
            <a:r>
              <a:rPr lang="en-US" dirty="0">
                <a:solidFill>
                  <a:schemeClr val="accent2">
                    <a:lumMod val="75000"/>
                  </a:schemeClr>
                </a:solidFill>
              </a:rPr>
              <a:t>PROJECT WALKTHROUGH: SNAPSHOTS</a:t>
            </a:r>
            <a:endParaRPr lang="en-IN" dirty="0">
              <a:solidFill>
                <a:schemeClr val="accent2">
                  <a:lumMod val="75000"/>
                </a:schemeClr>
              </a:solidFill>
            </a:endParaRPr>
          </a:p>
        </p:txBody>
      </p:sp>
      <p:pic>
        <p:nvPicPr>
          <p:cNvPr id="4" name="Picture 3">
            <a:extLst>
              <a:ext uri="{FF2B5EF4-FFF2-40B4-BE49-F238E27FC236}">
                <a16:creationId xmlns:a16="http://schemas.microsoft.com/office/drawing/2014/main" id="{2FD25016-375B-4021-BB65-F2C02B8D4B23}"/>
              </a:ext>
            </a:extLst>
          </p:cNvPr>
          <p:cNvPicPr>
            <a:picLocks noChangeAspect="1"/>
          </p:cNvPicPr>
          <p:nvPr/>
        </p:nvPicPr>
        <p:blipFill>
          <a:blip r:embed="rId2"/>
          <a:stretch>
            <a:fillRect/>
          </a:stretch>
        </p:blipFill>
        <p:spPr>
          <a:xfrm>
            <a:off x="1175238" y="970450"/>
            <a:ext cx="9841524" cy="5535857"/>
          </a:xfrm>
          <a:prstGeom prst="rect">
            <a:avLst/>
          </a:prstGeom>
        </p:spPr>
      </p:pic>
    </p:spTree>
    <p:extLst>
      <p:ext uri="{BB962C8B-B14F-4D97-AF65-F5344CB8AC3E}">
        <p14:creationId xmlns:p14="http://schemas.microsoft.com/office/powerpoint/2010/main" val="1678989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205C-078C-49F9-8251-C1342198001D}"/>
              </a:ext>
            </a:extLst>
          </p:cNvPr>
          <p:cNvSpPr>
            <a:spLocks noGrp="1"/>
          </p:cNvSpPr>
          <p:nvPr>
            <p:ph type="title"/>
          </p:nvPr>
        </p:nvSpPr>
        <p:spPr>
          <a:xfrm>
            <a:off x="919119" y="0"/>
            <a:ext cx="10353762" cy="970450"/>
          </a:xfrm>
        </p:spPr>
        <p:txBody>
          <a:bodyPr/>
          <a:lstStyle/>
          <a:p>
            <a:r>
              <a:rPr lang="en-US" dirty="0">
                <a:solidFill>
                  <a:schemeClr val="accent2">
                    <a:lumMod val="75000"/>
                  </a:schemeClr>
                </a:solidFill>
              </a:rPr>
              <a:t>PROJECT WALKTHROUGH: SNAPSHOTS</a:t>
            </a:r>
            <a:endParaRPr lang="en-IN" dirty="0">
              <a:solidFill>
                <a:schemeClr val="accent2">
                  <a:lumMod val="75000"/>
                </a:schemeClr>
              </a:solidFill>
            </a:endParaRPr>
          </a:p>
        </p:txBody>
      </p:sp>
      <p:pic>
        <p:nvPicPr>
          <p:cNvPr id="5" name="Picture 4">
            <a:extLst>
              <a:ext uri="{FF2B5EF4-FFF2-40B4-BE49-F238E27FC236}">
                <a16:creationId xmlns:a16="http://schemas.microsoft.com/office/drawing/2014/main" id="{A83C597C-8BA9-4771-B21A-7B5976D02B5A}"/>
              </a:ext>
            </a:extLst>
          </p:cNvPr>
          <p:cNvPicPr>
            <a:picLocks noChangeAspect="1"/>
          </p:cNvPicPr>
          <p:nvPr/>
        </p:nvPicPr>
        <p:blipFill>
          <a:blip r:embed="rId2"/>
          <a:stretch>
            <a:fillRect/>
          </a:stretch>
        </p:blipFill>
        <p:spPr>
          <a:xfrm>
            <a:off x="0" y="1061628"/>
            <a:ext cx="12192000" cy="3820344"/>
          </a:xfrm>
          <a:prstGeom prst="rect">
            <a:avLst/>
          </a:prstGeom>
        </p:spPr>
      </p:pic>
      <p:pic>
        <p:nvPicPr>
          <p:cNvPr id="7" name="Picture 6">
            <a:extLst>
              <a:ext uri="{FF2B5EF4-FFF2-40B4-BE49-F238E27FC236}">
                <a16:creationId xmlns:a16="http://schemas.microsoft.com/office/drawing/2014/main" id="{A1BD9BF2-E7E6-4756-A792-2A5AE1A77D49}"/>
              </a:ext>
            </a:extLst>
          </p:cNvPr>
          <p:cNvPicPr>
            <a:picLocks noChangeAspect="1"/>
          </p:cNvPicPr>
          <p:nvPr/>
        </p:nvPicPr>
        <p:blipFill>
          <a:blip r:embed="rId3"/>
          <a:stretch>
            <a:fillRect/>
          </a:stretch>
        </p:blipFill>
        <p:spPr>
          <a:xfrm>
            <a:off x="0" y="4982028"/>
            <a:ext cx="3402997" cy="1884850"/>
          </a:xfrm>
          <a:prstGeom prst="rect">
            <a:avLst/>
          </a:prstGeom>
        </p:spPr>
      </p:pic>
    </p:spTree>
    <p:extLst>
      <p:ext uri="{BB962C8B-B14F-4D97-AF65-F5344CB8AC3E}">
        <p14:creationId xmlns:p14="http://schemas.microsoft.com/office/powerpoint/2010/main" val="2932516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205C-078C-49F9-8251-C1342198001D}"/>
              </a:ext>
            </a:extLst>
          </p:cNvPr>
          <p:cNvSpPr>
            <a:spLocks noGrp="1"/>
          </p:cNvSpPr>
          <p:nvPr>
            <p:ph type="title"/>
          </p:nvPr>
        </p:nvSpPr>
        <p:spPr>
          <a:xfrm>
            <a:off x="919119" y="0"/>
            <a:ext cx="10353762" cy="970450"/>
          </a:xfrm>
        </p:spPr>
        <p:txBody>
          <a:bodyPr/>
          <a:lstStyle/>
          <a:p>
            <a:r>
              <a:rPr lang="en-US" dirty="0">
                <a:solidFill>
                  <a:schemeClr val="accent2">
                    <a:lumMod val="75000"/>
                  </a:schemeClr>
                </a:solidFill>
              </a:rPr>
              <a:t>PROJECT WALKTHROUGH: SNAPSHOTS</a:t>
            </a:r>
            <a:endParaRPr lang="en-IN" dirty="0">
              <a:solidFill>
                <a:schemeClr val="accent2">
                  <a:lumMod val="75000"/>
                </a:schemeClr>
              </a:solidFill>
            </a:endParaRPr>
          </a:p>
        </p:txBody>
      </p:sp>
      <p:pic>
        <p:nvPicPr>
          <p:cNvPr id="4" name="Picture 3">
            <a:extLst>
              <a:ext uri="{FF2B5EF4-FFF2-40B4-BE49-F238E27FC236}">
                <a16:creationId xmlns:a16="http://schemas.microsoft.com/office/drawing/2014/main" id="{7CA84A12-E1C0-4101-9093-E66D1988E8E3}"/>
              </a:ext>
            </a:extLst>
          </p:cNvPr>
          <p:cNvPicPr>
            <a:picLocks noChangeAspect="1"/>
          </p:cNvPicPr>
          <p:nvPr/>
        </p:nvPicPr>
        <p:blipFill>
          <a:blip r:embed="rId2"/>
          <a:stretch>
            <a:fillRect/>
          </a:stretch>
        </p:blipFill>
        <p:spPr>
          <a:xfrm>
            <a:off x="454019" y="970450"/>
            <a:ext cx="3581900" cy="4982270"/>
          </a:xfrm>
          <a:prstGeom prst="rect">
            <a:avLst/>
          </a:prstGeom>
        </p:spPr>
      </p:pic>
      <p:pic>
        <p:nvPicPr>
          <p:cNvPr id="8" name="Picture 7">
            <a:extLst>
              <a:ext uri="{FF2B5EF4-FFF2-40B4-BE49-F238E27FC236}">
                <a16:creationId xmlns:a16="http://schemas.microsoft.com/office/drawing/2014/main" id="{4D62842F-88B2-4856-8DC5-CFDCC0A639BD}"/>
              </a:ext>
            </a:extLst>
          </p:cNvPr>
          <p:cNvPicPr>
            <a:picLocks noChangeAspect="1"/>
          </p:cNvPicPr>
          <p:nvPr/>
        </p:nvPicPr>
        <p:blipFill>
          <a:blip r:embed="rId3"/>
          <a:stretch>
            <a:fillRect/>
          </a:stretch>
        </p:blipFill>
        <p:spPr>
          <a:xfrm>
            <a:off x="4501019" y="970450"/>
            <a:ext cx="6944694" cy="3686689"/>
          </a:xfrm>
          <a:prstGeom prst="rect">
            <a:avLst/>
          </a:prstGeom>
        </p:spPr>
      </p:pic>
      <p:pic>
        <p:nvPicPr>
          <p:cNvPr id="10" name="Picture 9">
            <a:extLst>
              <a:ext uri="{FF2B5EF4-FFF2-40B4-BE49-F238E27FC236}">
                <a16:creationId xmlns:a16="http://schemas.microsoft.com/office/drawing/2014/main" id="{38D5E99E-3339-4B44-B345-EB066F6AEB42}"/>
              </a:ext>
            </a:extLst>
          </p:cNvPr>
          <p:cNvPicPr>
            <a:picLocks noChangeAspect="1"/>
          </p:cNvPicPr>
          <p:nvPr/>
        </p:nvPicPr>
        <p:blipFill>
          <a:blip r:embed="rId4"/>
          <a:stretch>
            <a:fillRect/>
          </a:stretch>
        </p:blipFill>
        <p:spPr>
          <a:xfrm>
            <a:off x="4501019" y="4835282"/>
            <a:ext cx="3134162" cy="1724266"/>
          </a:xfrm>
          <a:prstGeom prst="rect">
            <a:avLst/>
          </a:prstGeom>
        </p:spPr>
      </p:pic>
    </p:spTree>
    <p:extLst>
      <p:ext uri="{BB962C8B-B14F-4D97-AF65-F5344CB8AC3E}">
        <p14:creationId xmlns:p14="http://schemas.microsoft.com/office/powerpoint/2010/main" val="37668232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479BB-7029-41A2-8B04-4B93233A5DE8}"/>
              </a:ext>
            </a:extLst>
          </p:cNvPr>
          <p:cNvSpPr>
            <a:spLocks noGrp="1"/>
          </p:cNvSpPr>
          <p:nvPr>
            <p:ph type="title"/>
          </p:nvPr>
        </p:nvSpPr>
        <p:spPr/>
        <p:txBody>
          <a:bodyPr/>
          <a:lstStyle/>
          <a:p>
            <a:r>
              <a:rPr lang="en-US" dirty="0">
                <a:solidFill>
                  <a:schemeClr val="accent2">
                    <a:lumMod val="75000"/>
                  </a:schemeClr>
                </a:solidFill>
              </a:rPr>
              <a:t>FUTURE SCOPE</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06D0294A-552E-4C23-A950-C2A39C2555D8}"/>
              </a:ext>
            </a:extLst>
          </p:cNvPr>
          <p:cNvSpPr>
            <a:spLocks noGrp="1"/>
          </p:cNvSpPr>
          <p:nvPr>
            <p:ph idx="1"/>
          </p:nvPr>
        </p:nvSpPr>
        <p:spPr/>
        <p:txBody>
          <a:bodyPr/>
          <a:lstStyle/>
          <a:p>
            <a:r>
              <a:rPr lang="en-US" dirty="0"/>
              <a:t>Controlling Smart Home appliances.</a:t>
            </a:r>
          </a:p>
          <a:p>
            <a:r>
              <a:rPr lang="en-US" dirty="0"/>
              <a:t>Chatbot, talking to user.</a:t>
            </a:r>
          </a:p>
          <a:p>
            <a:r>
              <a:rPr lang="en-US" dirty="0"/>
              <a:t>GUI based interface.</a:t>
            </a:r>
          </a:p>
          <a:p>
            <a:r>
              <a:rPr lang="en-IN" dirty="0"/>
              <a:t>Play Games.</a:t>
            </a:r>
          </a:p>
          <a:p>
            <a:r>
              <a:rPr lang="en-IN" dirty="0"/>
              <a:t>Controlling Device.</a:t>
            </a:r>
          </a:p>
          <a:p>
            <a:r>
              <a:rPr lang="en-IN" dirty="0"/>
              <a:t>Read notification or messages for you.</a:t>
            </a:r>
          </a:p>
          <a:p>
            <a:r>
              <a:rPr lang="en-IN" dirty="0"/>
              <a:t>AI based Knowledgebase.</a:t>
            </a:r>
          </a:p>
          <a:p>
            <a:r>
              <a:rPr lang="en-IN" dirty="0"/>
              <a:t>Storing queries for future references.</a:t>
            </a:r>
          </a:p>
        </p:txBody>
      </p:sp>
    </p:spTree>
    <p:extLst>
      <p:ext uri="{BB962C8B-B14F-4D97-AF65-F5344CB8AC3E}">
        <p14:creationId xmlns:p14="http://schemas.microsoft.com/office/powerpoint/2010/main" val="3939875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B634-592B-4A33-947E-15DED5CE1B18}"/>
              </a:ext>
            </a:extLst>
          </p:cNvPr>
          <p:cNvSpPr>
            <a:spLocks noGrp="1"/>
          </p:cNvSpPr>
          <p:nvPr>
            <p:ph type="title"/>
          </p:nvPr>
        </p:nvSpPr>
        <p:spPr/>
        <p:txBody>
          <a:bodyPr/>
          <a:lstStyle/>
          <a:p>
            <a:r>
              <a:rPr lang="en-US" dirty="0">
                <a:solidFill>
                  <a:schemeClr val="accent2">
                    <a:lumMod val="75000"/>
                  </a:schemeClr>
                </a:solidFill>
              </a:rPr>
              <a:t>CONCLUSION</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2ACD31DB-00A3-45B0-9430-A55734CCFF1C}"/>
              </a:ext>
            </a:extLst>
          </p:cNvPr>
          <p:cNvSpPr>
            <a:spLocks noGrp="1"/>
          </p:cNvSpPr>
          <p:nvPr>
            <p:ph idx="1"/>
          </p:nvPr>
        </p:nvSpPr>
        <p:spPr>
          <a:xfrm>
            <a:off x="913795" y="1732449"/>
            <a:ext cx="10353762" cy="4158397"/>
          </a:xfrm>
        </p:spPr>
        <p:txBody>
          <a:bodyPr/>
          <a:lstStyle/>
          <a:p>
            <a:r>
              <a:rPr lang="en-US" sz="2400" dirty="0"/>
              <a:t>Voice Controlled Personal Assistant System will use the Natural language processing and can be integrated with artificial intelligence techniques to achieve a smart assistant that can control the computer and  applications and even solve user queries using web searches.</a:t>
            </a:r>
          </a:p>
          <a:p>
            <a:r>
              <a:rPr lang="en-US" sz="2400" dirty="0"/>
              <a:t>It can be designed to minimize the human efforts to interact with many other subsystems, which would otherwise have to be performed manually. </a:t>
            </a:r>
          </a:p>
          <a:p>
            <a:r>
              <a:rPr lang="en-US" sz="2400" dirty="0"/>
              <a:t>By achieving this, the system will make human life comfortable.</a:t>
            </a:r>
          </a:p>
          <a:p>
            <a:r>
              <a:rPr lang="en-US" sz="2400" dirty="0"/>
              <a:t>This project helped us to understand different aspects of Python Programming through different packages, modules and APIs.</a:t>
            </a:r>
          </a:p>
          <a:p>
            <a:endParaRPr lang="en-IN" dirty="0"/>
          </a:p>
        </p:txBody>
      </p:sp>
    </p:spTree>
    <p:extLst>
      <p:ext uri="{BB962C8B-B14F-4D97-AF65-F5344CB8AC3E}">
        <p14:creationId xmlns:p14="http://schemas.microsoft.com/office/powerpoint/2010/main" val="74457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3598B-141A-4F34-B9D0-B4F78B5CA0ED}"/>
              </a:ext>
            </a:extLst>
          </p:cNvPr>
          <p:cNvSpPr>
            <a:spLocks noGrp="1"/>
          </p:cNvSpPr>
          <p:nvPr>
            <p:ph type="title"/>
          </p:nvPr>
        </p:nvSpPr>
        <p:spPr/>
        <p:txBody>
          <a:bodyPr/>
          <a:lstStyle/>
          <a:p>
            <a:r>
              <a:rPr lang="en-US" dirty="0">
                <a:solidFill>
                  <a:schemeClr val="accent2">
                    <a:lumMod val="75000"/>
                  </a:schemeClr>
                </a:solidFill>
              </a:rPr>
              <a:t>REFERENCES</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B04EAF2D-6C2B-415A-9D01-3CE0E259853A}"/>
              </a:ext>
            </a:extLst>
          </p:cNvPr>
          <p:cNvSpPr>
            <a:spLocks noGrp="1"/>
          </p:cNvSpPr>
          <p:nvPr>
            <p:ph idx="1"/>
          </p:nvPr>
        </p:nvSpPr>
        <p:spPr>
          <a:xfrm>
            <a:off x="913795" y="1732449"/>
            <a:ext cx="10353762" cy="4712313"/>
          </a:xfrm>
        </p:spPr>
        <p:txBody>
          <a:bodyPr>
            <a:normAutofit fontScale="92500" lnSpcReduction="10000"/>
          </a:bodyPr>
          <a:lstStyle/>
          <a:p>
            <a:pPr marL="36900" indent="0">
              <a:buNone/>
            </a:pPr>
            <a:r>
              <a:rPr lang="en-US" dirty="0"/>
              <a:t>Books Referred –</a:t>
            </a:r>
          </a:p>
          <a:p>
            <a:pPr>
              <a:buFont typeface="Wingdings" panose="05000000000000000000" pitchFamily="2" charset="2"/>
              <a:buChar char="Ø"/>
            </a:pPr>
            <a:r>
              <a:rPr lang="en-IN" dirty="0"/>
              <a:t>Learning Python, 5</a:t>
            </a:r>
            <a:r>
              <a:rPr lang="en-IN" baseline="30000" dirty="0"/>
              <a:t>th</a:t>
            </a:r>
            <a:r>
              <a:rPr lang="en-IN" dirty="0"/>
              <a:t> Edition, Marks Lutz.</a:t>
            </a:r>
          </a:p>
          <a:p>
            <a:pPr>
              <a:buFont typeface="Wingdings" panose="05000000000000000000" pitchFamily="2" charset="2"/>
              <a:buChar char="Ø"/>
            </a:pPr>
            <a:r>
              <a:rPr lang="en-IN" dirty="0"/>
              <a:t>Core Python Programming, Dr. R. Nageswara Rao.</a:t>
            </a:r>
          </a:p>
          <a:p>
            <a:pPr>
              <a:buFont typeface="Wingdings" panose="05000000000000000000" pitchFamily="2" charset="2"/>
              <a:buChar char="Ø"/>
            </a:pPr>
            <a:r>
              <a:rPr lang="en-IN" sz="2200" dirty="0">
                <a:effectLst/>
                <a:latin typeface="Times New Roman" panose="02020603050405020304" pitchFamily="18" charset="0"/>
                <a:ea typeface="Calibri" panose="020F0502020204030204" pitchFamily="34" charset="0"/>
              </a:rPr>
              <a:t>E Balagurusamy, “Introduction to computing and problem-solving using python”, McGraw Hill </a:t>
            </a:r>
            <a:r>
              <a:rPr lang="en-US" sz="2200" dirty="0">
                <a:effectLst/>
                <a:latin typeface="Times New Roman" panose="02020603050405020304" pitchFamily="18" charset="0"/>
                <a:ea typeface="Calibri" panose="020F0502020204030204" pitchFamily="34" charset="0"/>
              </a:rPr>
              <a:t>Publication</a:t>
            </a:r>
            <a:r>
              <a:rPr lang="en-US" sz="1800" dirty="0">
                <a:effectLst/>
                <a:latin typeface="Times New Roman" panose="02020603050405020304" pitchFamily="18" charset="0"/>
                <a:ea typeface="Calibri" panose="020F0502020204030204" pitchFamily="34" charset="0"/>
              </a:rPr>
              <a:t>.</a:t>
            </a:r>
            <a:endParaRPr lang="en-IN" dirty="0"/>
          </a:p>
          <a:p>
            <a:pPr>
              <a:buFont typeface="Wingdings" panose="05000000000000000000" pitchFamily="2" charset="2"/>
              <a:buChar char="Ø"/>
            </a:pPr>
            <a:endParaRPr lang="en-IN" dirty="0"/>
          </a:p>
          <a:p>
            <a:pPr>
              <a:buFont typeface="Wingdings" panose="05000000000000000000" pitchFamily="2" charset="2"/>
              <a:buChar char="Ø"/>
            </a:pPr>
            <a:r>
              <a:rPr lang="en-IN" dirty="0"/>
              <a:t>Websites Referred –</a:t>
            </a:r>
          </a:p>
          <a:p>
            <a:pPr>
              <a:buFont typeface="Wingdings" panose="05000000000000000000" pitchFamily="2" charset="2"/>
              <a:buChar char="Ø"/>
            </a:pPr>
            <a:r>
              <a:rPr lang="en-IN" dirty="0">
                <a:hlinkClick r:id="rId2"/>
              </a:rPr>
              <a:t>https://ieeexplore.ieee.org/document/9210344/figures#figures</a:t>
            </a:r>
            <a:endParaRPr lang="en-IN" dirty="0"/>
          </a:p>
          <a:p>
            <a:pPr>
              <a:buFont typeface="Wingdings" panose="05000000000000000000" pitchFamily="2" charset="2"/>
              <a:buChar char="Ø"/>
            </a:pPr>
            <a:r>
              <a:rPr lang="en-IN" dirty="0">
                <a:hlinkClick r:id="rId3"/>
              </a:rPr>
              <a:t>https://ieeexplore.ieee.org/document/8993344</a:t>
            </a:r>
            <a:endParaRPr lang="en-IN" dirty="0"/>
          </a:p>
          <a:p>
            <a:pPr>
              <a:buFont typeface="Wingdings" panose="05000000000000000000" pitchFamily="2" charset="2"/>
              <a:buChar char="Ø"/>
            </a:pPr>
            <a:r>
              <a:rPr lang="en-IN" dirty="0">
                <a:hlinkClick r:id="rId4"/>
              </a:rPr>
              <a:t>https://pypi.org/</a:t>
            </a:r>
            <a:endParaRPr lang="en-IN" dirty="0"/>
          </a:p>
          <a:p>
            <a:pPr>
              <a:buFont typeface="Wingdings" panose="05000000000000000000" pitchFamily="2" charset="2"/>
              <a:buChar char="Ø"/>
            </a:pPr>
            <a:r>
              <a:rPr lang="en-IN" dirty="0">
                <a:hlinkClick r:id="rId5"/>
              </a:rPr>
              <a:t>https://docs.python.org/</a:t>
            </a:r>
            <a:endParaRPr lang="en-IN" dirty="0"/>
          </a:p>
          <a:p>
            <a:pPr>
              <a:buFont typeface="Wingdings" panose="05000000000000000000" pitchFamily="2" charset="2"/>
              <a:buChar char="Ø"/>
            </a:pPr>
            <a:r>
              <a:rPr lang="en-IN" dirty="0">
                <a:hlinkClick r:id="rId6"/>
              </a:rPr>
              <a:t>https://www.geeksforgeeks.org/</a:t>
            </a:r>
            <a:endParaRPr lang="en-IN" dirty="0"/>
          </a:p>
        </p:txBody>
      </p:sp>
    </p:spTree>
    <p:extLst>
      <p:ext uri="{BB962C8B-B14F-4D97-AF65-F5344CB8AC3E}">
        <p14:creationId xmlns:p14="http://schemas.microsoft.com/office/powerpoint/2010/main" val="12875255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329A4-51F7-4298-86C6-377AAC3D5142}"/>
              </a:ext>
            </a:extLst>
          </p:cNvPr>
          <p:cNvSpPr>
            <a:spLocks noGrp="1"/>
          </p:cNvSpPr>
          <p:nvPr>
            <p:ph type="title"/>
          </p:nvPr>
        </p:nvSpPr>
        <p:spPr>
          <a:xfrm>
            <a:off x="919119" y="3009900"/>
            <a:ext cx="10353762" cy="970450"/>
          </a:xfrm>
        </p:spPr>
        <p:txBody>
          <a:bodyPr>
            <a:normAutofit fontScale="90000"/>
          </a:bodyPr>
          <a:lstStyle/>
          <a:p>
            <a:r>
              <a:rPr lang="en-US" sz="6000" dirty="0">
                <a:solidFill>
                  <a:schemeClr val="accent2">
                    <a:lumMod val="75000"/>
                  </a:schemeClr>
                </a:solidFill>
              </a:rPr>
              <a:t>THANK YOU</a:t>
            </a:r>
            <a:endParaRPr lang="en-IN" sz="6000" dirty="0">
              <a:solidFill>
                <a:schemeClr val="accent2">
                  <a:lumMod val="75000"/>
                </a:schemeClr>
              </a:solidFill>
            </a:endParaRPr>
          </a:p>
        </p:txBody>
      </p:sp>
    </p:spTree>
    <p:extLst>
      <p:ext uri="{BB962C8B-B14F-4D97-AF65-F5344CB8AC3E}">
        <p14:creationId xmlns:p14="http://schemas.microsoft.com/office/powerpoint/2010/main" val="3350005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578B0-059F-4556-BF7A-9686150C581A}"/>
              </a:ext>
            </a:extLst>
          </p:cNvPr>
          <p:cNvSpPr>
            <a:spLocks noGrp="1"/>
          </p:cNvSpPr>
          <p:nvPr>
            <p:ph type="title"/>
          </p:nvPr>
        </p:nvSpPr>
        <p:spPr/>
        <p:txBody>
          <a:bodyPr/>
          <a:lstStyle/>
          <a:p>
            <a:r>
              <a:rPr lang="en-US" dirty="0">
                <a:solidFill>
                  <a:schemeClr val="accent2">
                    <a:lumMod val="75000"/>
                  </a:schemeClr>
                </a:solidFill>
              </a:rPr>
              <a:t>ACKNOWLEDGEMENT</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45720888-9FA2-4755-A9B1-0707101E7187}"/>
              </a:ext>
            </a:extLst>
          </p:cNvPr>
          <p:cNvSpPr>
            <a:spLocks noGrp="1"/>
          </p:cNvSpPr>
          <p:nvPr>
            <p:ph idx="1"/>
          </p:nvPr>
        </p:nvSpPr>
        <p:spPr>
          <a:xfrm>
            <a:off x="913795" y="1826234"/>
            <a:ext cx="10353762" cy="4422166"/>
          </a:xfrm>
        </p:spPr>
        <p:txBody>
          <a:bodyPr>
            <a:normAutofit/>
          </a:bodyPr>
          <a:lstStyle/>
          <a:p>
            <a:pPr marL="36900" indent="0" algn="just">
              <a:buNone/>
            </a:pPr>
            <a:r>
              <a:rPr lang="en-US" sz="2400" dirty="0"/>
              <a:t>		We would like to express a deep sense of thanks and gratitude to our Project guide Prof. Suchita Dange for constantly guiding us throughout this project. Her constructive advice and constant motivation have been responsible for the successful completion of this project.</a:t>
            </a:r>
            <a:endParaRPr lang="en-IN" sz="2400" dirty="0"/>
          </a:p>
          <a:p>
            <a:pPr marL="36900" indent="0" algn="just">
              <a:buNone/>
            </a:pPr>
            <a:r>
              <a:rPr lang="en-IN" sz="2400" dirty="0"/>
              <a:t>		We have been greatly benefitted from the valuable guidance, encouragement and kind supervision given to us throughout this project which help us to develop the project successfully.</a:t>
            </a:r>
          </a:p>
          <a:p>
            <a:pPr marL="36900" indent="0" algn="just">
              <a:buNone/>
            </a:pPr>
            <a:endParaRPr lang="en-IN" sz="2400" dirty="0"/>
          </a:p>
          <a:p>
            <a:pPr marL="36900" indent="0" algn="just">
              <a:buNone/>
            </a:pPr>
            <a:r>
              <a:rPr lang="en-IN" sz="2400" dirty="0"/>
              <a:t>															</a:t>
            </a:r>
            <a:r>
              <a:rPr lang="en-IN" sz="2400" b="1" dirty="0"/>
              <a:t>   With sincere regards,</a:t>
            </a:r>
          </a:p>
          <a:p>
            <a:pPr marL="36900" indent="0">
              <a:buNone/>
            </a:pPr>
            <a:r>
              <a:rPr lang="en-IN" sz="2400" b="1" dirty="0"/>
              <a:t>																Project Group 23</a:t>
            </a:r>
          </a:p>
        </p:txBody>
      </p:sp>
    </p:spTree>
    <p:extLst>
      <p:ext uri="{BB962C8B-B14F-4D97-AF65-F5344CB8AC3E}">
        <p14:creationId xmlns:p14="http://schemas.microsoft.com/office/powerpoint/2010/main" val="613749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C536D-A84B-4933-9AAC-C7C8568535C3}"/>
              </a:ext>
            </a:extLst>
          </p:cNvPr>
          <p:cNvSpPr>
            <a:spLocks noGrp="1"/>
          </p:cNvSpPr>
          <p:nvPr>
            <p:ph type="title"/>
          </p:nvPr>
        </p:nvSpPr>
        <p:spPr/>
        <p:txBody>
          <a:bodyPr/>
          <a:lstStyle/>
          <a:p>
            <a:r>
              <a:rPr lang="en-US" dirty="0">
                <a:solidFill>
                  <a:schemeClr val="accent2">
                    <a:lumMod val="75000"/>
                  </a:schemeClr>
                </a:solidFill>
              </a:rPr>
              <a:t>ABSTRACT</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DE694BD4-DE92-49CD-BD81-893D6D2DFD4C}"/>
              </a:ext>
            </a:extLst>
          </p:cNvPr>
          <p:cNvSpPr>
            <a:spLocks noGrp="1"/>
          </p:cNvSpPr>
          <p:nvPr>
            <p:ph idx="1"/>
          </p:nvPr>
        </p:nvSpPr>
        <p:spPr>
          <a:xfrm>
            <a:off x="913795" y="1925880"/>
            <a:ext cx="10353762" cy="4058751"/>
          </a:xfrm>
        </p:spPr>
        <p:txBody>
          <a:bodyPr>
            <a:normAutofit/>
          </a:bodyPr>
          <a:lstStyle/>
          <a:p>
            <a:r>
              <a:rPr lang="en-IN" sz="2200" dirty="0"/>
              <a:t>Voice control is a major growing feature that change the way people can live. </a:t>
            </a:r>
          </a:p>
          <a:p>
            <a:r>
              <a:rPr lang="en-IN" sz="2200" dirty="0"/>
              <a:t>The voice assistant is commonly being used in smartphones and laptops. </a:t>
            </a:r>
          </a:p>
          <a:p>
            <a:r>
              <a:rPr lang="en-IN" sz="2200" dirty="0"/>
              <a:t>AI-based Voice assistants are the operating systems that can recognize human voice and respond via integrated voices. </a:t>
            </a:r>
          </a:p>
          <a:p>
            <a:r>
              <a:rPr lang="en-IN" sz="2200" dirty="0"/>
              <a:t>This voice assistant will gather the audio from the microphone and then convert that into text, later it is sent through GTTS (Google text to speech). </a:t>
            </a:r>
          </a:p>
          <a:p>
            <a:r>
              <a:rPr lang="en-IN" sz="2200" dirty="0"/>
              <a:t>GTTS engine will convert text into audio file in English language, then that audio is played using play sound package of python programming Language.</a:t>
            </a:r>
          </a:p>
        </p:txBody>
      </p:sp>
    </p:spTree>
    <p:extLst>
      <p:ext uri="{BB962C8B-B14F-4D97-AF65-F5344CB8AC3E}">
        <p14:creationId xmlns:p14="http://schemas.microsoft.com/office/powerpoint/2010/main" val="1271170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9FD5F-07C7-417F-A8FF-270D3EF097E8}"/>
              </a:ext>
            </a:extLst>
          </p:cNvPr>
          <p:cNvSpPr>
            <a:spLocks noGrp="1"/>
          </p:cNvSpPr>
          <p:nvPr>
            <p:ph type="title"/>
          </p:nvPr>
        </p:nvSpPr>
        <p:spPr/>
        <p:txBody>
          <a:bodyPr/>
          <a:lstStyle/>
          <a:p>
            <a:r>
              <a:rPr lang="en-US" dirty="0">
                <a:solidFill>
                  <a:schemeClr val="accent2">
                    <a:lumMod val="75000"/>
                  </a:schemeClr>
                </a:solidFill>
              </a:rPr>
              <a:t>PROBLEM STATEMENT</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6871CB1F-7C2E-456F-A33C-E605EA41A508}"/>
              </a:ext>
            </a:extLst>
          </p:cNvPr>
          <p:cNvSpPr>
            <a:spLocks noGrp="1"/>
          </p:cNvSpPr>
          <p:nvPr>
            <p:ph idx="1"/>
          </p:nvPr>
        </p:nvSpPr>
        <p:spPr>
          <a:xfrm>
            <a:off x="913795" y="1732448"/>
            <a:ext cx="10353762" cy="5011251"/>
          </a:xfrm>
        </p:spPr>
        <p:txBody>
          <a:bodyPr/>
          <a:lstStyle/>
          <a:p>
            <a:r>
              <a:rPr lang="en-IN" dirty="0"/>
              <a:t>We are all well aware about Cortana, Siri, Google Assistant and many other virtual assistants which are designed to aid the tasks of users in Windows, iOS and Android and their respective platforms. But they are specific to their Operating System only. We can’t use them on different systems. </a:t>
            </a:r>
          </a:p>
          <a:p>
            <a:r>
              <a:rPr lang="en-IN" dirty="0"/>
              <a:t>Also they are not editable i.e. Open Source, so user can’t add their additional functionality into it.</a:t>
            </a:r>
          </a:p>
          <a:p>
            <a:endParaRPr lang="en-IN" dirty="0"/>
          </a:p>
          <a:p>
            <a:pPr marL="36900" indent="0">
              <a:buNone/>
            </a:pPr>
            <a:r>
              <a:rPr lang="en-IN" b="1" dirty="0"/>
              <a:t>Solution: -</a:t>
            </a:r>
          </a:p>
          <a:p>
            <a:r>
              <a:rPr lang="en-IN" dirty="0"/>
              <a:t>As our Voice Assistant is a Python Script and we all know Python is a Portable language, so it can run on any platform, just we need is a python interpreter. </a:t>
            </a:r>
          </a:p>
          <a:p>
            <a:r>
              <a:rPr lang="en-IN" dirty="0"/>
              <a:t>And as it is open source, users can alter and modify the script according to their need.</a:t>
            </a:r>
          </a:p>
          <a:p>
            <a:endParaRPr lang="en-IN" dirty="0"/>
          </a:p>
        </p:txBody>
      </p:sp>
    </p:spTree>
    <p:extLst>
      <p:ext uri="{BB962C8B-B14F-4D97-AF65-F5344CB8AC3E}">
        <p14:creationId xmlns:p14="http://schemas.microsoft.com/office/powerpoint/2010/main" val="1502342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B86F7-70FE-4785-BFDD-66C5D2939D76}"/>
              </a:ext>
            </a:extLst>
          </p:cNvPr>
          <p:cNvSpPr>
            <a:spLocks noGrp="1"/>
          </p:cNvSpPr>
          <p:nvPr>
            <p:ph type="title"/>
          </p:nvPr>
        </p:nvSpPr>
        <p:spPr>
          <a:xfrm>
            <a:off x="919119" y="581575"/>
            <a:ext cx="10353762" cy="970450"/>
          </a:xfrm>
        </p:spPr>
        <p:txBody>
          <a:bodyPr/>
          <a:lstStyle/>
          <a:p>
            <a:r>
              <a:rPr lang="en-US" dirty="0">
                <a:solidFill>
                  <a:schemeClr val="accent2">
                    <a:lumMod val="75000"/>
                  </a:schemeClr>
                </a:solidFill>
              </a:rPr>
              <a:t>INTRODUCTION</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A9972888-7F81-4ECA-86E1-4CF906DF139F}"/>
              </a:ext>
            </a:extLst>
          </p:cNvPr>
          <p:cNvSpPr>
            <a:spLocks noGrp="1"/>
          </p:cNvSpPr>
          <p:nvPr>
            <p:ph idx="1"/>
          </p:nvPr>
        </p:nvSpPr>
        <p:spPr>
          <a:xfrm>
            <a:off x="913795" y="1732449"/>
            <a:ext cx="10353762" cy="4543976"/>
          </a:xfrm>
        </p:spPr>
        <p:txBody>
          <a:bodyPr>
            <a:normAutofit lnSpcReduction="10000"/>
          </a:bodyPr>
          <a:lstStyle/>
          <a:p>
            <a:pPr marL="36900" indent="0">
              <a:buNone/>
            </a:pPr>
            <a:r>
              <a:rPr kumimoji="0" lang="en-US" sz="2200" i="0" u="none" strike="noStrike" kern="1200" cap="none" spc="0" normalizeH="0" baseline="0" noProof="0" dirty="0">
                <a:ln>
                  <a:noFill/>
                </a:ln>
                <a:solidFill>
                  <a:prstClr val="white"/>
                </a:solidFill>
                <a:effectLst/>
                <a:uLnTx/>
                <a:uFillTx/>
                <a:ea typeface="+mj-ea"/>
                <a:cs typeface="+mj-cs"/>
              </a:rPr>
              <a:t>A virtual assistant is a </a:t>
            </a:r>
            <a:r>
              <a:rPr kumimoji="0" lang="en-US" sz="2200" u="none" strike="noStrike" kern="1200" cap="none" spc="0" normalizeH="0" baseline="0" noProof="0" dirty="0">
                <a:ln>
                  <a:noFill/>
                </a:ln>
                <a:solidFill>
                  <a:srgbClr val="EBEBEB"/>
                </a:solidFill>
                <a:effectLst/>
                <a:uLnTx/>
                <a:uFillTx/>
                <a:ea typeface="+mj-ea"/>
                <a:cs typeface="+mj-cs"/>
              </a:rPr>
              <a:t>technology based on artificial intelligence</a:t>
            </a:r>
            <a:r>
              <a:rPr kumimoji="0" lang="en-US" sz="2200" i="0" u="none" strike="noStrike" kern="1200" cap="none" spc="0" normalizeH="0" baseline="0" noProof="0" dirty="0">
                <a:ln>
                  <a:noFill/>
                </a:ln>
                <a:solidFill>
                  <a:prstClr val="white"/>
                </a:solidFill>
                <a:effectLst/>
                <a:uLnTx/>
                <a:uFillTx/>
                <a:ea typeface="+mj-ea"/>
                <a:cs typeface="+mj-cs"/>
              </a:rPr>
              <a:t>. The software uses a device’s microphone to receive voice requests while the voice output takes place at the speaker.</a:t>
            </a:r>
          </a:p>
          <a:p>
            <a:pPr marL="36900" indent="0">
              <a:buNone/>
            </a:pPr>
            <a:r>
              <a:rPr lang="en-IN" b="1" dirty="0">
                <a:latin typeface="Calisto MT (Heading)"/>
              </a:rPr>
              <a:t>You can –</a:t>
            </a:r>
          </a:p>
          <a:p>
            <a:pPr>
              <a:buFont typeface="Wingdings" panose="05000000000000000000" pitchFamily="2" charset="2"/>
              <a:buChar char="Ø"/>
            </a:pPr>
            <a:r>
              <a:rPr lang="en-IN" dirty="0">
                <a:latin typeface="Calisto MT (Heading)"/>
              </a:rPr>
              <a:t>Open various applications, also it can translate sentences into different languages.</a:t>
            </a:r>
          </a:p>
          <a:p>
            <a:pPr>
              <a:buFont typeface="Wingdings" panose="05000000000000000000" pitchFamily="2" charset="2"/>
              <a:buChar char="Ø"/>
            </a:pPr>
            <a:r>
              <a:rPr lang="en-IN" dirty="0">
                <a:latin typeface="Calisto MT (Heading)"/>
              </a:rPr>
              <a:t>Can search anything and give you the result, also guide to reach a destination.</a:t>
            </a:r>
          </a:p>
          <a:p>
            <a:pPr>
              <a:buFont typeface="Wingdings" panose="05000000000000000000" pitchFamily="2" charset="2"/>
              <a:buChar char="Ø"/>
            </a:pPr>
            <a:r>
              <a:rPr lang="en-IN" dirty="0">
                <a:latin typeface="Calisto MT (Heading)"/>
              </a:rPr>
              <a:t>Can play any </a:t>
            </a:r>
            <a:r>
              <a:rPr lang="en-IN" dirty="0">
                <a:latin typeface="Calisto MT (Headings)"/>
              </a:rPr>
              <a:t>song</a:t>
            </a:r>
            <a:r>
              <a:rPr lang="en-IN" dirty="0">
                <a:latin typeface="Calisto MT (Heading)"/>
              </a:rPr>
              <a:t>, tells a joke, also tells you date and time.</a:t>
            </a:r>
          </a:p>
          <a:p>
            <a:pPr>
              <a:buFont typeface="Wingdings" panose="05000000000000000000" pitchFamily="2" charset="2"/>
              <a:buChar char="Ø"/>
            </a:pPr>
            <a:r>
              <a:rPr lang="en-IN" dirty="0">
                <a:latin typeface="Calisto MT (Heading)"/>
              </a:rPr>
              <a:t>Can set alarm, reminders.</a:t>
            </a:r>
          </a:p>
          <a:p>
            <a:pPr>
              <a:buFont typeface="Wingdings" panose="05000000000000000000" pitchFamily="2" charset="2"/>
              <a:buChar char="Ø"/>
            </a:pPr>
            <a:r>
              <a:rPr lang="en-IN" dirty="0">
                <a:latin typeface="Calisto MT (Heading)"/>
              </a:rPr>
              <a:t>You can send emails and messages.</a:t>
            </a:r>
          </a:p>
          <a:p>
            <a:pPr>
              <a:buFont typeface="Wingdings" panose="05000000000000000000" pitchFamily="2" charset="2"/>
              <a:buChar char="Ø"/>
            </a:pPr>
            <a:r>
              <a:rPr lang="en-IN" dirty="0">
                <a:latin typeface="Calisto MT (Heading)"/>
              </a:rPr>
              <a:t>Also it can perform speed test and tells you the weather report, current news.</a:t>
            </a:r>
          </a:p>
          <a:p>
            <a:pPr>
              <a:buFont typeface="Wingdings" panose="05000000000000000000" pitchFamily="2" charset="2"/>
              <a:buChar char="Ø"/>
            </a:pPr>
            <a:r>
              <a:rPr lang="en-IN" dirty="0">
                <a:latin typeface="Calisto MT (Heading)"/>
              </a:rPr>
              <a:t>It can also solve maths problems.</a:t>
            </a:r>
          </a:p>
        </p:txBody>
      </p:sp>
    </p:spTree>
    <p:extLst>
      <p:ext uri="{BB962C8B-B14F-4D97-AF65-F5344CB8AC3E}">
        <p14:creationId xmlns:p14="http://schemas.microsoft.com/office/powerpoint/2010/main" val="354053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44232-A546-41A3-9693-77DA56B0171C}"/>
              </a:ext>
            </a:extLst>
          </p:cNvPr>
          <p:cNvSpPr>
            <a:spLocks noGrp="1"/>
          </p:cNvSpPr>
          <p:nvPr>
            <p:ph type="title"/>
          </p:nvPr>
        </p:nvSpPr>
        <p:spPr/>
        <p:txBody>
          <a:bodyPr/>
          <a:lstStyle/>
          <a:p>
            <a:r>
              <a:rPr lang="en-US" dirty="0">
                <a:solidFill>
                  <a:schemeClr val="accent2">
                    <a:lumMod val="75000"/>
                  </a:schemeClr>
                </a:solidFill>
              </a:rPr>
              <a:t>AIM AND OBJECTIVES</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59761BC2-8F75-411F-8CA2-C6B8D45553D1}"/>
              </a:ext>
            </a:extLst>
          </p:cNvPr>
          <p:cNvSpPr>
            <a:spLocks noGrp="1"/>
          </p:cNvSpPr>
          <p:nvPr>
            <p:ph idx="1"/>
          </p:nvPr>
        </p:nvSpPr>
        <p:spPr/>
        <p:txBody>
          <a:bodyPr/>
          <a:lstStyle/>
          <a:p>
            <a:pPr marL="36900" indent="0">
              <a:buNone/>
            </a:pPr>
            <a:r>
              <a:rPr lang="en-US" b="1" dirty="0"/>
              <a:t>Aim: -</a:t>
            </a:r>
            <a:r>
              <a:rPr lang="en-US" dirty="0"/>
              <a:t> </a:t>
            </a:r>
            <a:r>
              <a:rPr lang="en-IN" dirty="0"/>
              <a:t>The aim of the software is to perform the tasks of the user at certain commands, provided through speech.</a:t>
            </a:r>
          </a:p>
          <a:p>
            <a:pPr marL="36900" indent="0">
              <a:buNone/>
            </a:pPr>
            <a:endParaRPr lang="en-IN" dirty="0"/>
          </a:p>
          <a:p>
            <a:pPr marL="36900" indent="0">
              <a:buNone/>
            </a:pPr>
            <a:r>
              <a:rPr lang="en-IN" b="1" dirty="0"/>
              <a:t>Objectives: -</a:t>
            </a:r>
          </a:p>
          <a:p>
            <a:pPr>
              <a:buFont typeface="Wingdings" panose="05000000000000000000" pitchFamily="2" charset="2"/>
              <a:buChar char="Ø"/>
            </a:pPr>
            <a:r>
              <a:rPr lang="en-IN" dirty="0"/>
              <a:t>To ease most of the works of user through speech.</a:t>
            </a:r>
          </a:p>
          <a:p>
            <a:pPr>
              <a:buFont typeface="Wingdings" panose="05000000000000000000" pitchFamily="2" charset="2"/>
              <a:buChar char="Ø"/>
            </a:pPr>
            <a:r>
              <a:rPr lang="en-IN" dirty="0"/>
              <a:t>To provide hands free experience to the user.</a:t>
            </a:r>
          </a:p>
          <a:p>
            <a:pPr>
              <a:buFont typeface="Wingdings" panose="05000000000000000000" pitchFamily="2" charset="2"/>
              <a:buChar char="Ø"/>
            </a:pPr>
            <a:r>
              <a:rPr lang="en-IN" dirty="0"/>
              <a:t>To develop cross platform software.</a:t>
            </a:r>
          </a:p>
          <a:p>
            <a:pPr>
              <a:buFont typeface="Wingdings" panose="05000000000000000000" pitchFamily="2" charset="2"/>
              <a:buChar char="Ø"/>
            </a:pPr>
            <a:r>
              <a:rPr lang="en-IN" dirty="0"/>
              <a:t>To develop open source software.</a:t>
            </a:r>
          </a:p>
          <a:p>
            <a:pPr>
              <a:buFont typeface="Wingdings" panose="05000000000000000000" pitchFamily="2" charset="2"/>
              <a:buChar char="Ø"/>
            </a:pPr>
            <a:r>
              <a:rPr lang="en-IN" dirty="0"/>
              <a:t>To understand different aspects of Python programming.</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35564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B1656-0F89-4B7E-ADC7-536BC57D67FF}"/>
              </a:ext>
            </a:extLst>
          </p:cNvPr>
          <p:cNvSpPr>
            <a:spLocks noGrp="1"/>
          </p:cNvSpPr>
          <p:nvPr>
            <p:ph type="title"/>
          </p:nvPr>
        </p:nvSpPr>
        <p:spPr>
          <a:xfrm>
            <a:off x="919119" y="609600"/>
            <a:ext cx="10353762" cy="970450"/>
          </a:xfrm>
        </p:spPr>
        <p:txBody>
          <a:bodyPr>
            <a:normAutofit/>
          </a:bodyPr>
          <a:lstStyle/>
          <a:p>
            <a:r>
              <a:rPr lang="en-US" dirty="0">
                <a:solidFill>
                  <a:schemeClr val="accent2">
                    <a:lumMod val="75000"/>
                  </a:schemeClr>
                </a:solidFill>
              </a:rPr>
              <a:t>LITERATURE SURVEY</a:t>
            </a:r>
            <a:endParaRPr lang="en-IN" dirty="0">
              <a:solidFill>
                <a:schemeClr val="accent2">
                  <a:lumMod val="75000"/>
                </a:schemeClr>
              </a:solidFill>
            </a:endParaRPr>
          </a:p>
        </p:txBody>
      </p:sp>
      <p:graphicFrame>
        <p:nvGraphicFramePr>
          <p:cNvPr id="4" name="Content Placeholder 3">
            <a:extLst>
              <a:ext uri="{FF2B5EF4-FFF2-40B4-BE49-F238E27FC236}">
                <a16:creationId xmlns:a16="http://schemas.microsoft.com/office/drawing/2014/main" id="{20A41F24-E678-4F7E-B6DD-4D3C64642CD6}"/>
              </a:ext>
            </a:extLst>
          </p:cNvPr>
          <p:cNvGraphicFramePr>
            <a:graphicFrameLocks noGrp="1"/>
          </p:cNvGraphicFramePr>
          <p:nvPr>
            <p:ph idx="1"/>
            <p:extLst>
              <p:ext uri="{D42A27DB-BD31-4B8C-83A1-F6EECF244321}">
                <p14:modId xmlns:p14="http://schemas.microsoft.com/office/powerpoint/2010/main" val="3036924457"/>
              </p:ext>
            </p:extLst>
          </p:nvPr>
        </p:nvGraphicFramePr>
        <p:xfrm>
          <a:off x="321075" y="1580050"/>
          <a:ext cx="11549850" cy="5069325"/>
        </p:xfrm>
        <a:graphic>
          <a:graphicData uri="http://schemas.openxmlformats.org/drawingml/2006/table">
            <a:tbl>
              <a:tblPr firstRow="1" firstCol="1" bandRow="1">
                <a:tableStyleId>{9D7B26C5-4107-4FEC-AEDC-1716B250A1EF}</a:tableStyleId>
              </a:tblPr>
              <a:tblGrid>
                <a:gridCol w="438851">
                  <a:extLst>
                    <a:ext uri="{9D8B030D-6E8A-4147-A177-3AD203B41FA5}">
                      <a16:colId xmlns:a16="http://schemas.microsoft.com/office/drawing/2014/main" val="2966727375"/>
                    </a:ext>
                  </a:extLst>
                </a:gridCol>
                <a:gridCol w="2015231">
                  <a:extLst>
                    <a:ext uri="{9D8B030D-6E8A-4147-A177-3AD203B41FA5}">
                      <a16:colId xmlns:a16="http://schemas.microsoft.com/office/drawing/2014/main" val="3379244919"/>
                    </a:ext>
                  </a:extLst>
                </a:gridCol>
                <a:gridCol w="2228295">
                  <a:extLst>
                    <a:ext uri="{9D8B030D-6E8A-4147-A177-3AD203B41FA5}">
                      <a16:colId xmlns:a16="http://schemas.microsoft.com/office/drawing/2014/main" val="1987855623"/>
                    </a:ext>
                  </a:extLst>
                </a:gridCol>
                <a:gridCol w="6103814">
                  <a:extLst>
                    <a:ext uri="{9D8B030D-6E8A-4147-A177-3AD203B41FA5}">
                      <a16:colId xmlns:a16="http://schemas.microsoft.com/office/drawing/2014/main" val="2562073290"/>
                    </a:ext>
                  </a:extLst>
                </a:gridCol>
                <a:gridCol w="763659">
                  <a:extLst>
                    <a:ext uri="{9D8B030D-6E8A-4147-A177-3AD203B41FA5}">
                      <a16:colId xmlns:a16="http://schemas.microsoft.com/office/drawing/2014/main" val="2731155981"/>
                    </a:ext>
                  </a:extLst>
                </a:gridCol>
              </a:tblGrid>
              <a:tr h="684446">
                <a:tc>
                  <a:txBody>
                    <a:bodyPr/>
                    <a:lstStyle/>
                    <a:p>
                      <a:pPr algn="ctr">
                        <a:lnSpc>
                          <a:spcPct val="150000"/>
                        </a:lnSpc>
                      </a:pPr>
                      <a:r>
                        <a:rPr lang="en-IN" sz="1400" b="1" dirty="0">
                          <a:effectLst/>
                        </a:rPr>
                        <a:t>Sr. No</a:t>
                      </a:r>
                      <a:endParaRPr lang="en-IN" sz="1400" b="1"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IN" sz="1400" b="1" dirty="0">
                          <a:effectLst/>
                        </a:rPr>
                        <a:t>Title of Paper</a:t>
                      </a:r>
                      <a:endParaRPr lang="en-IN" sz="1400" b="1"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IN" sz="1400" b="1" dirty="0">
                          <a:effectLst/>
                        </a:rPr>
                        <a:t>Authors</a:t>
                      </a:r>
                      <a:endParaRPr lang="en-IN" sz="1400" b="1"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400" b="1"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Description </a:t>
                      </a:r>
                      <a:endParaRPr lang="en-IN" sz="1400" b="1"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IN" sz="1400" b="1" dirty="0">
                          <a:effectLst/>
                        </a:rPr>
                        <a:t>Year</a:t>
                      </a:r>
                      <a:endParaRPr lang="en-IN" sz="1400" b="1"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55821469"/>
                  </a:ext>
                </a:extLst>
              </a:tr>
              <a:tr h="1039917">
                <a:tc>
                  <a:txBody>
                    <a:bodyPr/>
                    <a:lstStyle/>
                    <a:p>
                      <a:pPr algn="ctr">
                        <a:lnSpc>
                          <a:spcPct val="150000"/>
                        </a:lnSpc>
                      </a:pPr>
                      <a:r>
                        <a:rPr lang="en-IN" sz="1300" dirty="0">
                          <a:effectLst/>
                        </a:rPr>
                        <a:t>1</a:t>
                      </a:r>
                      <a:endParaRPr lang="en-IN" sz="1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IN" sz="1300" dirty="0">
                          <a:effectLst/>
                        </a:rPr>
                        <a:t>Personal Assistant with Voice Recognition Intelligence</a:t>
                      </a:r>
                      <a:endParaRPr lang="en-IN" sz="1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IN" sz="1300" dirty="0" err="1">
                          <a:effectLst/>
                        </a:rPr>
                        <a:t>Dr.</a:t>
                      </a:r>
                      <a:r>
                        <a:rPr lang="en-IN" sz="1300" dirty="0">
                          <a:effectLst/>
                        </a:rPr>
                        <a:t> Kshama V. </a:t>
                      </a:r>
                      <a:r>
                        <a:rPr lang="en-IN" sz="1300" dirty="0" err="1">
                          <a:effectLst/>
                        </a:rPr>
                        <a:t>Kulhalli</a:t>
                      </a:r>
                      <a:r>
                        <a:rPr lang="en-IN" sz="1300" dirty="0">
                          <a:effectLst/>
                        </a:rPr>
                        <a:t> </a:t>
                      </a:r>
                    </a:p>
                    <a:p>
                      <a:pPr algn="ctr">
                        <a:lnSpc>
                          <a:spcPct val="150000"/>
                        </a:lnSpc>
                      </a:pPr>
                      <a:r>
                        <a:rPr lang="en-IN" sz="1300" dirty="0">
                          <a:effectLst/>
                        </a:rPr>
                        <a:t> </a:t>
                      </a:r>
                      <a:r>
                        <a:rPr lang="en-IN" sz="1300" dirty="0" err="1">
                          <a:effectLst/>
                        </a:rPr>
                        <a:t>Dr.</a:t>
                      </a:r>
                      <a:r>
                        <a:rPr lang="en-IN" sz="1300" dirty="0">
                          <a:effectLst/>
                        </a:rPr>
                        <a:t> </a:t>
                      </a:r>
                      <a:r>
                        <a:rPr lang="en-IN" sz="1300" dirty="0" err="1">
                          <a:effectLst/>
                        </a:rPr>
                        <a:t>M.S.Sheshagiri</a:t>
                      </a:r>
                      <a:r>
                        <a:rPr lang="en-IN" sz="1300" dirty="0">
                          <a:effectLst/>
                        </a:rPr>
                        <a:t> </a:t>
                      </a:r>
                    </a:p>
                    <a:p>
                      <a:pPr algn="ctr">
                        <a:lnSpc>
                          <a:spcPct val="150000"/>
                        </a:lnSpc>
                      </a:pPr>
                      <a:r>
                        <a:rPr lang="en-IN" sz="1300" dirty="0">
                          <a:effectLst/>
                        </a:rPr>
                        <a:t>Mr. Abhijit J. </a:t>
                      </a:r>
                      <a:r>
                        <a:rPr lang="en-IN" sz="1300" dirty="0" err="1">
                          <a:effectLst/>
                        </a:rPr>
                        <a:t>Patankar</a:t>
                      </a:r>
                      <a:endParaRPr lang="en-IN" sz="1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1300" b="0" i="0" u="none" strike="noStrike" kern="1200" baseline="0" dirty="0">
                          <a:solidFill>
                            <a:schemeClr val="tx1"/>
                          </a:solidFill>
                          <a:latin typeface="+mn-lt"/>
                          <a:ea typeface="+mn-ea"/>
                          <a:cs typeface="+mn-cs"/>
                        </a:rPr>
                        <a:t>The Most famous application of iPhone is “SIRI” which helps the end user to communicate end user mobile with voice and it also responds to the voice commands of the user. Same kind of application is also developed by the Google that is “Google Voice Search” which is used for in Android Phones. </a:t>
                      </a:r>
                      <a:endParaRPr lang="en-IN" sz="1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300" dirty="0">
                          <a:effectLst/>
                        </a:rPr>
                        <a:t>2020</a:t>
                      </a:r>
                      <a:endParaRPr lang="en-IN" sz="1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7414074"/>
                  </a:ext>
                </a:extLst>
              </a:tr>
              <a:tr h="1143628">
                <a:tc>
                  <a:txBody>
                    <a:bodyPr/>
                    <a:lstStyle/>
                    <a:p>
                      <a:pPr algn="ctr">
                        <a:lnSpc>
                          <a:spcPct val="150000"/>
                        </a:lnSpc>
                      </a:pPr>
                      <a:r>
                        <a:rPr lang="en-IN" sz="1300">
                          <a:effectLst/>
                        </a:rPr>
                        <a:t>2</a:t>
                      </a:r>
                      <a:endParaRPr lang="en-IN" sz="13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IN" sz="1300" dirty="0">
                          <a:effectLst/>
                        </a:rPr>
                        <a:t>A Review on Voice Assistance using Python </a:t>
                      </a:r>
                      <a:endParaRPr lang="en-IN" sz="1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IN" sz="1300" dirty="0">
                          <a:effectLst/>
                        </a:rPr>
                        <a:t>Subhash Mani Kaushal, </a:t>
                      </a:r>
                      <a:r>
                        <a:rPr lang="en-IN" sz="1300" dirty="0" err="1">
                          <a:effectLst/>
                        </a:rPr>
                        <a:t>Megha</a:t>
                      </a:r>
                      <a:r>
                        <a:rPr lang="en-IN" sz="1300" dirty="0">
                          <a:effectLst/>
                        </a:rPr>
                        <a:t> Mishra</a:t>
                      </a:r>
                      <a:endParaRPr lang="en-IN" sz="1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300" b="0" i="0" u="none" strike="noStrike" kern="1200" baseline="0" dirty="0">
                          <a:solidFill>
                            <a:schemeClr val="tx1"/>
                          </a:solidFill>
                          <a:latin typeface="+mn-lt"/>
                          <a:ea typeface="+mn-ea"/>
                          <a:cs typeface="+mn-cs"/>
                        </a:rPr>
                        <a:t>Artificial Intelligent has been in great use when it comes to day to day life. Computer science defines AI research as the study of brilliant agents. Every In almost any direction one turns today, some form of computer-based information processing technology intrudes, whether to the individual knowingly or not. </a:t>
                      </a:r>
                      <a:endParaRPr lang="en-IN" sz="1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p>
                      <a:pPr algn="ctr">
                        <a:lnSpc>
                          <a:spcPct val="150000"/>
                        </a:lnSpc>
                      </a:pPr>
                      <a:endParaRPr lang="en-IN" sz="1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IN" sz="1300" dirty="0">
                          <a:effectLst/>
                        </a:rPr>
                        <a:t>2020</a:t>
                      </a:r>
                      <a:endParaRPr lang="en-IN" sz="1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07903028"/>
                  </a:ext>
                </a:extLst>
              </a:tr>
              <a:tr h="1341494">
                <a:tc>
                  <a:txBody>
                    <a:bodyPr/>
                    <a:lstStyle/>
                    <a:p>
                      <a:pPr algn="ctr">
                        <a:lnSpc>
                          <a:spcPct val="150000"/>
                        </a:lnSpc>
                      </a:pPr>
                      <a:r>
                        <a:rPr lang="en-IN" sz="1300">
                          <a:effectLst/>
                        </a:rPr>
                        <a:t>3</a:t>
                      </a:r>
                      <a:endParaRPr lang="en-IN" sz="13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300" b="1" i="0" u="none" strike="noStrike" kern="1200" baseline="0" dirty="0">
                          <a:solidFill>
                            <a:schemeClr val="tx1"/>
                          </a:solidFill>
                          <a:latin typeface="+mn-lt"/>
                          <a:ea typeface="+mn-ea"/>
                          <a:cs typeface="+mn-cs"/>
                        </a:rPr>
                        <a:t>Smart Voice Based Virtual Personal Assistants with Artificial Intelligence</a:t>
                      </a:r>
                      <a:r>
                        <a:rPr lang="en-IN" sz="1300" dirty="0">
                          <a:effectLst/>
                        </a:rPr>
                        <a:t> </a:t>
                      </a:r>
                      <a:endParaRPr lang="en-IN" sz="1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300" b="0" i="0" u="none" strike="noStrike" kern="1200" baseline="0" dirty="0">
                          <a:solidFill>
                            <a:schemeClr val="tx1"/>
                          </a:solidFill>
                          <a:latin typeface="+mn-lt"/>
                          <a:ea typeface="+mn-ea"/>
                          <a:cs typeface="+mn-cs"/>
                        </a:rPr>
                        <a:t>Ankit Pandey, </a:t>
                      </a:r>
                    </a:p>
                    <a:p>
                      <a:pPr algn="ctr"/>
                      <a:r>
                        <a:rPr lang="en-IN" sz="1300" b="0" i="0" u="none" strike="noStrike" kern="1200" baseline="0" dirty="0">
                          <a:solidFill>
                            <a:schemeClr val="tx1"/>
                          </a:solidFill>
                          <a:latin typeface="+mn-lt"/>
                          <a:ea typeface="+mn-ea"/>
                          <a:cs typeface="+mn-cs"/>
                        </a:rPr>
                        <a:t>Vaibhav </a:t>
                      </a:r>
                      <a:r>
                        <a:rPr lang="en-IN" sz="1300" b="0" i="0" u="none" strike="noStrike" kern="1200" baseline="0" dirty="0" err="1">
                          <a:solidFill>
                            <a:schemeClr val="tx1"/>
                          </a:solidFill>
                          <a:latin typeface="+mn-lt"/>
                          <a:ea typeface="+mn-ea"/>
                          <a:cs typeface="+mn-cs"/>
                        </a:rPr>
                        <a:t>Vashist</a:t>
                      </a:r>
                      <a:r>
                        <a:rPr lang="en-IN" sz="1300" b="0" i="0" u="none" strike="noStrike" kern="1200" baseline="0" dirty="0">
                          <a:solidFill>
                            <a:schemeClr val="tx1"/>
                          </a:solidFill>
                          <a:latin typeface="+mn-lt"/>
                          <a:ea typeface="+mn-ea"/>
                          <a:cs typeface="+mn-cs"/>
                        </a:rPr>
                        <a:t>,</a:t>
                      </a:r>
                    </a:p>
                    <a:p>
                      <a:pPr algn="ctr"/>
                      <a:r>
                        <a:rPr lang="en-IN" sz="1300" b="0" i="0" u="none" strike="noStrike" kern="1200" baseline="0" dirty="0">
                          <a:solidFill>
                            <a:schemeClr val="tx1"/>
                          </a:solidFill>
                          <a:latin typeface="+mn-lt"/>
                          <a:ea typeface="+mn-ea"/>
                          <a:cs typeface="+mn-cs"/>
                        </a:rPr>
                        <a:t> Prateek Tiwari, </a:t>
                      </a:r>
                    </a:p>
                    <a:p>
                      <a:pPr algn="ctr"/>
                      <a:r>
                        <a:rPr lang="en-IN" sz="1300" b="0" i="0" u="none" strike="noStrike" kern="1200" baseline="0" dirty="0">
                          <a:solidFill>
                            <a:schemeClr val="tx1"/>
                          </a:solidFill>
                          <a:latin typeface="+mn-lt"/>
                          <a:ea typeface="+mn-ea"/>
                          <a:cs typeface="+mn-cs"/>
                        </a:rPr>
                        <a:t>Sunil Sikka,</a:t>
                      </a:r>
                    </a:p>
                    <a:p>
                      <a:pPr algn="ctr"/>
                      <a:r>
                        <a:rPr lang="en-IN" sz="1300" b="0" i="0" u="none" strike="noStrike" kern="1200" baseline="0" dirty="0">
                          <a:solidFill>
                            <a:schemeClr val="tx1"/>
                          </a:solidFill>
                          <a:latin typeface="+mn-lt"/>
                          <a:ea typeface="+mn-ea"/>
                          <a:cs typeface="+mn-cs"/>
                        </a:rPr>
                        <a:t>Priyanka </a:t>
                      </a:r>
                      <a:r>
                        <a:rPr lang="en-IN" sz="1300" b="0" i="0" u="none" strike="noStrike" kern="1200" baseline="0" dirty="0" err="1">
                          <a:solidFill>
                            <a:schemeClr val="tx1"/>
                          </a:solidFill>
                          <a:latin typeface="+mn-lt"/>
                          <a:ea typeface="+mn-ea"/>
                          <a:cs typeface="+mn-cs"/>
                        </a:rPr>
                        <a:t>Makkar</a:t>
                      </a:r>
                      <a:endParaRPr lang="en-IN" sz="1300" b="0" i="0" u="none" strike="noStrike" baseline="0" dirty="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1300" b="0" i="0" u="none" strike="noStrike" kern="1200" baseline="0" dirty="0">
                          <a:solidFill>
                            <a:schemeClr val="tx1"/>
                          </a:solidFill>
                          <a:latin typeface="+mn-lt"/>
                          <a:ea typeface="+mn-ea"/>
                          <a:cs typeface="+mn-cs"/>
                        </a:rPr>
                        <a:t>Communication and Technology has a long history but still constantly and actively growing and changing. The technology changes so fast that today everybody has an AI Personal assistant.</a:t>
                      </a:r>
                      <a:r>
                        <a:rPr lang="en-IN" sz="1300" dirty="0">
                          <a:effectLst/>
                        </a:rPr>
                        <a:t> </a:t>
                      </a:r>
                      <a:endParaRPr lang="en-IN" sz="1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300"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2020</a:t>
                      </a:r>
                      <a:endParaRPr lang="en-IN" sz="1300"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53729850"/>
                  </a:ext>
                </a:extLst>
              </a:tr>
              <a:tr h="859840">
                <a:tc>
                  <a:txBody>
                    <a:bodyPr/>
                    <a:lstStyle/>
                    <a:p>
                      <a:pPr algn="ctr">
                        <a:lnSpc>
                          <a:spcPct val="150000"/>
                        </a:lnSpc>
                      </a:pPr>
                      <a:r>
                        <a:rPr lang="en-IN" sz="1300">
                          <a:effectLst/>
                        </a:rPr>
                        <a:t>4</a:t>
                      </a:r>
                      <a:endParaRPr lang="en-IN" sz="13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300" b="0" i="0" u="none" strike="noStrike" kern="1200" baseline="0" dirty="0">
                        <a:solidFill>
                          <a:schemeClr val="tx1"/>
                        </a:solidFill>
                        <a:latin typeface="+mn-lt"/>
                        <a:ea typeface="+mn-ea"/>
                        <a:cs typeface="+mn-cs"/>
                      </a:endParaRPr>
                    </a:p>
                    <a:p>
                      <a:pPr algn="ctr"/>
                      <a:r>
                        <a:rPr lang="en-US" sz="1300" b="0" i="0" u="none" strike="noStrike" kern="1200" baseline="0" dirty="0">
                          <a:solidFill>
                            <a:schemeClr val="tx1"/>
                          </a:solidFill>
                          <a:latin typeface="+mn-lt"/>
                          <a:ea typeface="+mn-ea"/>
                          <a:cs typeface="+mn-cs"/>
                        </a:rPr>
                        <a:t>AI Based Voice Assistant Using Python </a:t>
                      </a:r>
                      <a:r>
                        <a:rPr lang="en-IN" sz="1300" dirty="0">
                          <a:solidFill>
                            <a:schemeClr val="tx1"/>
                          </a:solidFill>
                          <a:effectLst/>
                        </a:rPr>
                        <a:t> </a:t>
                      </a:r>
                      <a:endParaRPr lang="en-IN" sz="1300"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300" b="0" i="0" u="none" strike="noStrike" kern="1200" baseline="0" dirty="0">
                          <a:solidFill>
                            <a:schemeClr val="tx1"/>
                          </a:solidFill>
                          <a:latin typeface="+mn-lt"/>
                          <a:ea typeface="+mn-ea"/>
                          <a:cs typeface="+mn-cs"/>
                        </a:rPr>
                        <a:t>Deepak Shende, </a:t>
                      </a:r>
                    </a:p>
                    <a:p>
                      <a:pPr algn="ctr"/>
                      <a:r>
                        <a:rPr lang="en-IN" sz="1300" b="0" i="0" u="none" strike="noStrike" kern="1200" baseline="0" dirty="0">
                          <a:solidFill>
                            <a:schemeClr val="tx1"/>
                          </a:solidFill>
                          <a:latin typeface="+mn-lt"/>
                          <a:ea typeface="+mn-ea"/>
                          <a:cs typeface="+mn-cs"/>
                        </a:rPr>
                        <a:t>Ria </a:t>
                      </a:r>
                      <a:r>
                        <a:rPr lang="en-IN" sz="1300" b="0" i="0" u="none" strike="noStrike" kern="1200" baseline="0" dirty="0" err="1">
                          <a:solidFill>
                            <a:schemeClr val="tx1"/>
                          </a:solidFill>
                          <a:latin typeface="+mn-lt"/>
                          <a:ea typeface="+mn-ea"/>
                          <a:cs typeface="+mn-cs"/>
                        </a:rPr>
                        <a:t>Umahiya</a:t>
                      </a:r>
                      <a:r>
                        <a:rPr lang="en-IN" sz="1300" b="0" i="0" u="none" strike="noStrike" kern="1200" baseline="0" dirty="0">
                          <a:solidFill>
                            <a:schemeClr val="tx1"/>
                          </a:solidFill>
                          <a:latin typeface="+mn-lt"/>
                          <a:ea typeface="+mn-ea"/>
                          <a:cs typeface="+mn-cs"/>
                        </a:rPr>
                        <a:t>, Monika </a:t>
                      </a:r>
                      <a:r>
                        <a:rPr lang="en-IN" sz="1300" b="0" i="0" u="none" strike="noStrike" kern="1200" baseline="0" dirty="0" err="1">
                          <a:solidFill>
                            <a:schemeClr val="tx1"/>
                          </a:solidFill>
                          <a:latin typeface="+mn-lt"/>
                          <a:ea typeface="+mn-ea"/>
                          <a:cs typeface="+mn-cs"/>
                        </a:rPr>
                        <a:t>Raghorte</a:t>
                      </a:r>
                      <a:r>
                        <a:rPr lang="en-IN" sz="1300" b="0" i="0" u="none" strike="noStrike" kern="1200" baseline="0" dirty="0">
                          <a:solidFill>
                            <a:schemeClr val="tx1"/>
                          </a:solidFill>
                          <a:latin typeface="+mn-lt"/>
                          <a:ea typeface="+mn-ea"/>
                          <a:cs typeface="+mn-cs"/>
                        </a:rPr>
                        <a:t>, Aishwarya </a:t>
                      </a:r>
                      <a:r>
                        <a:rPr lang="en-IN" sz="1300" b="0" i="0" u="none" strike="noStrike" kern="1200" baseline="0" dirty="0" err="1">
                          <a:solidFill>
                            <a:schemeClr val="tx1"/>
                          </a:solidFill>
                          <a:latin typeface="+mn-lt"/>
                          <a:ea typeface="+mn-ea"/>
                          <a:cs typeface="+mn-cs"/>
                        </a:rPr>
                        <a:t>Bhisikar</a:t>
                      </a:r>
                      <a:r>
                        <a:rPr lang="en-IN" sz="1300" b="0" i="0" u="none" strike="noStrike" kern="1200" baseline="0" dirty="0">
                          <a:solidFill>
                            <a:schemeClr val="tx1"/>
                          </a:solidFill>
                          <a:latin typeface="+mn-lt"/>
                          <a:ea typeface="+mn-ea"/>
                          <a:cs typeface="+mn-cs"/>
                        </a:rPr>
                        <a:t>, Anup </a:t>
                      </a:r>
                      <a:r>
                        <a:rPr lang="en-IN" sz="1300" b="0" i="0" u="none" strike="noStrike" kern="1200" baseline="0" dirty="0" err="1">
                          <a:solidFill>
                            <a:schemeClr val="tx1"/>
                          </a:solidFill>
                          <a:latin typeface="+mn-lt"/>
                          <a:ea typeface="+mn-ea"/>
                          <a:cs typeface="+mn-cs"/>
                        </a:rPr>
                        <a:t>Bhange</a:t>
                      </a:r>
                      <a:r>
                        <a:rPr lang="en-IN" sz="1300" b="0" i="0" u="none" strike="noStrike" kern="1200" baseline="0" dirty="0">
                          <a:solidFill>
                            <a:schemeClr val="tx1"/>
                          </a:solidFill>
                          <a:latin typeface="+mn-lt"/>
                          <a:ea typeface="+mn-ea"/>
                          <a:cs typeface="+mn-cs"/>
                        </a:rPr>
                        <a:t> </a:t>
                      </a:r>
                      <a:r>
                        <a:rPr lang="en-IN" sz="1300" dirty="0">
                          <a:solidFill>
                            <a:schemeClr val="tx1"/>
                          </a:solidFill>
                          <a:effectLst/>
                        </a:rPr>
                        <a:t> </a:t>
                      </a:r>
                      <a:endParaRPr lang="en-IN" sz="1300"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1300" b="0" i="0" u="none" strike="noStrike" kern="1200" baseline="0" dirty="0">
                          <a:solidFill>
                            <a:schemeClr val="tx1"/>
                          </a:solidFill>
                          <a:latin typeface="+mn-lt"/>
                          <a:ea typeface="+mn-ea"/>
                          <a:cs typeface="+mn-cs"/>
                        </a:rPr>
                        <a:t>Artificial intelligence technologies are beginning to be actively used in human life, this is facilitated by the appearance and wide dissemination of the Internet of Things (IOT). Autonomous devices are becoming smarter in their way to interact with both a human and themselves. </a:t>
                      </a:r>
                      <a:r>
                        <a:rPr lang="en-IN" sz="1300" dirty="0">
                          <a:solidFill>
                            <a:schemeClr val="tx1"/>
                          </a:solidFill>
                          <a:effectLst/>
                        </a:rPr>
                        <a:t> </a:t>
                      </a:r>
                      <a:endParaRPr lang="en-IN" sz="1300"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300"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2019</a:t>
                      </a:r>
                      <a:endParaRPr lang="en-IN" sz="1300"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17492454"/>
                  </a:ext>
                </a:extLst>
              </a:tr>
            </a:tbl>
          </a:graphicData>
        </a:graphic>
      </p:graphicFrame>
    </p:spTree>
    <p:extLst>
      <p:ext uri="{BB962C8B-B14F-4D97-AF65-F5344CB8AC3E}">
        <p14:creationId xmlns:p14="http://schemas.microsoft.com/office/powerpoint/2010/main" val="4144063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B1656-0F89-4B7E-ADC7-536BC57D67FF}"/>
              </a:ext>
            </a:extLst>
          </p:cNvPr>
          <p:cNvSpPr>
            <a:spLocks noGrp="1"/>
          </p:cNvSpPr>
          <p:nvPr>
            <p:ph type="title"/>
          </p:nvPr>
        </p:nvSpPr>
        <p:spPr/>
        <p:txBody>
          <a:bodyPr>
            <a:normAutofit fontScale="90000"/>
          </a:bodyPr>
          <a:lstStyle/>
          <a:p>
            <a:r>
              <a:rPr lang="en-US" dirty="0">
                <a:solidFill>
                  <a:schemeClr val="accent2">
                    <a:lumMod val="75000"/>
                  </a:schemeClr>
                </a:solidFill>
              </a:rPr>
              <a:t>LITERATURE SURVEY: EXISTING SYSTEM</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5D629A29-E030-4A7F-8712-CF00AD8CAC6A}"/>
              </a:ext>
            </a:extLst>
          </p:cNvPr>
          <p:cNvSpPr>
            <a:spLocks noGrp="1"/>
          </p:cNvSpPr>
          <p:nvPr>
            <p:ph idx="1"/>
          </p:nvPr>
        </p:nvSpPr>
        <p:spPr/>
        <p:txBody>
          <a:bodyPr>
            <a:normAutofit fontScale="85000" lnSpcReduction="20000"/>
          </a:bodyPr>
          <a:lstStyle/>
          <a:p>
            <a:pPr marL="36900" indent="0">
              <a:buNone/>
            </a:pPr>
            <a:r>
              <a:rPr lang="en-US" sz="2200" dirty="0">
                <a:effectLst/>
                <a:latin typeface="Times New Roman" panose="02020603050405020304" pitchFamily="18" charset="0"/>
                <a:ea typeface="Times New Roman" panose="02020603050405020304" pitchFamily="18" charset="0"/>
              </a:rPr>
              <a:t>We are still far away from understanding the genuine capability of speech recognition technology. This applies both to the refinement of the innovation itself and to its coordination into our lives.</a:t>
            </a:r>
          </a:p>
          <a:p>
            <a:pPr marL="36900" indent="0">
              <a:buNone/>
            </a:pPr>
            <a:endParaRPr lang="en-IN" dirty="0">
              <a:effectLst/>
              <a:latin typeface="Times New Roman" panose="02020603050405020304" pitchFamily="18" charset="0"/>
              <a:ea typeface="Times New Roman" panose="02020603050405020304" pitchFamily="18" charset="0"/>
            </a:endParaRPr>
          </a:p>
          <a:p>
            <a:pPr marL="36900" indent="0">
              <a:buNone/>
            </a:pPr>
            <a:r>
              <a:rPr lang="en-IN" sz="2200" b="1" dirty="0">
                <a:latin typeface="Times New Roman" panose="02020603050405020304" pitchFamily="18" charset="0"/>
                <a:cs typeface="Times New Roman" panose="02020603050405020304" pitchFamily="18" charset="0"/>
              </a:rPr>
              <a:t>Limitations : - </a:t>
            </a:r>
          </a:p>
          <a:p>
            <a:pPr>
              <a:buFont typeface="Wingdings" panose="05000000000000000000" pitchFamily="2" charset="2"/>
              <a:buChar char="Ø"/>
            </a:pPr>
            <a:r>
              <a:rPr lang="en-IN" sz="2200" dirty="0"/>
              <a:t>Usage statistics and user data are sent to the developer</a:t>
            </a:r>
          </a:p>
          <a:p>
            <a:pPr>
              <a:buFont typeface="Wingdings" panose="05000000000000000000" pitchFamily="2" charset="2"/>
              <a:buChar char="Ø"/>
            </a:pPr>
            <a:endParaRPr lang="en-IN" sz="2200" dirty="0"/>
          </a:p>
          <a:p>
            <a:pPr>
              <a:buFont typeface="Wingdings" panose="05000000000000000000" pitchFamily="2" charset="2"/>
              <a:buChar char="Ø"/>
            </a:pPr>
            <a:r>
              <a:rPr lang="en-IN" sz="2200" dirty="0"/>
              <a:t>Installation required</a:t>
            </a:r>
          </a:p>
          <a:p>
            <a:pPr>
              <a:buFont typeface="Wingdings" panose="05000000000000000000" pitchFamily="2" charset="2"/>
              <a:buChar char="Ø"/>
            </a:pPr>
            <a:endParaRPr lang="en-IN" sz="2200" dirty="0"/>
          </a:p>
          <a:p>
            <a:pPr>
              <a:buFont typeface="Wingdings" panose="05000000000000000000" pitchFamily="2" charset="2"/>
              <a:buChar char="Ø"/>
            </a:pPr>
            <a:r>
              <a:rPr lang="en-IN" sz="2200" dirty="0"/>
              <a:t>User cannot edit or change the modules</a:t>
            </a:r>
          </a:p>
          <a:p>
            <a:pPr marL="36900" indent="0">
              <a:buNone/>
            </a:pPr>
            <a:endParaRPr lang="en-IN" sz="2200" dirty="0"/>
          </a:p>
          <a:p>
            <a:pPr>
              <a:buFont typeface="Wingdings" panose="05000000000000000000" pitchFamily="2" charset="2"/>
              <a:buChar char="Ø"/>
            </a:pPr>
            <a:r>
              <a:rPr lang="en-IN" sz="2200" dirty="0"/>
              <a:t>Not a free Software</a:t>
            </a:r>
          </a:p>
          <a:p>
            <a:endParaRPr lang="en-IN" dirty="0"/>
          </a:p>
        </p:txBody>
      </p:sp>
    </p:spTree>
    <p:extLst>
      <p:ext uri="{BB962C8B-B14F-4D97-AF65-F5344CB8AC3E}">
        <p14:creationId xmlns:p14="http://schemas.microsoft.com/office/powerpoint/2010/main" val="30811221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7023227-530E-4024-91EF-312A851A758C}">
  <ds:schemaRefs>
    <ds:schemaRef ds:uri="http://schemas.microsoft.com/office/2006/documentManagement/types"/>
    <ds:schemaRef ds:uri="http://www.w3.org/XML/1998/namespace"/>
    <ds:schemaRef ds:uri="http://schemas.microsoft.com/office/2006/metadata/properties"/>
    <ds:schemaRef ds:uri="16c05727-aa75-4e4a-9b5f-8a80a1165891"/>
    <ds:schemaRef ds:uri="http://purl.org/dc/elements/1.1/"/>
    <ds:schemaRef ds:uri="http://purl.org/dc/terms/"/>
    <ds:schemaRef ds:uri="71af3243-3dd4-4a8d-8c0d-dd76da1f02a5"/>
    <ds:schemaRef ds:uri="http://schemas.openxmlformats.org/package/2006/metadata/core-properties"/>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627C19A7-3107-4CB2-BD0D-F7C79BE028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3315AA3-EAE3-44ED-8368-BAC2FFFB481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Slate</Template>
  <TotalTime>2528</TotalTime>
  <Words>1579</Words>
  <Application>Microsoft Office PowerPoint</Application>
  <PresentationFormat>Widescreen</PresentationFormat>
  <Paragraphs>215</Paragraphs>
  <Slides>28</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28</vt:i4>
      </vt:variant>
    </vt:vector>
  </HeadingPairs>
  <TitlesOfParts>
    <vt:vector size="39" baseType="lpstr">
      <vt:lpstr>Arial</vt:lpstr>
      <vt:lpstr>Calibri</vt:lpstr>
      <vt:lpstr>Calisto MT</vt:lpstr>
      <vt:lpstr>Calisto MT (Heading)</vt:lpstr>
      <vt:lpstr>Calisto MT (Headings)</vt:lpstr>
      <vt:lpstr>Corbel</vt:lpstr>
      <vt:lpstr>Times New Roman</vt:lpstr>
      <vt:lpstr>Wingdings</vt:lpstr>
      <vt:lpstr>Wingdings 2</vt:lpstr>
      <vt:lpstr>Parallax</vt:lpstr>
      <vt:lpstr>Slate</vt:lpstr>
      <vt:lpstr>PowerPoint Presentation</vt:lpstr>
      <vt:lpstr>CONTENTS</vt:lpstr>
      <vt:lpstr>ACKNOWLEDGEMENT</vt:lpstr>
      <vt:lpstr>ABSTRACT</vt:lpstr>
      <vt:lpstr>PROBLEM STATEMENT</vt:lpstr>
      <vt:lpstr>INTRODUCTION</vt:lpstr>
      <vt:lpstr>AIM AND OBJECTIVES</vt:lpstr>
      <vt:lpstr>LITERATURE SURVEY</vt:lpstr>
      <vt:lpstr>LITERATURE SURVEY: EXISTING SYSTEM</vt:lpstr>
      <vt:lpstr>LITERATURE SURVEY: PROPOSED SYSTEM</vt:lpstr>
      <vt:lpstr>SYSTEM REQUIREMENT </vt:lpstr>
      <vt:lpstr>PROJECT WALKTHROUGH: USE CASE DIAGRAM</vt:lpstr>
      <vt:lpstr>PROJECT WALKTHROUGH: FLOWCHART</vt:lpstr>
      <vt:lpstr>PROJECT WALKTHROUGH: MODULES, PACKAGES AND APIs</vt:lpstr>
      <vt:lpstr>PROJECT WALKTHROUGH: SNAPSHOTS</vt:lpstr>
      <vt:lpstr>PROJECT WALKTHROUGH: SNAPSHOTS</vt:lpstr>
      <vt:lpstr>PROJECT WALKTHROUGH: SNAPSHOTS</vt:lpstr>
      <vt:lpstr>PROJECT WALKTHROUGH: SNAPSHOTS</vt:lpstr>
      <vt:lpstr>PROJECT WALKTHROUGH: SNAPSHOTS</vt:lpstr>
      <vt:lpstr>PROJECT WALKTHROUGH: SNAPSHOTS</vt:lpstr>
      <vt:lpstr>PROJECT WALKTHROUGH: SNAPSHOTS</vt:lpstr>
      <vt:lpstr>PROJECT WALKTHROUGH: SNAPSHOTS</vt:lpstr>
      <vt:lpstr>PROJECT WALKTHROUGH: SNAPSHOTS</vt:lpstr>
      <vt:lpstr>PROJECT WALKTHROUGH: SNAPSHOTS</vt:lpstr>
      <vt:lpstr>FUTURE SCOPE</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Yadav</dc:creator>
  <cp:lastModifiedBy>Abhishek Yadav</cp:lastModifiedBy>
  <cp:revision>62</cp:revision>
  <dcterms:created xsi:type="dcterms:W3CDTF">2021-05-08T06:51:40Z</dcterms:created>
  <dcterms:modified xsi:type="dcterms:W3CDTF">2021-05-15T15:16:55Z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