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F6FF3-FB1F-4F73-AA83-FDBCD2140907}" type="datetimeFigureOut">
              <a:rPr lang="en-US" smtClean="0"/>
              <a:t>8/22/2014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0BC30-FAB4-4FD9-AB86-2DCC7E151CB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67600" y="217170"/>
            <a:ext cx="1567433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smtClean="0"/>
              <a:t>ww</a:t>
            </a:r>
            <a:r>
              <a:rPr spc="-45" smtClean="0"/>
              <a:t>w</a:t>
            </a:r>
            <a:r>
              <a:rPr spc="-10" smtClean="0"/>
              <a:t>.</a:t>
            </a:r>
            <a:r>
              <a:rPr lang="en-IN" spc="-10" dirty="0" err="1" smtClean="0"/>
              <a:t>Hadoop</a:t>
            </a:r>
            <a:r>
              <a:rPr smtClean="0"/>
              <a:t>.</a:t>
            </a:r>
            <a:r>
              <a:rPr spc="-10" smtClean="0"/>
              <a:t>in/hadoop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8/22/2014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8169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smtClean="0"/>
              <a:t>ww</a:t>
            </a:r>
            <a:r>
              <a:rPr spc="-45" smtClean="0"/>
              <a:t>w</a:t>
            </a:r>
            <a:r>
              <a:rPr spc="-10" smtClean="0"/>
              <a:t>.</a:t>
            </a:r>
            <a:r>
              <a:rPr lang="en-IN" spc="-10" dirty="0" err="1" smtClean="0"/>
              <a:t>Hadoop</a:t>
            </a:r>
            <a:r>
              <a:rPr smtClean="0"/>
              <a:t>.</a:t>
            </a:r>
            <a:r>
              <a:rPr spc="-10" smtClean="0"/>
              <a:t>in/hadoop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8/22/2014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8169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097689"/>
            <a:ext cx="2882900" cy="3359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46370" y="1365251"/>
            <a:ext cx="1850390" cy="2926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smtClean="0"/>
              <a:t>ww</a:t>
            </a:r>
            <a:r>
              <a:rPr spc="-45" smtClean="0"/>
              <a:t>w</a:t>
            </a:r>
            <a:r>
              <a:rPr spc="-10" smtClean="0"/>
              <a:t>.</a:t>
            </a:r>
            <a:r>
              <a:rPr lang="en-IN" spc="-10" dirty="0" err="1" smtClean="0"/>
              <a:t>Hadoop</a:t>
            </a:r>
            <a:r>
              <a:rPr smtClean="0"/>
              <a:t>.</a:t>
            </a:r>
            <a:r>
              <a:rPr spc="-10" smtClean="0"/>
              <a:t>in/hadoop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8/22/2014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smtClean="0"/>
              <a:t>ww</a:t>
            </a:r>
            <a:r>
              <a:rPr spc="-45" smtClean="0"/>
              <a:t>w</a:t>
            </a:r>
            <a:r>
              <a:rPr spc="-10" smtClean="0"/>
              <a:t>.</a:t>
            </a:r>
            <a:r>
              <a:rPr lang="en-IN" spc="-10" dirty="0" err="1" smtClean="0"/>
              <a:t>Hadoop</a:t>
            </a:r>
            <a:r>
              <a:rPr smtClean="0"/>
              <a:t>.</a:t>
            </a:r>
            <a:r>
              <a:rPr spc="-10" smtClean="0"/>
              <a:t>in/hadoop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8/22/2014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10661" y="1234439"/>
            <a:ext cx="3238500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smtClean="0"/>
              <a:t>ww</a:t>
            </a:r>
            <a:r>
              <a:rPr spc="-45" smtClean="0"/>
              <a:t>w</a:t>
            </a:r>
            <a:r>
              <a:rPr spc="-10" smtClean="0"/>
              <a:t>.</a:t>
            </a:r>
            <a:r>
              <a:rPr lang="en-IN" spc="-10" dirty="0" err="1" smtClean="0"/>
              <a:t>Hadoop</a:t>
            </a:r>
            <a:r>
              <a:rPr smtClean="0"/>
              <a:t>.</a:t>
            </a:r>
            <a:r>
              <a:rPr spc="-10" smtClean="0"/>
              <a:t>in/hadoop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8/22/2014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285686"/>
            <a:ext cx="8224519" cy="35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491" y="1058588"/>
            <a:ext cx="8129016" cy="1859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smtClean="0"/>
              <a:t>ww</a:t>
            </a:r>
            <a:r>
              <a:rPr spc="-45" smtClean="0"/>
              <a:t>w</a:t>
            </a:r>
            <a:r>
              <a:rPr spc="-10" smtClean="0"/>
              <a:t>.</a:t>
            </a:r>
            <a:r>
              <a:rPr lang="en-IN" spc="-10" dirty="0" err="1" smtClean="0"/>
              <a:t>Hadoop</a:t>
            </a:r>
            <a:r>
              <a:rPr smtClean="0"/>
              <a:t>.</a:t>
            </a:r>
            <a:r>
              <a:rPr spc="-10" smtClean="0"/>
              <a:t>in/hadoop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8/22/2014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92" y="4854872"/>
            <a:ext cx="6267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03.png"/><Relationship Id="rId4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jpeg"/><Relationship Id="rId4" Type="http://schemas.openxmlformats.org/officeDocument/2006/relationships/hyperlink" Target="http://wiki.apache.org/hadoop/PoweredBy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hyperlink" Target="http://www.edureka.in/hadoop" TargetMode="External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dureka.in/hadoop" TargetMode="Externa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dureka.in/hadoop" TargetMode="External"/><Relationship Id="rId4" Type="http://schemas.openxmlformats.org/officeDocument/2006/relationships/image" Target="../media/image1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reka.in/hadoop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34.pn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hyperlink" Target="http://www.edureka.in/hadoo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r1.1.2/core-default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dureka.in/hadoop" TargetMode="External"/><Relationship Id="rId5" Type="http://schemas.openxmlformats.org/officeDocument/2006/relationships/hyperlink" Target="http://hadoop.apache.org/docs/r1.1.2/hdfs-default.html" TargetMode="External"/><Relationship Id="rId4" Type="http://schemas.openxmlformats.org/officeDocument/2006/relationships/hyperlink" Target="http://hadoop.apache.org/docs/r1.1.2/mapred-default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dureka.in/hadoop" TargetMode="Externa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34.png"/><Relationship Id="rId7" Type="http://schemas.openxmlformats.org/officeDocument/2006/relationships/image" Target="../media/image1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hyperlink" Target="http://www.edureka.in/hadoop" TargetMode="External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62.png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63.png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64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65.png"/><Relationship Id="rId4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66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67.png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hyperlink" Target="http://www.edureka.in/hadoop" TargetMode="External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78.png"/><Relationship Id="rId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79.png"/><Relationship Id="rId4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dureka.in/hadoop" TargetMode="External"/><Relationship Id="rId4" Type="http://schemas.openxmlformats.org/officeDocument/2006/relationships/image" Target="../media/image1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dureka.in/hadoop" TargetMode="External"/><Relationship Id="rId4" Type="http://schemas.openxmlformats.org/officeDocument/2006/relationships/image" Target="../media/image18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dureka.in/hadoop" TargetMode="External"/><Relationship Id="rId4" Type="http://schemas.openxmlformats.org/officeDocument/2006/relationships/image" Target="../media/image18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9" Type="http://schemas.openxmlformats.org/officeDocument/2006/relationships/image" Target="../media/image87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34" Type="http://schemas.openxmlformats.org/officeDocument/2006/relationships/image" Target="../media/image82.png"/><Relationship Id="rId42" Type="http://schemas.openxmlformats.org/officeDocument/2006/relationships/image" Target="../media/image90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1.png"/><Relationship Id="rId38" Type="http://schemas.openxmlformats.org/officeDocument/2006/relationships/image" Target="../media/image86.png"/><Relationship Id="rId46" Type="http://schemas.openxmlformats.org/officeDocument/2006/relationships/image" Target="../media/image9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41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80.png"/><Relationship Id="rId37" Type="http://schemas.openxmlformats.org/officeDocument/2006/relationships/image" Target="../media/image85.png"/><Relationship Id="rId40" Type="http://schemas.openxmlformats.org/officeDocument/2006/relationships/image" Target="../media/image88.png"/><Relationship Id="rId45" Type="http://schemas.openxmlformats.org/officeDocument/2006/relationships/image" Target="../media/image93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36" Type="http://schemas.openxmlformats.org/officeDocument/2006/relationships/image" Target="../media/image84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31" Type="http://schemas.openxmlformats.org/officeDocument/2006/relationships/image" Target="../media/image79.png"/><Relationship Id="rId44" Type="http://schemas.openxmlformats.org/officeDocument/2006/relationships/image" Target="../media/image92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Relationship Id="rId35" Type="http://schemas.openxmlformats.org/officeDocument/2006/relationships/image" Target="../media/image83.png"/><Relationship Id="rId43" Type="http://schemas.openxmlformats.org/officeDocument/2006/relationships/image" Target="../media/image9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10" Type="http://schemas.openxmlformats.org/officeDocument/2006/relationships/hyperlink" Target="http://www.edureka.in/hadoop" TargetMode="External"/><Relationship Id="rId4" Type="http://schemas.openxmlformats.org/officeDocument/2006/relationships/image" Target="../media/image191.png"/><Relationship Id="rId9" Type="http://schemas.openxmlformats.org/officeDocument/2006/relationships/image" Target="../media/image19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hyperlink" Target="http://www.edureka.in/hadoop" TargetMode="External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12" Type="http://schemas.openxmlformats.org/officeDocument/2006/relationships/image" Target="../media/image19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0.png"/><Relationship Id="rId5" Type="http://schemas.openxmlformats.org/officeDocument/2006/relationships/image" Target="../media/image193.png"/><Relationship Id="rId10" Type="http://schemas.openxmlformats.org/officeDocument/2006/relationships/image" Target="../media/image198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3.png"/><Relationship Id="rId18" Type="http://schemas.openxmlformats.org/officeDocument/2006/relationships/image" Target="../media/image206.png"/><Relationship Id="rId3" Type="http://schemas.openxmlformats.org/officeDocument/2006/relationships/image" Target="../media/image200.png"/><Relationship Id="rId7" Type="http://schemas.openxmlformats.org/officeDocument/2006/relationships/image" Target="../media/image195.png"/><Relationship Id="rId12" Type="http://schemas.openxmlformats.org/officeDocument/2006/relationships/image" Target="../media/image202.png"/><Relationship Id="rId17" Type="http://schemas.openxmlformats.org/officeDocument/2006/relationships/image" Target="../media/image205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201.png"/><Relationship Id="rId5" Type="http://schemas.openxmlformats.org/officeDocument/2006/relationships/image" Target="../media/image193.png"/><Relationship Id="rId15" Type="http://schemas.openxmlformats.org/officeDocument/2006/relationships/image" Target="../media/image190.png"/><Relationship Id="rId10" Type="http://schemas.openxmlformats.org/officeDocument/2006/relationships/image" Target="../media/image198.png"/><Relationship Id="rId19" Type="http://schemas.openxmlformats.org/officeDocument/2006/relationships/hyperlink" Target="http://www.edureka.in/hadoop" TargetMode="External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3.png"/><Relationship Id="rId18" Type="http://schemas.openxmlformats.org/officeDocument/2006/relationships/image" Target="../media/image206.png"/><Relationship Id="rId3" Type="http://schemas.openxmlformats.org/officeDocument/2006/relationships/image" Target="../media/image200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2.png"/><Relationship Id="rId17" Type="http://schemas.openxmlformats.org/officeDocument/2006/relationships/image" Target="../media/image205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99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201.png"/><Relationship Id="rId5" Type="http://schemas.openxmlformats.org/officeDocument/2006/relationships/image" Target="../media/image193.png"/><Relationship Id="rId15" Type="http://schemas.openxmlformats.org/officeDocument/2006/relationships/image" Target="../media/image190.png"/><Relationship Id="rId23" Type="http://schemas.openxmlformats.org/officeDocument/2006/relationships/hyperlink" Target="http://www.edureka.in/hadoop" TargetMode="External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4.png"/><Relationship Id="rId22" Type="http://schemas.openxmlformats.org/officeDocument/2006/relationships/image" Target="../media/image2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211.png"/><Relationship Id="rId4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212.png"/><Relationship Id="rId4" Type="http://schemas.openxmlformats.org/officeDocument/2006/relationships/image" Target="../media/image9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213.png"/><Relationship Id="rId4" Type="http://schemas.openxmlformats.org/officeDocument/2006/relationships/image" Target="../media/image9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214.png"/><Relationship Id="rId4" Type="http://schemas.openxmlformats.org/officeDocument/2006/relationships/image" Target="../media/image9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image" Target="../media/image224.png"/><Relationship Id="rId18" Type="http://schemas.openxmlformats.org/officeDocument/2006/relationships/image" Target="../media/image229.png"/><Relationship Id="rId3" Type="http://schemas.openxmlformats.org/officeDocument/2006/relationships/hyperlink" Target="http://www.edureka.in/hadoop" TargetMode="External"/><Relationship Id="rId21" Type="http://schemas.openxmlformats.org/officeDocument/2006/relationships/image" Target="../media/image232.png"/><Relationship Id="rId7" Type="http://schemas.openxmlformats.org/officeDocument/2006/relationships/image" Target="../media/image218.png"/><Relationship Id="rId12" Type="http://schemas.openxmlformats.org/officeDocument/2006/relationships/image" Target="../media/image223.png"/><Relationship Id="rId17" Type="http://schemas.openxmlformats.org/officeDocument/2006/relationships/image" Target="../media/image228.png"/><Relationship Id="rId25" Type="http://schemas.openxmlformats.org/officeDocument/2006/relationships/image" Target="../media/image236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227.png"/><Relationship Id="rId20" Type="http://schemas.openxmlformats.org/officeDocument/2006/relationships/image" Target="../media/image2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7.jpeg"/><Relationship Id="rId11" Type="http://schemas.openxmlformats.org/officeDocument/2006/relationships/image" Target="../media/image222.png"/><Relationship Id="rId24" Type="http://schemas.openxmlformats.org/officeDocument/2006/relationships/image" Target="../media/image235.png"/><Relationship Id="rId5" Type="http://schemas.openxmlformats.org/officeDocument/2006/relationships/image" Target="../media/image216.png"/><Relationship Id="rId15" Type="http://schemas.openxmlformats.org/officeDocument/2006/relationships/image" Target="../media/image226.png"/><Relationship Id="rId23" Type="http://schemas.openxmlformats.org/officeDocument/2006/relationships/image" Target="../media/image234.png"/><Relationship Id="rId10" Type="http://schemas.openxmlformats.org/officeDocument/2006/relationships/image" Target="../media/image221.png"/><Relationship Id="rId19" Type="http://schemas.openxmlformats.org/officeDocument/2006/relationships/image" Target="../media/image230.png"/><Relationship Id="rId4" Type="http://schemas.openxmlformats.org/officeDocument/2006/relationships/image" Target="../media/image215.png"/><Relationship Id="rId9" Type="http://schemas.openxmlformats.org/officeDocument/2006/relationships/image" Target="../media/image220.png"/><Relationship Id="rId14" Type="http://schemas.openxmlformats.org/officeDocument/2006/relationships/image" Target="../media/image225.png"/><Relationship Id="rId22" Type="http://schemas.openxmlformats.org/officeDocument/2006/relationships/image" Target="../media/image23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10" Type="http://schemas.openxmlformats.org/officeDocument/2006/relationships/hyperlink" Target="http://www.edureka.in/hadoop" TargetMode="External"/><Relationship Id="rId4" Type="http://schemas.openxmlformats.org/officeDocument/2006/relationships/image" Target="../media/image238.png"/><Relationship Id="rId9" Type="http://schemas.openxmlformats.org/officeDocument/2006/relationships/image" Target="../media/image2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13" Type="http://schemas.openxmlformats.org/officeDocument/2006/relationships/image" Target="../media/image254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12" Type="http://schemas.openxmlformats.org/officeDocument/2006/relationships/image" Target="../media/image253.png"/><Relationship Id="rId1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7.png"/><Relationship Id="rId11" Type="http://schemas.openxmlformats.org/officeDocument/2006/relationships/image" Target="../media/image252.png"/><Relationship Id="rId5" Type="http://schemas.openxmlformats.org/officeDocument/2006/relationships/image" Target="../media/image246.png"/><Relationship Id="rId15" Type="http://schemas.openxmlformats.org/officeDocument/2006/relationships/image" Target="../media/image256.png"/><Relationship Id="rId10" Type="http://schemas.openxmlformats.org/officeDocument/2006/relationships/image" Target="../media/image251.png"/><Relationship Id="rId4" Type="http://schemas.openxmlformats.org/officeDocument/2006/relationships/image" Target="../media/image245.png"/><Relationship Id="rId9" Type="http://schemas.openxmlformats.org/officeDocument/2006/relationships/image" Target="../media/image250.png"/><Relationship Id="rId14" Type="http://schemas.openxmlformats.org/officeDocument/2006/relationships/image" Target="../media/image25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dureka.in/hadoop" TargetMode="External"/><Relationship Id="rId4" Type="http://schemas.openxmlformats.org/officeDocument/2006/relationships/hyperlink" Target="http://hadoop.apache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259.png"/><Relationship Id="rId4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260.png"/><Relationship Id="rId4" Type="http://schemas.openxmlformats.org/officeDocument/2006/relationships/image" Target="../media/image9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.png"/><Relationship Id="rId5" Type="http://schemas.openxmlformats.org/officeDocument/2006/relationships/image" Target="../media/image262.png"/><Relationship Id="rId4" Type="http://schemas.openxmlformats.org/officeDocument/2006/relationships/image" Target="../media/image26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264.png"/><Relationship Id="rId4" Type="http://schemas.openxmlformats.org/officeDocument/2006/relationships/image" Target="../media/image9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ureka.in/hadoop" TargetMode="External"/><Relationship Id="rId3" Type="http://schemas.openxmlformats.org/officeDocument/2006/relationships/image" Target="../media/image265.jpeg"/><Relationship Id="rId7" Type="http://schemas.openxmlformats.org/officeDocument/2006/relationships/image" Target="../media/image26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dureka.in/hadoop" TargetMode="External"/><Relationship Id="rId5" Type="http://schemas.openxmlformats.org/officeDocument/2006/relationships/image" Target="../media/image272.png"/><Relationship Id="rId4" Type="http://schemas.openxmlformats.org/officeDocument/2006/relationships/image" Target="../media/image27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13" Type="http://schemas.openxmlformats.org/officeDocument/2006/relationships/image" Target="../media/image283.png"/><Relationship Id="rId18" Type="http://schemas.openxmlformats.org/officeDocument/2006/relationships/image" Target="../media/image287.png"/><Relationship Id="rId3" Type="http://schemas.openxmlformats.org/officeDocument/2006/relationships/image" Target="../media/image273.png"/><Relationship Id="rId21" Type="http://schemas.openxmlformats.org/officeDocument/2006/relationships/image" Target="../media/image290.png"/><Relationship Id="rId7" Type="http://schemas.openxmlformats.org/officeDocument/2006/relationships/image" Target="../media/image277.png"/><Relationship Id="rId12" Type="http://schemas.openxmlformats.org/officeDocument/2006/relationships/image" Target="../media/image282.png"/><Relationship Id="rId17" Type="http://schemas.openxmlformats.org/officeDocument/2006/relationships/image" Target="../media/image286.png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285.png"/><Relationship Id="rId20" Type="http://schemas.openxmlformats.org/officeDocument/2006/relationships/image" Target="../media/image2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6.png"/><Relationship Id="rId11" Type="http://schemas.openxmlformats.org/officeDocument/2006/relationships/image" Target="../media/image281.png"/><Relationship Id="rId5" Type="http://schemas.openxmlformats.org/officeDocument/2006/relationships/image" Target="../media/image275.png"/><Relationship Id="rId15" Type="http://schemas.openxmlformats.org/officeDocument/2006/relationships/image" Target="../media/image284.png"/><Relationship Id="rId23" Type="http://schemas.openxmlformats.org/officeDocument/2006/relationships/hyperlink" Target="http://www.edureka.in/hadoop" TargetMode="External"/><Relationship Id="rId10" Type="http://schemas.openxmlformats.org/officeDocument/2006/relationships/image" Target="../media/image280.png"/><Relationship Id="rId19" Type="http://schemas.openxmlformats.org/officeDocument/2006/relationships/image" Target="../media/image288.png"/><Relationship Id="rId4" Type="http://schemas.openxmlformats.org/officeDocument/2006/relationships/image" Target="../media/image274.png"/><Relationship Id="rId9" Type="http://schemas.openxmlformats.org/officeDocument/2006/relationships/image" Target="../media/image279.png"/><Relationship Id="rId14" Type="http://schemas.openxmlformats.org/officeDocument/2006/relationships/image" Target="../media/image221.png"/><Relationship Id="rId22" Type="http://schemas.openxmlformats.org/officeDocument/2006/relationships/image" Target="../media/image29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84.png"/><Relationship Id="rId18" Type="http://schemas.openxmlformats.org/officeDocument/2006/relationships/image" Target="../media/image302.png"/><Relationship Id="rId3" Type="http://schemas.openxmlformats.org/officeDocument/2006/relationships/image" Target="../media/image292.png"/><Relationship Id="rId21" Type="http://schemas.openxmlformats.org/officeDocument/2006/relationships/image" Target="../media/image304.png"/><Relationship Id="rId7" Type="http://schemas.openxmlformats.org/officeDocument/2006/relationships/image" Target="../media/image279.png"/><Relationship Id="rId12" Type="http://schemas.openxmlformats.org/officeDocument/2006/relationships/image" Target="../media/image298.png"/><Relationship Id="rId17" Type="http://schemas.openxmlformats.org/officeDocument/2006/relationships/image" Target="../media/image301.png"/><Relationship Id="rId2" Type="http://schemas.openxmlformats.org/officeDocument/2006/relationships/notesSlide" Target="../notesSlides/notesSlide59.xml"/><Relationship Id="rId16" Type="http://schemas.openxmlformats.org/officeDocument/2006/relationships/image" Target="../media/image300.png"/><Relationship Id="rId20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11" Type="http://schemas.openxmlformats.org/officeDocument/2006/relationships/image" Target="../media/image297.png"/><Relationship Id="rId5" Type="http://schemas.openxmlformats.org/officeDocument/2006/relationships/image" Target="../media/image294.png"/><Relationship Id="rId15" Type="http://schemas.openxmlformats.org/officeDocument/2006/relationships/image" Target="../media/image299.png"/><Relationship Id="rId23" Type="http://schemas.openxmlformats.org/officeDocument/2006/relationships/hyperlink" Target="http://www.edureka.in/hadoop" TargetMode="External"/><Relationship Id="rId10" Type="http://schemas.openxmlformats.org/officeDocument/2006/relationships/image" Target="../media/image282.png"/><Relationship Id="rId19" Type="http://schemas.openxmlformats.org/officeDocument/2006/relationships/image" Target="../media/image291.png"/><Relationship Id="rId4" Type="http://schemas.openxmlformats.org/officeDocument/2006/relationships/image" Target="../media/image293.png"/><Relationship Id="rId9" Type="http://schemas.openxmlformats.org/officeDocument/2006/relationships/image" Target="../media/image296.png"/><Relationship Id="rId14" Type="http://schemas.openxmlformats.org/officeDocument/2006/relationships/image" Target="../media/image285.png"/><Relationship Id="rId22" Type="http://schemas.openxmlformats.org/officeDocument/2006/relationships/image" Target="../media/image30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9.png"/><Relationship Id="rId4" Type="http://schemas.openxmlformats.org/officeDocument/2006/relationships/image" Target="../media/image9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3" Type="http://schemas.openxmlformats.org/officeDocument/2006/relationships/hyperlink" Target="http://hadoop.apache.org/docs/r0.19.1/cluster_setup.html" TargetMode="External"/><Relationship Id="rId7" Type="http://schemas.openxmlformats.org/officeDocument/2006/relationships/hyperlink" Target="http://www.edureka.in/blog/hadoop-cluster-configuration-files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hortonworks.com/HDPDocuments/HDP1/HDP-Win-1.3.0/bk_cluster-planning-guide/content/ch_hardware-recommendations.html" TargetMode="External"/><Relationship Id="rId5" Type="http://schemas.openxmlformats.org/officeDocument/2006/relationships/hyperlink" Target="http://blog.cloudera.com/blog/2013/08/how-to-select-the-right-hardware-for-your-new-hadoop-cluster/" TargetMode="External"/><Relationship Id="rId4" Type="http://schemas.openxmlformats.org/officeDocument/2006/relationships/hyperlink" Target="http://www.edureka.in/blog/install-apache-hadoop-cluster/" TargetMode="External"/><Relationship Id="rId9" Type="http://schemas.openxmlformats.org/officeDocument/2006/relationships/hyperlink" Target="http://www.edureka.in/hadoop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blog/anatomy-of-a-mapredcue-job-in-apache-hadoop/" TargetMode="External"/><Relationship Id="rId7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6.png"/><Relationship Id="rId5" Type="http://schemas.openxmlformats.org/officeDocument/2006/relationships/hyperlink" Target="https://hadoop.apache.org/docs/r1.2.1/hdfs_user_guide.html" TargetMode="External"/><Relationship Id="rId4" Type="http://schemas.openxmlformats.org/officeDocument/2006/relationships/hyperlink" Target="http://www.edureka.in/blog/commissioning-and-decommissioning-nodes-in-a-hadoop-cluster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blog/hadoop-interview-questions-hadoop-cluster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reka.in/hadoo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00.png"/><Relationship Id="rId4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01.png"/><Relationship Id="rId4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02.png"/><Relationship Id="rId4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pc="-35" dirty="0"/>
              <a:t>R</a:t>
            </a:r>
            <a:r>
              <a:rPr spc="-15" dirty="0"/>
              <a:t>evision</a:t>
            </a: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pc="-10" dirty="0"/>
              <a:t>A </a:t>
            </a:r>
            <a:r>
              <a:rPr spc="-145" dirty="0"/>
              <a:t>T</a:t>
            </a:r>
            <a:r>
              <a:rPr spc="-15" dirty="0"/>
              <a:t>ypica</a:t>
            </a:r>
            <a:r>
              <a:rPr spc="-5" dirty="0"/>
              <a:t>l</a:t>
            </a:r>
            <a:r>
              <a:rPr spc="20" dirty="0"/>
              <a:t> </a:t>
            </a:r>
            <a:r>
              <a:rPr spc="-15" dirty="0"/>
              <a:t>Hadoo</a:t>
            </a:r>
            <a:r>
              <a:rPr spc="-10" dirty="0"/>
              <a:t>p</a:t>
            </a:r>
            <a:r>
              <a:rPr spc="15" dirty="0"/>
              <a:t> </a:t>
            </a:r>
            <a:r>
              <a:rPr spc="-10" dirty="0"/>
              <a:t>Cluster</a:t>
            </a: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pc="-15" dirty="0"/>
              <a:t>Hadoo</a:t>
            </a:r>
            <a:r>
              <a:rPr spc="-10" dirty="0"/>
              <a:t>p</a:t>
            </a:r>
            <a:r>
              <a:rPr spc="25" dirty="0"/>
              <a:t> </a:t>
            </a:r>
            <a:r>
              <a:rPr spc="-10" dirty="0"/>
              <a:t>Cluster</a:t>
            </a:r>
            <a:r>
              <a:rPr spc="-15" dirty="0"/>
              <a:t> </a:t>
            </a:r>
            <a:r>
              <a:rPr spc="-10" dirty="0"/>
              <a:t>Configu</a:t>
            </a:r>
            <a:r>
              <a:rPr spc="-30" dirty="0"/>
              <a:t>r</a:t>
            </a:r>
            <a:r>
              <a:rPr spc="-10" dirty="0"/>
              <a:t>ation</a:t>
            </a: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pc="-15" dirty="0"/>
              <a:t>Hadoo</a:t>
            </a:r>
            <a:r>
              <a:rPr spc="-10" dirty="0"/>
              <a:t>p</a:t>
            </a:r>
            <a:r>
              <a:rPr spc="25" dirty="0"/>
              <a:t> </a:t>
            </a:r>
            <a:r>
              <a:rPr spc="-10" dirty="0"/>
              <a:t>Configu</a:t>
            </a:r>
            <a:r>
              <a:rPr spc="-30" dirty="0"/>
              <a:t>r</a:t>
            </a:r>
            <a:r>
              <a:rPr spc="-10" dirty="0"/>
              <a:t>ation</a:t>
            </a:r>
            <a:r>
              <a:rPr spc="-5" dirty="0"/>
              <a:t> </a:t>
            </a:r>
            <a:r>
              <a:rPr spc="-15" dirty="0"/>
              <a:t>Files</a:t>
            </a: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pc="-15" dirty="0"/>
              <a:t>Hadoo</a:t>
            </a:r>
            <a:r>
              <a:rPr spc="-10" dirty="0"/>
              <a:t>p</a:t>
            </a:r>
            <a:r>
              <a:rPr spc="25" dirty="0"/>
              <a:t> </a:t>
            </a:r>
            <a:r>
              <a:rPr spc="-10" dirty="0"/>
              <a:t>Cluster</a:t>
            </a:r>
            <a:r>
              <a:rPr spc="-15" dirty="0"/>
              <a:t> </a:t>
            </a:r>
            <a:r>
              <a:rPr spc="-10" dirty="0"/>
              <a:t>Modes</a:t>
            </a: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pc="-15" dirty="0"/>
              <a:t>Sampl</a:t>
            </a:r>
            <a:r>
              <a:rPr spc="-10" dirty="0"/>
              <a:t>e</a:t>
            </a:r>
            <a:r>
              <a:rPr spc="5" dirty="0"/>
              <a:t> </a:t>
            </a:r>
            <a:r>
              <a:rPr spc="-15" dirty="0"/>
              <a:t>exampl</a:t>
            </a:r>
            <a:r>
              <a:rPr spc="-10" dirty="0"/>
              <a:t>e</a:t>
            </a:r>
            <a:r>
              <a:rPr spc="15" dirty="0"/>
              <a:t> </a:t>
            </a:r>
            <a:r>
              <a:rPr spc="-5" dirty="0"/>
              <a:t>l</a:t>
            </a:r>
            <a:r>
              <a:rPr spc="-10" dirty="0"/>
              <a:t>is</a:t>
            </a:r>
            <a:r>
              <a:rPr spc="-5" dirty="0"/>
              <a:t>t</a:t>
            </a:r>
            <a:r>
              <a:rPr spc="5" dirty="0"/>
              <a:t> </a:t>
            </a:r>
            <a:r>
              <a:rPr spc="-10" dirty="0"/>
              <a:t>in</a:t>
            </a:r>
            <a:r>
              <a:rPr dirty="0"/>
              <a:t> </a:t>
            </a:r>
            <a:r>
              <a:rPr spc="-15" dirty="0"/>
              <a:t>Hadoop</a:t>
            </a: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pc="-10" dirty="0"/>
              <a:t>R</a:t>
            </a:r>
            <a:r>
              <a:rPr spc="-15" dirty="0"/>
              <a:t>u</a:t>
            </a:r>
            <a:r>
              <a:rPr spc="-10" dirty="0"/>
              <a:t>nning</a:t>
            </a:r>
            <a:r>
              <a:rPr spc="-20" dirty="0"/>
              <a:t> </a:t>
            </a:r>
            <a:r>
              <a:rPr spc="-155" dirty="0"/>
              <a:t>T</a:t>
            </a:r>
            <a:r>
              <a:rPr spc="-15" dirty="0"/>
              <a:t>e</a:t>
            </a:r>
            <a:r>
              <a:rPr spc="-30" dirty="0"/>
              <a:t>r</a:t>
            </a:r>
            <a:r>
              <a:rPr spc="-10" dirty="0"/>
              <a:t>agen</a:t>
            </a:r>
            <a:r>
              <a:rPr spc="-5" dirty="0"/>
              <a:t> </a:t>
            </a:r>
            <a:r>
              <a:rPr spc="-10" dirty="0"/>
              <a:t>Example</a:t>
            </a: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pc="-15" dirty="0"/>
              <a:t>Dum</a:t>
            </a:r>
            <a:r>
              <a:rPr spc="-10" dirty="0"/>
              <a:t>p</a:t>
            </a:r>
            <a:r>
              <a:rPr dirty="0"/>
              <a:t> </a:t>
            </a:r>
            <a:r>
              <a:rPr spc="-10" dirty="0"/>
              <a:t>of</a:t>
            </a:r>
            <a:r>
              <a:rPr dirty="0"/>
              <a:t> </a:t>
            </a:r>
            <a:r>
              <a:rPr spc="-10" dirty="0"/>
              <a:t>MR</a:t>
            </a:r>
            <a:r>
              <a:rPr dirty="0"/>
              <a:t> </a:t>
            </a:r>
            <a:r>
              <a:rPr spc="-10" dirty="0"/>
              <a:t>job</a:t>
            </a:r>
          </a:p>
          <a:p>
            <a:pPr marL="279400" indent="-2667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pc="-15" dirty="0"/>
              <a:t>Dat</a:t>
            </a:r>
            <a:r>
              <a:rPr spc="-10" dirty="0"/>
              <a:t>a</a:t>
            </a:r>
            <a:r>
              <a:rPr dirty="0"/>
              <a:t> </a:t>
            </a:r>
            <a:r>
              <a:rPr spc="-10" dirty="0"/>
              <a:t>L</a:t>
            </a:r>
            <a:r>
              <a:rPr spc="-5" dirty="0"/>
              <a:t>o</a:t>
            </a:r>
            <a:r>
              <a:rPr spc="-10" dirty="0"/>
              <a:t>ading</a:t>
            </a:r>
            <a:r>
              <a:rPr spc="5" dirty="0"/>
              <a:t> </a:t>
            </a:r>
            <a:r>
              <a:rPr spc="-155" dirty="0"/>
              <a:t>T</a:t>
            </a:r>
            <a:r>
              <a:rPr spc="-15" dirty="0"/>
              <a:t>e</a:t>
            </a:r>
            <a:r>
              <a:rPr spc="-10" dirty="0"/>
              <a:t>chniques</a:t>
            </a: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lr>
                <a:srgbClr val="252525"/>
              </a:buClr>
              <a:buFont typeface="Wingdings"/>
              <a:buChar char=""/>
              <a:tabLst>
                <a:tab pos="755650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Using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doop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Command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5650" algn="l"/>
              </a:tabLst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FLUME</a:t>
            </a:r>
            <a:endParaRPr sz="1200">
              <a:latin typeface="Tahoma"/>
              <a:cs typeface="Tahoma"/>
            </a:endParaRPr>
          </a:p>
          <a:p>
            <a:pPr marL="755650" lvl="1" indent="-28575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75565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SQOOP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5094" y="1142901"/>
            <a:ext cx="298704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Course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Pr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oj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Pr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oblem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Statement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0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opic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f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75"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4244" y="1805177"/>
            <a:ext cx="4725161" cy="402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4639" y="1885104"/>
            <a:ext cx="44831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TRUE. As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emaining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node ‘</a:t>
            </a:r>
            <a:r>
              <a:rPr sz="1200" spc="-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will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ontain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block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 question.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10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-25" dirty="0"/>
              <a:t>s</a:t>
            </a:r>
            <a:r>
              <a:rPr spc="-45" dirty="0"/>
              <a:t>w</a:t>
            </a:r>
            <a:r>
              <a:rPr spc="-15" dirty="0"/>
              <a:t>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0718" y="3076194"/>
            <a:ext cx="2614422" cy="1556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345" y="3482340"/>
            <a:ext cx="2186178" cy="1155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863" y="3101339"/>
            <a:ext cx="2510790" cy="1452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6682" y="2586989"/>
            <a:ext cx="1636775" cy="551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4410" y="2607945"/>
            <a:ext cx="1478280" cy="411480"/>
          </a:xfrm>
          <a:custGeom>
            <a:avLst/>
            <a:gdLst/>
            <a:ahLst/>
            <a:cxnLst/>
            <a:rect l="l" t="t" r="r" b="b"/>
            <a:pathLst>
              <a:path w="1478280" h="411480">
                <a:moveTo>
                  <a:pt x="64262" y="337185"/>
                </a:moveTo>
                <a:lnTo>
                  <a:pt x="0" y="393192"/>
                </a:lnTo>
                <a:lnTo>
                  <a:pt x="83312" y="410972"/>
                </a:lnTo>
                <a:lnTo>
                  <a:pt x="77770" y="389509"/>
                </a:lnTo>
                <a:lnTo>
                  <a:pt x="64643" y="389509"/>
                </a:lnTo>
                <a:lnTo>
                  <a:pt x="58293" y="365125"/>
                </a:lnTo>
                <a:lnTo>
                  <a:pt x="70651" y="361932"/>
                </a:lnTo>
                <a:lnTo>
                  <a:pt x="64262" y="337185"/>
                </a:lnTo>
                <a:close/>
              </a:path>
              <a:path w="1478280" h="411480">
                <a:moveTo>
                  <a:pt x="70651" y="361932"/>
                </a:moveTo>
                <a:lnTo>
                  <a:pt x="58293" y="365125"/>
                </a:lnTo>
                <a:lnTo>
                  <a:pt x="64643" y="389509"/>
                </a:lnTo>
                <a:lnTo>
                  <a:pt x="76949" y="386329"/>
                </a:lnTo>
                <a:lnTo>
                  <a:pt x="70651" y="361932"/>
                </a:lnTo>
                <a:close/>
              </a:path>
              <a:path w="1478280" h="411480">
                <a:moveTo>
                  <a:pt x="76949" y="386329"/>
                </a:moveTo>
                <a:lnTo>
                  <a:pt x="64643" y="389509"/>
                </a:lnTo>
                <a:lnTo>
                  <a:pt x="77770" y="389509"/>
                </a:lnTo>
                <a:lnTo>
                  <a:pt x="76949" y="386329"/>
                </a:lnTo>
                <a:close/>
              </a:path>
              <a:path w="1478280" h="411480">
                <a:moveTo>
                  <a:pt x="1471676" y="0"/>
                </a:moveTo>
                <a:lnTo>
                  <a:pt x="70651" y="361932"/>
                </a:lnTo>
                <a:lnTo>
                  <a:pt x="76949" y="386329"/>
                </a:lnTo>
                <a:lnTo>
                  <a:pt x="1477899" y="24384"/>
                </a:lnTo>
                <a:lnTo>
                  <a:pt x="14716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8104" y="2586989"/>
            <a:ext cx="1686306" cy="5516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9632" y="2607945"/>
            <a:ext cx="1527175" cy="412115"/>
          </a:xfrm>
          <a:custGeom>
            <a:avLst/>
            <a:gdLst/>
            <a:ahLst/>
            <a:cxnLst/>
            <a:rect l="l" t="t" r="r" b="b"/>
            <a:pathLst>
              <a:path w="1527175" h="412114">
                <a:moveTo>
                  <a:pt x="1450073" y="386933"/>
                </a:moveTo>
                <a:lnTo>
                  <a:pt x="1443863" y="411734"/>
                </a:lnTo>
                <a:lnTo>
                  <a:pt x="1527047" y="393192"/>
                </a:lnTo>
                <a:lnTo>
                  <a:pt x="1523349" y="390017"/>
                </a:lnTo>
                <a:lnTo>
                  <a:pt x="1462405" y="390017"/>
                </a:lnTo>
                <a:lnTo>
                  <a:pt x="1450073" y="386933"/>
                </a:lnTo>
                <a:close/>
              </a:path>
              <a:path w="1527175" h="412114">
                <a:moveTo>
                  <a:pt x="1456179" y="362552"/>
                </a:moveTo>
                <a:lnTo>
                  <a:pt x="1450073" y="386933"/>
                </a:lnTo>
                <a:lnTo>
                  <a:pt x="1462405" y="390017"/>
                </a:lnTo>
                <a:lnTo>
                  <a:pt x="1468501" y="365632"/>
                </a:lnTo>
                <a:lnTo>
                  <a:pt x="1456179" y="362552"/>
                </a:lnTo>
                <a:close/>
              </a:path>
              <a:path w="1527175" h="412114">
                <a:moveTo>
                  <a:pt x="1462405" y="337693"/>
                </a:moveTo>
                <a:lnTo>
                  <a:pt x="1456179" y="362552"/>
                </a:lnTo>
                <a:lnTo>
                  <a:pt x="1468501" y="365632"/>
                </a:lnTo>
                <a:lnTo>
                  <a:pt x="1462405" y="390017"/>
                </a:lnTo>
                <a:lnTo>
                  <a:pt x="1523349" y="390017"/>
                </a:lnTo>
                <a:lnTo>
                  <a:pt x="1462405" y="337693"/>
                </a:lnTo>
                <a:close/>
              </a:path>
              <a:path w="1527175" h="412114">
                <a:moveTo>
                  <a:pt x="6096" y="0"/>
                </a:moveTo>
                <a:lnTo>
                  <a:pt x="0" y="24384"/>
                </a:lnTo>
                <a:lnTo>
                  <a:pt x="1450073" y="386933"/>
                </a:lnTo>
                <a:lnTo>
                  <a:pt x="1456179" y="362552"/>
                </a:lnTo>
                <a:lnTo>
                  <a:pt x="609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3351" y="1098803"/>
            <a:ext cx="3053333" cy="16055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4885" y="1442466"/>
            <a:ext cx="2295143" cy="12352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8498" y="1123950"/>
            <a:ext cx="2949702" cy="15019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4352" y="1098803"/>
            <a:ext cx="2824733" cy="16055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8265" y="1316736"/>
            <a:ext cx="2487930" cy="13380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89497" y="1123950"/>
            <a:ext cx="2721102" cy="15019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0852" y="1776983"/>
            <a:ext cx="1476755" cy="2354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8580" y="1836801"/>
            <a:ext cx="1241425" cy="76200"/>
          </a:xfrm>
          <a:custGeom>
            <a:avLst/>
            <a:gdLst/>
            <a:ahLst/>
            <a:cxnLst/>
            <a:rect l="l" t="t" r="r" b="b"/>
            <a:pathLst>
              <a:path w="12414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673"/>
                </a:lnTo>
                <a:lnTo>
                  <a:pt x="63500" y="50673"/>
                </a:lnTo>
                <a:lnTo>
                  <a:pt x="63500" y="25526"/>
                </a:lnTo>
                <a:lnTo>
                  <a:pt x="76200" y="25526"/>
                </a:lnTo>
                <a:lnTo>
                  <a:pt x="76200" y="0"/>
                </a:lnTo>
                <a:close/>
              </a:path>
              <a:path w="1241425" h="76200">
                <a:moveTo>
                  <a:pt x="1165225" y="0"/>
                </a:moveTo>
                <a:lnTo>
                  <a:pt x="1165225" y="76200"/>
                </a:lnTo>
                <a:lnTo>
                  <a:pt x="1216278" y="50673"/>
                </a:lnTo>
                <a:lnTo>
                  <a:pt x="1177925" y="50673"/>
                </a:lnTo>
                <a:lnTo>
                  <a:pt x="1177925" y="25526"/>
                </a:lnTo>
                <a:lnTo>
                  <a:pt x="1216278" y="25526"/>
                </a:lnTo>
                <a:lnTo>
                  <a:pt x="1165225" y="0"/>
                </a:lnTo>
                <a:close/>
              </a:path>
              <a:path w="1241425" h="76200">
                <a:moveTo>
                  <a:pt x="76200" y="25526"/>
                </a:moveTo>
                <a:lnTo>
                  <a:pt x="63500" y="25526"/>
                </a:lnTo>
                <a:lnTo>
                  <a:pt x="63500" y="50673"/>
                </a:lnTo>
                <a:lnTo>
                  <a:pt x="76200" y="50673"/>
                </a:lnTo>
                <a:lnTo>
                  <a:pt x="76200" y="25526"/>
                </a:lnTo>
                <a:close/>
              </a:path>
              <a:path w="1241425" h="76200">
                <a:moveTo>
                  <a:pt x="1165225" y="25526"/>
                </a:moveTo>
                <a:lnTo>
                  <a:pt x="76200" y="25526"/>
                </a:lnTo>
                <a:lnTo>
                  <a:pt x="76200" y="50673"/>
                </a:lnTo>
                <a:lnTo>
                  <a:pt x="1165225" y="50673"/>
                </a:lnTo>
                <a:lnTo>
                  <a:pt x="1165225" y="25526"/>
                </a:lnTo>
                <a:close/>
              </a:path>
              <a:path w="1241425" h="76200">
                <a:moveTo>
                  <a:pt x="1216278" y="25526"/>
                </a:moveTo>
                <a:lnTo>
                  <a:pt x="1177925" y="25526"/>
                </a:lnTo>
                <a:lnTo>
                  <a:pt x="1177925" y="50673"/>
                </a:lnTo>
                <a:lnTo>
                  <a:pt x="1216278" y="50673"/>
                </a:lnTo>
                <a:lnTo>
                  <a:pt x="1241425" y="38100"/>
                </a:lnTo>
                <a:lnTo>
                  <a:pt x="1216278" y="25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5977" y="3290840"/>
            <a:ext cx="192532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73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DataNode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RAM: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disk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2TB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ocessor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enon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es.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Ethern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et: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64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-bi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0898" y="1209564"/>
            <a:ext cx="2049145" cy="131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NameNode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RA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64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GB,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Har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disk: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TB</a:t>
            </a:r>
            <a:endParaRPr sz="1100">
              <a:latin typeface="Tahoma"/>
              <a:cs typeface="Tahoma"/>
            </a:endParaRPr>
          </a:p>
          <a:p>
            <a:pPr marL="12700" marR="141605">
              <a:lnSpc>
                <a:spcPct val="100000"/>
              </a:lnSpc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Proces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sor: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non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Cores Ethernet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3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GB/s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64-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Cent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Power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Redund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Powe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Supply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0815" y="1190514"/>
            <a:ext cx="2281555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0"/>
              </a:lnSpc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Sec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ndar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NameNode</a:t>
            </a:r>
            <a:endParaRPr sz="1600">
              <a:latin typeface="Tahoma"/>
              <a:cs typeface="Tahoma"/>
            </a:endParaRPr>
          </a:p>
          <a:p>
            <a:pPr marL="33655">
              <a:lnSpc>
                <a:spcPts val="13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RAM: 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120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disk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TB</a:t>
            </a:r>
            <a:endParaRPr sz="1200">
              <a:latin typeface="Calibri"/>
              <a:cs typeface="Calibri"/>
            </a:endParaRPr>
          </a:p>
          <a:p>
            <a:pPr marL="33655" marR="36004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ocessor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enon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Ethern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et: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64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-bi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tOS</a:t>
            </a:r>
            <a:endParaRPr sz="120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  <a:spcBef>
                <a:spcPts val="70"/>
              </a:spcBef>
            </a:pP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ower: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edu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ower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Sup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ply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63061" y="3057905"/>
            <a:ext cx="2613660" cy="15560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3927" y="3464052"/>
            <a:ext cx="2186178" cy="11551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88207" y="3083051"/>
            <a:ext cx="2510028" cy="14523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38067" y="3272552"/>
            <a:ext cx="1925320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DataNode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RAM: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disk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2TB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ocessor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enon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es.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Ethern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et: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GB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64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-bi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11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Clu</a:t>
            </a:r>
            <a:r>
              <a:rPr spc="-45" dirty="0">
                <a:latin typeface="Calibri"/>
                <a:cs typeface="Calibri"/>
              </a:rPr>
              <a:t>st</a:t>
            </a:r>
            <a:r>
              <a:rPr spc="-10" dirty="0">
                <a:latin typeface="Calibri"/>
                <a:cs typeface="Calibri"/>
              </a:rPr>
              <a:t>er: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40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ypi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Use</a:t>
            </a:r>
            <a:r>
              <a:rPr spc="-20" dirty="0">
                <a:latin typeface="Calibri"/>
                <a:cs typeface="Calibri"/>
              </a:rPr>
              <a:t> Case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59964" y="958595"/>
            <a:ext cx="4618482" cy="35181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07994" y="4477174"/>
            <a:ext cx="28752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h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p:/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wiki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.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apache.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g/hadoo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p/</a:t>
            </a:r>
            <a:r>
              <a:rPr sz="1200" u="sng" spc="-3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</a:t>
            </a:r>
            <a:r>
              <a:rPr sz="12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owe</a:t>
            </a:r>
            <a:r>
              <a:rPr sz="12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</a:t>
            </a:r>
            <a:r>
              <a:rPr sz="12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edBy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873" y="979932"/>
            <a:ext cx="2010156" cy="753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Clu</a:t>
            </a:r>
            <a:r>
              <a:rPr spc="-45" dirty="0">
                <a:latin typeface="Calibri"/>
                <a:cs typeface="Calibri"/>
              </a:rPr>
              <a:t>st</a:t>
            </a:r>
            <a:r>
              <a:rPr spc="-10" dirty="0">
                <a:latin typeface="Calibri"/>
                <a:cs typeface="Calibri"/>
              </a:rPr>
              <a:t>er:</a:t>
            </a:r>
            <a:r>
              <a:rPr dirty="0">
                <a:latin typeface="Calibri"/>
                <a:cs typeface="Calibri"/>
              </a:rPr>
              <a:t> </a:t>
            </a:r>
            <a:r>
              <a:rPr spc="-75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acebook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12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1500" y="3914394"/>
            <a:ext cx="5858510" cy="715010"/>
          </a:xfrm>
          <a:custGeom>
            <a:avLst/>
            <a:gdLst/>
            <a:ahLst/>
            <a:cxnLst/>
            <a:rect l="l" t="t" r="r" b="b"/>
            <a:pathLst>
              <a:path w="5858510" h="715010">
                <a:moveTo>
                  <a:pt x="0" y="714755"/>
                </a:moveTo>
                <a:lnTo>
                  <a:pt x="5858256" y="714755"/>
                </a:lnTo>
                <a:lnTo>
                  <a:pt x="5858256" y="0"/>
                </a:lnTo>
                <a:lnTo>
                  <a:pt x="0" y="0"/>
                </a:lnTo>
                <a:lnTo>
                  <a:pt x="0" y="7147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" y="1485900"/>
            <a:ext cx="5858510" cy="929005"/>
          </a:xfrm>
          <a:custGeom>
            <a:avLst/>
            <a:gdLst/>
            <a:ahLst/>
            <a:cxnLst/>
            <a:rect l="l" t="t" r="r" b="b"/>
            <a:pathLst>
              <a:path w="5858510" h="929005">
                <a:moveTo>
                  <a:pt x="0" y="928877"/>
                </a:moveTo>
                <a:lnTo>
                  <a:pt x="5858256" y="928877"/>
                </a:lnTo>
                <a:lnTo>
                  <a:pt x="5858256" y="0"/>
                </a:lnTo>
                <a:lnTo>
                  <a:pt x="0" y="0"/>
                </a:lnTo>
                <a:lnTo>
                  <a:pt x="0" y="9288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" y="2871977"/>
            <a:ext cx="5858510" cy="614680"/>
          </a:xfrm>
          <a:custGeom>
            <a:avLst/>
            <a:gdLst/>
            <a:ahLst/>
            <a:cxnLst/>
            <a:rect l="l" t="t" r="r" b="b"/>
            <a:pathLst>
              <a:path w="5858510" h="614679">
                <a:moveTo>
                  <a:pt x="0" y="614172"/>
                </a:moveTo>
                <a:lnTo>
                  <a:pt x="5858256" y="614172"/>
                </a:lnTo>
                <a:lnTo>
                  <a:pt x="5858256" y="0"/>
                </a:lnTo>
                <a:lnTo>
                  <a:pt x="0" y="0"/>
                </a:lnTo>
                <a:lnTo>
                  <a:pt x="0" y="6141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354" y="3704082"/>
            <a:ext cx="4461510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19" y="3711702"/>
            <a:ext cx="2214372" cy="503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" y="3729228"/>
            <a:ext cx="4357878" cy="356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354" y="2631948"/>
            <a:ext cx="4461510" cy="461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19" y="2640329"/>
            <a:ext cx="2434590" cy="5036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" y="2657094"/>
            <a:ext cx="4357878" cy="3573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354" y="1274825"/>
            <a:ext cx="4461510" cy="4610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19" y="1283208"/>
            <a:ext cx="2649474" cy="5036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" y="1299972"/>
            <a:ext cx="4357878" cy="3573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918365"/>
            <a:ext cx="4747895" cy="3528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" indent="-132080">
              <a:lnSpc>
                <a:spcPct val="100000"/>
              </a:lnSpc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Hadoo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ca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 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lowing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thre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 modes: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80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Stand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alo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(or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Local) Mo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endParaRPr sz="1500">
              <a:latin typeface="Tahoma"/>
              <a:cs typeface="Tahoma"/>
            </a:endParaRPr>
          </a:p>
          <a:p>
            <a:pPr marL="459105" indent="-222885">
              <a:lnSpc>
                <a:spcPct val="100000"/>
              </a:lnSpc>
              <a:spcBef>
                <a:spcPts val="1235"/>
              </a:spcBef>
              <a:buClr>
                <a:srgbClr val="252525"/>
              </a:buClr>
              <a:buFont typeface="Wingdings"/>
              <a:buChar char=""/>
              <a:tabLst>
                <a:tab pos="45974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daemons,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eryt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 sin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gle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M.</a:t>
            </a:r>
            <a:endParaRPr sz="1200">
              <a:latin typeface="Tahoma"/>
              <a:cs typeface="Tahoma"/>
            </a:endParaRPr>
          </a:p>
          <a:p>
            <a:pPr marL="459105" indent="-2228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459740" algn="l"/>
              </a:tabLst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Suita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ble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or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nnin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educ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og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ams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during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de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elo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ment.</a:t>
            </a:r>
            <a:endParaRPr sz="1200">
              <a:latin typeface="Tahoma"/>
              <a:cs typeface="Tahoma"/>
            </a:endParaRPr>
          </a:p>
          <a:p>
            <a:pPr marL="459105" indent="-2228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45974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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252525"/>
              </a:buClr>
              <a:buFont typeface="Wingdings"/>
              <a:buChar char=""/>
            </a:pPr>
            <a:endParaRPr sz="16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eud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tri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te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 Mo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550">
              <a:latin typeface="Times New Roman"/>
              <a:cs typeface="Times New Roman"/>
            </a:endParaRPr>
          </a:p>
          <a:p>
            <a:pPr marL="403225" indent="-16700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403860" algn="l"/>
              </a:tabLst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oop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daemons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lo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machin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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  <a:buClr>
                <a:srgbClr val="252525"/>
              </a:buClr>
              <a:buFont typeface="Wingdings"/>
              <a:buChar char=""/>
            </a:pPr>
            <a:endParaRPr sz="170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Full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tribute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407670" indent="-16637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408305" algn="l"/>
              </a:tabLst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oop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daemons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cluste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achin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13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11"/>
              </a:rPr>
              <a:t>ww</a:t>
            </a:r>
            <a:r>
              <a:rPr spc="-45" smtClean="0">
                <a:hlinkClick r:id="rId11"/>
              </a:rPr>
              <a:t>w</a:t>
            </a:r>
            <a:r>
              <a:rPr spc="-10" smtClean="0">
                <a:hlinkClick r:id="rId11"/>
              </a:rPr>
              <a:t>.</a:t>
            </a:r>
            <a:r>
              <a:rPr lang="en-IN" spc="-10" dirty="0" err="1" smtClean="0">
                <a:hlinkClick r:id="rId11"/>
              </a:rPr>
              <a:t>Hadoop</a:t>
            </a:r>
            <a:r>
              <a:rPr smtClean="0">
                <a:hlinkClick r:id="rId11"/>
              </a:rPr>
              <a:t>.</a:t>
            </a:r>
            <a:r>
              <a:rPr spc="-10" smtClean="0">
                <a:hlinkClick r:id="rId11"/>
              </a:rPr>
              <a:t>in/hadoop</a:t>
            </a:r>
            <a:endParaRPr spc="-10" dirty="0">
              <a:hlinkClick r:id="rId11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Clu</a:t>
            </a:r>
            <a:r>
              <a:rPr spc="-45" dirty="0">
                <a:latin typeface="Calibri"/>
                <a:cs typeface="Calibri"/>
              </a:rPr>
              <a:t>st</a:t>
            </a:r>
            <a:r>
              <a:rPr spc="-15" dirty="0">
                <a:latin typeface="Calibri"/>
                <a:cs typeface="Calibri"/>
              </a:rPr>
              <a:t>er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Modes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3194" y="895350"/>
            <a:ext cx="5001006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3194" y="1436369"/>
            <a:ext cx="5001006" cy="3295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0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erm</a:t>
            </a:r>
            <a:r>
              <a:rPr spc="-20" dirty="0">
                <a:latin typeface="Calibri"/>
                <a:cs typeface="Calibri"/>
              </a:rPr>
              <a:t>ina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Commands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14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5"/>
              </a:rPr>
              <a:t>ww</a:t>
            </a:r>
            <a:r>
              <a:rPr spc="-45" smtClean="0">
                <a:hlinkClick r:id="rId5"/>
              </a:rPr>
              <a:t>w</a:t>
            </a:r>
            <a:r>
              <a:rPr spc="-10" smtClean="0">
                <a:hlinkClick r:id="rId5"/>
              </a:rPr>
              <a:t>.</a:t>
            </a:r>
            <a:r>
              <a:rPr lang="en-IN" spc="-10" dirty="0" err="1" smtClean="0">
                <a:hlinkClick r:id="rId5"/>
              </a:rPr>
              <a:t>Hadoop</a:t>
            </a:r>
            <a:r>
              <a:rPr smtClean="0">
                <a:hlinkClick r:id="rId5"/>
              </a:rPr>
              <a:t>.</a:t>
            </a:r>
            <a:r>
              <a:rPr spc="-10" smtClean="0">
                <a:hlinkClick r:id="rId5"/>
              </a:rPr>
              <a:t>in/hadoop</a:t>
            </a:r>
            <a:endParaRPr spc="-10" dirty="0">
              <a:hlinkClick r:id="rId5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91639" y="2705100"/>
            <a:ext cx="5850890" cy="514350"/>
          </a:xfrm>
          <a:custGeom>
            <a:avLst/>
            <a:gdLst/>
            <a:ahLst/>
            <a:cxnLst/>
            <a:rect l="l" t="t" r="r" b="b"/>
            <a:pathLst>
              <a:path w="5850890" h="514350">
                <a:moveTo>
                  <a:pt x="0" y="514350"/>
                </a:moveTo>
                <a:lnTo>
                  <a:pt x="5850636" y="514350"/>
                </a:lnTo>
                <a:lnTo>
                  <a:pt x="5850636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5564" y="2768247"/>
            <a:ext cx="30022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Listing of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files</a:t>
            </a:r>
            <a:r>
              <a:rPr sz="14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res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ent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bin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Dire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0011" y="895350"/>
            <a:ext cx="5850255" cy="514350"/>
          </a:xfrm>
          <a:custGeom>
            <a:avLst/>
            <a:gdLst/>
            <a:ahLst/>
            <a:cxnLst/>
            <a:rect l="l" t="t" r="r" b="b"/>
            <a:pathLst>
              <a:path w="5850255" h="514350">
                <a:moveTo>
                  <a:pt x="0" y="514350"/>
                </a:moveTo>
                <a:lnTo>
                  <a:pt x="5849874" y="514350"/>
                </a:lnTo>
                <a:lnTo>
                  <a:pt x="5849874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00476" y="958243"/>
            <a:ext cx="24879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Listing of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files</a:t>
            </a:r>
            <a:r>
              <a:rPr sz="14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res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ent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HDFS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4191" y="1219961"/>
            <a:ext cx="7655814" cy="125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191" y="3023616"/>
            <a:ext cx="7643622" cy="1608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0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erm</a:t>
            </a:r>
            <a:r>
              <a:rPr spc="-20" dirty="0">
                <a:latin typeface="Calibri"/>
                <a:cs typeface="Calibri"/>
              </a:rPr>
              <a:t>ina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Commands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15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5"/>
              </a:rPr>
              <a:t>ww</a:t>
            </a:r>
            <a:r>
              <a:rPr spc="-45" smtClean="0">
                <a:hlinkClick r:id="rId5"/>
              </a:rPr>
              <a:t>w</a:t>
            </a:r>
            <a:r>
              <a:rPr spc="-10" smtClean="0">
                <a:hlinkClick r:id="rId5"/>
              </a:rPr>
              <a:t>.</a:t>
            </a:r>
            <a:r>
              <a:rPr lang="en-IN" spc="-10" dirty="0" err="1" smtClean="0">
                <a:hlinkClick r:id="rId5"/>
              </a:rPr>
              <a:t>Hadoop</a:t>
            </a:r>
            <a:r>
              <a:rPr smtClean="0">
                <a:hlinkClick r:id="rId5"/>
              </a:rPr>
              <a:t>.</a:t>
            </a:r>
            <a:r>
              <a:rPr spc="-10" smtClean="0">
                <a:hlinkClick r:id="rId5"/>
              </a:rPr>
              <a:t>in/hadoop</a:t>
            </a:r>
            <a:endParaRPr spc="-10" dirty="0">
              <a:hlinkClick r:id="rId5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16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3"/>
              </a:rPr>
              <a:t>ww</a:t>
            </a:r>
            <a:r>
              <a:rPr spc="-45" smtClean="0">
                <a:hlinkClick r:id="rId3"/>
              </a:rPr>
              <a:t>w</a:t>
            </a:r>
            <a:r>
              <a:rPr spc="-10" smtClean="0">
                <a:hlinkClick r:id="rId3"/>
              </a:rPr>
              <a:t>.</a:t>
            </a:r>
            <a:r>
              <a:rPr lang="en-IN" spc="-10" dirty="0" err="1" smtClean="0">
                <a:hlinkClick r:id="rId3"/>
              </a:rPr>
              <a:t>Hadoop</a:t>
            </a:r>
            <a:r>
              <a:rPr smtClean="0">
                <a:hlinkClick r:id="rId3"/>
              </a:rPr>
              <a:t>.</a:t>
            </a:r>
            <a:r>
              <a:rPr spc="-10" smtClean="0">
                <a:hlinkClick r:id="rId3"/>
              </a:rPr>
              <a:t>in/hadoop</a:t>
            </a:r>
            <a:endParaRPr spc="-10" dirty="0">
              <a:hlinkClick r:id="rId3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</a:t>
            </a:r>
            <a:r>
              <a:rPr spc="-30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figu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tion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Files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047750"/>
          <a:ext cx="8234425" cy="258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291"/>
                <a:gridCol w="6795134"/>
              </a:tblGrid>
              <a:tr h="436245">
                <a:tc>
                  <a:txBody>
                    <a:bodyPr/>
                    <a:lstStyle/>
                    <a:p>
                      <a:pPr marL="261620" marR="93345" indent="-16002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nfigura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ion F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ena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scription</a:t>
                      </a:r>
                      <a:r>
                        <a:rPr sz="1400" b="1" spc="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Files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</a:tr>
              <a:tr h="292353">
                <a:tc>
                  <a:txBody>
                    <a:bodyPr/>
                    <a:lstStyle/>
                    <a:p>
                      <a:pPr marL="188595">
                        <a:lnSpc>
                          <a:spcPts val="1395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hadoo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10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.sh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395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vi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onment</a:t>
                      </a:r>
                      <a:r>
                        <a:rPr sz="12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ariables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 a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used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script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ru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Had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oo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465963">
                <a:tc>
                  <a:txBody>
                    <a:bodyPr/>
                    <a:lstStyle/>
                    <a:p>
                      <a:pPr marL="18859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core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site.xml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 marR="4699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Configu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ation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gs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Had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oop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Co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suc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I/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gs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 a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comm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HDF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and Map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educ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470915">
                <a:tc>
                  <a:txBody>
                    <a:bodyPr/>
                    <a:lstStyle/>
                    <a:p>
                      <a:pPr marL="188595">
                        <a:lnSpc>
                          <a:spcPts val="1395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hd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site.xml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361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Configu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ation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gs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HDF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daemons,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namenode,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sec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ondary namenode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data nodes.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246634">
                <a:tc>
                  <a:txBody>
                    <a:bodyPr/>
                    <a:lstStyle/>
                    <a:p>
                      <a:pPr marL="188595">
                        <a:lnSpc>
                          <a:spcPts val="139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mapr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site.xml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39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Configu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ation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ti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gs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or Map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educ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daemons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job-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ac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 and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tas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ac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ers.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311785">
                <a:tc>
                  <a:txBody>
                    <a:bodyPr/>
                    <a:lstStyle/>
                    <a:p>
                      <a:pPr marL="188595">
                        <a:lnSpc>
                          <a:spcPts val="1395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ma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ters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395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 list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ma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hines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(one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per line)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ach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ru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s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condar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nam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nod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marL="188595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sla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390"/>
                        </a:lnSpc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 list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of machin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per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lin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tha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t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ach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ru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 datanode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and a 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tas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ac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6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1276350"/>
            <a:ext cx="7101078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1.x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</a:t>
            </a:r>
            <a:r>
              <a:rPr spc="-30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figu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tion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Files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/>
              <a:t>–</a:t>
            </a:r>
            <a:r>
              <a:rPr spc="5" dirty="0"/>
              <a:t> </a:t>
            </a:r>
            <a:r>
              <a:rPr spc="-20" dirty="0">
                <a:latin typeface="Calibri"/>
                <a:cs typeface="Calibri"/>
              </a:rPr>
              <a:t>CDH3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17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4"/>
              </a:rPr>
              <a:t>ww</a:t>
            </a:r>
            <a:r>
              <a:rPr spc="-45" smtClean="0">
                <a:hlinkClick r:id="rId4"/>
              </a:rPr>
              <a:t>w</a:t>
            </a:r>
            <a:r>
              <a:rPr spc="-10" smtClean="0">
                <a:hlinkClick r:id="rId4"/>
              </a:rPr>
              <a:t>.</a:t>
            </a:r>
            <a:r>
              <a:rPr lang="en-IN" spc="-10" dirty="0" err="1" smtClean="0">
                <a:hlinkClick r:id="rId4"/>
              </a:rPr>
              <a:t>Hadoop</a:t>
            </a:r>
            <a:r>
              <a:rPr smtClean="0">
                <a:hlinkClick r:id="rId4"/>
              </a:rPr>
              <a:t>.</a:t>
            </a:r>
            <a:r>
              <a:rPr spc="-10" smtClean="0">
                <a:hlinkClick r:id="rId4"/>
              </a:rPr>
              <a:t>in/hadoop</a:t>
            </a:r>
            <a:endParaRPr spc="-10" dirty="0">
              <a:hlinkClick r:id="rId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65654" y="1175003"/>
            <a:ext cx="960882" cy="960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7960" y="1456182"/>
            <a:ext cx="636270" cy="450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1200150"/>
            <a:ext cx="857250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39211" y="1544464"/>
            <a:ext cx="36068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5654" y="2246376"/>
            <a:ext cx="960882" cy="960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3764" y="2527554"/>
            <a:ext cx="704088" cy="450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2271522"/>
            <a:ext cx="857250" cy="857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5270" y="2616554"/>
            <a:ext cx="42799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HDFS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65654" y="3318509"/>
            <a:ext cx="960882" cy="960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0800" y="3343655"/>
            <a:ext cx="857250" cy="857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3282" y="1318260"/>
            <a:ext cx="1674875" cy="6751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2738" y="1456182"/>
            <a:ext cx="1235202" cy="4503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8428" y="1343405"/>
            <a:ext cx="1571244" cy="571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54752" y="1544464"/>
            <a:ext cx="95885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e.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xm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23282" y="2389632"/>
            <a:ext cx="1676400" cy="6758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45785" y="2528316"/>
            <a:ext cx="1231391" cy="4503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8428" y="2414777"/>
            <a:ext cx="1572768" cy="5722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57800" y="2617062"/>
            <a:ext cx="95504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hd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s-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e.x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23282" y="3461003"/>
            <a:ext cx="1676400" cy="6751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3103" y="3598926"/>
            <a:ext cx="1476755" cy="4503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8428" y="3486150"/>
            <a:ext cx="1572768" cy="571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35117" y="3688180"/>
            <a:ext cx="120015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e.x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4723" y="3578706"/>
            <a:ext cx="55943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3030">
              <a:lnSpc>
                <a:spcPts val="1500"/>
              </a:lnSpc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Map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educe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20084" y="1470660"/>
            <a:ext cx="1094232" cy="4244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5229" y="1495805"/>
            <a:ext cx="990600" cy="3208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20084" y="2523744"/>
            <a:ext cx="1094232" cy="4251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5229" y="2548889"/>
            <a:ext cx="990600" cy="32156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29228" y="3577590"/>
            <a:ext cx="1094231" cy="4251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54373" y="3602735"/>
            <a:ext cx="990600" cy="3215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1.x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</a:t>
            </a:r>
            <a:r>
              <a:rPr spc="-30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figu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tion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Files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/>
              <a:t>–</a:t>
            </a:r>
            <a:r>
              <a:rPr spc="5" dirty="0"/>
              <a:t> </a:t>
            </a:r>
            <a:r>
              <a:rPr spc="-20" dirty="0">
                <a:latin typeface="Calibri"/>
                <a:cs typeface="Calibri"/>
              </a:rPr>
              <a:t>CDH3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18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22"/>
              </a:rPr>
              <a:t>ww</a:t>
            </a:r>
            <a:r>
              <a:rPr spc="-45" smtClean="0">
                <a:hlinkClick r:id="rId22"/>
              </a:rPr>
              <a:t>w</a:t>
            </a:r>
            <a:r>
              <a:rPr spc="-10" smtClean="0">
                <a:hlinkClick r:id="rId22"/>
              </a:rPr>
              <a:t>.</a:t>
            </a:r>
            <a:r>
              <a:rPr lang="en-IN" spc="-10" dirty="0" err="1" smtClean="0">
                <a:hlinkClick r:id="rId22"/>
              </a:rPr>
              <a:t>Hadoop</a:t>
            </a:r>
            <a:r>
              <a:rPr smtClean="0">
                <a:hlinkClick r:id="rId22"/>
              </a:rPr>
              <a:t>.</a:t>
            </a:r>
            <a:r>
              <a:rPr spc="-10" smtClean="0">
                <a:hlinkClick r:id="rId22"/>
              </a:rPr>
              <a:t>in/hadoop</a:t>
            </a:r>
            <a:endParaRPr spc="-10" dirty="0">
              <a:hlinkClick r:id="rId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19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3"/>
              </a:rPr>
              <a:t>ww</a:t>
            </a:r>
            <a:r>
              <a:rPr spc="-45" smtClean="0">
                <a:hlinkClick r:id="rId3"/>
              </a:rPr>
              <a:t>w</a:t>
            </a:r>
            <a:r>
              <a:rPr spc="-10" smtClean="0">
                <a:hlinkClick r:id="rId3"/>
              </a:rPr>
              <a:t>.</a:t>
            </a:r>
            <a:r>
              <a:rPr lang="en-IN" spc="-10" dirty="0" err="1" smtClean="0">
                <a:hlinkClick r:id="rId3"/>
              </a:rPr>
              <a:t>Hadoop</a:t>
            </a:r>
            <a:r>
              <a:rPr smtClean="0">
                <a:hlinkClick r:id="rId3"/>
              </a:rPr>
              <a:t>.</a:t>
            </a:r>
            <a:r>
              <a:rPr spc="-10" smtClean="0">
                <a:hlinkClick r:id="rId3"/>
              </a:rPr>
              <a:t>in/hadoop</a:t>
            </a:r>
            <a:endParaRPr spc="-10" dirty="0">
              <a:hlinkClick r:id="rId3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c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e-si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e.xml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and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20" dirty="0">
                <a:latin typeface="Calibri"/>
                <a:cs typeface="Calibri"/>
              </a:rPr>
              <a:t>d</a:t>
            </a:r>
            <a:r>
              <a:rPr spc="-45"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s-</a:t>
            </a:r>
            <a:r>
              <a:rPr spc="-15" dirty="0">
                <a:latin typeface="Calibri"/>
                <a:cs typeface="Calibri"/>
              </a:rPr>
              <a:t>si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e.xml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9519" y="1214374"/>
          <a:ext cx="6469380" cy="2936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6004"/>
                <a:gridCol w="3643376"/>
              </a:tblGrid>
              <a:tr h="421386">
                <a:tc>
                  <a:txBody>
                    <a:bodyPr/>
                    <a:lstStyle/>
                    <a:p>
                      <a:pPr marL="87249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hdf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site.x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28143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site.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</a:tr>
              <a:tr h="292988">
                <a:tc>
                  <a:txBody>
                    <a:bodyPr/>
                    <a:lstStyle/>
                    <a:p>
                      <a:pPr marL="2540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&lt;?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xm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ersio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"1.0"?&gt;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&lt;?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xm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ersio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="1.0"?&gt;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marL="2540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!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--hd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site.xm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--&gt;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!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--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core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site.xm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--&gt;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292988">
                <a:tc>
                  <a:txBody>
                    <a:bodyPr/>
                    <a:lstStyle/>
                    <a:p>
                      <a:pPr marL="2540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&lt;configu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ation&gt;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&lt;configu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ation&gt;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7790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241300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&lt;name&gt;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dfs.re</a:t>
                      </a:r>
                      <a:r>
                        <a:rPr sz="1200" b="1" spc="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ication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&lt;/name&gt;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&lt;name&gt;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fs.default.nam</a:t>
                      </a:r>
                      <a:r>
                        <a:rPr sz="1200" b="1" spc="1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&lt;/name&gt;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357250">
                <a:tc>
                  <a:txBody>
                    <a:bodyPr/>
                    <a:lstStyle/>
                    <a:p>
                      <a:pPr marL="241300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hdfs://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ocalhost:80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0/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7790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357162">
                <a:tc>
                  <a:txBody>
                    <a:bodyPr/>
                    <a:lstStyle/>
                    <a:p>
                      <a:pPr marL="2540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onfigu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ation&gt;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/confi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ation&gt;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89803" y="2036826"/>
            <a:ext cx="889253" cy="1389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14950" y="2061972"/>
            <a:ext cx="785622" cy="1285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08421" y="2830507"/>
            <a:ext cx="57848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3852" y="300685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6727" y="31497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3852" y="300685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90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1179" y="3049523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74054" y="319239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5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1179" y="3049523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90" y="148589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51855" y="2240196"/>
            <a:ext cx="5130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</a:pPr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9444" y="2036826"/>
            <a:ext cx="889253" cy="1389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4590" y="2061972"/>
            <a:ext cx="785621" cy="1285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37808" y="2830507"/>
            <a:ext cx="57848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03492" y="300685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46367" y="31497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3492" y="300685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90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60819" y="3049523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3694" y="319239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0819" y="3049523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89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81241" y="2240196"/>
            <a:ext cx="5130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</a:pPr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37654" y="2036826"/>
            <a:ext cx="889253" cy="1389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62800" y="2061972"/>
            <a:ext cx="785622" cy="1285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56018" y="2830507"/>
            <a:ext cx="57848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21702" y="300685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64577" y="31497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5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21702" y="300685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90" y="148590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79030" y="3049523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21905" y="319239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5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79030" y="3049523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90" y="148589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299452" y="2240196"/>
            <a:ext cx="5130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</a:pPr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24621" y="2036826"/>
            <a:ext cx="889253" cy="1389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49768" y="2061972"/>
            <a:ext cx="785622" cy="1285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143240" y="2830507"/>
            <a:ext cx="57848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08669" y="300685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51544" y="314972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5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08669" y="300685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89" y="148590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65997" y="3049523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42875" y="171450"/>
                </a:lnTo>
                <a:lnTo>
                  <a:pt x="171450" y="14287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08872" y="319239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5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65997" y="3049523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2875" y="171450"/>
                </a:moveTo>
                <a:lnTo>
                  <a:pt x="148590" y="148589"/>
                </a:lnTo>
                <a:lnTo>
                  <a:pt x="171450" y="142875"/>
                </a:lnTo>
                <a:lnTo>
                  <a:pt x="142875" y="171450"/>
                </a:lnTo>
                <a:lnTo>
                  <a:pt x="0" y="171450"/>
                </a:lnTo>
                <a:lnTo>
                  <a:pt x="0" y="0"/>
                </a:lnTo>
                <a:lnTo>
                  <a:pt x="171450" y="0"/>
                </a:lnTo>
                <a:lnTo>
                  <a:pt x="171450" y="142875"/>
                </a:lnTo>
              </a:path>
            </a:pathLst>
          </a:custGeom>
          <a:ln w="609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186673" y="2240196"/>
            <a:ext cx="5130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</a:pPr>
            <a:r>
              <a:rPr sz="12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ask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89682" y="2179320"/>
            <a:ext cx="960882" cy="5326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7876" y="2203704"/>
            <a:ext cx="904494" cy="522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14827" y="2204466"/>
            <a:ext cx="857250" cy="429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906522" y="2275009"/>
            <a:ext cx="67437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MapReduce Engi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89682" y="2750820"/>
            <a:ext cx="960882" cy="5326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47416" y="2775204"/>
            <a:ext cx="644652" cy="5227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14827" y="2775966"/>
            <a:ext cx="857250" cy="429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36061" y="2846763"/>
            <a:ext cx="41402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HDFS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ust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69129" y="953261"/>
            <a:ext cx="120396" cy="13738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29328" y="971550"/>
            <a:ext cx="0" cy="1272540"/>
          </a:xfrm>
          <a:custGeom>
            <a:avLst/>
            <a:gdLst/>
            <a:ahLst/>
            <a:cxnLst/>
            <a:rect l="l" t="t" r="r" b="b"/>
            <a:pathLst>
              <a:path h="1272539">
                <a:moveTo>
                  <a:pt x="0" y="0"/>
                </a:moveTo>
                <a:lnTo>
                  <a:pt x="0" y="1272413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9129" y="947927"/>
            <a:ext cx="4030218" cy="1203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29328" y="985266"/>
            <a:ext cx="3929379" cy="0"/>
          </a:xfrm>
          <a:custGeom>
            <a:avLst/>
            <a:gdLst/>
            <a:ahLst/>
            <a:cxnLst/>
            <a:rect l="l" t="t" r="r" b="b"/>
            <a:pathLst>
              <a:path w="3929379">
                <a:moveTo>
                  <a:pt x="392912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91321" y="966977"/>
            <a:ext cx="312420" cy="13936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90381" y="985266"/>
            <a:ext cx="114300" cy="1196340"/>
          </a:xfrm>
          <a:custGeom>
            <a:avLst/>
            <a:gdLst/>
            <a:ahLst/>
            <a:cxnLst/>
            <a:rect l="l" t="t" r="r" b="b"/>
            <a:pathLst>
              <a:path w="114300" h="1196339">
                <a:moveTo>
                  <a:pt x="38100" y="1081913"/>
                </a:moveTo>
                <a:lnTo>
                  <a:pt x="0" y="1081913"/>
                </a:lnTo>
                <a:lnTo>
                  <a:pt x="57150" y="1196213"/>
                </a:lnTo>
                <a:lnTo>
                  <a:pt x="104775" y="1100963"/>
                </a:lnTo>
                <a:lnTo>
                  <a:pt x="38100" y="1100963"/>
                </a:lnTo>
                <a:lnTo>
                  <a:pt x="38100" y="1081913"/>
                </a:lnTo>
                <a:close/>
              </a:path>
              <a:path w="114300" h="1196339">
                <a:moveTo>
                  <a:pt x="76200" y="0"/>
                </a:moveTo>
                <a:lnTo>
                  <a:pt x="38100" y="0"/>
                </a:lnTo>
                <a:lnTo>
                  <a:pt x="38100" y="1100963"/>
                </a:lnTo>
                <a:lnTo>
                  <a:pt x="76200" y="1100963"/>
                </a:lnTo>
                <a:lnTo>
                  <a:pt x="76200" y="0"/>
                </a:lnTo>
                <a:close/>
              </a:path>
              <a:path w="114300" h="1196339">
                <a:moveTo>
                  <a:pt x="114300" y="1081913"/>
                </a:moveTo>
                <a:lnTo>
                  <a:pt x="76200" y="1081913"/>
                </a:lnTo>
                <a:lnTo>
                  <a:pt x="76200" y="1100963"/>
                </a:lnTo>
                <a:lnTo>
                  <a:pt x="104775" y="1100963"/>
                </a:lnTo>
                <a:lnTo>
                  <a:pt x="114300" y="10819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03592" y="1195577"/>
            <a:ext cx="312420" cy="11650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02652" y="1213866"/>
            <a:ext cx="114300" cy="967740"/>
          </a:xfrm>
          <a:custGeom>
            <a:avLst/>
            <a:gdLst/>
            <a:ahLst/>
            <a:cxnLst/>
            <a:rect l="l" t="t" r="r" b="b"/>
            <a:pathLst>
              <a:path w="114300" h="967739">
                <a:moveTo>
                  <a:pt x="38100" y="853313"/>
                </a:moveTo>
                <a:lnTo>
                  <a:pt x="0" y="853313"/>
                </a:lnTo>
                <a:lnTo>
                  <a:pt x="57150" y="967613"/>
                </a:lnTo>
                <a:lnTo>
                  <a:pt x="104775" y="872363"/>
                </a:lnTo>
                <a:lnTo>
                  <a:pt x="38100" y="872363"/>
                </a:lnTo>
                <a:lnTo>
                  <a:pt x="38100" y="853313"/>
                </a:lnTo>
                <a:close/>
              </a:path>
              <a:path w="114300" h="967739">
                <a:moveTo>
                  <a:pt x="76200" y="0"/>
                </a:moveTo>
                <a:lnTo>
                  <a:pt x="38100" y="0"/>
                </a:lnTo>
                <a:lnTo>
                  <a:pt x="38100" y="872363"/>
                </a:lnTo>
                <a:lnTo>
                  <a:pt x="76200" y="872363"/>
                </a:lnTo>
                <a:lnTo>
                  <a:pt x="76200" y="0"/>
                </a:lnTo>
                <a:close/>
              </a:path>
              <a:path w="114300" h="967739">
                <a:moveTo>
                  <a:pt x="114300" y="853313"/>
                </a:moveTo>
                <a:lnTo>
                  <a:pt x="76200" y="853313"/>
                </a:lnTo>
                <a:lnTo>
                  <a:pt x="76200" y="872363"/>
                </a:lnTo>
                <a:lnTo>
                  <a:pt x="104775" y="872363"/>
                </a:lnTo>
                <a:lnTo>
                  <a:pt x="114300" y="8533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69129" y="1176527"/>
            <a:ext cx="3155442" cy="1203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29328" y="1213866"/>
            <a:ext cx="3054350" cy="0"/>
          </a:xfrm>
          <a:custGeom>
            <a:avLst/>
            <a:gdLst/>
            <a:ahLst/>
            <a:cxnLst/>
            <a:rect l="l" t="t" r="r" b="b"/>
            <a:pathLst>
              <a:path w="3054350">
                <a:moveTo>
                  <a:pt x="305384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93002" y="1424177"/>
            <a:ext cx="312420" cy="9364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92061" y="1442466"/>
            <a:ext cx="114300" cy="739140"/>
          </a:xfrm>
          <a:custGeom>
            <a:avLst/>
            <a:gdLst/>
            <a:ahLst/>
            <a:cxnLst/>
            <a:rect l="l" t="t" r="r" b="b"/>
            <a:pathLst>
              <a:path w="114300" h="739139">
                <a:moveTo>
                  <a:pt x="38100" y="624713"/>
                </a:moveTo>
                <a:lnTo>
                  <a:pt x="0" y="624713"/>
                </a:lnTo>
                <a:lnTo>
                  <a:pt x="57150" y="739013"/>
                </a:lnTo>
                <a:lnTo>
                  <a:pt x="104775" y="643763"/>
                </a:lnTo>
                <a:lnTo>
                  <a:pt x="38100" y="643763"/>
                </a:lnTo>
                <a:lnTo>
                  <a:pt x="38100" y="624713"/>
                </a:lnTo>
                <a:close/>
              </a:path>
              <a:path w="114300" h="739139">
                <a:moveTo>
                  <a:pt x="76200" y="0"/>
                </a:moveTo>
                <a:lnTo>
                  <a:pt x="38100" y="0"/>
                </a:lnTo>
                <a:lnTo>
                  <a:pt x="38100" y="643763"/>
                </a:lnTo>
                <a:lnTo>
                  <a:pt x="76200" y="643763"/>
                </a:lnTo>
                <a:lnTo>
                  <a:pt x="76200" y="0"/>
                </a:lnTo>
                <a:close/>
              </a:path>
              <a:path w="114300" h="739139">
                <a:moveTo>
                  <a:pt x="114300" y="624713"/>
                </a:moveTo>
                <a:lnTo>
                  <a:pt x="76200" y="624713"/>
                </a:lnTo>
                <a:lnTo>
                  <a:pt x="76200" y="643763"/>
                </a:lnTo>
                <a:lnTo>
                  <a:pt x="104775" y="643763"/>
                </a:lnTo>
                <a:lnTo>
                  <a:pt x="114300" y="6247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53128" y="1405127"/>
            <a:ext cx="2267712" cy="1203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13326" y="1442466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216598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69458" y="1652777"/>
            <a:ext cx="312420" cy="7078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68517" y="1671066"/>
            <a:ext cx="114300" cy="510540"/>
          </a:xfrm>
          <a:custGeom>
            <a:avLst/>
            <a:gdLst/>
            <a:ahLst/>
            <a:cxnLst/>
            <a:rect l="l" t="t" r="r" b="b"/>
            <a:pathLst>
              <a:path w="114300" h="510539">
                <a:moveTo>
                  <a:pt x="38100" y="396113"/>
                </a:moveTo>
                <a:lnTo>
                  <a:pt x="0" y="396113"/>
                </a:lnTo>
                <a:lnTo>
                  <a:pt x="57150" y="510413"/>
                </a:lnTo>
                <a:lnTo>
                  <a:pt x="104775" y="415163"/>
                </a:lnTo>
                <a:lnTo>
                  <a:pt x="38100" y="415163"/>
                </a:lnTo>
                <a:lnTo>
                  <a:pt x="38100" y="396113"/>
                </a:lnTo>
                <a:close/>
              </a:path>
              <a:path w="114300" h="510539">
                <a:moveTo>
                  <a:pt x="76200" y="0"/>
                </a:moveTo>
                <a:lnTo>
                  <a:pt x="38100" y="0"/>
                </a:lnTo>
                <a:lnTo>
                  <a:pt x="38100" y="415163"/>
                </a:lnTo>
                <a:lnTo>
                  <a:pt x="76200" y="415163"/>
                </a:lnTo>
                <a:lnTo>
                  <a:pt x="76200" y="0"/>
                </a:lnTo>
                <a:close/>
              </a:path>
              <a:path w="114300" h="510539">
                <a:moveTo>
                  <a:pt x="114300" y="396113"/>
                </a:moveTo>
                <a:lnTo>
                  <a:pt x="76200" y="396113"/>
                </a:lnTo>
                <a:lnTo>
                  <a:pt x="76200" y="415163"/>
                </a:lnTo>
                <a:lnTo>
                  <a:pt x="104775" y="415163"/>
                </a:lnTo>
                <a:lnTo>
                  <a:pt x="114300" y="39611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69129" y="1633727"/>
            <a:ext cx="1320546" cy="1203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29328" y="1671066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5">
                <a:moveTo>
                  <a:pt x="121945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63796" y="3157727"/>
            <a:ext cx="120396" cy="137388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23994" y="3195066"/>
            <a:ext cx="0" cy="1272540"/>
          </a:xfrm>
          <a:custGeom>
            <a:avLst/>
            <a:gdLst/>
            <a:ahLst/>
            <a:cxnLst/>
            <a:rect l="l" t="t" r="r" b="b"/>
            <a:pathLst>
              <a:path h="1272539">
                <a:moveTo>
                  <a:pt x="0" y="1272476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63796" y="4416552"/>
            <a:ext cx="4030217" cy="1203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23994" y="4453890"/>
            <a:ext cx="3929379" cy="0"/>
          </a:xfrm>
          <a:custGeom>
            <a:avLst/>
            <a:gdLst/>
            <a:ahLst/>
            <a:cxnLst/>
            <a:rect l="l" t="t" r="r" b="b"/>
            <a:pathLst>
              <a:path w="3929379">
                <a:moveTo>
                  <a:pt x="392912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85988" y="3124200"/>
            <a:ext cx="312420" cy="13936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85047" y="3257550"/>
            <a:ext cx="114300" cy="1196340"/>
          </a:xfrm>
          <a:custGeom>
            <a:avLst/>
            <a:gdLst/>
            <a:ahLst/>
            <a:cxnLst/>
            <a:rect l="l" t="t" r="r" b="b"/>
            <a:pathLst>
              <a:path w="114300" h="1196339">
                <a:moveTo>
                  <a:pt x="76200" y="95250"/>
                </a:moveTo>
                <a:lnTo>
                  <a:pt x="38100" y="95250"/>
                </a:lnTo>
                <a:lnTo>
                  <a:pt x="38100" y="1196276"/>
                </a:lnTo>
                <a:lnTo>
                  <a:pt x="76200" y="1196276"/>
                </a:lnTo>
                <a:lnTo>
                  <a:pt x="76200" y="95250"/>
                </a:lnTo>
                <a:close/>
              </a:path>
              <a:path w="114300" h="11963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11963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99019" y="3124200"/>
            <a:ext cx="312420" cy="11650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98080" y="3257550"/>
            <a:ext cx="114300" cy="967740"/>
          </a:xfrm>
          <a:custGeom>
            <a:avLst/>
            <a:gdLst/>
            <a:ahLst/>
            <a:cxnLst/>
            <a:rect l="l" t="t" r="r" b="b"/>
            <a:pathLst>
              <a:path w="114300" h="967739">
                <a:moveTo>
                  <a:pt x="76200" y="95250"/>
                </a:moveTo>
                <a:lnTo>
                  <a:pt x="38100" y="95250"/>
                </a:lnTo>
                <a:lnTo>
                  <a:pt x="38100" y="967676"/>
                </a:lnTo>
                <a:lnTo>
                  <a:pt x="76200" y="967676"/>
                </a:lnTo>
                <a:lnTo>
                  <a:pt x="76200" y="95250"/>
                </a:lnTo>
                <a:close/>
              </a:path>
              <a:path w="114300" h="9677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9677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63796" y="4187952"/>
            <a:ext cx="3155442" cy="1203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23994" y="4225290"/>
            <a:ext cx="3054350" cy="0"/>
          </a:xfrm>
          <a:custGeom>
            <a:avLst/>
            <a:gdLst/>
            <a:ahLst/>
            <a:cxnLst/>
            <a:rect l="l" t="t" r="r" b="b"/>
            <a:pathLst>
              <a:path w="3054350">
                <a:moveTo>
                  <a:pt x="3053841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88429" y="3124200"/>
            <a:ext cx="312420" cy="93649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87490" y="3257550"/>
            <a:ext cx="114300" cy="739140"/>
          </a:xfrm>
          <a:custGeom>
            <a:avLst/>
            <a:gdLst/>
            <a:ahLst/>
            <a:cxnLst/>
            <a:rect l="l" t="t" r="r" b="b"/>
            <a:pathLst>
              <a:path w="114300" h="739139">
                <a:moveTo>
                  <a:pt x="76200" y="95250"/>
                </a:moveTo>
                <a:lnTo>
                  <a:pt x="38100" y="95250"/>
                </a:lnTo>
                <a:lnTo>
                  <a:pt x="38100" y="739076"/>
                </a:lnTo>
                <a:lnTo>
                  <a:pt x="76200" y="739076"/>
                </a:lnTo>
                <a:lnTo>
                  <a:pt x="76200" y="95250"/>
                </a:lnTo>
                <a:close/>
              </a:path>
              <a:path w="114300" h="7391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391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48555" y="3959352"/>
            <a:ext cx="2267711" cy="1203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08753" y="3996690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216598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64885" y="3124200"/>
            <a:ext cx="312420" cy="70789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63946" y="3257550"/>
            <a:ext cx="114300" cy="510540"/>
          </a:xfrm>
          <a:custGeom>
            <a:avLst/>
            <a:gdLst/>
            <a:ahLst/>
            <a:cxnLst/>
            <a:rect l="l" t="t" r="r" b="b"/>
            <a:pathLst>
              <a:path w="114300" h="510539">
                <a:moveTo>
                  <a:pt x="76200" y="95250"/>
                </a:moveTo>
                <a:lnTo>
                  <a:pt x="38100" y="95250"/>
                </a:lnTo>
                <a:lnTo>
                  <a:pt x="38100" y="510413"/>
                </a:lnTo>
                <a:lnTo>
                  <a:pt x="76200" y="510413"/>
                </a:lnTo>
                <a:lnTo>
                  <a:pt x="76200" y="95250"/>
                </a:lnTo>
                <a:close/>
              </a:path>
              <a:path w="114300" h="51053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1053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63796" y="3730752"/>
            <a:ext cx="1320546" cy="1203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23994" y="3768090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5">
                <a:moveTo>
                  <a:pt x="121945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2682" y="2036826"/>
            <a:ext cx="1246632" cy="146075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57828" y="2061972"/>
            <a:ext cx="1143000" cy="135712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66032" y="2244089"/>
            <a:ext cx="958596" cy="2766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145279" y="2302680"/>
            <a:ext cx="7912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Job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055617" y="2809156"/>
            <a:ext cx="95631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Admin N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endParaRPr sz="1200">
              <a:latin typeface="Tahoma"/>
              <a:cs typeface="Tahoma"/>
            </a:endParaRPr>
          </a:p>
          <a:p>
            <a:pPr marR="16510" algn="ctr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NameNode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702051" y="2670810"/>
            <a:ext cx="6339078" cy="1074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743580" y="2704719"/>
            <a:ext cx="6243955" cy="0"/>
          </a:xfrm>
          <a:custGeom>
            <a:avLst/>
            <a:gdLst/>
            <a:ahLst/>
            <a:cxnLst/>
            <a:rect l="l" t="t" r="r" b="b"/>
            <a:pathLst>
              <a:path w="6243955">
                <a:moveTo>
                  <a:pt x="0" y="0"/>
                </a:moveTo>
                <a:lnTo>
                  <a:pt x="6243574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475741" y="901108"/>
            <a:ext cx="2406650" cy="127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buClr>
                <a:srgbClr val="252525"/>
              </a:buClr>
              <a:buFont typeface="Tahoma"/>
              <a:buAutoNum type="arabicPeriod"/>
              <a:tabLst>
                <a:tab pos="282575" algn="l"/>
              </a:tabLst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oop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Compon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ents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252525"/>
              </a:buClr>
              <a:buFont typeface="Tahoma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281940" indent="-269240">
              <a:lnSpc>
                <a:spcPct val="100000"/>
              </a:lnSpc>
              <a:buClr>
                <a:srgbClr val="252525"/>
              </a:buClr>
              <a:buFont typeface="Tahoma"/>
              <a:buAutoNum type="arabicPeriod"/>
              <a:tabLst>
                <a:tab pos="282575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HDF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chi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ectur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252525"/>
              </a:buClr>
              <a:buFont typeface="Tahoma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281940" indent="-269240">
              <a:lnSpc>
                <a:spcPct val="100000"/>
              </a:lnSpc>
              <a:buClr>
                <a:srgbClr val="252525"/>
              </a:buClr>
              <a:buFont typeface="Tahoma"/>
              <a:buAutoNum type="arabicPeriod"/>
              <a:tabLst>
                <a:tab pos="282575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What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is H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FS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252525"/>
              </a:buClr>
              <a:buFont typeface="Tahoma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281940" indent="-269240">
              <a:lnSpc>
                <a:spcPct val="100000"/>
              </a:lnSpc>
              <a:buClr>
                <a:srgbClr val="252525"/>
              </a:buClr>
              <a:buFont typeface="Tahoma"/>
              <a:buAutoNum type="arabicPeriod"/>
              <a:tabLst>
                <a:tab pos="282575" algn="l"/>
              </a:tabLst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oop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aditional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ystems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75741" y="2363937"/>
            <a:ext cx="2078355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1940" algn="l"/>
              </a:tabLst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5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.	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am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ode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and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ondary</a:t>
            </a:r>
            <a:endParaRPr sz="1200">
              <a:latin typeface="Tahoma"/>
              <a:cs typeface="Tahoma"/>
            </a:endParaRPr>
          </a:p>
          <a:p>
            <a:pPr marL="281940">
              <a:lnSpc>
                <a:spcPct val="100000"/>
              </a:lnSpc>
            </a:pP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NameNode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L</a:t>
            </a:r>
            <a:r>
              <a:rPr spc="-35" dirty="0"/>
              <a:t>e</a:t>
            </a:r>
            <a:r>
              <a:rPr spc="75" dirty="0"/>
              <a:t>t</a:t>
            </a:r>
            <a:r>
              <a:rPr spc="-170" dirty="0"/>
              <a:t>’</a:t>
            </a:r>
            <a:r>
              <a:rPr spc="-15" dirty="0"/>
              <a:t>s</a:t>
            </a:r>
            <a:r>
              <a:rPr spc="-5" dirty="0"/>
              <a:t> </a:t>
            </a:r>
            <a:r>
              <a:rPr spc="-70" dirty="0"/>
              <a:t>R</a:t>
            </a:r>
            <a:r>
              <a:rPr spc="-35" dirty="0"/>
              <a:t>e</a:t>
            </a:r>
            <a:r>
              <a:rPr spc="-15" dirty="0"/>
              <a:t>vise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3400" y="2892856"/>
            <a:ext cx="1920239" cy="1371600"/>
          </a:xfrm>
          <a:custGeom>
            <a:avLst/>
            <a:gdLst/>
            <a:ahLst/>
            <a:cxnLst/>
            <a:rect l="l" t="t" r="r" b="b"/>
            <a:pathLst>
              <a:path w="1920239" h="1371600">
                <a:moveTo>
                  <a:pt x="0" y="1371600"/>
                </a:moveTo>
                <a:lnTo>
                  <a:pt x="1920239" y="1371600"/>
                </a:lnTo>
                <a:lnTo>
                  <a:pt x="1920239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3639" y="2892856"/>
            <a:ext cx="2981960" cy="1371600"/>
          </a:xfrm>
          <a:custGeom>
            <a:avLst/>
            <a:gdLst/>
            <a:ahLst/>
            <a:cxnLst/>
            <a:rect l="l" t="t" r="r" b="b"/>
            <a:pathLst>
              <a:path w="2981960" h="1371600">
                <a:moveTo>
                  <a:pt x="0" y="1371600"/>
                </a:moveTo>
                <a:lnTo>
                  <a:pt x="2981706" y="1371600"/>
                </a:lnTo>
                <a:lnTo>
                  <a:pt x="2981706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5346" y="2892856"/>
            <a:ext cx="3162935" cy="1371600"/>
          </a:xfrm>
          <a:custGeom>
            <a:avLst/>
            <a:gdLst/>
            <a:ahLst/>
            <a:cxnLst/>
            <a:rect l="l" t="t" r="r" b="b"/>
            <a:pathLst>
              <a:path w="3162934" h="1371600">
                <a:moveTo>
                  <a:pt x="0" y="1371600"/>
                </a:moveTo>
                <a:lnTo>
                  <a:pt x="3162934" y="1371600"/>
                </a:lnTo>
                <a:lnTo>
                  <a:pt x="3162934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20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3"/>
              </a:rPr>
              <a:t>ww</a:t>
            </a:r>
            <a:r>
              <a:rPr spc="-45" smtClean="0">
                <a:hlinkClick r:id="rId3"/>
              </a:rPr>
              <a:t>w</a:t>
            </a:r>
            <a:r>
              <a:rPr spc="-10" smtClean="0">
                <a:hlinkClick r:id="rId3"/>
              </a:rPr>
              <a:t>.</a:t>
            </a:r>
            <a:r>
              <a:rPr lang="en-IN" spc="-10" dirty="0" err="1" smtClean="0">
                <a:hlinkClick r:id="rId3"/>
              </a:rPr>
              <a:t>Hadoop</a:t>
            </a:r>
            <a:r>
              <a:rPr smtClean="0">
                <a:hlinkClick r:id="rId3"/>
              </a:rPr>
              <a:t>.</a:t>
            </a:r>
            <a:r>
              <a:rPr spc="-10" smtClean="0">
                <a:hlinkClick r:id="rId3"/>
              </a:rPr>
              <a:t>in/hadoop</a:t>
            </a:r>
            <a:endParaRPr spc="-10" dirty="0">
              <a:hlinkClick r:id="rId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D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fining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HD</a:t>
            </a:r>
            <a:r>
              <a:rPr spc="-5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3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ai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hd</a:t>
            </a:r>
            <a:r>
              <a:rPr spc="-50"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s-</a:t>
            </a:r>
            <a:r>
              <a:rPr spc="-15" dirty="0">
                <a:latin typeface="Calibri"/>
                <a:cs typeface="Calibri"/>
              </a:rPr>
              <a:t>si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e.xml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1200150"/>
          <a:ext cx="8064879" cy="3064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239"/>
                <a:gridCol w="2981706"/>
                <a:gridCol w="3162934"/>
              </a:tblGrid>
              <a:tr h="321055">
                <a:tc>
                  <a:txBody>
                    <a:bodyPr/>
                    <a:lstStyle/>
                    <a:p>
                      <a:pPr marL="56705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Property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scription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s.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data.dir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e&gt;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90995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/disk1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/hd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s/data,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93408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/disk2/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s/data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079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If this is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comm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-delimited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list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 di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ectories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wi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 be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store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 in a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 nam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tories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ypica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ly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 di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ent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devi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ces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${hadoo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.tm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.dir}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s/data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137165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s.check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oint.dir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e&gt;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988694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/disk1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/hd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nam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econ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02171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/disk2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/hd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nam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econ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ary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9558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list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 di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ectorie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whe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sec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ondary namenode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stor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check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points.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stor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py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check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point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eac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 di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ector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list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${hadoo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.tm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.dir}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s/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namesecon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ary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21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3"/>
              </a:rPr>
              <a:t>ww</a:t>
            </a:r>
            <a:r>
              <a:rPr spc="-45" smtClean="0">
                <a:hlinkClick r:id="rId3"/>
              </a:rPr>
              <a:t>w</a:t>
            </a:r>
            <a:r>
              <a:rPr spc="-10" smtClean="0">
                <a:hlinkClick r:id="rId3"/>
              </a:rPr>
              <a:t>.</a:t>
            </a:r>
            <a:r>
              <a:rPr lang="en-IN" spc="-10" dirty="0" err="1" smtClean="0">
                <a:hlinkClick r:id="rId3"/>
              </a:rPr>
              <a:t>Hadoop</a:t>
            </a:r>
            <a:r>
              <a:rPr smtClean="0">
                <a:hlinkClick r:id="rId3"/>
              </a:rPr>
              <a:t>.</a:t>
            </a:r>
            <a:r>
              <a:rPr spc="-10" smtClean="0">
                <a:hlinkClick r:id="rId3"/>
              </a:rPr>
              <a:t>in/hadoop</a:t>
            </a:r>
            <a:endParaRPr spc="-10" dirty="0">
              <a:hlinkClick r:id="rId3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map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ed-si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e.xml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89250" y="1193800"/>
          <a:ext cx="3293872" cy="2164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3872"/>
              </a:tblGrid>
              <a:tr h="222758">
                <a:tc>
                  <a:txBody>
                    <a:bodyPr/>
                    <a:lstStyle/>
                    <a:p>
                      <a:pPr marL="906144">
                        <a:lnSpc>
                          <a:spcPts val="1635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apre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site.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</a:tr>
              <a:tr h="281304">
                <a:tc>
                  <a:txBody>
                    <a:bodyPr/>
                    <a:lstStyle/>
                    <a:p>
                      <a:pPr marL="317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&lt;?xml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ersion=“1.0”?&gt;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288036">
                <a:tc>
                  <a:txBody>
                    <a:bodyPr/>
                    <a:lstStyle/>
                    <a:p>
                      <a:pPr marL="317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&lt;configu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ation&gt;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277113">
                <a:tc>
                  <a:txBody>
                    <a:bodyPr/>
                    <a:lstStyle/>
                    <a:p>
                      <a:pPr marL="317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270256">
                <a:tc>
                  <a:txBody>
                    <a:bodyPr/>
                    <a:lstStyle/>
                    <a:p>
                      <a:pPr marL="55054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&lt;name&gt;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mapred.job.tracke</a:t>
                      </a:r>
                      <a:r>
                        <a:rPr sz="1200" b="1" spc="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&lt;/name&gt;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270382">
                <a:tc>
                  <a:txBody>
                    <a:bodyPr/>
                    <a:lstStyle/>
                    <a:p>
                      <a:pPr marL="527050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ocalhost:80</a:t>
                      </a:r>
                      <a:r>
                        <a:rPr sz="12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200" b="1" spc="-5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3175">
                        <a:lnSpc>
                          <a:spcPts val="139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270382">
                <a:tc>
                  <a:txBody>
                    <a:bodyPr/>
                    <a:lstStyle/>
                    <a:p>
                      <a:pPr marL="317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&lt;/con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igu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ation&gt;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22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3"/>
              </a:rPr>
              <a:t>ww</a:t>
            </a:r>
            <a:r>
              <a:rPr spc="-45" smtClean="0">
                <a:hlinkClick r:id="rId3"/>
              </a:rPr>
              <a:t>w</a:t>
            </a:r>
            <a:r>
              <a:rPr spc="-10" smtClean="0">
                <a:hlinkClick r:id="rId3"/>
              </a:rPr>
              <a:t>.</a:t>
            </a:r>
            <a:r>
              <a:rPr lang="en-IN" spc="-10" dirty="0" err="1" smtClean="0">
                <a:hlinkClick r:id="rId3"/>
              </a:rPr>
              <a:t>Hadoop</a:t>
            </a:r>
            <a:r>
              <a:rPr smtClean="0">
                <a:hlinkClick r:id="rId3"/>
              </a:rPr>
              <a:t>.</a:t>
            </a:r>
            <a:r>
              <a:rPr spc="-10" smtClean="0">
                <a:hlinkClick r:id="rId3"/>
              </a:rPr>
              <a:t>in/hadoop</a:t>
            </a:r>
            <a:endParaRPr spc="-10" dirty="0">
              <a:hlinkClick r:id="rId3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D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fining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map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d</a:t>
            </a:r>
            <a:r>
              <a:rPr spc="-10" dirty="0">
                <a:latin typeface="Calibri"/>
                <a:cs typeface="Calibri"/>
              </a:rPr>
              <a:t>-</a:t>
            </a:r>
            <a:r>
              <a:rPr spc="-15" dirty="0">
                <a:latin typeface="Calibri"/>
                <a:cs typeface="Calibri"/>
              </a:rPr>
              <a:t>si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e.xml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3720" y="895350"/>
          <a:ext cx="8352929" cy="3755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5989"/>
                <a:gridCol w="2438400"/>
                <a:gridCol w="3558540"/>
              </a:tblGrid>
              <a:tr h="3082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Property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scription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</a:tr>
              <a:tr h="88239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mapr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d.jo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.t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alu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e&gt;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calh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st:8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21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&lt;/</a:t>
                      </a:r>
                      <a:r>
                        <a:rPr sz="1200" spc="-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alue&gt;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739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stnam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tha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th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jobt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RPC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ser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3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on.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If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ault 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alue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 lo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cal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jobt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ocess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 dem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nd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ou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ru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educ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jo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mapr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d.lo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cal.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${hadoo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.tm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.dir}/mapr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/local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3274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 list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 di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ectorie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whe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Map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educ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stor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 int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ermediat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or jobs. The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cleared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out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w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hen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job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64147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mapr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d.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system.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0541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${hadoo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.tm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.dir}/mapr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yste 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8638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ector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relativ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 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s.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aul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.name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whe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share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iles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stor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d, during a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ob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ru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  <a:tr h="641388">
                <a:tc>
                  <a:txBody>
                    <a:bodyPr/>
                    <a:lstStyle/>
                    <a:p>
                      <a:pPr marL="85090" marR="20129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mapr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d.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taskt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6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.ma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.tasks. maximum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4384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number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ap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task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 be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un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 a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taskt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 at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 one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64143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mapr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d.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taskt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6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reduce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tasks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.maximum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number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educ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task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ta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 be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ru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on a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taskt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ac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 at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 one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time.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  <a:solidFill>
                      <a:srgbClr val="DB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495" y="1066800"/>
            <a:ext cx="5215255" cy="14287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361315" indent="-269875">
              <a:lnSpc>
                <a:spcPct val="100000"/>
              </a:lnSpc>
              <a:buClr>
                <a:srgbClr val="006FC0"/>
              </a:buClr>
              <a:buFont typeface="Tahoma"/>
              <a:buAutoNum type="arabicPeriod"/>
              <a:tabLst>
                <a:tab pos="361950" algn="l"/>
              </a:tabLst>
            </a:pP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tp://hadoo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p.apache.o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g/do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cs/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1.1.2/cor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e-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de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f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ault.html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006FC0"/>
              </a:buClr>
              <a:buFont typeface="Tahoma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61315" indent="-269875">
              <a:lnSpc>
                <a:spcPct val="100000"/>
              </a:lnSpc>
              <a:buClr>
                <a:srgbClr val="006FC0"/>
              </a:buClr>
              <a:buFont typeface="Tahoma"/>
              <a:buAutoNum type="arabicPeriod"/>
              <a:tabLst>
                <a:tab pos="361950" algn="l"/>
              </a:tabLst>
            </a:pP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tp://hadoo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p.apache.o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g/do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cs/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1.1.2/mapre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d-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de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f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ault.html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006FC0"/>
              </a:buClr>
              <a:buFont typeface="Tahoma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61315" indent="-269875">
              <a:lnSpc>
                <a:spcPct val="100000"/>
              </a:lnSpc>
              <a:buClr>
                <a:srgbClr val="006FC0"/>
              </a:buClr>
              <a:buFont typeface="Tahoma"/>
              <a:buAutoNum type="arabicPeriod"/>
              <a:tabLst>
                <a:tab pos="361950" algn="l"/>
              </a:tabLst>
            </a:pP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t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tp://hadoo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p.apache.o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g/do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cs/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1.1.2/hd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f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s-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d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e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f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ault.html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23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6"/>
              </a:rPr>
              <a:t>ww</a:t>
            </a:r>
            <a:r>
              <a:rPr spc="-45" smtClean="0">
                <a:hlinkClick r:id="rId6"/>
              </a:rPr>
              <a:t>w</a:t>
            </a:r>
            <a:r>
              <a:rPr spc="-10" smtClean="0">
                <a:hlinkClick r:id="rId6"/>
              </a:rPr>
              <a:t>.</a:t>
            </a:r>
            <a:r>
              <a:rPr lang="en-IN" spc="-10" dirty="0" err="1" smtClean="0">
                <a:hlinkClick r:id="rId6"/>
              </a:rPr>
              <a:t>Hadoop</a:t>
            </a:r>
            <a:r>
              <a:rPr smtClean="0">
                <a:hlinkClick r:id="rId6"/>
              </a:rPr>
              <a:t>.</a:t>
            </a:r>
            <a:r>
              <a:rPr spc="-10" smtClean="0">
                <a:hlinkClick r:id="rId6"/>
              </a:rPr>
              <a:t>in/hadoop</a:t>
            </a:r>
            <a:endParaRPr spc="-10" dirty="0">
              <a:hlinkClick r:id="rId6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All 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opertie</a:t>
            </a:r>
            <a:r>
              <a:rPr spc="-15"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1500" y="3028950"/>
            <a:ext cx="5858510" cy="1043305"/>
          </a:xfrm>
          <a:custGeom>
            <a:avLst/>
            <a:gdLst/>
            <a:ahLst/>
            <a:cxnLst/>
            <a:rect l="l" t="t" r="r" b="b"/>
            <a:pathLst>
              <a:path w="5858510" h="1043304">
                <a:moveTo>
                  <a:pt x="0" y="1043178"/>
                </a:moveTo>
                <a:lnTo>
                  <a:pt x="5858256" y="1043178"/>
                </a:lnTo>
                <a:lnTo>
                  <a:pt x="5858256" y="0"/>
                </a:lnTo>
                <a:lnTo>
                  <a:pt x="0" y="0"/>
                </a:lnTo>
                <a:lnTo>
                  <a:pt x="0" y="10431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775" y="2860548"/>
            <a:ext cx="4460748" cy="461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061" y="2879598"/>
            <a:ext cx="922782" cy="477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9922" y="2885694"/>
            <a:ext cx="4357370" cy="357505"/>
          </a:xfrm>
          <a:custGeom>
            <a:avLst/>
            <a:gdLst/>
            <a:ahLst/>
            <a:cxnLst/>
            <a:rect l="l" t="t" r="r" b="b"/>
            <a:pathLst>
              <a:path w="4357370" h="357505">
                <a:moveTo>
                  <a:pt x="4297553" y="0"/>
                </a:moveTo>
                <a:lnTo>
                  <a:pt x="50338" y="710"/>
                </a:lnTo>
                <a:lnTo>
                  <a:pt x="14476" y="20641"/>
                </a:lnTo>
                <a:lnTo>
                  <a:pt x="0" y="59562"/>
                </a:lnTo>
                <a:lnTo>
                  <a:pt x="710" y="307039"/>
                </a:lnTo>
                <a:lnTo>
                  <a:pt x="20641" y="342901"/>
                </a:lnTo>
                <a:lnTo>
                  <a:pt x="59562" y="357378"/>
                </a:lnTo>
                <a:lnTo>
                  <a:pt x="4306777" y="356667"/>
                </a:lnTo>
                <a:lnTo>
                  <a:pt x="4342639" y="336736"/>
                </a:lnTo>
                <a:lnTo>
                  <a:pt x="4357116" y="297814"/>
                </a:lnTo>
                <a:lnTo>
                  <a:pt x="4356405" y="50338"/>
                </a:lnTo>
                <a:lnTo>
                  <a:pt x="4336474" y="14476"/>
                </a:lnTo>
                <a:lnTo>
                  <a:pt x="429755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1671827"/>
            <a:ext cx="5858510" cy="971550"/>
          </a:xfrm>
          <a:custGeom>
            <a:avLst/>
            <a:gdLst/>
            <a:ahLst/>
            <a:cxnLst/>
            <a:rect l="l" t="t" r="r" b="b"/>
            <a:pathLst>
              <a:path w="5858510" h="971550">
                <a:moveTo>
                  <a:pt x="0" y="971550"/>
                </a:moveTo>
                <a:lnTo>
                  <a:pt x="5858256" y="971550"/>
                </a:lnTo>
                <a:lnTo>
                  <a:pt x="5858256" y="0"/>
                </a:lnTo>
                <a:lnTo>
                  <a:pt x="0" y="0"/>
                </a:lnTo>
                <a:lnTo>
                  <a:pt x="0" y="9715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4775" y="1503425"/>
            <a:ext cx="4460748" cy="461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061" y="1522475"/>
            <a:ext cx="807719" cy="477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9922" y="1528572"/>
            <a:ext cx="4357370" cy="357505"/>
          </a:xfrm>
          <a:custGeom>
            <a:avLst/>
            <a:gdLst/>
            <a:ahLst/>
            <a:cxnLst/>
            <a:rect l="l" t="t" r="r" b="b"/>
            <a:pathLst>
              <a:path w="4357370" h="357505">
                <a:moveTo>
                  <a:pt x="4297553" y="0"/>
                </a:moveTo>
                <a:lnTo>
                  <a:pt x="50338" y="710"/>
                </a:lnTo>
                <a:lnTo>
                  <a:pt x="14476" y="20641"/>
                </a:lnTo>
                <a:lnTo>
                  <a:pt x="0" y="59562"/>
                </a:lnTo>
                <a:lnTo>
                  <a:pt x="710" y="307039"/>
                </a:lnTo>
                <a:lnTo>
                  <a:pt x="20641" y="342901"/>
                </a:lnTo>
                <a:lnTo>
                  <a:pt x="59562" y="357377"/>
                </a:lnTo>
                <a:lnTo>
                  <a:pt x="4306777" y="356667"/>
                </a:lnTo>
                <a:lnTo>
                  <a:pt x="4342639" y="336736"/>
                </a:lnTo>
                <a:lnTo>
                  <a:pt x="4357116" y="297814"/>
                </a:lnTo>
                <a:lnTo>
                  <a:pt x="4356405" y="50338"/>
                </a:lnTo>
                <a:lnTo>
                  <a:pt x="4336474" y="14476"/>
                </a:lnTo>
                <a:lnTo>
                  <a:pt x="42975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1613" y="2975256"/>
            <a:ext cx="4608830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Mast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ers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550">
              <a:latin typeface="Times New Roman"/>
              <a:cs typeface="Times New Roman"/>
            </a:endParaRPr>
          </a:p>
          <a:p>
            <a:pPr marL="186690" marR="5080" indent="-17399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187325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Contain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list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osts,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per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line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,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 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ho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co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nda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ry NameNode</a:t>
            </a:r>
            <a:r>
              <a:rPr sz="1200" b="1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ser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24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6"/>
              </a:rPr>
              <a:t>ww</a:t>
            </a:r>
            <a:r>
              <a:rPr spc="-45" smtClean="0">
                <a:hlinkClick r:id="rId6"/>
              </a:rPr>
              <a:t>w</a:t>
            </a:r>
            <a:r>
              <a:rPr spc="-10" smtClean="0">
                <a:hlinkClick r:id="rId6"/>
              </a:rPr>
              <a:t>.</a:t>
            </a:r>
            <a:r>
              <a:rPr lang="en-IN" spc="-10" dirty="0" err="1" smtClean="0">
                <a:hlinkClick r:id="rId6"/>
              </a:rPr>
              <a:t>Hadoop</a:t>
            </a:r>
            <a:r>
              <a:rPr smtClean="0">
                <a:hlinkClick r:id="rId6"/>
              </a:rPr>
              <a:t>.</a:t>
            </a:r>
            <a:r>
              <a:rPr spc="-10" smtClean="0">
                <a:hlinkClick r:id="rId6"/>
              </a:rPr>
              <a:t>in/hadoop</a:t>
            </a:r>
            <a:endParaRPr spc="-10" dirty="0">
              <a:hlinkClick r:id="rId6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491" y="1081687"/>
            <a:ext cx="5076825" cy="134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015" indent="-488950">
              <a:lnSpc>
                <a:spcPct val="100000"/>
              </a:lnSpc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Two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files</a:t>
            </a:r>
            <a:r>
              <a:rPr sz="14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are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used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by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startu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 and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shutd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mmands: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501015">
              <a:lnSpc>
                <a:spcPct val="100000"/>
              </a:lnSpc>
              <a:spcBef>
                <a:spcPts val="930"/>
              </a:spcBef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Sl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av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600">
              <a:latin typeface="Times New Roman"/>
              <a:cs typeface="Times New Roman"/>
            </a:endParaRPr>
          </a:p>
          <a:p>
            <a:pPr marL="401320" indent="-17462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401320" algn="l"/>
              </a:tabLst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Contain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list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of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osts,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per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line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,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tha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 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ho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DataNo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  <a:p>
            <a:pPr marL="401320">
              <a:lnSpc>
                <a:spcPct val="100000"/>
              </a:lnSpc>
            </a:pP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TaskTracke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b="1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ser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Sl</a:t>
            </a:r>
            <a:r>
              <a:rPr spc="-4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v</a:t>
            </a:r>
            <a:r>
              <a:rPr spc="-15" dirty="0">
                <a:latin typeface="Calibri"/>
                <a:cs typeface="Calibri"/>
              </a:rPr>
              <a:t>es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and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Ma</a:t>
            </a:r>
            <a:r>
              <a:rPr spc="-55" dirty="0">
                <a:latin typeface="Calibri"/>
                <a:cs typeface="Calibri"/>
              </a:rPr>
              <a:t>s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65194" y="1290928"/>
            <a:ext cx="201993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3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parameter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_HOME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61404" y="1098803"/>
            <a:ext cx="960881" cy="960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49033" y="1322069"/>
            <a:ext cx="785622" cy="583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6550" y="1123950"/>
            <a:ext cx="857250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98640" y="1440224"/>
            <a:ext cx="4337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JVM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03853" y="1351025"/>
            <a:ext cx="3284982" cy="546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9000" y="1376172"/>
            <a:ext cx="3181350" cy="4427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0075" y="1222247"/>
            <a:ext cx="2032253" cy="6751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7527" y="1325880"/>
            <a:ext cx="1658112" cy="530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5222" y="1247394"/>
            <a:ext cx="1928622" cy="571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91639" y="1432322"/>
            <a:ext cx="133667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hadoop-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.sh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25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11"/>
              </a:rPr>
              <a:t>ww</a:t>
            </a:r>
            <a:r>
              <a:rPr spc="-45" smtClean="0">
                <a:hlinkClick r:id="rId11"/>
              </a:rPr>
              <a:t>w</a:t>
            </a:r>
            <a:r>
              <a:rPr spc="-10" smtClean="0">
                <a:hlinkClick r:id="rId11"/>
              </a:rPr>
              <a:t>.</a:t>
            </a:r>
            <a:r>
              <a:rPr lang="en-IN" spc="-10" dirty="0" err="1" smtClean="0">
                <a:hlinkClick r:id="rId11"/>
              </a:rPr>
              <a:t>Hadoop</a:t>
            </a:r>
            <a:r>
              <a:rPr smtClean="0">
                <a:hlinkClick r:id="rId11"/>
              </a:rPr>
              <a:t>.</a:t>
            </a:r>
            <a:r>
              <a:rPr spc="-10" smtClean="0">
                <a:hlinkClick r:id="rId11"/>
              </a:rPr>
              <a:t>in/hadoop</a:t>
            </a:r>
            <a:endParaRPr spc="-10" dirty="0">
              <a:hlinkClick r:id="rId11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7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er-P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oces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RunTime</a:t>
            </a:r>
            <a:r>
              <a:rPr spc="-20" dirty="0">
                <a:latin typeface="Calibri"/>
                <a:cs typeface="Calibri"/>
              </a:rPr>
              <a:t> E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vi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onne</a:t>
            </a:r>
            <a:r>
              <a:rPr spc="-30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7619" y="2237910"/>
          <a:ext cx="8257850" cy="1925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5332"/>
                <a:gridCol w="1090322"/>
                <a:gridCol w="1312196"/>
              </a:tblGrid>
              <a:tr h="598343">
                <a:tc>
                  <a:txBody>
                    <a:bodyPr/>
                    <a:lstStyle/>
                    <a:p>
                      <a:pPr marL="304165" indent="-269240">
                        <a:lnSpc>
                          <a:spcPct val="100000"/>
                        </a:lnSpc>
                        <a:buClr>
                          <a:srgbClr val="252525"/>
                        </a:buClr>
                        <a:buFont typeface="Wingdings"/>
                        <a:buChar char=""/>
                        <a:tabLst>
                          <a:tab pos="304800" algn="l"/>
                        </a:tabLst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This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ile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also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ovide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cust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om pa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ameters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or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eac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 of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th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ser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"/>
                        </a:spcBef>
                        <a:buClr>
                          <a:srgbClr val="252525"/>
                        </a:buClr>
                        <a:buFont typeface="Wingdings"/>
                        <a:buChar char=""/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04165" indent="-269240">
                        <a:lnSpc>
                          <a:spcPct val="100000"/>
                        </a:lnSpc>
                        <a:buClr>
                          <a:srgbClr val="252525"/>
                        </a:buClr>
                        <a:buFont typeface="Wingdings"/>
                        <a:buChar char=""/>
                        <a:tabLst>
                          <a:tab pos="304800" algn="l"/>
                          <a:tab pos="1440180" algn="l"/>
                          <a:tab pos="1678939" algn="l"/>
                          <a:tab pos="2341245" algn="l"/>
                          <a:tab pos="2637155" algn="l"/>
                          <a:tab pos="2922270" algn="l"/>
                          <a:tab pos="3189605" algn="l"/>
                          <a:tab pos="3541395" algn="l"/>
                          <a:tab pos="4194175" algn="l"/>
                          <a:tab pos="4639310" algn="l"/>
                          <a:tab pos="5207000" algn="l"/>
                        </a:tabLst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Had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oop-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r>
                        <a:rPr sz="1200" spc="-1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	is	sou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	by	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	of	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	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Hadoo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	Core	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crip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ts	p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vided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tabLst>
                          <a:tab pos="323850" algn="l"/>
                          <a:tab pos="675640" algn="l"/>
                        </a:tabLst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	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	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tabLst>
                          <a:tab pos="793750" algn="l"/>
                          <a:tab pos="1061085" algn="l"/>
                        </a:tabLst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ector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	of	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the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72876"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insta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latio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367330">
                <a:tc>
                  <a:txBody>
                    <a:bodyPr/>
                    <a:lstStyle/>
                    <a:p>
                      <a:pPr marL="255904" indent="-220979">
                        <a:lnSpc>
                          <a:spcPct val="100000"/>
                        </a:lnSpc>
                        <a:buClr>
                          <a:srgbClr val="006FC0"/>
                        </a:buClr>
                        <a:buFont typeface="Wingdings"/>
                        <a:buChar char=""/>
                        <a:tabLst>
                          <a:tab pos="255904" algn="l"/>
                        </a:tabLst>
                      </a:pPr>
                      <a:r>
                        <a:rPr sz="12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Examples</a:t>
                      </a:r>
                      <a:r>
                        <a:rPr sz="1200" spc="1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sz="12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1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vi</a:t>
                      </a:r>
                      <a:r>
                        <a:rPr sz="12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onment</a:t>
                      </a:r>
                      <a:r>
                        <a:rPr sz="1200" spc="3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ariables </a:t>
                      </a:r>
                      <a:r>
                        <a:rPr sz="12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tha</a:t>
                      </a:r>
                      <a:r>
                        <a:rPr sz="12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ou</a:t>
                      </a:r>
                      <a:r>
                        <a:rPr sz="1200" spc="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ca</a:t>
                      </a:r>
                      <a:r>
                        <a:rPr sz="12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speci</a:t>
                      </a:r>
                      <a:r>
                        <a:rPr sz="12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y: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364443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exp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HAD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OP_D</a:t>
                      </a: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6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ANODE_HEAP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IZE="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128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"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322579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exp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HAD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OP_</a:t>
                      </a: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ASKTRACKER_H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APSIZE=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"512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"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495" y="1104900"/>
            <a:ext cx="6286500" cy="20002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361315" indent="-26987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1950" algn="l"/>
              </a:tabLst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Nam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status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tp://localhost:500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7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0/d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</a:rPr>
              <a:t>f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she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lth.jsp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252525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61315" indent="-26987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1950" algn="l"/>
              </a:tabLst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Job</a:t>
            </a:r>
            <a:r>
              <a:rPr sz="14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status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tp://localhost:500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3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0/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</a:rPr>
              <a:t>j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obt</a:t>
            </a:r>
            <a:r>
              <a:rPr sz="1400" u="sng" spc="-3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ac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</a:rPr>
              <a:t>k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u="sng" spc="-19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.js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252525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61315" indent="-26987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1950" algn="l"/>
              </a:tabLst>
            </a:pPr>
            <a:r>
              <a:rPr sz="1400" spc="-17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spc="-1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ac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status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tp://localhost:500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6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0/taskt</a:t>
            </a:r>
            <a:r>
              <a:rPr sz="1400" u="sng" spc="-3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ac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</a:rPr>
              <a:t>k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u="sng" spc="-19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.js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252525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61315" indent="-26987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61950" algn="l"/>
              </a:tabLst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DataBlo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canner 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ep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tp://localhost:500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7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5/blo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c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kS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c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anner</a:t>
            </a:r>
            <a:r>
              <a:rPr sz="1400" u="sng" spc="-35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</a:rPr>
              <a:t>ep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</a:rPr>
              <a:t>o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</a:rPr>
              <a:t>rt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26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3"/>
              </a:rPr>
              <a:t>ww</a:t>
            </a:r>
            <a:r>
              <a:rPr spc="-45" smtClean="0">
                <a:hlinkClick r:id="rId3"/>
              </a:rPr>
              <a:t>w</a:t>
            </a:r>
            <a:r>
              <a:rPr spc="-10" smtClean="0">
                <a:hlinkClick r:id="rId3"/>
              </a:rPr>
              <a:t>.</a:t>
            </a:r>
            <a:r>
              <a:rPr lang="en-IN" spc="-10" dirty="0" err="1" smtClean="0">
                <a:hlinkClick r:id="rId3"/>
              </a:rPr>
              <a:t>Hadoop</a:t>
            </a:r>
            <a:r>
              <a:rPr smtClean="0">
                <a:hlinkClick r:id="rId3"/>
              </a:rPr>
              <a:t>.</a:t>
            </a:r>
            <a:r>
              <a:rPr spc="-10" smtClean="0">
                <a:hlinkClick r:id="rId3"/>
              </a:rPr>
              <a:t>in/hadoop</a:t>
            </a:r>
            <a:endParaRPr spc="-10" dirty="0">
              <a:hlinkClick r:id="rId3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25" dirty="0">
                <a:latin typeface="Calibri"/>
                <a:cs typeface="Calibri"/>
              </a:rPr>
              <a:t>W</a:t>
            </a:r>
            <a:r>
              <a:rPr spc="-15" dirty="0">
                <a:latin typeface="Calibri"/>
                <a:cs typeface="Calibri"/>
              </a:rPr>
              <a:t>eb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UI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URLs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Que</a:t>
            </a:r>
            <a:r>
              <a:rPr spc="-50" dirty="0"/>
              <a:t>s</a:t>
            </a:r>
            <a:r>
              <a:rPr spc="-15" dirty="0"/>
              <a:t>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393697"/>
            <a:ext cx="5128259" cy="1134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473624"/>
            <a:ext cx="4888865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 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win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ile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speci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NameNode'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heap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size?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arenR"/>
              <a:tabLst>
                <a:tab pos="241300" algn="l"/>
              </a:tabLst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bashrc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arenR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hadoo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10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.sh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arenR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hdf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site.sh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arenR"/>
              <a:tabLst>
                <a:tab pos="241300" algn="l"/>
              </a:tabLst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site.xml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27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-25" dirty="0"/>
              <a:t>s</a:t>
            </a:r>
            <a:r>
              <a:rPr spc="-45" dirty="0"/>
              <a:t>w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736598"/>
            <a:ext cx="5517641" cy="585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816524"/>
            <a:ext cx="52298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hadoo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p-e</a:t>
            </a:r>
            <a:r>
              <a:rPr sz="1200" b="1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v.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ile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specifie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vi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ment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ariab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 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ff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ec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JDK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adoop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Daem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(bin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hadoo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p).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28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Que</a:t>
            </a:r>
            <a:r>
              <a:rPr spc="-50" dirty="0"/>
              <a:t>s</a:t>
            </a:r>
            <a:r>
              <a:rPr spc="-15" dirty="0"/>
              <a:t>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485138"/>
            <a:ext cx="5303520" cy="951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565064"/>
            <a:ext cx="5015865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ecessar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def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ine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ertie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cor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site.xml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hdf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s-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site.xm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mapr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site.xml.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arenR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TRUE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arenR"/>
              <a:tabLst>
                <a:tab pos="241300" algn="l"/>
              </a:tabLst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ALSE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29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832603" y="1246632"/>
            <a:ext cx="1823466" cy="1437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6602" y="1255013"/>
            <a:ext cx="1796796" cy="1368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10734" y="1250441"/>
            <a:ext cx="1207769" cy="1415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7750" y="1276350"/>
            <a:ext cx="1714500" cy="1286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6602" y="2084832"/>
            <a:ext cx="1796796" cy="83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6602" y="1705355"/>
            <a:ext cx="1796796" cy="83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8130" y="1776602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500" y="1650"/>
                </a:lnTo>
              </a:path>
            </a:pathLst>
          </a:custGeom>
          <a:ln w="990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8130" y="2133980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500" y="1650"/>
                </a:lnTo>
              </a:path>
            </a:pathLst>
          </a:custGeom>
          <a:ln w="990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61872" y="1260347"/>
            <a:ext cx="2175510" cy="1747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3416" y="1252727"/>
            <a:ext cx="1853184" cy="17800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7017" y="1285494"/>
            <a:ext cx="2071878" cy="16436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7399" y="2313051"/>
            <a:ext cx="2072005" cy="1905"/>
          </a:xfrm>
          <a:custGeom>
            <a:avLst/>
            <a:gdLst/>
            <a:ahLst/>
            <a:cxnLst/>
            <a:rect l="l" t="t" r="r" b="b"/>
            <a:pathLst>
              <a:path w="2072004" h="1905">
                <a:moveTo>
                  <a:pt x="0" y="0"/>
                </a:moveTo>
                <a:lnTo>
                  <a:pt x="2071751" y="1524"/>
                </a:lnTo>
              </a:path>
            </a:pathLst>
          </a:custGeom>
          <a:ln w="990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7399" y="1697354"/>
            <a:ext cx="2072005" cy="1905"/>
          </a:xfrm>
          <a:custGeom>
            <a:avLst/>
            <a:gdLst/>
            <a:ahLst/>
            <a:cxnLst/>
            <a:rect l="l" t="t" r="r" b="b"/>
            <a:pathLst>
              <a:path w="2072004" h="1905">
                <a:moveTo>
                  <a:pt x="0" y="0"/>
                </a:moveTo>
                <a:lnTo>
                  <a:pt x="2071751" y="1524"/>
                </a:lnTo>
              </a:path>
            </a:pathLst>
          </a:custGeom>
          <a:ln w="990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5859" y="1675638"/>
            <a:ext cx="1823465" cy="14371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9858" y="1684020"/>
            <a:ext cx="1796795" cy="13677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3990" y="1679448"/>
            <a:ext cx="1207769" cy="14157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01005" y="1705355"/>
            <a:ext cx="1714500" cy="12854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9858" y="2513838"/>
            <a:ext cx="1796795" cy="83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59858" y="2133600"/>
            <a:ext cx="1796795" cy="83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1386" y="2205608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499" y="1651"/>
                </a:lnTo>
              </a:path>
            </a:pathLst>
          </a:custGeom>
          <a:ln w="990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1386" y="2562986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499" y="1650"/>
                </a:lnTo>
              </a:path>
            </a:pathLst>
          </a:custGeom>
          <a:ln w="990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61609" y="2108454"/>
            <a:ext cx="1818132" cy="13898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55741" y="2103882"/>
            <a:ext cx="1229106" cy="14371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6755" y="2133600"/>
            <a:ext cx="1714500" cy="1286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45608" y="2942082"/>
            <a:ext cx="1796795" cy="83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5608" y="2562605"/>
            <a:ext cx="1796795" cy="83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87136" y="2633852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499" y="1651"/>
                </a:lnTo>
              </a:path>
            </a:pathLst>
          </a:custGeom>
          <a:ln w="990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87136" y="2991230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499" y="1650"/>
                </a:lnTo>
              </a:path>
            </a:pathLst>
          </a:custGeom>
          <a:ln w="990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75732" y="2603754"/>
            <a:ext cx="1818132" cy="14371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59729" y="2612135"/>
            <a:ext cx="1796796" cy="1368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53861" y="2607564"/>
            <a:ext cx="1207769" cy="14157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00878" y="2633472"/>
            <a:ext cx="1714500" cy="12862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1259" y="3134486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5">
                <a:moveTo>
                  <a:pt x="0" y="0"/>
                </a:moveTo>
                <a:lnTo>
                  <a:pt x="1714499" y="1650"/>
                </a:lnTo>
              </a:path>
            </a:pathLst>
          </a:custGeom>
          <a:ln w="990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01259" y="3491103"/>
            <a:ext cx="1714500" cy="1905"/>
          </a:xfrm>
          <a:custGeom>
            <a:avLst/>
            <a:gdLst/>
            <a:ahLst/>
            <a:cxnLst/>
            <a:rect l="l" t="t" r="r" b="b"/>
            <a:pathLst>
              <a:path w="1714500" h="1904">
                <a:moveTo>
                  <a:pt x="0" y="0"/>
                </a:moveTo>
                <a:lnTo>
                  <a:pt x="1714499" y="1651"/>
                </a:lnTo>
              </a:path>
            </a:pathLst>
          </a:custGeom>
          <a:ln w="990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89853" y="3032760"/>
            <a:ext cx="1823466" cy="14371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73852" y="3041142"/>
            <a:ext cx="1796796" cy="13677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3797" y="3036570"/>
            <a:ext cx="1227581" cy="14157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5000" y="3062477"/>
            <a:ext cx="1714500" cy="128549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4355" indent="66040">
              <a:lnSpc>
                <a:spcPct val="163400"/>
              </a:lnSpc>
            </a:pPr>
            <a:r>
              <a:rPr sz="1800" spc="-15" dirty="0"/>
              <a:t>Sl</a:t>
            </a:r>
            <a:r>
              <a:rPr sz="1800" spc="-25" dirty="0"/>
              <a:t>a</a:t>
            </a:r>
            <a:r>
              <a:rPr sz="1800" spc="-15" dirty="0"/>
              <a:t>v</a:t>
            </a:r>
            <a:r>
              <a:rPr sz="1800" spc="-5" dirty="0"/>
              <a:t>e01 </a:t>
            </a:r>
            <a:r>
              <a:rPr spc="-15" dirty="0">
                <a:solidFill>
                  <a:srgbClr val="5C9B1D"/>
                </a:solidFill>
              </a:rPr>
              <a:t>D</a:t>
            </a:r>
            <a:r>
              <a:rPr spc="-590" dirty="0">
                <a:solidFill>
                  <a:srgbClr val="5C9B1D"/>
                </a:solidFill>
              </a:rPr>
              <a:t>a</a:t>
            </a:r>
            <a:r>
              <a:rPr sz="2700" spc="-637" baseline="9259" dirty="0"/>
              <a:t>S</a:t>
            </a:r>
            <a:r>
              <a:rPr sz="1400" spc="-50" dirty="0">
                <a:solidFill>
                  <a:srgbClr val="5C9B1D"/>
                </a:solidFill>
              </a:rPr>
              <a:t>t</a:t>
            </a:r>
            <a:r>
              <a:rPr sz="2700" spc="-562" baseline="9259" dirty="0"/>
              <a:t>l</a:t>
            </a:r>
            <a:r>
              <a:rPr sz="1400" spc="-380" dirty="0">
                <a:solidFill>
                  <a:srgbClr val="5C9B1D"/>
                </a:solidFill>
              </a:rPr>
              <a:t>a</a:t>
            </a:r>
            <a:r>
              <a:rPr sz="2700" spc="-885" baseline="9259" dirty="0"/>
              <a:t>a</a:t>
            </a:r>
            <a:r>
              <a:rPr sz="1400" spc="-380" dirty="0">
                <a:solidFill>
                  <a:srgbClr val="5C9B1D"/>
                </a:solidFill>
              </a:rPr>
              <a:t>N</a:t>
            </a:r>
            <a:r>
              <a:rPr sz="2700" spc="-802" baseline="9259" dirty="0"/>
              <a:t>v</a:t>
            </a:r>
            <a:r>
              <a:rPr sz="1400" spc="-254" dirty="0">
                <a:solidFill>
                  <a:srgbClr val="5C9B1D"/>
                </a:solidFill>
              </a:rPr>
              <a:t>o</a:t>
            </a:r>
            <a:r>
              <a:rPr sz="2700" spc="-1057" baseline="9259" dirty="0"/>
              <a:t>e</a:t>
            </a:r>
            <a:r>
              <a:rPr sz="1400" spc="-80" dirty="0">
                <a:solidFill>
                  <a:srgbClr val="5C9B1D"/>
                </a:solidFill>
              </a:rPr>
              <a:t>d</a:t>
            </a:r>
            <a:r>
              <a:rPr sz="2700" spc="-1380" baseline="9259" dirty="0"/>
              <a:t>0</a:t>
            </a:r>
            <a:r>
              <a:rPr sz="1400" spc="-10" dirty="0">
                <a:solidFill>
                  <a:srgbClr val="5C9B1D"/>
                </a:solidFill>
              </a:rPr>
              <a:t>e</a:t>
            </a:r>
            <a:r>
              <a:rPr sz="1400" spc="-270" dirty="0">
                <a:solidFill>
                  <a:srgbClr val="5C9B1D"/>
                </a:solidFill>
              </a:rPr>
              <a:t> </a:t>
            </a:r>
            <a:r>
              <a:rPr sz="2700" spc="-22" baseline="9259" dirty="0"/>
              <a:t>2 </a:t>
            </a:r>
            <a:r>
              <a:rPr sz="1400" spc="-170" dirty="0">
                <a:solidFill>
                  <a:srgbClr val="5C9B1D"/>
                </a:solidFill>
              </a:rPr>
              <a:t>T</a:t>
            </a:r>
            <a:r>
              <a:rPr sz="1400" spc="-10" dirty="0">
                <a:solidFill>
                  <a:srgbClr val="5C9B1D"/>
                </a:solidFill>
              </a:rPr>
              <a:t>a</a:t>
            </a:r>
            <a:r>
              <a:rPr sz="1400" spc="-360" dirty="0">
                <a:solidFill>
                  <a:srgbClr val="5C9B1D"/>
                </a:solidFill>
              </a:rPr>
              <a:t>s</a:t>
            </a:r>
            <a:r>
              <a:rPr sz="1400" spc="-615" dirty="0">
                <a:solidFill>
                  <a:srgbClr val="006FC0"/>
                </a:solidFill>
              </a:rPr>
              <a:t>D</a:t>
            </a:r>
            <a:r>
              <a:rPr sz="1400" spc="-105" dirty="0">
                <a:solidFill>
                  <a:srgbClr val="5C9B1D"/>
                </a:solidFill>
              </a:rPr>
              <a:t>k</a:t>
            </a:r>
            <a:r>
              <a:rPr sz="1400" spc="-650" dirty="0">
                <a:solidFill>
                  <a:srgbClr val="006FC0"/>
                </a:solidFill>
              </a:rPr>
              <a:t>a</a:t>
            </a:r>
            <a:r>
              <a:rPr sz="1400" spc="-190" dirty="0">
                <a:solidFill>
                  <a:srgbClr val="5C9B1D"/>
                </a:solidFill>
              </a:rPr>
              <a:t>T</a:t>
            </a:r>
            <a:r>
              <a:rPr sz="1400" spc="-430" dirty="0">
                <a:solidFill>
                  <a:srgbClr val="006FC0"/>
                </a:solidFill>
              </a:rPr>
              <a:t>t</a:t>
            </a:r>
            <a:r>
              <a:rPr sz="1400" spc="-85" dirty="0">
                <a:solidFill>
                  <a:srgbClr val="5C9B1D"/>
                </a:solidFill>
              </a:rPr>
              <a:t>r</a:t>
            </a:r>
            <a:r>
              <a:rPr sz="1400" spc="-690" dirty="0">
                <a:solidFill>
                  <a:srgbClr val="006FC0"/>
                </a:solidFill>
              </a:rPr>
              <a:t>a</a:t>
            </a:r>
            <a:r>
              <a:rPr sz="1400" spc="-725" dirty="0">
                <a:solidFill>
                  <a:srgbClr val="5C9B1D"/>
                </a:solidFill>
              </a:rPr>
              <a:t>a</a:t>
            </a:r>
            <a:r>
              <a:rPr sz="2700" spc="-525" baseline="9259" dirty="0"/>
              <a:t>S</a:t>
            </a:r>
            <a:r>
              <a:rPr sz="1400" spc="-890" dirty="0">
                <a:solidFill>
                  <a:srgbClr val="006FC0"/>
                </a:solidFill>
              </a:rPr>
              <a:t>N</a:t>
            </a:r>
            <a:r>
              <a:rPr sz="1400" spc="-365" dirty="0">
                <a:solidFill>
                  <a:srgbClr val="5C9B1D"/>
                </a:solidFill>
              </a:rPr>
              <a:t>c</a:t>
            </a:r>
            <a:r>
              <a:rPr sz="2700" spc="-97" baseline="9259" dirty="0"/>
              <a:t>l</a:t>
            </a:r>
            <a:r>
              <a:rPr sz="1400" spc="-650" dirty="0">
                <a:solidFill>
                  <a:srgbClr val="5C9B1D"/>
                </a:solidFill>
              </a:rPr>
              <a:t>k</a:t>
            </a:r>
            <a:r>
              <a:rPr sz="2700" spc="-1177" baseline="9259" dirty="0"/>
              <a:t>a</a:t>
            </a:r>
            <a:r>
              <a:rPr sz="1400" spc="-320" dirty="0">
                <a:solidFill>
                  <a:srgbClr val="006FC0"/>
                </a:solidFill>
              </a:rPr>
              <a:t>o</a:t>
            </a:r>
            <a:r>
              <a:rPr sz="1400" spc="-445" dirty="0">
                <a:solidFill>
                  <a:srgbClr val="5C9B1D"/>
                </a:solidFill>
              </a:rPr>
              <a:t>e</a:t>
            </a:r>
            <a:r>
              <a:rPr sz="2700" spc="-1350" baseline="9259" dirty="0"/>
              <a:t>v</a:t>
            </a:r>
            <a:r>
              <a:rPr sz="1400" spc="-355" dirty="0">
                <a:solidFill>
                  <a:srgbClr val="006FC0"/>
                </a:solidFill>
              </a:rPr>
              <a:t>d</a:t>
            </a:r>
            <a:r>
              <a:rPr sz="1400" spc="-165" dirty="0">
                <a:solidFill>
                  <a:srgbClr val="5C9B1D"/>
                </a:solidFill>
              </a:rPr>
              <a:t>r</a:t>
            </a:r>
            <a:r>
              <a:rPr sz="1400" spc="-645" dirty="0">
                <a:solidFill>
                  <a:srgbClr val="006FC0"/>
                </a:solidFill>
              </a:rPr>
              <a:t>e</a:t>
            </a:r>
            <a:r>
              <a:rPr sz="2700" spc="-7" baseline="9259" dirty="0"/>
              <a:t>e03</a:t>
            </a:r>
            <a:endParaRPr sz="2700" baseline="9259"/>
          </a:p>
          <a:p>
            <a:pPr marL="441325" marR="125730" indent="-285750">
              <a:lnSpc>
                <a:spcPct val="155600"/>
              </a:lnSpc>
              <a:spcBef>
                <a:spcPts val="15"/>
              </a:spcBef>
            </a:pPr>
            <a:r>
              <a:rPr spc="-170" dirty="0">
                <a:solidFill>
                  <a:srgbClr val="006FC0"/>
                </a:solidFill>
              </a:rPr>
              <a:t>T</a:t>
            </a:r>
            <a:r>
              <a:rPr spc="-10" dirty="0">
                <a:solidFill>
                  <a:srgbClr val="006FC0"/>
                </a:solidFill>
              </a:rPr>
              <a:t>as</a:t>
            </a:r>
            <a:r>
              <a:rPr spc="-15" dirty="0">
                <a:solidFill>
                  <a:srgbClr val="006FC0"/>
                </a:solidFill>
              </a:rPr>
              <a:t>k</a:t>
            </a:r>
            <a:r>
              <a:rPr spc="-745" dirty="0">
                <a:solidFill>
                  <a:srgbClr val="006FC0"/>
                </a:solidFill>
              </a:rPr>
              <a:t>T</a:t>
            </a:r>
            <a:r>
              <a:rPr spc="-360" dirty="0">
                <a:solidFill>
                  <a:srgbClr val="006FC0"/>
                </a:solidFill>
              </a:rPr>
              <a:t>D</a:t>
            </a:r>
            <a:r>
              <a:rPr spc="-165" dirty="0">
                <a:solidFill>
                  <a:srgbClr val="006FC0"/>
                </a:solidFill>
              </a:rPr>
              <a:t>r</a:t>
            </a:r>
            <a:r>
              <a:rPr spc="-615" dirty="0">
                <a:solidFill>
                  <a:srgbClr val="006FC0"/>
                </a:solidFill>
              </a:rPr>
              <a:t>a</a:t>
            </a:r>
            <a:r>
              <a:rPr spc="-160" dirty="0">
                <a:solidFill>
                  <a:srgbClr val="006FC0"/>
                </a:solidFill>
              </a:rPr>
              <a:t>a</a:t>
            </a:r>
            <a:r>
              <a:rPr sz="2700" spc="-1485" baseline="-7716" dirty="0"/>
              <a:t>S</a:t>
            </a:r>
            <a:r>
              <a:rPr sz="1400" spc="-345" dirty="0">
                <a:solidFill>
                  <a:srgbClr val="006FC0"/>
                </a:solidFill>
              </a:rPr>
              <a:t>t</a:t>
            </a:r>
            <a:r>
              <a:rPr sz="1400" spc="-325" dirty="0">
                <a:solidFill>
                  <a:srgbClr val="006FC0"/>
                </a:solidFill>
              </a:rPr>
              <a:t>c</a:t>
            </a:r>
            <a:r>
              <a:rPr sz="1400" spc="-434" dirty="0">
                <a:solidFill>
                  <a:srgbClr val="006FC0"/>
                </a:solidFill>
              </a:rPr>
              <a:t>a</a:t>
            </a:r>
            <a:r>
              <a:rPr sz="1400" spc="-500" dirty="0">
                <a:solidFill>
                  <a:srgbClr val="006FC0"/>
                </a:solidFill>
              </a:rPr>
              <a:t>k</a:t>
            </a:r>
            <a:r>
              <a:rPr sz="2700" spc="-307" baseline="-7716" dirty="0"/>
              <a:t>l</a:t>
            </a:r>
            <a:r>
              <a:rPr sz="1400" spc="-750" dirty="0">
                <a:solidFill>
                  <a:srgbClr val="006FC0"/>
                </a:solidFill>
              </a:rPr>
              <a:t>N</a:t>
            </a:r>
            <a:r>
              <a:rPr sz="2700" spc="-1342" baseline="-7716" dirty="0"/>
              <a:t>a</a:t>
            </a:r>
            <a:r>
              <a:rPr sz="1400" spc="-75" dirty="0">
                <a:solidFill>
                  <a:srgbClr val="006FC0"/>
                </a:solidFill>
              </a:rPr>
              <a:t>e</a:t>
            </a:r>
            <a:r>
              <a:rPr sz="1400" spc="-710" dirty="0">
                <a:solidFill>
                  <a:srgbClr val="006FC0"/>
                </a:solidFill>
              </a:rPr>
              <a:t>o</a:t>
            </a:r>
            <a:r>
              <a:rPr sz="1400" spc="-380" dirty="0">
                <a:solidFill>
                  <a:srgbClr val="006FC0"/>
                </a:solidFill>
              </a:rPr>
              <a:t>r</a:t>
            </a:r>
            <a:r>
              <a:rPr sz="2700" spc="-502" baseline="-7716" dirty="0"/>
              <a:t>v</a:t>
            </a:r>
            <a:r>
              <a:rPr sz="1400" spc="-465" dirty="0">
                <a:solidFill>
                  <a:srgbClr val="006FC0"/>
                </a:solidFill>
              </a:rPr>
              <a:t>d</a:t>
            </a:r>
            <a:r>
              <a:rPr sz="2700" spc="-735" baseline="-7716" dirty="0"/>
              <a:t>e</a:t>
            </a:r>
            <a:r>
              <a:rPr sz="1400" spc="-260" dirty="0">
                <a:solidFill>
                  <a:srgbClr val="006FC0"/>
                </a:solidFill>
              </a:rPr>
              <a:t>e</a:t>
            </a:r>
            <a:r>
              <a:rPr sz="2700" spc="-22" baseline="-7716" dirty="0"/>
              <a:t>04 </a:t>
            </a:r>
            <a:r>
              <a:rPr sz="1400" spc="-170" dirty="0">
                <a:solidFill>
                  <a:srgbClr val="006FC0"/>
                </a:solidFill>
              </a:rPr>
              <a:t>T</a:t>
            </a:r>
            <a:r>
              <a:rPr sz="1400" spc="-10" dirty="0">
                <a:solidFill>
                  <a:srgbClr val="006FC0"/>
                </a:solidFill>
              </a:rPr>
              <a:t>a</a:t>
            </a:r>
            <a:r>
              <a:rPr sz="1400" spc="-15" dirty="0">
                <a:solidFill>
                  <a:srgbClr val="006FC0"/>
                </a:solidFill>
              </a:rPr>
              <a:t>s</a:t>
            </a:r>
            <a:r>
              <a:rPr sz="1400" spc="-490" dirty="0">
                <a:solidFill>
                  <a:srgbClr val="006FC0"/>
                </a:solidFill>
              </a:rPr>
              <a:t>k</a:t>
            </a:r>
            <a:r>
              <a:rPr sz="2100" spc="-719" baseline="-23809" dirty="0">
                <a:solidFill>
                  <a:srgbClr val="006FC0"/>
                </a:solidFill>
              </a:rPr>
              <a:t>D</a:t>
            </a:r>
            <a:r>
              <a:rPr sz="1400" spc="-360" dirty="0">
                <a:solidFill>
                  <a:srgbClr val="006FC0"/>
                </a:solidFill>
              </a:rPr>
              <a:t>T</a:t>
            </a:r>
            <a:r>
              <a:rPr sz="2100" spc="-794" baseline="-23809" dirty="0">
                <a:solidFill>
                  <a:srgbClr val="006FC0"/>
                </a:solidFill>
              </a:rPr>
              <a:t>a</a:t>
            </a:r>
            <a:r>
              <a:rPr sz="1400" spc="-10" dirty="0">
                <a:solidFill>
                  <a:srgbClr val="006FC0"/>
                </a:solidFill>
              </a:rPr>
              <a:t>r</a:t>
            </a:r>
            <a:r>
              <a:rPr sz="2700" spc="-1537" baseline="-7716" dirty="0"/>
              <a:t>S</a:t>
            </a:r>
            <a:r>
              <a:rPr sz="1400" spc="-705" dirty="0">
                <a:solidFill>
                  <a:srgbClr val="006FC0"/>
                </a:solidFill>
              </a:rPr>
              <a:t>a</a:t>
            </a:r>
            <a:r>
              <a:rPr sz="2100" spc="-15" baseline="-23809" dirty="0">
                <a:solidFill>
                  <a:srgbClr val="006FC0"/>
                </a:solidFill>
              </a:rPr>
              <a:t>t</a:t>
            </a:r>
            <a:r>
              <a:rPr sz="2100" spc="-780" baseline="-23809" dirty="0">
                <a:solidFill>
                  <a:srgbClr val="006FC0"/>
                </a:solidFill>
              </a:rPr>
              <a:t>a</a:t>
            </a:r>
            <a:r>
              <a:rPr sz="1400" spc="-365" dirty="0">
                <a:solidFill>
                  <a:srgbClr val="006FC0"/>
                </a:solidFill>
              </a:rPr>
              <a:t>c</a:t>
            </a:r>
            <a:r>
              <a:rPr sz="2700" spc="-307" baseline="-7716" dirty="0"/>
              <a:t>l</a:t>
            </a:r>
            <a:r>
              <a:rPr sz="2100" spc="-1207" baseline="-23809" dirty="0">
                <a:solidFill>
                  <a:srgbClr val="006FC0"/>
                </a:solidFill>
              </a:rPr>
              <a:t>N</a:t>
            </a:r>
            <a:r>
              <a:rPr sz="1400" spc="-650" dirty="0">
                <a:solidFill>
                  <a:srgbClr val="006FC0"/>
                </a:solidFill>
              </a:rPr>
              <a:t>k</a:t>
            </a:r>
            <a:r>
              <a:rPr sz="2700" spc="-480" baseline="-7716" dirty="0"/>
              <a:t>a</a:t>
            </a:r>
            <a:r>
              <a:rPr sz="1400" spc="-640" dirty="0">
                <a:solidFill>
                  <a:srgbClr val="006FC0"/>
                </a:solidFill>
              </a:rPr>
              <a:t>e</a:t>
            </a:r>
            <a:r>
              <a:rPr sz="2100" spc="-862" baseline="-23809" dirty="0">
                <a:solidFill>
                  <a:srgbClr val="006FC0"/>
                </a:solidFill>
              </a:rPr>
              <a:t>o</a:t>
            </a:r>
            <a:r>
              <a:rPr sz="2700" spc="-705" baseline="-7716" dirty="0"/>
              <a:t>v</a:t>
            </a:r>
            <a:r>
              <a:rPr sz="1400" spc="-380" dirty="0">
                <a:solidFill>
                  <a:srgbClr val="006FC0"/>
                </a:solidFill>
              </a:rPr>
              <a:t>r</a:t>
            </a:r>
            <a:r>
              <a:rPr sz="2100" spc="-705" baseline="-23809" dirty="0">
                <a:solidFill>
                  <a:srgbClr val="006FC0"/>
                </a:solidFill>
              </a:rPr>
              <a:t>d</a:t>
            </a:r>
            <a:r>
              <a:rPr sz="2700" spc="-735" baseline="-7716" dirty="0"/>
              <a:t>e</a:t>
            </a:r>
            <a:r>
              <a:rPr sz="2100" spc="-390" baseline="-23809" dirty="0">
                <a:solidFill>
                  <a:srgbClr val="006FC0"/>
                </a:solidFill>
              </a:rPr>
              <a:t>e</a:t>
            </a:r>
            <a:r>
              <a:rPr sz="2700" spc="-7" baseline="-7716" dirty="0"/>
              <a:t>05</a:t>
            </a:r>
            <a:endParaRPr sz="2700" baseline="-7716"/>
          </a:p>
          <a:p>
            <a:pPr marL="925194" marR="5080" indent="-269875">
              <a:lnSpc>
                <a:spcPct val="200000"/>
              </a:lnSpc>
              <a:spcBef>
                <a:spcPts val="509"/>
              </a:spcBef>
            </a:pPr>
            <a:r>
              <a:rPr spc="-170" dirty="0">
                <a:solidFill>
                  <a:srgbClr val="006FC0"/>
                </a:solidFill>
              </a:rPr>
              <a:t>T</a:t>
            </a:r>
            <a:r>
              <a:rPr spc="-10" dirty="0">
                <a:solidFill>
                  <a:srgbClr val="006FC0"/>
                </a:solidFill>
              </a:rPr>
              <a:t>a</a:t>
            </a:r>
            <a:r>
              <a:rPr spc="-15" dirty="0">
                <a:solidFill>
                  <a:srgbClr val="006FC0"/>
                </a:solidFill>
              </a:rPr>
              <a:t>s</a:t>
            </a:r>
            <a:r>
              <a:rPr spc="-495" dirty="0">
                <a:solidFill>
                  <a:srgbClr val="006FC0"/>
                </a:solidFill>
              </a:rPr>
              <a:t>k</a:t>
            </a:r>
            <a:r>
              <a:rPr spc="-480" dirty="0"/>
              <a:t>D</a:t>
            </a:r>
            <a:r>
              <a:rPr spc="-365" dirty="0">
                <a:solidFill>
                  <a:srgbClr val="006FC0"/>
                </a:solidFill>
              </a:rPr>
              <a:t>T</a:t>
            </a:r>
            <a:r>
              <a:rPr spc="-530" dirty="0"/>
              <a:t>a</a:t>
            </a:r>
            <a:r>
              <a:rPr spc="-30" dirty="0">
                <a:solidFill>
                  <a:srgbClr val="006FC0"/>
                </a:solidFill>
              </a:rPr>
              <a:t>r</a:t>
            </a:r>
            <a:r>
              <a:rPr spc="-710" dirty="0">
                <a:solidFill>
                  <a:srgbClr val="006FC0"/>
                </a:solidFill>
              </a:rPr>
              <a:t>a</a:t>
            </a:r>
            <a:r>
              <a:rPr spc="-10" dirty="0"/>
              <a:t>t</a:t>
            </a:r>
            <a:r>
              <a:rPr spc="-515" dirty="0"/>
              <a:t>a</a:t>
            </a:r>
            <a:r>
              <a:rPr spc="-155" dirty="0">
                <a:solidFill>
                  <a:srgbClr val="006FC0"/>
                </a:solidFill>
              </a:rPr>
              <a:t>c</a:t>
            </a:r>
            <a:r>
              <a:rPr spc="-805" dirty="0"/>
              <a:t>N</a:t>
            </a:r>
            <a:r>
              <a:rPr spc="-25" dirty="0">
                <a:solidFill>
                  <a:srgbClr val="006FC0"/>
                </a:solidFill>
              </a:rPr>
              <a:t>k</a:t>
            </a:r>
            <a:r>
              <a:rPr spc="-640" dirty="0">
                <a:solidFill>
                  <a:srgbClr val="006FC0"/>
                </a:solidFill>
              </a:rPr>
              <a:t>e</a:t>
            </a:r>
            <a:r>
              <a:rPr spc="-145" dirty="0"/>
              <a:t>o</a:t>
            </a:r>
            <a:r>
              <a:rPr spc="-380" dirty="0">
                <a:solidFill>
                  <a:srgbClr val="006FC0"/>
                </a:solidFill>
              </a:rPr>
              <a:t>r</a:t>
            </a:r>
            <a:r>
              <a:rPr spc="-5" dirty="0"/>
              <a:t>d</a:t>
            </a:r>
            <a:r>
              <a:rPr spc="-10" dirty="0"/>
              <a:t>e</a:t>
            </a:r>
            <a:r>
              <a:rPr spc="-5" dirty="0"/>
              <a:t> </a:t>
            </a:r>
            <a:r>
              <a:rPr spc="-170" dirty="0"/>
              <a:t>T</a:t>
            </a:r>
            <a:r>
              <a:rPr spc="-10" dirty="0"/>
              <a:t>as</a:t>
            </a:r>
            <a:r>
              <a:rPr spc="-15" dirty="0"/>
              <a:t>k</a:t>
            </a:r>
            <a:r>
              <a:rPr spc="-145" dirty="0"/>
              <a:t>T</a:t>
            </a:r>
            <a:r>
              <a:rPr spc="-30" dirty="0"/>
              <a:t>r</a:t>
            </a:r>
            <a:r>
              <a:rPr spc="-10" dirty="0"/>
              <a:t>ac</a:t>
            </a:r>
            <a:r>
              <a:rPr spc="-25" dirty="0"/>
              <a:t>k</a:t>
            </a:r>
            <a:r>
              <a:rPr spc="-15" dirty="0"/>
              <a:t>er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934464" y="1383270"/>
            <a:ext cx="7785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Master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34413" y="1886304"/>
            <a:ext cx="1577340" cy="975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300" spc="-5" dirty="0">
                <a:solidFill>
                  <a:srgbClr val="92E1FF"/>
                </a:solidFill>
                <a:latin typeface="Tahoma"/>
                <a:cs typeface="Tahoma"/>
              </a:rPr>
              <a:t>NameNo</a:t>
            </a:r>
            <a:r>
              <a:rPr sz="1300" spc="-10" dirty="0">
                <a:solidFill>
                  <a:srgbClr val="92E1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92E1FF"/>
                </a:solidFill>
                <a:latin typeface="Tahoma"/>
                <a:cs typeface="Tahoma"/>
              </a:rPr>
              <a:t>e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tp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//mas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er:50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0/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530"/>
              </a:lnSpc>
            </a:pPr>
            <a:r>
              <a:rPr sz="1300" dirty="0">
                <a:solidFill>
                  <a:srgbClr val="92E1FF"/>
                </a:solidFill>
                <a:latin typeface="Tahoma"/>
                <a:cs typeface="Tahoma"/>
              </a:rPr>
              <a:t>Job</a:t>
            </a:r>
            <a:r>
              <a:rPr sz="1300" spc="-125" dirty="0">
                <a:solidFill>
                  <a:srgbClr val="92E1FF"/>
                </a:solidFill>
                <a:latin typeface="Tahoma"/>
                <a:cs typeface="Tahoma"/>
              </a:rPr>
              <a:t>T</a:t>
            </a:r>
            <a:r>
              <a:rPr sz="1300" spc="-35" dirty="0">
                <a:solidFill>
                  <a:srgbClr val="92E1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92E1FF"/>
                </a:solidFill>
                <a:latin typeface="Tahoma"/>
                <a:cs typeface="Tahoma"/>
              </a:rPr>
              <a:t>ac</a:t>
            </a:r>
            <a:r>
              <a:rPr sz="1300" spc="-15" dirty="0">
                <a:solidFill>
                  <a:srgbClr val="92E1FF"/>
                </a:solidFill>
                <a:latin typeface="Tahoma"/>
                <a:cs typeface="Tahoma"/>
              </a:rPr>
              <a:t>k</a:t>
            </a:r>
            <a:r>
              <a:rPr sz="1300" spc="-5" dirty="0">
                <a:solidFill>
                  <a:srgbClr val="92E1FF"/>
                </a:solidFill>
                <a:latin typeface="Tahoma"/>
                <a:cs typeface="Tahoma"/>
              </a:rPr>
              <a:t>er</a:t>
            </a:r>
            <a:endParaRPr sz="1300">
              <a:latin typeface="Tahoma"/>
              <a:cs typeface="Tahoma"/>
            </a:endParaRPr>
          </a:p>
          <a:p>
            <a:pPr algn="ctr">
              <a:lnSpc>
                <a:spcPts val="1530"/>
              </a:lnSpc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tp://master:50030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15380" y="3990213"/>
            <a:ext cx="1714500" cy="1270"/>
          </a:xfrm>
          <a:custGeom>
            <a:avLst/>
            <a:gdLst/>
            <a:ahLst/>
            <a:cxnLst/>
            <a:rect l="l" t="t" r="r" b="b"/>
            <a:pathLst>
              <a:path w="1714500" h="1270">
                <a:moveTo>
                  <a:pt x="0" y="0"/>
                </a:moveTo>
                <a:lnTo>
                  <a:pt x="1714500" y="1193"/>
                </a:lnTo>
              </a:path>
            </a:pathLst>
          </a:custGeom>
          <a:ln w="990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15380" y="3512439"/>
            <a:ext cx="1714500" cy="1270"/>
          </a:xfrm>
          <a:custGeom>
            <a:avLst/>
            <a:gdLst/>
            <a:ahLst/>
            <a:cxnLst/>
            <a:rect l="l" t="t" r="r" b="b"/>
            <a:pathLst>
              <a:path w="1714500" h="1270">
                <a:moveTo>
                  <a:pt x="0" y="0"/>
                </a:moveTo>
                <a:lnTo>
                  <a:pt x="1714500" y="1143"/>
                </a:lnTo>
              </a:path>
            </a:pathLst>
          </a:custGeom>
          <a:ln w="9906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Clu</a:t>
            </a:r>
            <a:r>
              <a:rPr spc="-45" dirty="0">
                <a:latin typeface="Calibri"/>
                <a:cs typeface="Calibri"/>
              </a:rPr>
              <a:t>st</a:t>
            </a:r>
            <a:r>
              <a:rPr spc="-15" dirty="0">
                <a:latin typeface="Calibri"/>
                <a:cs typeface="Calibri"/>
              </a:rPr>
              <a:t>er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chi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ectu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-25" dirty="0"/>
              <a:t>s</a:t>
            </a:r>
            <a:r>
              <a:rPr spc="-45" dirty="0"/>
              <a:t>w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828038"/>
            <a:ext cx="4267961" cy="402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907964"/>
            <a:ext cx="40265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ahoma"/>
                <a:cs typeface="Tahoma"/>
              </a:rPr>
              <a:t>False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Deta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led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answ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wi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be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gi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af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qu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estio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30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Que</a:t>
            </a:r>
            <a:r>
              <a:rPr spc="-50" dirty="0"/>
              <a:t>s</a:t>
            </a:r>
            <a:r>
              <a:rPr spc="-15" dirty="0"/>
              <a:t>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576577"/>
            <a:ext cx="3334511" cy="7688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656504"/>
            <a:ext cx="309308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Stan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 alone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Mod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faul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figu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ation?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arenR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TRUE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arenR"/>
              <a:tabLst>
                <a:tab pos="241300" algn="l"/>
              </a:tabLst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ALSE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31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-25" dirty="0"/>
              <a:t>s</a:t>
            </a:r>
            <a:r>
              <a:rPr spc="-45" dirty="0"/>
              <a:t>w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553717"/>
            <a:ext cx="5558028" cy="950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633644"/>
            <a:ext cx="5267325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ahoma"/>
                <a:cs typeface="Tahoma"/>
              </a:rPr>
              <a:t>True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Stan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 alone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mod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oop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ru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wit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faul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figu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ation (Emp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figu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ation f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i.e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configu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ation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ti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gs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in cor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site.xml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hdf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s-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site.xml, and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apr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d-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site.xml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If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prop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ertie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defin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figu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ation f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iles,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hadoop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ru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wit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faul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alu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corr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espo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ding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prop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erties.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32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27148" y="2241804"/>
            <a:ext cx="2227326" cy="139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7251" y="2407920"/>
            <a:ext cx="2145792" cy="1117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2294" y="2266950"/>
            <a:ext cx="2123694" cy="1291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6377" y="2503578"/>
            <a:ext cx="1795145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Uses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She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SH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lau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nc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ser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pro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ess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 sl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av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 nodes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9441" y="2241804"/>
            <a:ext cx="2227325" cy="139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2311" y="2301239"/>
            <a:ext cx="2077212" cy="13304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04588" y="2266950"/>
            <a:ext cx="2123693" cy="1291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01691" y="2396899"/>
            <a:ext cx="1730375" cy="1056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equire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passwor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less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nnec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tion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bet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th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 master and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all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 sl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av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condary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machines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38321" y="1504188"/>
            <a:ext cx="1360170" cy="9418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4532" y="1522349"/>
            <a:ext cx="1163320" cy="744855"/>
          </a:xfrm>
          <a:custGeom>
            <a:avLst/>
            <a:gdLst/>
            <a:ahLst/>
            <a:cxnLst/>
            <a:rect l="l" t="t" r="r" b="b"/>
            <a:pathLst>
              <a:path w="1163320" h="744855">
                <a:moveTo>
                  <a:pt x="66039" y="635126"/>
                </a:moveTo>
                <a:lnTo>
                  <a:pt x="0" y="744474"/>
                </a:lnTo>
                <a:lnTo>
                  <a:pt x="127126" y="731774"/>
                </a:lnTo>
                <a:lnTo>
                  <a:pt x="113159" y="709676"/>
                </a:lnTo>
                <a:lnTo>
                  <a:pt x="90677" y="709676"/>
                </a:lnTo>
                <a:lnTo>
                  <a:pt x="70357" y="677544"/>
                </a:lnTo>
                <a:lnTo>
                  <a:pt x="86430" y="667387"/>
                </a:lnTo>
                <a:lnTo>
                  <a:pt x="66039" y="635126"/>
                </a:lnTo>
                <a:close/>
              </a:path>
              <a:path w="1163320" h="744855">
                <a:moveTo>
                  <a:pt x="86430" y="667387"/>
                </a:moveTo>
                <a:lnTo>
                  <a:pt x="70357" y="677544"/>
                </a:lnTo>
                <a:lnTo>
                  <a:pt x="90677" y="709676"/>
                </a:lnTo>
                <a:lnTo>
                  <a:pt x="106743" y="699525"/>
                </a:lnTo>
                <a:lnTo>
                  <a:pt x="86430" y="667387"/>
                </a:lnTo>
                <a:close/>
              </a:path>
              <a:path w="1163320" h="744855">
                <a:moveTo>
                  <a:pt x="106743" y="699525"/>
                </a:moveTo>
                <a:lnTo>
                  <a:pt x="90677" y="709676"/>
                </a:lnTo>
                <a:lnTo>
                  <a:pt x="113159" y="709676"/>
                </a:lnTo>
                <a:lnTo>
                  <a:pt x="106743" y="699525"/>
                </a:lnTo>
                <a:close/>
              </a:path>
              <a:path w="1163320" h="744855">
                <a:moveTo>
                  <a:pt x="1142491" y="0"/>
                </a:moveTo>
                <a:lnTo>
                  <a:pt x="86430" y="667387"/>
                </a:lnTo>
                <a:lnTo>
                  <a:pt x="106743" y="699525"/>
                </a:lnTo>
                <a:lnTo>
                  <a:pt x="1162812" y="32258"/>
                </a:lnTo>
                <a:lnTo>
                  <a:pt x="114249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2084" y="1504188"/>
            <a:ext cx="1360169" cy="9418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2978" y="1522349"/>
            <a:ext cx="1163320" cy="744855"/>
          </a:xfrm>
          <a:custGeom>
            <a:avLst/>
            <a:gdLst/>
            <a:ahLst/>
            <a:cxnLst/>
            <a:rect l="l" t="t" r="r" b="b"/>
            <a:pathLst>
              <a:path w="1163320" h="744855">
                <a:moveTo>
                  <a:pt x="1056068" y="699525"/>
                </a:moveTo>
                <a:lnTo>
                  <a:pt x="1035685" y="731774"/>
                </a:lnTo>
                <a:lnTo>
                  <a:pt x="1162812" y="744474"/>
                </a:lnTo>
                <a:lnTo>
                  <a:pt x="1141795" y="709676"/>
                </a:lnTo>
                <a:lnTo>
                  <a:pt x="1072134" y="709676"/>
                </a:lnTo>
                <a:lnTo>
                  <a:pt x="1056068" y="699525"/>
                </a:lnTo>
                <a:close/>
              </a:path>
              <a:path w="1163320" h="744855">
                <a:moveTo>
                  <a:pt x="1076381" y="667387"/>
                </a:moveTo>
                <a:lnTo>
                  <a:pt x="1056068" y="699525"/>
                </a:lnTo>
                <a:lnTo>
                  <a:pt x="1072134" y="709676"/>
                </a:lnTo>
                <a:lnTo>
                  <a:pt x="1092454" y="677544"/>
                </a:lnTo>
                <a:lnTo>
                  <a:pt x="1076381" y="667387"/>
                </a:lnTo>
                <a:close/>
              </a:path>
              <a:path w="1163320" h="744855">
                <a:moveTo>
                  <a:pt x="1096772" y="635126"/>
                </a:moveTo>
                <a:lnTo>
                  <a:pt x="1076381" y="667387"/>
                </a:lnTo>
                <a:lnTo>
                  <a:pt x="1092454" y="677544"/>
                </a:lnTo>
                <a:lnTo>
                  <a:pt x="1072134" y="709676"/>
                </a:lnTo>
                <a:lnTo>
                  <a:pt x="1141795" y="709676"/>
                </a:lnTo>
                <a:lnTo>
                  <a:pt x="1096772" y="635126"/>
                </a:lnTo>
                <a:close/>
              </a:path>
              <a:path w="1163320" h="744855">
                <a:moveTo>
                  <a:pt x="20320" y="0"/>
                </a:moveTo>
                <a:lnTo>
                  <a:pt x="0" y="32258"/>
                </a:lnTo>
                <a:lnTo>
                  <a:pt x="1056068" y="699525"/>
                </a:lnTo>
                <a:lnTo>
                  <a:pt x="1076381" y="667387"/>
                </a:lnTo>
                <a:lnTo>
                  <a:pt x="2032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88841" y="1012697"/>
            <a:ext cx="1856232" cy="6713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2661" y="1091183"/>
            <a:ext cx="1688591" cy="583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3988" y="1037844"/>
            <a:ext cx="1752600" cy="5676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22014" y="1209803"/>
            <a:ext cx="1336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Hadoo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33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13"/>
              </a:rPr>
              <a:t>ww</a:t>
            </a:r>
            <a:r>
              <a:rPr spc="-45" smtClean="0">
                <a:hlinkClick r:id="rId13"/>
              </a:rPr>
              <a:t>w</a:t>
            </a:r>
            <a:r>
              <a:rPr spc="-10" smtClean="0">
                <a:hlinkClick r:id="rId13"/>
              </a:rPr>
              <a:t>.</a:t>
            </a:r>
            <a:r>
              <a:rPr lang="en-IN" spc="-10" dirty="0" err="1" smtClean="0">
                <a:hlinkClick r:id="rId13"/>
              </a:rPr>
              <a:t>Hadoop</a:t>
            </a:r>
            <a:r>
              <a:rPr smtClean="0">
                <a:hlinkClick r:id="rId13"/>
              </a:rPr>
              <a:t>.</a:t>
            </a:r>
            <a:r>
              <a:rPr spc="-10" smtClean="0">
                <a:hlinkClick r:id="rId13"/>
              </a:rPr>
              <a:t>in/hadoop</a:t>
            </a:r>
            <a:endParaRPr spc="-10" dirty="0">
              <a:hlinkClick r:id="rId13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Clu</a:t>
            </a:r>
            <a:r>
              <a:rPr spc="-45" dirty="0">
                <a:latin typeface="Calibri"/>
                <a:cs typeface="Calibri"/>
              </a:rPr>
              <a:t>st</a:t>
            </a:r>
            <a:r>
              <a:rPr spc="-10" dirty="0">
                <a:latin typeface="Calibri"/>
                <a:cs typeface="Calibri"/>
              </a:rPr>
              <a:t>er:</a:t>
            </a:r>
            <a:r>
              <a:rPr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as</a:t>
            </a:r>
            <a:r>
              <a:rPr spc="-35" dirty="0">
                <a:latin typeface="Calibri"/>
                <a:cs typeface="Calibri"/>
              </a:rPr>
              <a:t>s</a:t>
            </a:r>
            <a:r>
              <a:rPr spc="-45" dirty="0">
                <a:latin typeface="Calibri"/>
                <a:cs typeface="Calibri"/>
              </a:rPr>
              <a:t>w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10" dirty="0">
                <a:latin typeface="Calibri"/>
                <a:cs typeface="Calibri"/>
              </a:rPr>
              <a:t>-</a:t>
            </a:r>
            <a:r>
              <a:rPr spc="-20" dirty="0">
                <a:latin typeface="Calibri"/>
                <a:cs typeface="Calibri"/>
              </a:rPr>
              <a:t>Les</a:t>
            </a:r>
            <a:r>
              <a:rPr spc="-1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SSH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Que</a:t>
            </a:r>
            <a:r>
              <a:rPr spc="-50" dirty="0"/>
              <a:t>s</a:t>
            </a:r>
            <a:r>
              <a:rPr spc="-15" dirty="0"/>
              <a:t>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393697"/>
            <a:ext cx="4359402" cy="1134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473624"/>
            <a:ext cx="411861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If 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ass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-less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Login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se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among no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des,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arenR"/>
              <a:tabLst>
                <a:tab pos="241300" algn="l"/>
              </a:tabLst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oop deamons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won'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start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arenR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NameN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wi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star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Master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arenR"/>
              <a:tabLst>
                <a:tab pos="241300" algn="l"/>
              </a:tabLst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er'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passwo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 be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entere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star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daemon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arenR"/>
              <a:tabLst>
                <a:tab pos="241300" algn="l"/>
              </a:tabLst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34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-25" dirty="0"/>
              <a:t>s</a:t>
            </a:r>
            <a:r>
              <a:rPr spc="-45" dirty="0"/>
              <a:t>w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828038"/>
            <a:ext cx="4539233" cy="402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907964"/>
            <a:ext cx="42983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Answer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(C)</a:t>
            </a:r>
            <a:r>
              <a:rPr sz="1200" b="1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passwo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equ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tar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daemons.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35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4568" y="777240"/>
            <a:ext cx="7730490" cy="4113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8877" y="971550"/>
            <a:ext cx="7143750" cy="3526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Sampl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-65" dirty="0">
                <a:latin typeface="Calibri"/>
                <a:cs typeface="Calibri"/>
              </a:rPr>
              <a:t>x</a:t>
            </a:r>
            <a:r>
              <a:rPr spc="-15" dirty="0">
                <a:latin typeface="Calibri"/>
                <a:cs typeface="Calibri"/>
              </a:rPr>
              <a:t>amples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Li</a:t>
            </a:r>
            <a:r>
              <a:rPr spc="-35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36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5"/>
              </a:rPr>
              <a:t>ww</a:t>
            </a:r>
            <a:r>
              <a:rPr spc="-45" smtClean="0">
                <a:hlinkClick r:id="rId5"/>
              </a:rPr>
              <a:t>w</a:t>
            </a:r>
            <a:r>
              <a:rPr spc="-10" smtClean="0">
                <a:hlinkClick r:id="rId5"/>
              </a:rPr>
              <a:t>.</a:t>
            </a:r>
            <a:r>
              <a:rPr lang="en-IN" spc="-10" dirty="0" err="1" smtClean="0">
                <a:hlinkClick r:id="rId5"/>
              </a:rPr>
              <a:t>Hadoop</a:t>
            </a:r>
            <a:r>
              <a:rPr smtClean="0">
                <a:hlinkClick r:id="rId5"/>
              </a:rPr>
              <a:t>.</a:t>
            </a:r>
            <a:r>
              <a:rPr spc="-10" smtClean="0">
                <a:hlinkClick r:id="rId5"/>
              </a:rPr>
              <a:t>in/hadoop</a:t>
            </a:r>
            <a:endParaRPr spc="-10" dirty="0">
              <a:hlinkClick r:id="rId5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0445" y="624840"/>
            <a:ext cx="8372856" cy="1427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755" y="819150"/>
            <a:ext cx="7786116" cy="841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0926" y="1569719"/>
            <a:ext cx="8342376" cy="3495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236" y="1764029"/>
            <a:ext cx="7755635" cy="2908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Running 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50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7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g</a:t>
            </a:r>
            <a:r>
              <a:rPr spc="-15" dirty="0">
                <a:latin typeface="Calibri"/>
                <a:cs typeface="Calibri"/>
              </a:rPr>
              <a:t>en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-65" dirty="0">
                <a:latin typeface="Calibri"/>
                <a:cs typeface="Calibri"/>
              </a:rPr>
              <a:t>x</a:t>
            </a:r>
            <a:r>
              <a:rPr spc="-15" dirty="0">
                <a:latin typeface="Calibri"/>
                <a:cs typeface="Calibri"/>
              </a:rPr>
              <a:t>ample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37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2702" y="1158239"/>
            <a:ext cx="8742426" cy="3025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012" y="1352930"/>
            <a:ext cx="8155686" cy="2438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Checkin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tput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38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5"/>
              </a:rPr>
              <a:t>ww</a:t>
            </a:r>
            <a:r>
              <a:rPr spc="-45" smtClean="0">
                <a:hlinkClick r:id="rId5"/>
              </a:rPr>
              <a:t>w</a:t>
            </a:r>
            <a:r>
              <a:rPr spc="-10" smtClean="0">
                <a:hlinkClick r:id="rId5"/>
              </a:rPr>
              <a:t>.</a:t>
            </a:r>
            <a:r>
              <a:rPr lang="en-IN" spc="-10" dirty="0" err="1" smtClean="0">
                <a:hlinkClick r:id="rId5"/>
              </a:rPr>
              <a:t>Hadoop</a:t>
            </a:r>
            <a:r>
              <a:rPr smtClean="0">
                <a:hlinkClick r:id="rId5"/>
              </a:rPr>
              <a:t>.</a:t>
            </a:r>
            <a:r>
              <a:rPr spc="-10" smtClean="0">
                <a:hlinkClick r:id="rId5"/>
              </a:rPr>
              <a:t>in/hadoop</a:t>
            </a:r>
            <a:endParaRPr spc="-10" dirty="0">
              <a:hlinkClick r:id="rId5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0090" y="853439"/>
            <a:ext cx="7668768" cy="3935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047750"/>
            <a:ext cx="7082028" cy="3348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Checkin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tput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39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5"/>
              </a:rPr>
              <a:t>ww</a:t>
            </a:r>
            <a:r>
              <a:rPr spc="-45" smtClean="0">
                <a:hlinkClick r:id="rId5"/>
              </a:rPr>
              <a:t>w</a:t>
            </a:r>
            <a:r>
              <a:rPr spc="-10" smtClean="0">
                <a:hlinkClick r:id="rId5"/>
              </a:rPr>
              <a:t>.</a:t>
            </a:r>
            <a:r>
              <a:rPr lang="en-IN" spc="-10" dirty="0" err="1" smtClean="0">
                <a:hlinkClick r:id="rId5"/>
              </a:rPr>
              <a:t>Hadoop</a:t>
            </a:r>
            <a:r>
              <a:rPr smtClean="0">
                <a:hlinkClick r:id="rId5"/>
              </a:rPr>
              <a:t>.</a:t>
            </a:r>
            <a:r>
              <a:rPr spc="-10" smtClean="0">
                <a:hlinkClick r:id="rId5"/>
              </a:rPr>
              <a:t>in/hadoop</a:t>
            </a:r>
            <a:endParaRPr spc="-10" dirty="0">
              <a:hlinkClick r:id="rId5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045452" y="3835146"/>
            <a:ext cx="1198626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2978" y="3880865"/>
            <a:ext cx="1069848" cy="423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0597" y="3860291"/>
            <a:ext cx="1094994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7371" y="3964856"/>
            <a:ext cx="8089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86755" y="3829811"/>
            <a:ext cx="1198626" cy="468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4282" y="3875532"/>
            <a:ext cx="1069848" cy="4236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1902" y="3854958"/>
            <a:ext cx="1094994" cy="364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08676" y="3959268"/>
            <a:ext cx="8089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45452" y="2907792"/>
            <a:ext cx="1198626" cy="468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2978" y="2953511"/>
            <a:ext cx="1069848" cy="4236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597" y="2932938"/>
            <a:ext cx="1094994" cy="3649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67371" y="3036994"/>
            <a:ext cx="8089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86755" y="2901695"/>
            <a:ext cx="1198626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04282" y="2948177"/>
            <a:ext cx="1069848" cy="4236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902" y="2926842"/>
            <a:ext cx="1094994" cy="3657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08676" y="3031660"/>
            <a:ext cx="8089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158" y="2901695"/>
            <a:ext cx="1199388" cy="4693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6696" y="2948177"/>
            <a:ext cx="950214" cy="4236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8303" y="2926842"/>
            <a:ext cx="1095756" cy="3657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00327" y="3031660"/>
            <a:ext cx="688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taNode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3158" y="3278885"/>
            <a:ext cx="1199388" cy="4686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1446" y="3324605"/>
            <a:ext cx="1069848" cy="4236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8303" y="3304032"/>
            <a:ext cx="1095756" cy="3649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05077" y="3408342"/>
            <a:ext cx="8089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46626" y="1344930"/>
            <a:ext cx="107441" cy="5516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0346" y="136588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03348" y="1789176"/>
            <a:ext cx="1950720" cy="10744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57069" y="1823085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4">
                <a:moveTo>
                  <a:pt x="1855978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4683" y="1802129"/>
            <a:ext cx="107442" cy="7040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78404" y="182308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85182" y="1344930"/>
            <a:ext cx="107441" cy="5516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38903" y="136588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84420" y="1789176"/>
            <a:ext cx="1951481" cy="1074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25948" y="1823085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4">
                <a:moveTo>
                  <a:pt x="0" y="0"/>
                </a:moveTo>
                <a:lnTo>
                  <a:pt x="1855977" y="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07123" y="1802129"/>
            <a:ext cx="107442" cy="7040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60844" y="1823085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61053" y="1045463"/>
            <a:ext cx="1607820" cy="4556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16908" y="1027175"/>
            <a:ext cx="897636" cy="5570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86200" y="1070610"/>
            <a:ext cx="1504188" cy="3520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358640" y="1140784"/>
            <a:ext cx="56007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Client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76172" y="2400300"/>
            <a:ext cx="1185672" cy="6339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3900" y="2421254"/>
            <a:ext cx="1026794" cy="478790"/>
          </a:xfrm>
          <a:custGeom>
            <a:avLst/>
            <a:gdLst/>
            <a:ahLst/>
            <a:cxnLst/>
            <a:rect l="l" t="t" r="r" b="b"/>
            <a:pathLst>
              <a:path w="1026794" h="478789">
                <a:moveTo>
                  <a:pt x="53593" y="409194"/>
                </a:moveTo>
                <a:lnTo>
                  <a:pt x="0" y="475488"/>
                </a:lnTo>
                <a:lnTo>
                  <a:pt x="85090" y="478663"/>
                </a:lnTo>
                <a:lnTo>
                  <a:pt x="76913" y="460628"/>
                </a:lnTo>
                <a:lnTo>
                  <a:pt x="62992" y="460628"/>
                </a:lnTo>
                <a:lnTo>
                  <a:pt x="52578" y="437769"/>
                </a:lnTo>
                <a:lnTo>
                  <a:pt x="64163" y="432505"/>
                </a:lnTo>
                <a:lnTo>
                  <a:pt x="53593" y="409194"/>
                </a:lnTo>
                <a:close/>
              </a:path>
              <a:path w="1026794" h="478789">
                <a:moveTo>
                  <a:pt x="64163" y="432505"/>
                </a:moveTo>
                <a:lnTo>
                  <a:pt x="52578" y="437769"/>
                </a:lnTo>
                <a:lnTo>
                  <a:pt x="62992" y="460628"/>
                </a:lnTo>
                <a:lnTo>
                  <a:pt x="74535" y="455384"/>
                </a:lnTo>
                <a:lnTo>
                  <a:pt x="64163" y="432505"/>
                </a:lnTo>
                <a:close/>
              </a:path>
              <a:path w="1026794" h="478789">
                <a:moveTo>
                  <a:pt x="74535" y="455384"/>
                </a:moveTo>
                <a:lnTo>
                  <a:pt x="62992" y="460628"/>
                </a:lnTo>
                <a:lnTo>
                  <a:pt x="76913" y="460628"/>
                </a:lnTo>
                <a:lnTo>
                  <a:pt x="74535" y="455384"/>
                </a:lnTo>
                <a:close/>
              </a:path>
              <a:path w="1026794" h="478789">
                <a:moveTo>
                  <a:pt x="1016126" y="0"/>
                </a:moveTo>
                <a:lnTo>
                  <a:pt x="64163" y="432505"/>
                </a:lnTo>
                <a:lnTo>
                  <a:pt x="74535" y="455384"/>
                </a:lnTo>
                <a:lnTo>
                  <a:pt x="1026541" y="22859"/>
                </a:lnTo>
                <a:lnTo>
                  <a:pt x="101612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40279" y="2400300"/>
            <a:ext cx="1185671" cy="6339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1173" y="2421254"/>
            <a:ext cx="1026794" cy="478790"/>
          </a:xfrm>
          <a:custGeom>
            <a:avLst/>
            <a:gdLst/>
            <a:ahLst/>
            <a:cxnLst/>
            <a:rect l="l" t="t" r="r" b="b"/>
            <a:pathLst>
              <a:path w="1026795" h="478789">
                <a:moveTo>
                  <a:pt x="952005" y="455384"/>
                </a:moveTo>
                <a:lnTo>
                  <a:pt x="941451" y="478663"/>
                </a:lnTo>
                <a:lnTo>
                  <a:pt x="1026540" y="475488"/>
                </a:lnTo>
                <a:lnTo>
                  <a:pt x="1014528" y="460628"/>
                </a:lnTo>
                <a:lnTo>
                  <a:pt x="963549" y="460628"/>
                </a:lnTo>
                <a:lnTo>
                  <a:pt x="952005" y="455384"/>
                </a:lnTo>
                <a:close/>
              </a:path>
              <a:path w="1026795" h="478789">
                <a:moveTo>
                  <a:pt x="962377" y="432505"/>
                </a:moveTo>
                <a:lnTo>
                  <a:pt x="952005" y="455384"/>
                </a:lnTo>
                <a:lnTo>
                  <a:pt x="963549" y="460628"/>
                </a:lnTo>
                <a:lnTo>
                  <a:pt x="973963" y="437769"/>
                </a:lnTo>
                <a:lnTo>
                  <a:pt x="962377" y="432505"/>
                </a:lnTo>
                <a:close/>
              </a:path>
              <a:path w="1026795" h="478789">
                <a:moveTo>
                  <a:pt x="972947" y="409194"/>
                </a:moveTo>
                <a:lnTo>
                  <a:pt x="962377" y="432505"/>
                </a:lnTo>
                <a:lnTo>
                  <a:pt x="973963" y="437769"/>
                </a:lnTo>
                <a:lnTo>
                  <a:pt x="963549" y="460628"/>
                </a:lnTo>
                <a:lnTo>
                  <a:pt x="1014528" y="460628"/>
                </a:lnTo>
                <a:lnTo>
                  <a:pt x="972947" y="409194"/>
                </a:lnTo>
                <a:close/>
              </a:path>
              <a:path w="1026795" h="478789">
                <a:moveTo>
                  <a:pt x="10413" y="0"/>
                </a:moveTo>
                <a:lnTo>
                  <a:pt x="0" y="22859"/>
                </a:lnTo>
                <a:lnTo>
                  <a:pt x="952005" y="455384"/>
                </a:lnTo>
                <a:lnTo>
                  <a:pt x="962377" y="432505"/>
                </a:lnTo>
                <a:lnTo>
                  <a:pt x="1041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8685" y="2102357"/>
            <a:ext cx="1453134" cy="50673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76983" y="2133600"/>
            <a:ext cx="1256538" cy="50368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03832" y="2127504"/>
            <a:ext cx="1349502" cy="40309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903983" y="1885597"/>
            <a:ext cx="1200150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2310">
              <a:lnSpc>
                <a:spcPct val="100000"/>
              </a:lnSpc>
            </a:pP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HDF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83158" y="3829811"/>
            <a:ext cx="1199388" cy="4686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6696" y="3875532"/>
            <a:ext cx="950214" cy="4236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8303" y="3854958"/>
            <a:ext cx="1095756" cy="36499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3158" y="4206240"/>
            <a:ext cx="1199388" cy="4693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1446" y="4251959"/>
            <a:ext cx="1069848" cy="4236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08303" y="4231385"/>
            <a:ext cx="1095756" cy="36575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005077" y="4335950"/>
            <a:ext cx="8089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41854" y="2907792"/>
            <a:ext cx="1199388" cy="4686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55392" y="2953511"/>
            <a:ext cx="950213" cy="42367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67000" y="2932938"/>
            <a:ext cx="1095755" cy="36499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41854" y="3284220"/>
            <a:ext cx="1199388" cy="4693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60142" y="3329940"/>
            <a:ext cx="1069847" cy="4236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67000" y="3309365"/>
            <a:ext cx="1095755" cy="36575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41854" y="3835146"/>
            <a:ext cx="1199388" cy="4693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55392" y="3880865"/>
            <a:ext cx="950213" cy="4236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67000" y="3860291"/>
            <a:ext cx="1095755" cy="3657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41854" y="4211573"/>
            <a:ext cx="1199388" cy="4693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60142" y="4257294"/>
            <a:ext cx="1069847" cy="42367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67000" y="4236720"/>
            <a:ext cx="1095755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763773" y="4341284"/>
            <a:ext cx="8089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286755" y="3284220"/>
            <a:ext cx="1198626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99532" y="3329940"/>
            <a:ext cx="950213" cy="42367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11902" y="3309365"/>
            <a:ext cx="1094994" cy="36575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79008" y="2400300"/>
            <a:ext cx="1185671" cy="6339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896736" y="2421254"/>
            <a:ext cx="1026794" cy="478790"/>
          </a:xfrm>
          <a:custGeom>
            <a:avLst/>
            <a:gdLst/>
            <a:ahLst/>
            <a:cxnLst/>
            <a:rect l="l" t="t" r="r" b="b"/>
            <a:pathLst>
              <a:path w="1026795" h="478789">
                <a:moveTo>
                  <a:pt x="53593" y="409194"/>
                </a:moveTo>
                <a:lnTo>
                  <a:pt x="0" y="475488"/>
                </a:lnTo>
                <a:lnTo>
                  <a:pt x="85089" y="478663"/>
                </a:lnTo>
                <a:lnTo>
                  <a:pt x="76913" y="460628"/>
                </a:lnTo>
                <a:lnTo>
                  <a:pt x="62991" y="460628"/>
                </a:lnTo>
                <a:lnTo>
                  <a:pt x="52577" y="437769"/>
                </a:lnTo>
                <a:lnTo>
                  <a:pt x="64163" y="432505"/>
                </a:lnTo>
                <a:lnTo>
                  <a:pt x="53593" y="409194"/>
                </a:lnTo>
                <a:close/>
              </a:path>
              <a:path w="1026795" h="478789">
                <a:moveTo>
                  <a:pt x="64163" y="432505"/>
                </a:moveTo>
                <a:lnTo>
                  <a:pt x="52577" y="437769"/>
                </a:lnTo>
                <a:lnTo>
                  <a:pt x="62991" y="460628"/>
                </a:lnTo>
                <a:lnTo>
                  <a:pt x="74535" y="455384"/>
                </a:lnTo>
                <a:lnTo>
                  <a:pt x="64163" y="432505"/>
                </a:lnTo>
                <a:close/>
              </a:path>
              <a:path w="1026795" h="478789">
                <a:moveTo>
                  <a:pt x="74535" y="455384"/>
                </a:moveTo>
                <a:lnTo>
                  <a:pt x="62991" y="460628"/>
                </a:lnTo>
                <a:lnTo>
                  <a:pt x="76913" y="460628"/>
                </a:lnTo>
                <a:lnTo>
                  <a:pt x="74535" y="455384"/>
                </a:lnTo>
                <a:close/>
              </a:path>
              <a:path w="1026795" h="478789">
                <a:moveTo>
                  <a:pt x="1016127" y="0"/>
                </a:moveTo>
                <a:lnTo>
                  <a:pt x="64163" y="432505"/>
                </a:lnTo>
                <a:lnTo>
                  <a:pt x="74535" y="455384"/>
                </a:lnTo>
                <a:lnTo>
                  <a:pt x="1026540" y="22859"/>
                </a:lnTo>
                <a:lnTo>
                  <a:pt x="101612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43878" y="2400300"/>
            <a:ext cx="1185672" cy="6339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84771" y="2421254"/>
            <a:ext cx="1026794" cy="478790"/>
          </a:xfrm>
          <a:custGeom>
            <a:avLst/>
            <a:gdLst/>
            <a:ahLst/>
            <a:cxnLst/>
            <a:rect l="l" t="t" r="r" b="b"/>
            <a:pathLst>
              <a:path w="1026795" h="478789">
                <a:moveTo>
                  <a:pt x="952005" y="455384"/>
                </a:moveTo>
                <a:lnTo>
                  <a:pt x="941451" y="478663"/>
                </a:lnTo>
                <a:lnTo>
                  <a:pt x="1026541" y="475488"/>
                </a:lnTo>
                <a:lnTo>
                  <a:pt x="1014528" y="460628"/>
                </a:lnTo>
                <a:lnTo>
                  <a:pt x="963549" y="460628"/>
                </a:lnTo>
                <a:lnTo>
                  <a:pt x="952005" y="455384"/>
                </a:lnTo>
                <a:close/>
              </a:path>
              <a:path w="1026795" h="478789">
                <a:moveTo>
                  <a:pt x="962377" y="432505"/>
                </a:moveTo>
                <a:lnTo>
                  <a:pt x="952005" y="455384"/>
                </a:lnTo>
                <a:lnTo>
                  <a:pt x="963549" y="460628"/>
                </a:lnTo>
                <a:lnTo>
                  <a:pt x="973962" y="437769"/>
                </a:lnTo>
                <a:lnTo>
                  <a:pt x="962377" y="432505"/>
                </a:lnTo>
                <a:close/>
              </a:path>
              <a:path w="1026795" h="478789">
                <a:moveTo>
                  <a:pt x="972947" y="409194"/>
                </a:moveTo>
                <a:lnTo>
                  <a:pt x="962377" y="432505"/>
                </a:lnTo>
                <a:lnTo>
                  <a:pt x="973962" y="437769"/>
                </a:lnTo>
                <a:lnTo>
                  <a:pt x="963549" y="460628"/>
                </a:lnTo>
                <a:lnTo>
                  <a:pt x="1014528" y="460628"/>
                </a:lnTo>
                <a:lnTo>
                  <a:pt x="972947" y="409194"/>
                </a:lnTo>
                <a:close/>
              </a:path>
              <a:path w="1026795" h="478789">
                <a:moveTo>
                  <a:pt x="10413" y="0"/>
                </a:moveTo>
                <a:lnTo>
                  <a:pt x="0" y="22859"/>
                </a:lnTo>
                <a:lnTo>
                  <a:pt x="952005" y="455384"/>
                </a:lnTo>
                <a:lnTo>
                  <a:pt x="962377" y="432505"/>
                </a:lnTo>
                <a:lnTo>
                  <a:pt x="1041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86755" y="4211573"/>
            <a:ext cx="1198626" cy="469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99532" y="4257294"/>
            <a:ext cx="950213" cy="42367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11902" y="4236720"/>
            <a:ext cx="1094994" cy="36576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503926" y="4341284"/>
            <a:ext cx="688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taNode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045452" y="3284220"/>
            <a:ext cx="1198626" cy="46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58228" y="3329940"/>
            <a:ext cx="950214" cy="42367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70597" y="3309365"/>
            <a:ext cx="1094994" cy="36575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45452" y="4211573"/>
            <a:ext cx="1198626" cy="469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58228" y="4257294"/>
            <a:ext cx="950214" cy="42367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70597" y="4236720"/>
            <a:ext cx="1094994" cy="3657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262621" y="4341284"/>
            <a:ext cx="688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taNode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060185" y="2159507"/>
            <a:ext cx="1453134" cy="50673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71438" y="2190750"/>
            <a:ext cx="1229867" cy="50368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85332" y="2184654"/>
            <a:ext cx="1349501" cy="40309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5576570" y="1885597"/>
            <a:ext cx="164528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0" dirty="0">
                <a:solidFill>
                  <a:srgbClr val="252525"/>
                </a:solidFill>
                <a:latin typeface="Tahoma"/>
                <a:cs typeface="Tahoma"/>
              </a:rPr>
              <a:t>Ma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Reduce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300">
              <a:latin typeface="Times New Roman"/>
              <a:cs typeface="Times New Roman"/>
            </a:endParaRPr>
          </a:p>
          <a:p>
            <a:pPr marL="734695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4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100327" y="3959268"/>
            <a:ext cx="688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taNode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859023" y="3036994"/>
            <a:ext cx="688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taNode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763773" y="3413676"/>
            <a:ext cx="8089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859023" y="3964856"/>
            <a:ext cx="688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taNode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503926" y="3413676"/>
            <a:ext cx="688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taNode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262621" y="3413676"/>
            <a:ext cx="688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taNode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Clu</a:t>
            </a:r>
            <a:r>
              <a:rPr spc="-45" dirty="0">
                <a:latin typeface="Calibri"/>
                <a:cs typeface="Calibri"/>
              </a:rPr>
              <a:t>st</a:t>
            </a:r>
            <a:r>
              <a:rPr spc="-15" dirty="0">
                <a:latin typeface="Calibri"/>
                <a:cs typeface="Calibri"/>
              </a:rPr>
              <a:t>er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chi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ectu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</a:t>
            </a:r>
            <a:r>
              <a:rPr spc="-40" dirty="0">
                <a:latin typeface="Calibri"/>
                <a:cs typeface="Calibri"/>
              </a:rPr>
              <a:t>n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d.)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65270" y="4393691"/>
            <a:ext cx="124205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4860" y="4423219"/>
            <a:ext cx="65405" cy="113030"/>
          </a:xfrm>
          <a:custGeom>
            <a:avLst/>
            <a:gdLst/>
            <a:ahLst/>
            <a:cxnLst/>
            <a:rect l="l" t="t" r="r" b="b"/>
            <a:pathLst>
              <a:path w="65404" h="113029">
                <a:moveTo>
                  <a:pt x="41655" y="15697"/>
                </a:moveTo>
                <a:lnTo>
                  <a:pt x="26797" y="15697"/>
                </a:lnTo>
                <a:lnTo>
                  <a:pt x="26797" y="101003"/>
                </a:lnTo>
                <a:lnTo>
                  <a:pt x="2539" y="101130"/>
                </a:lnTo>
                <a:lnTo>
                  <a:pt x="1777" y="101650"/>
                </a:lnTo>
                <a:lnTo>
                  <a:pt x="1397" y="102031"/>
                </a:lnTo>
                <a:lnTo>
                  <a:pt x="888" y="103009"/>
                </a:lnTo>
                <a:lnTo>
                  <a:pt x="762" y="103632"/>
                </a:lnTo>
                <a:lnTo>
                  <a:pt x="508" y="104381"/>
                </a:lnTo>
                <a:lnTo>
                  <a:pt x="380" y="105130"/>
                </a:lnTo>
                <a:lnTo>
                  <a:pt x="380" y="109093"/>
                </a:lnTo>
                <a:lnTo>
                  <a:pt x="508" y="109842"/>
                </a:lnTo>
                <a:lnTo>
                  <a:pt x="762" y="110591"/>
                </a:lnTo>
                <a:lnTo>
                  <a:pt x="888" y="111201"/>
                </a:lnTo>
                <a:lnTo>
                  <a:pt x="1269" y="111671"/>
                </a:lnTo>
                <a:lnTo>
                  <a:pt x="1524" y="112128"/>
                </a:lnTo>
                <a:lnTo>
                  <a:pt x="1904" y="112458"/>
                </a:lnTo>
                <a:lnTo>
                  <a:pt x="2666" y="112864"/>
                </a:lnTo>
                <a:lnTo>
                  <a:pt x="62737" y="112864"/>
                </a:lnTo>
                <a:lnTo>
                  <a:pt x="65150" y="106032"/>
                </a:lnTo>
                <a:lnTo>
                  <a:pt x="64769" y="103632"/>
                </a:lnTo>
                <a:lnTo>
                  <a:pt x="64515" y="103009"/>
                </a:lnTo>
                <a:lnTo>
                  <a:pt x="64008" y="102031"/>
                </a:lnTo>
                <a:lnTo>
                  <a:pt x="63753" y="101650"/>
                </a:lnTo>
                <a:lnTo>
                  <a:pt x="63246" y="101396"/>
                </a:lnTo>
                <a:lnTo>
                  <a:pt x="62864" y="101130"/>
                </a:lnTo>
                <a:lnTo>
                  <a:pt x="41655" y="101003"/>
                </a:lnTo>
                <a:lnTo>
                  <a:pt x="41655" y="15697"/>
                </a:lnTo>
                <a:close/>
              </a:path>
              <a:path w="65404" h="113029">
                <a:moveTo>
                  <a:pt x="34798" y="0"/>
                </a:moveTo>
                <a:lnTo>
                  <a:pt x="2412" y="17602"/>
                </a:lnTo>
                <a:lnTo>
                  <a:pt x="1777" y="17945"/>
                </a:lnTo>
                <a:lnTo>
                  <a:pt x="1397" y="18300"/>
                </a:lnTo>
                <a:lnTo>
                  <a:pt x="1142" y="18643"/>
                </a:lnTo>
                <a:lnTo>
                  <a:pt x="762" y="18986"/>
                </a:lnTo>
                <a:lnTo>
                  <a:pt x="508" y="19392"/>
                </a:lnTo>
                <a:lnTo>
                  <a:pt x="380" y="19862"/>
                </a:lnTo>
                <a:lnTo>
                  <a:pt x="126" y="20320"/>
                </a:lnTo>
                <a:lnTo>
                  <a:pt x="1777" y="29768"/>
                </a:lnTo>
                <a:lnTo>
                  <a:pt x="3175" y="29540"/>
                </a:lnTo>
                <a:lnTo>
                  <a:pt x="4063" y="29197"/>
                </a:lnTo>
                <a:lnTo>
                  <a:pt x="5079" y="28613"/>
                </a:lnTo>
                <a:lnTo>
                  <a:pt x="26797" y="15697"/>
                </a:lnTo>
                <a:lnTo>
                  <a:pt x="41655" y="15697"/>
                </a:lnTo>
                <a:lnTo>
                  <a:pt x="41655" y="1752"/>
                </a:lnTo>
                <a:lnTo>
                  <a:pt x="41401" y="1435"/>
                </a:lnTo>
                <a:lnTo>
                  <a:pt x="41275" y="1117"/>
                </a:lnTo>
                <a:lnTo>
                  <a:pt x="40893" y="863"/>
                </a:lnTo>
                <a:lnTo>
                  <a:pt x="39877" y="457"/>
                </a:lnTo>
                <a:lnTo>
                  <a:pt x="39115" y="292"/>
                </a:lnTo>
                <a:lnTo>
                  <a:pt x="38226" y="177"/>
                </a:lnTo>
                <a:lnTo>
                  <a:pt x="34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4734" y="4423219"/>
            <a:ext cx="65405" cy="113030"/>
          </a:xfrm>
          <a:custGeom>
            <a:avLst/>
            <a:gdLst/>
            <a:ahLst/>
            <a:cxnLst/>
            <a:rect l="l" t="t" r="r" b="b"/>
            <a:pathLst>
              <a:path w="65404" h="113029">
                <a:moveTo>
                  <a:pt x="34925" y="0"/>
                </a:moveTo>
                <a:lnTo>
                  <a:pt x="36321" y="0"/>
                </a:lnTo>
                <a:lnTo>
                  <a:pt x="37464" y="63"/>
                </a:lnTo>
                <a:lnTo>
                  <a:pt x="38353" y="177"/>
                </a:lnTo>
                <a:lnTo>
                  <a:pt x="39242" y="292"/>
                </a:lnTo>
                <a:lnTo>
                  <a:pt x="41528" y="1435"/>
                </a:lnTo>
                <a:lnTo>
                  <a:pt x="41782" y="1752"/>
                </a:lnTo>
                <a:lnTo>
                  <a:pt x="41782" y="2082"/>
                </a:lnTo>
                <a:lnTo>
                  <a:pt x="41782" y="2438"/>
                </a:lnTo>
                <a:lnTo>
                  <a:pt x="41782" y="101003"/>
                </a:lnTo>
                <a:lnTo>
                  <a:pt x="62102" y="101003"/>
                </a:lnTo>
                <a:lnTo>
                  <a:pt x="62611" y="101003"/>
                </a:lnTo>
                <a:lnTo>
                  <a:pt x="62991" y="101130"/>
                </a:lnTo>
                <a:lnTo>
                  <a:pt x="63373" y="101396"/>
                </a:lnTo>
                <a:lnTo>
                  <a:pt x="63880" y="101650"/>
                </a:lnTo>
                <a:lnTo>
                  <a:pt x="65277" y="106032"/>
                </a:lnTo>
                <a:lnTo>
                  <a:pt x="65277" y="107073"/>
                </a:lnTo>
                <a:lnTo>
                  <a:pt x="65277" y="108165"/>
                </a:lnTo>
                <a:lnTo>
                  <a:pt x="63245" y="112661"/>
                </a:lnTo>
                <a:lnTo>
                  <a:pt x="62864" y="112864"/>
                </a:lnTo>
                <a:lnTo>
                  <a:pt x="62483" y="112966"/>
                </a:lnTo>
                <a:lnTo>
                  <a:pt x="62102" y="112966"/>
                </a:lnTo>
                <a:lnTo>
                  <a:pt x="3555" y="112966"/>
                </a:lnTo>
                <a:lnTo>
                  <a:pt x="3175" y="112966"/>
                </a:lnTo>
                <a:lnTo>
                  <a:pt x="2793" y="112864"/>
                </a:lnTo>
                <a:lnTo>
                  <a:pt x="2412" y="112661"/>
                </a:lnTo>
                <a:lnTo>
                  <a:pt x="2031" y="112458"/>
                </a:lnTo>
                <a:lnTo>
                  <a:pt x="1650" y="112128"/>
                </a:lnTo>
                <a:lnTo>
                  <a:pt x="1396" y="111671"/>
                </a:lnTo>
                <a:lnTo>
                  <a:pt x="1015" y="111201"/>
                </a:lnTo>
                <a:lnTo>
                  <a:pt x="888" y="110591"/>
                </a:lnTo>
                <a:lnTo>
                  <a:pt x="635" y="109842"/>
                </a:lnTo>
                <a:lnTo>
                  <a:pt x="507" y="109093"/>
                </a:lnTo>
                <a:lnTo>
                  <a:pt x="380" y="108165"/>
                </a:lnTo>
                <a:lnTo>
                  <a:pt x="380" y="107073"/>
                </a:lnTo>
                <a:lnTo>
                  <a:pt x="380" y="106032"/>
                </a:lnTo>
                <a:lnTo>
                  <a:pt x="507" y="105130"/>
                </a:lnTo>
                <a:lnTo>
                  <a:pt x="635" y="104381"/>
                </a:lnTo>
                <a:lnTo>
                  <a:pt x="888" y="103632"/>
                </a:lnTo>
                <a:lnTo>
                  <a:pt x="1015" y="103009"/>
                </a:lnTo>
                <a:lnTo>
                  <a:pt x="1269" y="102514"/>
                </a:lnTo>
                <a:lnTo>
                  <a:pt x="1524" y="102031"/>
                </a:lnTo>
                <a:lnTo>
                  <a:pt x="1904" y="101650"/>
                </a:lnTo>
                <a:lnTo>
                  <a:pt x="2286" y="101396"/>
                </a:lnTo>
                <a:lnTo>
                  <a:pt x="2666" y="101130"/>
                </a:lnTo>
                <a:lnTo>
                  <a:pt x="3048" y="101003"/>
                </a:lnTo>
                <a:lnTo>
                  <a:pt x="3555" y="101003"/>
                </a:lnTo>
                <a:lnTo>
                  <a:pt x="26924" y="101003"/>
                </a:lnTo>
                <a:lnTo>
                  <a:pt x="26924" y="15697"/>
                </a:lnTo>
                <a:lnTo>
                  <a:pt x="5206" y="28613"/>
                </a:lnTo>
                <a:lnTo>
                  <a:pt x="4190" y="29197"/>
                </a:lnTo>
                <a:lnTo>
                  <a:pt x="3301" y="29540"/>
                </a:lnTo>
                <a:lnTo>
                  <a:pt x="2666" y="29654"/>
                </a:lnTo>
                <a:lnTo>
                  <a:pt x="1904" y="29768"/>
                </a:lnTo>
                <a:lnTo>
                  <a:pt x="1396" y="29641"/>
                </a:lnTo>
                <a:lnTo>
                  <a:pt x="1015" y="29260"/>
                </a:lnTo>
                <a:lnTo>
                  <a:pt x="635" y="28892"/>
                </a:lnTo>
                <a:lnTo>
                  <a:pt x="380" y="28270"/>
                </a:lnTo>
                <a:lnTo>
                  <a:pt x="126" y="27406"/>
                </a:lnTo>
                <a:lnTo>
                  <a:pt x="0" y="26530"/>
                </a:lnTo>
                <a:lnTo>
                  <a:pt x="0" y="25438"/>
                </a:lnTo>
                <a:lnTo>
                  <a:pt x="0" y="24104"/>
                </a:lnTo>
                <a:lnTo>
                  <a:pt x="0" y="23126"/>
                </a:lnTo>
                <a:lnTo>
                  <a:pt x="0" y="22288"/>
                </a:lnTo>
                <a:lnTo>
                  <a:pt x="126" y="21590"/>
                </a:lnTo>
                <a:lnTo>
                  <a:pt x="126" y="20904"/>
                </a:lnTo>
                <a:lnTo>
                  <a:pt x="253" y="20320"/>
                </a:lnTo>
                <a:lnTo>
                  <a:pt x="507" y="19862"/>
                </a:lnTo>
                <a:lnTo>
                  <a:pt x="635" y="19392"/>
                </a:lnTo>
                <a:lnTo>
                  <a:pt x="888" y="18986"/>
                </a:lnTo>
                <a:lnTo>
                  <a:pt x="1269" y="18643"/>
                </a:lnTo>
                <a:lnTo>
                  <a:pt x="1524" y="18300"/>
                </a:lnTo>
                <a:lnTo>
                  <a:pt x="1904" y="17945"/>
                </a:lnTo>
                <a:lnTo>
                  <a:pt x="2539" y="17602"/>
                </a:lnTo>
                <a:lnTo>
                  <a:pt x="28320" y="1041"/>
                </a:lnTo>
                <a:lnTo>
                  <a:pt x="28575" y="876"/>
                </a:lnTo>
                <a:lnTo>
                  <a:pt x="28828" y="723"/>
                </a:lnTo>
                <a:lnTo>
                  <a:pt x="29210" y="609"/>
                </a:lnTo>
                <a:lnTo>
                  <a:pt x="29463" y="495"/>
                </a:lnTo>
                <a:lnTo>
                  <a:pt x="29971" y="381"/>
                </a:lnTo>
                <a:lnTo>
                  <a:pt x="30479" y="266"/>
                </a:lnTo>
                <a:lnTo>
                  <a:pt x="30987" y="152"/>
                </a:lnTo>
                <a:lnTo>
                  <a:pt x="31623" y="76"/>
                </a:lnTo>
                <a:lnTo>
                  <a:pt x="32257" y="50"/>
                </a:lnTo>
                <a:lnTo>
                  <a:pt x="33019" y="25"/>
                </a:lnTo>
                <a:lnTo>
                  <a:pt x="33908" y="0"/>
                </a:lnTo>
                <a:lnTo>
                  <a:pt x="3492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1848" y="903732"/>
            <a:ext cx="5347715" cy="4059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2683" y="734568"/>
            <a:ext cx="5830824" cy="4408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6994" y="928877"/>
            <a:ext cx="5244083" cy="3956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2671" y="4571238"/>
            <a:ext cx="284988" cy="1074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6392" y="460514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2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52671" y="4476750"/>
            <a:ext cx="107441" cy="188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6392" y="4510659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93751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720" y="4376928"/>
            <a:ext cx="384810" cy="3070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7248" y="4451845"/>
            <a:ext cx="190500" cy="118110"/>
          </a:xfrm>
          <a:custGeom>
            <a:avLst/>
            <a:gdLst/>
            <a:ahLst/>
            <a:cxnLst/>
            <a:rect l="l" t="t" r="r" b="b"/>
            <a:pathLst>
              <a:path w="190500" h="118110">
                <a:moveTo>
                  <a:pt x="140139" y="58813"/>
                </a:moveTo>
                <a:lnTo>
                  <a:pt x="76580" y="95897"/>
                </a:lnTo>
                <a:lnTo>
                  <a:pt x="74549" y="103593"/>
                </a:lnTo>
                <a:lnTo>
                  <a:pt x="78104" y="109601"/>
                </a:lnTo>
                <a:lnTo>
                  <a:pt x="81534" y="115595"/>
                </a:lnTo>
                <a:lnTo>
                  <a:pt x="89280" y="117627"/>
                </a:lnTo>
                <a:lnTo>
                  <a:pt x="168552" y="71386"/>
                </a:lnTo>
                <a:lnTo>
                  <a:pt x="165100" y="71386"/>
                </a:lnTo>
                <a:lnTo>
                  <a:pt x="165100" y="69672"/>
                </a:lnTo>
                <a:lnTo>
                  <a:pt x="158750" y="69672"/>
                </a:lnTo>
                <a:lnTo>
                  <a:pt x="140139" y="58813"/>
                </a:lnTo>
                <a:close/>
              </a:path>
              <a:path w="190500" h="118110">
                <a:moveTo>
                  <a:pt x="118590" y="46240"/>
                </a:moveTo>
                <a:lnTo>
                  <a:pt x="0" y="46240"/>
                </a:lnTo>
                <a:lnTo>
                  <a:pt x="0" y="71386"/>
                </a:lnTo>
                <a:lnTo>
                  <a:pt x="118590" y="71386"/>
                </a:lnTo>
                <a:lnTo>
                  <a:pt x="140139" y="58813"/>
                </a:lnTo>
                <a:lnTo>
                  <a:pt x="118590" y="46240"/>
                </a:lnTo>
                <a:close/>
              </a:path>
              <a:path w="190500" h="118110">
                <a:moveTo>
                  <a:pt x="168552" y="46240"/>
                </a:moveTo>
                <a:lnTo>
                  <a:pt x="165100" y="46240"/>
                </a:lnTo>
                <a:lnTo>
                  <a:pt x="165100" y="71386"/>
                </a:lnTo>
                <a:lnTo>
                  <a:pt x="168552" y="71386"/>
                </a:lnTo>
                <a:lnTo>
                  <a:pt x="190118" y="58813"/>
                </a:lnTo>
                <a:lnTo>
                  <a:pt x="168552" y="46240"/>
                </a:lnTo>
                <a:close/>
              </a:path>
              <a:path w="190500" h="118110">
                <a:moveTo>
                  <a:pt x="158750" y="47955"/>
                </a:moveTo>
                <a:lnTo>
                  <a:pt x="140139" y="58813"/>
                </a:lnTo>
                <a:lnTo>
                  <a:pt x="158750" y="69672"/>
                </a:lnTo>
                <a:lnTo>
                  <a:pt x="158750" y="47955"/>
                </a:lnTo>
                <a:close/>
              </a:path>
              <a:path w="190500" h="118110">
                <a:moveTo>
                  <a:pt x="165100" y="47955"/>
                </a:moveTo>
                <a:lnTo>
                  <a:pt x="158750" y="47955"/>
                </a:lnTo>
                <a:lnTo>
                  <a:pt x="158750" y="69672"/>
                </a:lnTo>
                <a:lnTo>
                  <a:pt x="165100" y="69672"/>
                </a:lnTo>
                <a:lnTo>
                  <a:pt x="165100" y="47955"/>
                </a:lnTo>
                <a:close/>
              </a:path>
              <a:path w="190500" h="118110">
                <a:moveTo>
                  <a:pt x="89280" y="0"/>
                </a:moveTo>
                <a:lnTo>
                  <a:pt x="81534" y="2032"/>
                </a:lnTo>
                <a:lnTo>
                  <a:pt x="78104" y="8026"/>
                </a:lnTo>
                <a:lnTo>
                  <a:pt x="74549" y="14020"/>
                </a:lnTo>
                <a:lnTo>
                  <a:pt x="76580" y="21729"/>
                </a:lnTo>
                <a:lnTo>
                  <a:pt x="140139" y="58813"/>
                </a:lnTo>
                <a:lnTo>
                  <a:pt x="158750" y="47955"/>
                </a:lnTo>
                <a:lnTo>
                  <a:pt x="165100" y="47955"/>
                </a:lnTo>
                <a:lnTo>
                  <a:pt x="165100" y="46240"/>
                </a:lnTo>
                <a:lnTo>
                  <a:pt x="168552" y="46240"/>
                </a:lnTo>
                <a:lnTo>
                  <a:pt x="8928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Dum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MR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Job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40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10"/>
              </a:rPr>
              <a:t>ww</a:t>
            </a:r>
            <a:r>
              <a:rPr spc="-45" smtClean="0">
                <a:hlinkClick r:id="rId10"/>
              </a:rPr>
              <a:t>w</a:t>
            </a:r>
            <a:r>
              <a:rPr spc="-10" smtClean="0">
                <a:hlinkClick r:id="rId10"/>
              </a:rPr>
              <a:t>.</a:t>
            </a:r>
            <a:r>
              <a:rPr lang="en-IN" spc="-10" dirty="0" err="1" smtClean="0">
                <a:hlinkClick r:id="rId10"/>
              </a:rPr>
              <a:t>Hadoop</a:t>
            </a:r>
            <a:r>
              <a:rPr smtClean="0">
                <a:hlinkClick r:id="rId10"/>
              </a:rPr>
              <a:t>.</a:t>
            </a:r>
            <a:r>
              <a:rPr spc="-10" smtClean="0">
                <a:hlinkClick r:id="rId10"/>
              </a:rPr>
              <a:t>in/hadoop</a:t>
            </a:r>
            <a:endParaRPr spc="-10" dirty="0">
              <a:hlinkClick r:id="rId1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31848" y="903732"/>
            <a:ext cx="5347715" cy="4059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2683" y="734568"/>
            <a:ext cx="5830824" cy="4408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6994" y="928877"/>
            <a:ext cx="5244083" cy="3956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2671" y="4571238"/>
            <a:ext cx="284988" cy="1074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6392" y="460514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2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2671" y="4476750"/>
            <a:ext cx="107441" cy="188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6392" y="4510659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93751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5720" y="4376928"/>
            <a:ext cx="384810" cy="3070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7248" y="4451845"/>
            <a:ext cx="190500" cy="118110"/>
          </a:xfrm>
          <a:custGeom>
            <a:avLst/>
            <a:gdLst/>
            <a:ahLst/>
            <a:cxnLst/>
            <a:rect l="l" t="t" r="r" b="b"/>
            <a:pathLst>
              <a:path w="190500" h="118110">
                <a:moveTo>
                  <a:pt x="140139" y="58813"/>
                </a:moveTo>
                <a:lnTo>
                  <a:pt x="76580" y="95897"/>
                </a:lnTo>
                <a:lnTo>
                  <a:pt x="74549" y="103593"/>
                </a:lnTo>
                <a:lnTo>
                  <a:pt x="78104" y="109601"/>
                </a:lnTo>
                <a:lnTo>
                  <a:pt x="81534" y="115595"/>
                </a:lnTo>
                <a:lnTo>
                  <a:pt x="89280" y="117627"/>
                </a:lnTo>
                <a:lnTo>
                  <a:pt x="168552" y="71386"/>
                </a:lnTo>
                <a:lnTo>
                  <a:pt x="165100" y="71386"/>
                </a:lnTo>
                <a:lnTo>
                  <a:pt x="165100" y="69672"/>
                </a:lnTo>
                <a:lnTo>
                  <a:pt x="158750" y="69672"/>
                </a:lnTo>
                <a:lnTo>
                  <a:pt x="140139" y="58813"/>
                </a:lnTo>
                <a:close/>
              </a:path>
              <a:path w="190500" h="118110">
                <a:moveTo>
                  <a:pt x="118590" y="46240"/>
                </a:moveTo>
                <a:lnTo>
                  <a:pt x="0" y="46240"/>
                </a:lnTo>
                <a:lnTo>
                  <a:pt x="0" y="71386"/>
                </a:lnTo>
                <a:lnTo>
                  <a:pt x="118590" y="71386"/>
                </a:lnTo>
                <a:lnTo>
                  <a:pt x="140139" y="58813"/>
                </a:lnTo>
                <a:lnTo>
                  <a:pt x="118590" y="46240"/>
                </a:lnTo>
                <a:close/>
              </a:path>
              <a:path w="190500" h="118110">
                <a:moveTo>
                  <a:pt x="168552" y="46240"/>
                </a:moveTo>
                <a:lnTo>
                  <a:pt x="165100" y="46240"/>
                </a:lnTo>
                <a:lnTo>
                  <a:pt x="165100" y="71386"/>
                </a:lnTo>
                <a:lnTo>
                  <a:pt x="168552" y="71386"/>
                </a:lnTo>
                <a:lnTo>
                  <a:pt x="190118" y="58813"/>
                </a:lnTo>
                <a:lnTo>
                  <a:pt x="168552" y="46240"/>
                </a:lnTo>
                <a:close/>
              </a:path>
              <a:path w="190500" h="118110">
                <a:moveTo>
                  <a:pt x="158750" y="47955"/>
                </a:moveTo>
                <a:lnTo>
                  <a:pt x="140139" y="58813"/>
                </a:lnTo>
                <a:lnTo>
                  <a:pt x="158750" y="69672"/>
                </a:lnTo>
                <a:lnTo>
                  <a:pt x="158750" y="47955"/>
                </a:lnTo>
                <a:close/>
              </a:path>
              <a:path w="190500" h="118110">
                <a:moveTo>
                  <a:pt x="165100" y="47955"/>
                </a:moveTo>
                <a:lnTo>
                  <a:pt x="158750" y="47955"/>
                </a:lnTo>
                <a:lnTo>
                  <a:pt x="158750" y="69672"/>
                </a:lnTo>
                <a:lnTo>
                  <a:pt x="165100" y="69672"/>
                </a:lnTo>
                <a:lnTo>
                  <a:pt x="165100" y="47955"/>
                </a:lnTo>
                <a:close/>
              </a:path>
              <a:path w="190500" h="118110">
                <a:moveTo>
                  <a:pt x="89280" y="0"/>
                </a:moveTo>
                <a:lnTo>
                  <a:pt x="81534" y="2032"/>
                </a:lnTo>
                <a:lnTo>
                  <a:pt x="78104" y="8026"/>
                </a:lnTo>
                <a:lnTo>
                  <a:pt x="74549" y="14020"/>
                </a:lnTo>
                <a:lnTo>
                  <a:pt x="76580" y="21729"/>
                </a:lnTo>
                <a:lnTo>
                  <a:pt x="140139" y="58813"/>
                </a:lnTo>
                <a:lnTo>
                  <a:pt x="158750" y="47955"/>
                </a:lnTo>
                <a:lnTo>
                  <a:pt x="165100" y="47955"/>
                </a:lnTo>
                <a:lnTo>
                  <a:pt x="165100" y="46240"/>
                </a:lnTo>
                <a:lnTo>
                  <a:pt x="168552" y="46240"/>
                </a:lnTo>
                <a:lnTo>
                  <a:pt x="8928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0596" y="4461509"/>
            <a:ext cx="284988" cy="1074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4316" y="449541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2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30240" y="3783329"/>
            <a:ext cx="107441" cy="7932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3960" y="3804284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271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39917" y="3670553"/>
            <a:ext cx="384810" cy="3070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3460" y="3745484"/>
            <a:ext cx="190500" cy="118110"/>
          </a:xfrm>
          <a:custGeom>
            <a:avLst/>
            <a:gdLst/>
            <a:ahLst/>
            <a:cxnLst/>
            <a:rect l="l" t="t" r="r" b="b"/>
            <a:pathLst>
              <a:path w="190500" h="118110">
                <a:moveTo>
                  <a:pt x="100711" y="0"/>
                </a:moveTo>
                <a:lnTo>
                  <a:pt x="0" y="58800"/>
                </a:lnTo>
                <a:lnTo>
                  <a:pt x="100711" y="117601"/>
                </a:lnTo>
                <a:lnTo>
                  <a:pt x="108458" y="115569"/>
                </a:lnTo>
                <a:lnTo>
                  <a:pt x="112013" y="109600"/>
                </a:lnTo>
                <a:lnTo>
                  <a:pt x="115442" y="103631"/>
                </a:lnTo>
                <a:lnTo>
                  <a:pt x="113411" y="95884"/>
                </a:lnTo>
                <a:lnTo>
                  <a:pt x="107441" y="92328"/>
                </a:lnTo>
                <a:lnTo>
                  <a:pt x="71519" y="71373"/>
                </a:lnTo>
                <a:lnTo>
                  <a:pt x="24891" y="71373"/>
                </a:lnTo>
                <a:lnTo>
                  <a:pt x="24891" y="46227"/>
                </a:lnTo>
                <a:lnTo>
                  <a:pt x="71519" y="46227"/>
                </a:lnTo>
                <a:lnTo>
                  <a:pt x="107441" y="25272"/>
                </a:lnTo>
                <a:lnTo>
                  <a:pt x="113411" y="21716"/>
                </a:lnTo>
                <a:lnTo>
                  <a:pt x="115442" y="13969"/>
                </a:lnTo>
                <a:lnTo>
                  <a:pt x="112013" y="8000"/>
                </a:lnTo>
                <a:lnTo>
                  <a:pt x="108458" y="2031"/>
                </a:lnTo>
                <a:lnTo>
                  <a:pt x="100711" y="0"/>
                </a:lnTo>
                <a:close/>
              </a:path>
              <a:path w="190500" h="118110">
                <a:moveTo>
                  <a:pt x="71519" y="46227"/>
                </a:moveTo>
                <a:lnTo>
                  <a:pt x="24891" y="46227"/>
                </a:lnTo>
                <a:lnTo>
                  <a:pt x="24891" y="71373"/>
                </a:lnTo>
                <a:lnTo>
                  <a:pt x="71519" y="71373"/>
                </a:lnTo>
                <a:lnTo>
                  <a:pt x="68688" y="69722"/>
                </a:lnTo>
                <a:lnTo>
                  <a:pt x="31241" y="69722"/>
                </a:lnTo>
                <a:lnTo>
                  <a:pt x="31241" y="47878"/>
                </a:lnTo>
                <a:lnTo>
                  <a:pt x="68688" y="47878"/>
                </a:lnTo>
                <a:lnTo>
                  <a:pt x="71519" y="46227"/>
                </a:lnTo>
                <a:close/>
              </a:path>
              <a:path w="190500" h="118110">
                <a:moveTo>
                  <a:pt x="189991" y="46227"/>
                </a:moveTo>
                <a:lnTo>
                  <a:pt x="71519" y="46227"/>
                </a:lnTo>
                <a:lnTo>
                  <a:pt x="49965" y="58800"/>
                </a:lnTo>
                <a:lnTo>
                  <a:pt x="71519" y="71373"/>
                </a:lnTo>
                <a:lnTo>
                  <a:pt x="189991" y="71373"/>
                </a:lnTo>
                <a:lnTo>
                  <a:pt x="189991" y="46227"/>
                </a:lnTo>
                <a:close/>
              </a:path>
              <a:path w="190500" h="118110">
                <a:moveTo>
                  <a:pt x="31241" y="47878"/>
                </a:moveTo>
                <a:lnTo>
                  <a:pt x="31241" y="69722"/>
                </a:lnTo>
                <a:lnTo>
                  <a:pt x="49965" y="58800"/>
                </a:lnTo>
                <a:lnTo>
                  <a:pt x="31241" y="47878"/>
                </a:lnTo>
                <a:close/>
              </a:path>
              <a:path w="190500" h="118110">
                <a:moveTo>
                  <a:pt x="49965" y="58800"/>
                </a:moveTo>
                <a:lnTo>
                  <a:pt x="31241" y="69722"/>
                </a:lnTo>
                <a:lnTo>
                  <a:pt x="68688" y="69722"/>
                </a:lnTo>
                <a:lnTo>
                  <a:pt x="49965" y="58800"/>
                </a:lnTo>
                <a:close/>
              </a:path>
              <a:path w="190500" h="118110">
                <a:moveTo>
                  <a:pt x="68688" y="47878"/>
                </a:moveTo>
                <a:lnTo>
                  <a:pt x="31241" y="47878"/>
                </a:lnTo>
                <a:lnTo>
                  <a:pt x="49965" y="58800"/>
                </a:lnTo>
                <a:lnTo>
                  <a:pt x="68688" y="47878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65270" y="4393691"/>
            <a:ext cx="124205" cy="1722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94860" y="4423219"/>
            <a:ext cx="65405" cy="113030"/>
          </a:xfrm>
          <a:custGeom>
            <a:avLst/>
            <a:gdLst/>
            <a:ahLst/>
            <a:cxnLst/>
            <a:rect l="l" t="t" r="r" b="b"/>
            <a:pathLst>
              <a:path w="65404" h="113029">
                <a:moveTo>
                  <a:pt x="41655" y="15697"/>
                </a:moveTo>
                <a:lnTo>
                  <a:pt x="26797" y="15697"/>
                </a:lnTo>
                <a:lnTo>
                  <a:pt x="26797" y="101003"/>
                </a:lnTo>
                <a:lnTo>
                  <a:pt x="2539" y="101130"/>
                </a:lnTo>
                <a:lnTo>
                  <a:pt x="1777" y="101650"/>
                </a:lnTo>
                <a:lnTo>
                  <a:pt x="1397" y="102031"/>
                </a:lnTo>
                <a:lnTo>
                  <a:pt x="888" y="103009"/>
                </a:lnTo>
                <a:lnTo>
                  <a:pt x="762" y="103632"/>
                </a:lnTo>
                <a:lnTo>
                  <a:pt x="508" y="104381"/>
                </a:lnTo>
                <a:lnTo>
                  <a:pt x="380" y="105130"/>
                </a:lnTo>
                <a:lnTo>
                  <a:pt x="380" y="109093"/>
                </a:lnTo>
                <a:lnTo>
                  <a:pt x="508" y="109842"/>
                </a:lnTo>
                <a:lnTo>
                  <a:pt x="762" y="110591"/>
                </a:lnTo>
                <a:lnTo>
                  <a:pt x="888" y="111201"/>
                </a:lnTo>
                <a:lnTo>
                  <a:pt x="1269" y="111671"/>
                </a:lnTo>
                <a:lnTo>
                  <a:pt x="1524" y="112128"/>
                </a:lnTo>
                <a:lnTo>
                  <a:pt x="1904" y="112458"/>
                </a:lnTo>
                <a:lnTo>
                  <a:pt x="2666" y="112864"/>
                </a:lnTo>
                <a:lnTo>
                  <a:pt x="62737" y="112864"/>
                </a:lnTo>
                <a:lnTo>
                  <a:pt x="65150" y="106032"/>
                </a:lnTo>
                <a:lnTo>
                  <a:pt x="64769" y="103632"/>
                </a:lnTo>
                <a:lnTo>
                  <a:pt x="64515" y="103009"/>
                </a:lnTo>
                <a:lnTo>
                  <a:pt x="64008" y="102031"/>
                </a:lnTo>
                <a:lnTo>
                  <a:pt x="63753" y="101650"/>
                </a:lnTo>
                <a:lnTo>
                  <a:pt x="63246" y="101396"/>
                </a:lnTo>
                <a:lnTo>
                  <a:pt x="62864" y="101130"/>
                </a:lnTo>
                <a:lnTo>
                  <a:pt x="41655" y="101003"/>
                </a:lnTo>
                <a:lnTo>
                  <a:pt x="41655" y="15697"/>
                </a:lnTo>
                <a:close/>
              </a:path>
              <a:path w="65404" h="113029">
                <a:moveTo>
                  <a:pt x="34798" y="0"/>
                </a:moveTo>
                <a:lnTo>
                  <a:pt x="2412" y="17602"/>
                </a:lnTo>
                <a:lnTo>
                  <a:pt x="1777" y="17945"/>
                </a:lnTo>
                <a:lnTo>
                  <a:pt x="1397" y="18300"/>
                </a:lnTo>
                <a:lnTo>
                  <a:pt x="1142" y="18643"/>
                </a:lnTo>
                <a:lnTo>
                  <a:pt x="762" y="18986"/>
                </a:lnTo>
                <a:lnTo>
                  <a:pt x="508" y="19392"/>
                </a:lnTo>
                <a:lnTo>
                  <a:pt x="380" y="19862"/>
                </a:lnTo>
                <a:lnTo>
                  <a:pt x="126" y="20320"/>
                </a:lnTo>
                <a:lnTo>
                  <a:pt x="1777" y="29768"/>
                </a:lnTo>
                <a:lnTo>
                  <a:pt x="3175" y="29540"/>
                </a:lnTo>
                <a:lnTo>
                  <a:pt x="4063" y="29197"/>
                </a:lnTo>
                <a:lnTo>
                  <a:pt x="5079" y="28613"/>
                </a:lnTo>
                <a:lnTo>
                  <a:pt x="26797" y="15697"/>
                </a:lnTo>
                <a:lnTo>
                  <a:pt x="41655" y="15697"/>
                </a:lnTo>
                <a:lnTo>
                  <a:pt x="41655" y="1752"/>
                </a:lnTo>
                <a:lnTo>
                  <a:pt x="41401" y="1435"/>
                </a:lnTo>
                <a:lnTo>
                  <a:pt x="41275" y="1117"/>
                </a:lnTo>
                <a:lnTo>
                  <a:pt x="40893" y="863"/>
                </a:lnTo>
                <a:lnTo>
                  <a:pt x="39877" y="457"/>
                </a:lnTo>
                <a:lnTo>
                  <a:pt x="39115" y="292"/>
                </a:lnTo>
                <a:lnTo>
                  <a:pt x="38226" y="177"/>
                </a:lnTo>
                <a:lnTo>
                  <a:pt x="34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94734" y="4423219"/>
            <a:ext cx="65405" cy="113030"/>
          </a:xfrm>
          <a:custGeom>
            <a:avLst/>
            <a:gdLst/>
            <a:ahLst/>
            <a:cxnLst/>
            <a:rect l="l" t="t" r="r" b="b"/>
            <a:pathLst>
              <a:path w="65404" h="113029">
                <a:moveTo>
                  <a:pt x="34925" y="0"/>
                </a:moveTo>
                <a:lnTo>
                  <a:pt x="36321" y="0"/>
                </a:lnTo>
                <a:lnTo>
                  <a:pt x="37464" y="63"/>
                </a:lnTo>
                <a:lnTo>
                  <a:pt x="38353" y="177"/>
                </a:lnTo>
                <a:lnTo>
                  <a:pt x="39242" y="292"/>
                </a:lnTo>
                <a:lnTo>
                  <a:pt x="41528" y="1435"/>
                </a:lnTo>
                <a:lnTo>
                  <a:pt x="41782" y="1752"/>
                </a:lnTo>
                <a:lnTo>
                  <a:pt x="41782" y="2082"/>
                </a:lnTo>
                <a:lnTo>
                  <a:pt x="41782" y="2438"/>
                </a:lnTo>
                <a:lnTo>
                  <a:pt x="41782" y="101003"/>
                </a:lnTo>
                <a:lnTo>
                  <a:pt x="62102" y="101003"/>
                </a:lnTo>
                <a:lnTo>
                  <a:pt x="62611" y="101003"/>
                </a:lnTo>
                <a:lnTo>
                  <a:pt x="62991" y="101130"/>
                </a:lnTo>
                <a:lnTo>
                  <a:pt x="63373" y="101396"/>
                </a:lnTo>
                <a:lnTo>
                  <a:pt x="63880" y="101650"/>
                </a:lnTo>
                <a:lnTo>
                  <a:pt x="65277" y="106032"/>
                </a:lnTo>
                <a:lnTo>
                  <a:pt x="65277" y="107073"/>
                </a:lnTo>
                <a:lnTo>
                  <a:pt x="65277" y="108165"/>
                </a:lnTo>
                <a:lnTo>
                  <a:pt x="63245" y="112661"/>
                </a:lnTo>
                <a:lnTo>
                  <a:pt x="62864" y="112864"/>
                </a:lnTo>
                <a:lnTo>
                  <a:pt x="62483" y="112966"/>
                </a:lnTo>
                <a:lnTo>
                  <a:pt x="62102" y="112966"/>
                </a:lnTo>
                <a:lnTo>
                  <a:pt x="3555" y="112966"/>
                </a:lnTo>
                <a:lnTo>
                  <a:pt x="3175" y="112966"/>
                </a:lnTo>
                <a:lnTo>
                  <a:pt x="2793" y="112864"/>
                </a:lnTo>
                <a:lnTo>
                  <a:pt x="2412" y="112661"/>
                </a:lnTo>
                <a:lnTo>
                  <a:pt x="2031" y="112458"/>
                </a:lnTo>
                <a:lnTo>
                  <a:pt x="1650" y="112128"/>
                </a:lnTo>
                <a:lnTo>
                  <a:pt x="1396" y="111671"/>
                </a:lnTo>
                <a:lnTo>
                  <a:pt x="1015" y="111201"/>
                </a:lnTo>
                <a:lnTo>
                  <a:pt x="888" y="110591"/>
                </a:lnTo>
                <a:lnTo>
                  <a:pt x="635" y="109842"/>
                </a:lnTo>
                <a:lnTo>
                  <a:pt x="507" y="109093"/>
                </a:lnTo>
                <a:lnTo>
                  <a:pt x="380" y="108165"/>
                </a:lnTo>
                <a:lnTo>
                  <a:pt x="380" y="107073"/>
                </a:lnTo>
                <a:lnTo>
                  <a:pt x="380" y="106032"/>
                </a:lnTo>
                <a:lnTo>
                  <a:pt x="507" y="105130"/>
                </a:lnTo>
                <a:lnTo>
                  <a:pt x="635" y="104381"/>
                </a:lnTo>
                <a:lnTo>
                  <a:pt x="888" y="103632"/>
                </a:lnTo>
                <a:lnTo>
                  <a:pt x="1015" y="103009"/>
                </a:lnTo>
                <a:lnTo>
                  <a:pt x="1269" y="102514"/>
                </a:lnTo>
                <a:lnTo>
                  <a:pt x="1524" y="102031"/>
                </a:lnTo>
                <a:lnTo>
                  <a:pt x="1904" y="101650"/>
                </a:lnTo>
                <a:lnTo>
                  <a:pt x="2286" y="101396"/>
                </a:lnTo>
                <a:lnTo>
                  <a:pt x="2666" y="101130"/>
                </a:lnTo>
                <a:lnTo>
                  <a:pt x="3048" y="101003"/>
                </a:lnTo>
                <a:lnTo>
                  <a:pt x="3555" y="101003"/>
                </a:lnTo>
                <a:lnTo>
                  <a:pt x="26924" y="101003"/>
                </a:lnTo>
                <a:lnTo>
                  <a:pt x="26924" y="15697"/>
                </a:lnTo>
                <a:lnTo>
                  <a:pt x="5206" y="28613"/>
                </a:lnTo>
                <a:lnTo>
                  <a:pt x="4190" y="29197"/>
                </a:lnTo>
                <a:lnTo>
                  <a:pt x="3301" y="29540"/>
                </a:lnTo>
                <a:lnTo>
                  <a:pt x="2666" y="29654"/>
                </a:lnTo>
                <a:lnTo>
                  <a:pt x="1904" y="29768"/>
                </a:lnTo>
                <a:lnTo>
                  <a:pt x="1396" y="29641"/>
                </a:lnTo>
                <a:lnTo>
                  <a:pt x="1015" y="29260"/>
                </a:lnTo>
                <a:lnTo>
                  <a:pt x="635" y="28892"/>
                </a:lnTo>
                <a:lnTo>
                  <a:pt x="380" y="28270"/>
                </a:lnTo>
                <a:lnTo>
                  <a:pt x="126" y="27406"/>
                </a:lnTo>
                <a:lnTo>
                  <a:pt x="0" y="26530"/>
                </a:lnTo>
                <a:lnTo>
                  <a:pt x="0" y="25438"/>
                </a:lnTo>
                <a:lnTo>
                  <a:pt x="0" y="24104"/>
                </a:lnTo>
                <a:lnTo>
                  <a:pt x="0" y="23126"/>
                </a:lnTo>
                <a:lnTo>
                  <a:pt x="0" y="22288"/>
                </a:lnTo>
                <a:lnTo>
                  <a:pt x="126" y="21590"/>
                </a:lnTo>
                <a:lnTo>
                  <a:pt x="126" y="20904"/>
                </a:lnTo>
                <a:lnTo>
                  <a:pt x="253" y="20320"/>
                </a:lnTo>
                <a:lnTo>
                  <a:pt x="507" y="19862"/>
                </a:lnTo>
                <a:lnTo>
                  <a:pt x="635" y="19392"/>
                </a:lnTo>
                <a:lnTo>
                  <a:pt x="888" y="18986"/>
                </a:lnTo>
                <a:lnTo>
                  <a:pt x="1269" y="18643"/>
                </a:lnTo>
                <a:lnTo>
                  <a:pt x="1524" y="18300"/>
                </a:lnTo>
                <a:lnTo>
                  <a:pt x="1904" y="17945"/>
                </a:lnTo>
                <a:lnTo>
                  <a:pt x="2539" y="17602"/>
                </a:lnTo>
                <a:lnTo>
                  <a:pt x="28320" y="1041"/>
                </a:lnTo>
                <a:lnTo>
                  <a:pt x="28575" y="876"/>
                </a:lnTo>
                <a:lnTo>
                  <a:pt x="28828" y="723"/>
                </a:lnTo>
                <a:lnTo>
                  <a:pt x="29210" y="609"/>
                </a:lnTo>
                <a:lnTo>
                  <a:pt x="29463" y="495"/>
                </a:lnTo>
                <a:lnTo>
                  <a:pt x="29971" y="381"/>
                </a:lnTo>
                <a:lnTo>
                  <a:pt x="30479" y="266"/>
                </a:lnTo>
                <a:lnTo>
                  <a:pt x="30987" y="152"/>
                </a:lnTo>
                <a:lnTo>
                  <a:pt x="31623" y="76"/>
                </a:lnTo>
                <a:lnTo>
                  <a:pt x="32257" y="50"/>
                </a:lnTo>
                <a:lnTo>
                  <a:pt x="33019" y="25"/>
                </a:lnTo>
                <a:lnTo>
                  <a:pt x="33908" y="0"/>
                </a:lnTo>
                <a:lnTo>
                  <a:pt x="3492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6752" y="3856482"/>
            <a:ext cx="129539" cy="172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6342" y="3885984"/>
            <a:ext cx="70485" cy="114300"/>
          </a:xfrm>
          <a:custGeom>
            <a:avLst/>
            <a:gdLst/>
            <a:ahLst/>
            <a:cxnLst/>
            <a:rect l="l" t="t" r="r" b="b"/>
            <a:pathLst>
              <a:path w="70485" h="114300">
                <a:moveTo>
                  <a:pt x="60961" y="13169"/>
                </a:moveTo>
                <a:lnTo>
                  <a:pt x="33782" y="13169"/>
                </a:lnTo>
                <a:lnTo>
                  <a:pt x="36576" y="13665"/>
                </a:lnTo>
                <a:lnTo>
                  <a:pt x="38989" y="14643"/>
                </a:lnTo>
                <a:lnTo>
                  <a:pt x="41275" y="15633"/>
                </a:lnTo>
                <a:lnTo>
                  <a:pt x="43307" y="16954"/>
                </a:lnTo>
                <a:lnTo>
                  <a:pt x="44831" y="18630"/>
                </a:lnTo>
                <a:lnTo>
                  <a:pt x="46482" y="20307"/>
                </a:lnTo>
                <a:lnTo>
                  <a:pt x="47625" y="22263"/>
                </a:lnTo>
                <a:lnTo>
                  <a:pt x="49403" y="26708"/>
                </a:lnTo>
                <a:lnTo>
                  <a:pt x="49784" y="29070"/>
                </a:lnTo>
                <a:lnTo>
                  <a:pt x="49784" y="34035"/>
                </a:lnTo>
                <a:lnTo>
                  <a:pt x="38354" y="60502"/>
                </a:lnTo>
                <a:lnTo>
                  <a:pt x="35306" y="64731"/>
                </a:lnTo>
                <a:lnTo>
                  <a:pt x="31115" y="69494"/>
                </a:lnTo>
                <a:lnTo>
                  <a:pt x="3429" y="97878"/>
                </a:lnTo>
                <a:lnTo>
                  <a:pt x="2794" y="98628"/>
                </a:lnTo>
                <a:lnTo>
                  <a:pt x="2159" y="99326"/>
                </a:lnTo>
                <a:lnTo>
                  <a:pt x="1778" y="99999"/>
                </a:lnTo>
                <a:lnTo>
                  <a:pt x="1270" y="100660"/>
                </a:lnTo>
                <a:lnTo>
                  <a:pt x="0" y="109664"/>
                </a:lnTo>
                <a:lnTo>
                  <a:pt x="254" y="110528"/>
                </a:lnTo>
                <a:lnTo>
                  <a:pt x="381" y="111391"/>
                </a:lnTo>
                <a:lnTo>
                  <a:pt x="2794" y="113525"/>
                </a:lnTo>
                <a:lnTo>
                  <a:pt x="3302" y="113728"/>
                </a:lnTo>
                <a:lnTo>
                  <a:pt x="67310" y="113830"/>
                </a:lnTo>
                <a:lnTo>
                  <a:pt x="69723" y="110997"/>
                </a:lnTo>
                <a:lnTo>
                  <a:pt x="69869" y="110528"/>
                </a:lnTo>
                <a:lnTo>
                  <a:pt x="69852" y="104292"/>
                </a:lnTo>
                <a:lnTo>
                  <a:pt x="69723" y="103898"/>
                </a:lnTo>
                <a:lnTo>
                  <a:pt x="69596" y="103250"/>
                </a:lnTo>
                <a:lnTo>
                  <a:pt x="69215" y="102730"/>
                </a:lnTo>
                <a:lnTo>
                  <a:pt x="68961" y="102209"/>
                </a:lnTo>
                <a:lnTo>
                  <a:pt x="68580" y="101815"/>
                </a:lnTo>
                <a:lnTo>
                  <a:pt x="68072" y="101561"/>
                </a:lnTo>
                <a:lnTo>
                  <a:pt x="67691" y="101295"/>
                </a:lnTo>
                <a:lnTo>
                  <a:pt x="67183" y="101168"/>
                </a:lnTo>
                <a:lnTo>
                  <a:pt x="17907" y="101168"/>
                </a:lnTo>
                <a:lnTo>
                  <a:pt x="35687" y="82613"/>
                </a:lnTo>
                <a:lnTo>
                  <a:pt x="42164" y="76022"/>
                </a:lnTo>
                <a:lnTo>
                  <a:pt x="47244" y="70205"/>
                </a:lnTo>
                <a:lnTo>
                  <a:pt x="64643" y="36283"/>
                </a:lnTo>
                <a:lnTo>
                  <a:pt x="65024" y="32715"/>
                </a:lnTo>
                <a:lnTo>
                  <a:pt x="65024" y="25133"/>
                </a:lnTo>
                <a:lnTo>
                  <a:pt x="64389" y="21386"/>
                </a:lnTo>
                <a:lnTo>
                  <a:pt x="62992" y="17856"/>
                </a:lnTo>
                <a:lnTo>
                  <a:pt x="61722" y="14325"/>
                </a:lnTo>
                <a:lnTo>
                  <a:pt x="60961" y="13169"/>
                </a:lnTo>
                <a:close/>
              </a:path>
              <a:path w="70485" h="114300">
                <a:moveTo>
                  <a:pt x="37973" y="0"/>
                </a:moveTo>
                <a:lnTo>
                  <a:pt x="29210" y="0"/>
                </a:lnTo>
                <a:lnTo>
                  <a:pt x="25908" y="342"/>
                </a:lnTo>
                <a:lnTo>
                  <a:pt x="2163" y="19011"/>
                </a:lnTo>
                <a:lnTo>
                  <a:pt x="2412" y="20548"/>
                </a:lnTo>
                <a:lnTo>
                  <a:pt x="5334" y="22542"/>
                </a:lnTo>
                <a:lnTo>
                  <a:pt x="6350" y="22047"/>
                </a:lnTo>
                <a:lnTo>
                  <a:pt x="7874" y="21069"/>
                </a:lnTo>
                <a:lnTo>
                  <a:pt x="9271" y="20078"/>
                </a:lnTo>
                <a:lnTo>
                  <a:pt x="11223" y="18986"/>
                </a:lnTo>
                <a:lnTo>
                  <a:pt x="15494" y="16700"/>
                </a:lnTo>
                <a:lnTo>
                  <a:pt x="18034" y="15633"/>
                </a:lnTo>
                <a:lnTo>
                  <a:pt x="20955" y="14643"/>
                </a:lnTo>
                <a:lnTo>
                  <a:pt x="23749" y="13665"/>
                </a:lnTo>
                <a:lnTo>
                  <a:pt x="27051" y="13169"/>
                </a:lnTo>
                <a:lnTo>
                  <a:pt x="60961" y="13169"/>
                </a:lnTo>
                <a:lnTo>
                  <a:pt x="59690" y="11239"/>
                </a:lnTo>
                <a:lnTo>
                  <a:pt x="54356" y="5918"/>
                </a:lnTo>
                <a:lnTo>
                  <a:pt x="50927" y="3822"/>
                </a:lnTo>
                <a:lnTo>
                  <a:pt x="42799" y="762"/>
                </a:lnTo>
                <a:lnTo>
                  <a:pt x="379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46215" y="3885984"/>
            <a:ext cx="70485" cy="114300"/>
          </a:xfrm>
          <a:custGeom>
            <a:avLst/>
            <a:gdLst/>
            <a:ahLst/>
            <a:cxnLst/>
            <a:rect l="l" t="t" r="r" b="b"/>
            <a:pathLst>
              <a:path w="70485" h="114300">
                <a:moveTo>
                  <a:pt x="32766" y="0"/>
                </a:moveTo>
                <a:lnTo>
                  <a:pt x="38100" y="0"/>
                </a:lnTo>
                <a:lnTo>
                  <a:pt x="42925" y="762"/>
                </a:lnTo>
                <a:lnTo>
                  <a:pt x="46989" y="2298"/>
                </a:lnTo>
                <a:lnTo>
                  <a:pt x="51054" y="3822"/>
                </a:lnTo>
                <a:lnTo>
                  <a:pt x="54483" y="5918"/>
                </a:lnTo>
                <a:lnTo>
                  <a:pt x="57150" y="8585"/>
                </a:lnTo>
                <a:lnTo>
                  <a:pt x="59817" y="11239"/>
                </a:lnTo>
                <a:lnTo>
                  <a:pt x="61849" y="14325"/>
                </a:lnTo>
                <a:lnTo>
                  <a:pt x="63119" y="17856"/>
                </a:lnTo>
                <a:lnTo>
                  <a:pt x="64516" y="21386"/>
                </a:lnTo>
                <a:lnTo>
                  <a:pt x="65150" y="25133"/>
                </a:lnTo>
                <a:lnTo>
                  <a:pt x="65150" y="29121"/>
                </a:lnTo>
                <a:lnTo>
                  <a:pt x="65150" y="32715"/>
                </a:lnTo>
                <a:lnTo>
                  <a:pt x="64770" y="36283"/>
                </a:lnTo>
                <a:lnTo>
                  <a:pt x="64135" y="39827"/>
                </a:lnTo>
                <a:lnTo>
                  <a:pt x="63500" y="43383"/>
                </a:lnTo>
                <a:lnTo>
                  <a:pt x="62230" y="47231"/>
                </a:lnTo>
                <a:lnTo>
                  <a:pt x="60198" y="51358"/>
                </a:lnTo>
                <a:lnTo>
                  <a:pt x="58166" y="55498"/>
                </a:lnTo>
                <a:lnTo>
                  <a:pt x="35813" y="82613"/>
                </a:lnTo>
                <a:lnTo>
                  <a:pt x="18034" y="101168"/>
                </a:lnTo>
                <a:lnTo>
                  <a:pt x="66929" y="101168"/>
                </a:lnTo>
                <a:lnTo>
                  <a:pt x="67310" y="101168"/>
                </a:lnTo>
                <a:lnTo>
                  <a:pt x="67818" y="101295"/>
                </a:lnTo>
                <a:lnTo>
                  <a:pt x="68199" y="101561"/>
                </a:lnTo>
                <a:lnTo>
                  <a:pt x="68707" y="101815"/>
                </a:lnTo>
                <a:lnTo>
                  <a:pt x="69087" y="102209"/>
                </a:lnTo>
                <a:lnTo>
                  <a:pt x="69342" y="102730"/>
                </a:lnTo>
                <a:lnTo>
                  <a:pt x="69723" y="103250"/>
                </a:lnTo>
                <a:lnTo>
                  <a:pt x="69850" y="103898"/>
                </a:lnTo>
                <a:lnTo>
                  <a:pt x="70104" y="104673"/>
                </a:lnTo>
                <a:lnTo>
                  <a:pt x="70231" y="105460"/>
                </a:lnTo>
                <a:lnTo>
                  <a:pt x="70231" y="106375"/>
                </a:lnTo>
                <a:lnTo>
                  <a:pt x="70231" y="107403"/>
                </a:lnTo>
                <a:lnTo>
                  <a:pt x="70231" y="108445"/>
                </a:lnTo>
                <a:lnTo>
                  <a:pt x="70231" y="109372"/>
                </a:lnTo>
                <a:lnTo>
                  <a:pt x="70104" y="110185"/>
                </a:lnTo>
                <a:lnTo>
                  <a:pt x="69850" y="110997"/>
                </a:lnTo>
                <a:lnTo>
                  <a:pt x="69723" y="111671"/>
                </a:lnTo>
                <a:lnTo>
                  <a:pt x="69469" y="112217"/>
                </a:lnTo>
                <a:lnTo>
                  <a:pt x="67437" y="113830"/>
                </a:lnTo>
                <a:lnTo>
                  <a:pt x="66929" y="113830"/>
                </a:lnTo>
                <a:lnTo>
                  <a:pt x="4953" y="113830"/>
                </a:lnTo>
                <a:lnTo>
                  <a:pt x="4191" y="113830"/>
                </a:lnTo>
                <a:lnTo>
                  <a:pt x="3429" y="113728"/>
                </a:lnTo>
                <a:lnTo>
                  <a:pt x="2921" y="113525"/>
                </a:lnTo>
                <a:lnTo>
                  <a:pt x="2286" y="113322"/>
                </a:lnTo>
                <a:lnTo>
                  <a:pt x="381" y="110528"/>
                </a:lnTo>
                <a:lnTo>
                  <a:pt x="126" y="109664"/>
                </a:lnTo>
                <a:lnTo>
                  <a:pt x="0" y="108597"/>
                </a:lnTo>
                <a:lnTo>
                  <a:pt x="0" y="107327"/>
                </a:lnTo>
                <a:lnTo>
                  <a:pt x="0" y="106172"/>
                </a:lnTo>
                <a:lnTo>
                  <a:pt x="126" y="105156"/>
                </a:lnTo>
                <a:lnTo>
                  <a:pt x="126" y="104292"/>
                </a:lnTo>
                <a:lnTo>
                  <a:pt x="254" y="103416"/>
                </a:lnTo>
                <a:lnTo>
                  <a:pt x="508" y="102654"/>
                </a:lnTo>
                <a:lnTo>
                  <a:pt x="762" y="101993"/>
                </a:lnTo>
                <a:lnTo>
                  <a:pt x="1016" y="101320"/>
                </a:lnTo>
                <a:lnTo>
                  <a:pt x="1397" y="100660"/>
                </a:lnTo>
                <a:lnTo>
                  <a:pt x="1905" y="99999"/>
                </a:lnTo>
                <a:lnTo>
                  <a:pt x="2286" y="99326"/>
                </a:lnTo>
                <a:lnTo>
                  <a:pt x="2921" y="98628"/>
                </a:lnTo>
                <a:lnTo>
                  <a:pt x="3556" y="97878"/>
                </a:lnTo>
                <a:lnTo>
                  <a:pt x="26035" y="74815"/>
                </a:lnTo>
                <a:lnTo>
                  <a:pt x="31242" y="69494"/>
                </a:lnTo>
                <a:lnTo>
                  <a:pt x="35433" y="64731"/>
                </a:lnTo>
                <a:lnTo>
                  <a:pt x="38481" y="60502"/>
                </a:lnTo>
                <a:lnTo>
                  <a:pt x="41656" y="56286"/>
                </a:lnTo>
                <a:lnTo>
                  <a:pt x="49911" y="34035"/>
                </a:lnTo>
                <a:lnTo>
                  <a:pt x="49911" y="31559"/>
                </a:lnTo>
                <a:lnTo>
                  <a:pt x="49911" y="29070"/>
                </a:lnTo>
                <a:lnTo>
                  <a:pt x="44958" y="18630"/>
                </a:lnTo>
                <a:lnTo>
                  <a:pt x="43434" y="16954"/>
                </a:lnTo>
                <a:lnTo>
                  <a:pt x="41401" y="15633"/>
                </a:lnTo>
                <a:lnTo>
                  <a:pt x="39116" y="14643"/>
                </a:lnTo>
                <a:lnTo>
                  <a:pt x="36703" y="13665"/>
                </a:lnTo>
                <a:lnTo>
                  <a:pt x="33909" y="13169"/>
                </a:lnTo>
                <a:lnTo>
                  <a:pt x="30861" y="13169"/>
                </a:lnTo>
                <a:lnTo>
                  <a:pt x="27178" y="13169"/>
                </a:lnTo>
                <a:lnTo>
                  <a:pt x="23875" y="13665"/>
                </a:lnTo>
                <a:lnTo>
                  <a:pt x="21082" y="14643"/>
                </a:lnTo>
                <a:lnTo>
                  <a:pt x="18161" y="15633"/>
                </a:lnTo>
                <a:lnTo>
                  <a:pt x="8000" y="21069"/>
                </a:lnTo>
                <a:lnTo>
                  <a:pt x="6476" y="22047"/>
                </a:lnTo>
                <a:lnTo>
                  <a:pt x="5461" y="22542"/>
                </a:lnTo>
                <a:lnTo>
                  <a:pt x="4699" y="22542"/>
                </a:lnTo>
                <a:lnTo>
                  <a:pt x="4318" y="22542"/>
                </a:lnTo>
                <a:lnTo>
                  <a:pt x="2794" y="21069"/>
                </a:lnTo>
                <a:lnTo>
                  <a:pt x="2539" y="20548"/>
                </a:lnTo>
                <a:lnTo>
                  <a:pt x="2412" y="19850"/>
                </a:lnTo>
                <a:lnTo>
                  <a:pt x="2286" y="18986"/>
                </a:lnTo>
                <a:lnTo>
                  <a:pt x="2159" y="18110"/>
                </a:lnTo>
                <a:lnTo>
                  <a:pt x="2159" y="17081"/>
                </a:lnTo>
                <a:lnTo>
                  <a:pt x="2159" y="15862"/>
                </a:lnTo>
                <a:lnTo>
                  <a:pt x="2159" y="14998"/>
                </a:lnTo>
                <a:lnTo>
                  <a:pt x="2159" y="14249"/>
                </a:lnTo>
                <a:lnTo>
                  <a:pt x="2159" y="13614"/>
                </a:lnTo>
                <a:lnTo>
                  <a:pt x="2286" y="12966"/>
                </a:lnTo>
                <a:lnTo>
                  <a:pt x="2412" y="12420"/>
                </a:lnTo>
                <a:lnTo>
                  <a:pt x="2539" y="11963"/>
                </a:lnTo>
                <a:lnTo>
                  <a:pt x="2667" y="11493"/>
                </a:lnTo>
                <a:lnTo>
                  <a:pt x="14478" y="3594"/>
                </a:lnTo>
                <a:lnTo>
                  <a:pt x="17018" y="2578"/>
                </a:lnTo>
                <a:lnTo>
                  <a:pt x="19938" y="1727"/>
                </a:lnTo>
                <a:lnTo>
                  <a:pt x="22987" y="1041"/>
                </a:lnTo>
                <a:lnTo>
                  <a:pt x="26035" y="342"/>
                </a:lnTo>
                <a:lnTo>
                  <a:pt x="29337" y="0"/>
                </a:lnTo>
                <a:lnTo>
                  <a:pt x="327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Dum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MR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Job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41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13"/>
              </a:rPr>
              <a:t>ww</a:t>
            </a:r>
            <a:r>
              <a:rPr spc="-45" smtClean="0">
                <a:hlinkClick r:id="rId13"/>
              </a:rPr>
              <a:t>w</a:t>
            </a:r>
            <a:r>
              <a:rPr spc="-10" smtClean="0">
                <a:hlinkClick r:id="rId13"/>
              </a:rPr>
              <a:t>.</a:t>
            </a:r>
            <a:r>
              <a:rPr lang="en-IN" spc="-10" dirty="0" err="1" smtClean="0">
                <a:hlinkClick r:id="rId13"/>
              </a:rPr>
              <a:t>Hadoop</a:t>
            </a:r>
            <a:r>
              <a:rPr smtClean="0">
                <a:hlinkClick r:id="rId13"/>
              </a:rPr>
              <a:t>.</a:t>
            </a:r>
            <a:r>
              <a:rPr spc="-10" smtClean="0">
                <a:hlinkClick r:id="rId13"/>
              </a:rPr>
              <a:t>in/hadoop</a:t>
            </a:r>
            <a:endParaRPr spc="-10" dirty="0">
              <a:hlinkClick r:id="rId13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31848" y="903732"/>
            <a:ext cx="5347715" cy="4088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2683" y="734568"/>
            <a:ext cx="5830824" cy="4408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6994" y="928877"/>
            <a:ext cx="5244083" cy="3956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2671" y="4571238"/>
            <a:ext cx="284988" cy="1074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6392" y="460514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2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2671" y="4476750"/>
            <a:ext cx="107441" cy="188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6392" y="4510659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93751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5720" y="4376928"/>
            <a:ext cx="384810" cy="3070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7248" y="4451845"/>
            <a:ext cx="190500" cy="118110"/>
          </a:xfrm>
          <a:custGeom>
            <a:avLst/>
            <a:gdLst/>
            <a:ahLst/>
            <a:cxnLst/>
            <a:rect l="l" t="t" r="r" b="b"/>
            <a:pathLst>
              <a:path w="190500" h="118110">
                <a:moveTo>
                  <a:pt x="140139" y="58813"/>
                </a:moveTo>
                <a:lnTo>
                  <a:pt x="76580" y="95897"/>
                </a:lnTo>
                <a:lnTo>
                  <a:pt x="74549" y="103593"/>
                </a:lnTo>
                <a:lnTo>
                  <a:pt x="78104" y="109601"/>
                </a:lnTo>
                <a:lnTo>
                  <a:pt x="81534" y="115595"/>
                </a:lnTo>
                <a:lnTo>
                  <a:pt x="89280" y="117627"/>
                </a:lnTo>
                <a:lnTo>
                  <a:pt x="168552" y="71386"/>
                </a:lnTo>
                <a:lnTo>
                  <a:pt x="165100" y="71386"/>
                </a:lnTo>
                <a:lnTo>
                  <a:pt x="165100" y="69672"/>
                </a:lnTo>
                <a:lnTo>
                  <a:pt x="158750" y="69672"/>
                </a:lnTo>
                <a:lnTo>
                  <a:pt x="140139" y="58813"/>
                </a:lnTo>
                <a:close/>
              </a:path>
              <a:path w="190500" h="118110">
                <a:moveTo>
                  <a:pt x="118590" y="46240"/>
                </a:moveTo>
                <a:lnTo>
                  <a:pt x="0" y="46240"/>
                </a:lnTo>
                <a:lnTo>
                  <a:pt x="0" y="71386"/>
                </a:lnTo>
                <a:lnTo>
                  <a:pt x="118590" y="71386"/>
                </a:lnTo>
                <a:lnTo>
                  <a:pt x="140139" y="58813"/>
                </a:lnTo>
                <a:lnTo>
                  <a:pt x="118590" y="46240"/>
                </a:lnTo>
                <a:close/>
              </a:path>
              <a:path w="190500" h="118110">
                <a:moveTo>
                  <a:pt x="168552" y="46240"/>
                </a:moveTo>
                <a:lnTo>
                  <a:pt x="165100" y="46240"/>
                </a:lnTo>
                <a:lnTo>
                  <a:pt x="165100" y="71386"/>
                </a:lnTo>
                <a:lnTo>
                  <a:pt x="168552" y="71386"/>
                </a:lnTo>
                <a:lnTo>
                  <a:pt x="190118" y="58813"/>
                </a:lnTo>
                <a:lnTo>
                  <a:pt x="168552" y="46240"/>
                </a:lnTo>
                <a:close/>
              </a:path>
              <a:path w="190500" h="118110">
                <a:moveTo>
                  <a:pt x="158750" y="47955"/>
                </a:moveTo>
                <a:lnTo>
                  <a:pt x="140139" y="58813"/>
                </a:lnTo>
                <a:lnTo>
                  <a:pt x="158750" y="69672"/>
                </a:lnTo>
                <a:lnTo>
                  <a:pt x="158750" y="47955"/>
                </a:lnTo>
                <a:close/>
              </a:path>
              <a:path w="190500" h="118110">
                <a:moveTo>
                  <a:pt x="165100" y="47955"/>
                </a:moveTo>
                <a:lnTo>
                  <a:pt x="158750" y="47955"/>
                </a:lnTo>
                <a:lnTo>
                  <a:pt x="158750" y="69672"/>
                </a:lnTo>
                <a:lnTo>
                  <a:pt x="165100" y="69672"/>
                </a:lnTo>
                <a:lnTo>
                  <a:pt x="165100" y="47955"/>
                </a:lnTo>
                <a:close/>
              </a:path>
              <a:path w="190500" h="118110">
                <a:moveTo>
                  <a:pt x="89280" y="0"/>
                </a:moveTo>
                <a:lnTo>
                  <a:pt x="81534" y="2032"/>
                </a:lnTo>
                <a:lnTo>
                  <a:pt x="78104" y="8026"/>
                </a:lnTo>
                <a:lnTo>
                  <a:pt x="74549" y="14020"/>
                </a:lnTo>
                <a:lnTo>
                  <a:pt x="76580" y="21729"/>
                </a:lnTo>
                <a:lnTo>
                  <a:pt x="140139" y="58813"/>
                </a:lnTo>
                <a:lnTo>
                  <a:pt x="158750" y="47955"/>
                </a:lnTo>
                <a:lnTo>
                  <a:pt x="165100" y="47955"/>
                </a:lnTo>
                <a:lnTo>
                  <a:pt x="165100" y="46240"/>
                </a:lnTo>
                <a:lnTo>
                  <a:pt x="168552" y="46240"/>
                </a:lnTo>
                <a:lnTo>
                  <a:pt x="8928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0596" y="4461509"/>
            <a:ext cx="284988" cy="1074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4316" y="449541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2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30240" y="3783329"/>
            <a:ext cx="107441" cy="7932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3960" y="3804284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271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39917" y="3670553"/>
            <a:ext cx="384810" cy="3070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3460" y="3745484"/>
            <a:ext cx="190500" cy="118110"/>
          </a:xfrm>
          <a:custGeom>
            <a:avLst/>
            <a:gdLst/>
            <a:ahLst/>
            <a:cxnLst/>
            <a:rect l="l" t="t" r="r" b="b"/>
            <a:pathLst>
              <a:path w="190500" h="118110">
                <a:moveTo>
                  <a:pt x="100711" y="0"/>
                </a:moveTo>
                <a:lnTo>
                  <a:pt x="0" y="58800"/>
                </a:lnTo>
                <a:lnTo>
                  <a:pt x="100711" y="117601"/>
                </a:lnTo>
                <a:lnTo>
                  <a:pt x="108458" y="115569"/>
                </a:lnTo>
                <a:lnTo>
                  <a:pt x="112013" y="109600"/>
                </a:lnTo>
                <a:lnTo>
                  <a:pt x="115442" y="103631"/>
                </a:lnTo>
                <a:lnTo>
                  <a:pt x="113411" y="95884"/>
                </a:lnTo>
                <a:lnTo>
                  <a:pt x="107441" y="92328"/>
                </a:lnTo>
                <a:lnTo>
                  <a:pt x="71519" y="71373"/>
                </a:lnTo>
                <a:lnTo>
                  <a:pt x="24891" y="71373"/>
                </a:lnTo>
                <a:lnTo>
                  <a:pt x="24891" y="46227"/>
                </a:lnTo>
                <a:lnTo>
                  <a:pt x="71519" y="46227"/>
                </a:lnTo>
                <a:lnTo>
                  <a:pt x="107441" y="25272"/>
                </a:lnTo>
                <a:lnTo>
                  <a:pt x="113411" y="21716"/>
                </a:lnTo>
                <a:lnTo>
                  <a:pt x="115442" y="13969"/>
                </a:lnTo>
                <a:lnTo>
                  <a:pt x="112013" y="8000"/>
                </a:lnTo>
                <a:lnTo>
                  <a:pt x="108458" y="2031"/>
                </a:lnTo>
                <a:lnTo>
                  <a:pt x="100711" y="0"/>
                </a:lnTo>
                <a:close/>
              </a:path>
              <a:path w="190500" h="118110">
                <a:moveTo>
                  <a:pt x="71519" y="46227"/>
                </a:moveTo>
                <a:lnTo>
                  <a:pt x="24891" y="46227"/>
                </a:lnTo>
                <a:lnTo>
                  <a:pt x="24891" y="71373"/>
                </a:lnTo>
                <a:lnTo>
                  <a:pt x="71519" y="71373"/>
                </a:lnTo>
                <a:lnTo>
                  <a:pt x="68688" y="69722"/>
                </a:lnTo>
                <a:lnTo>
                  <a:pt x="31241" y="69722"/>
                </a:lnTo>
                <a:lnTo>
                  <a:pt x="31241" y="47878"/>
                </a:lnTo>
                <a:lnTo>
                  <a:pt x="68688" y="47878"/>
                </a:lnTo>
                <a:lnTo>
                  <a:pt x="71519" y="46227"/>
                </a:lnTo>
                <a:close/>
              </a:path>
              <a:path w="190500" h="118110">
                <a:moveTo>
                  <a:pt x="189991" y="46227"/>
                </a:moveTo>
                <a:lnTo>
                  <a:pt x="71519" y="46227"/>
                </a:lnTo>
                <a:lnTo>
                  <a:pt x="49965" y="58800"/>
                </a:lnTo>
                <a:lnTo>
                  <a:pt x="71519" y="71373"/>
                </a:lnTo>
                <a:lnTo>
                  <a:pt x="189991" y="71373"/>
                </a:lnTo>
                <a:lnTo>
                  <a:pt x="189991" y="46227"/>
                </a:lnTo>
                <a:close/>
              </a:path>
              <a:path w="190500" h="118110">
                <a:moveTo>
                  <a:pt x="31241" y="47878"/>
                </a:moveTo>
                <a:lnTo>
                  <a:pt x="31241" y="69722"/>
                </a:lnTo>
                <a:lnTo>
                  <a:pt x="49965" y="58800"/>
                </a:lnTo>
                <a:lnTo>
                  <a:pt x="31241" y="47878"/>
                </a:lnTo>
                <a:close/>
              </a:path>
              <a:path w="190500" h="118110">
                <a:moveTo>
                  <a:pt x="49965" y="58800"/>
                </a:moveTo>
                <a:lnTo>
                  <a:pt x="31241" y="69722"/>
                </a:lnTo>
                <a:lnTo>
                  <a:pt x="68688" y="69722"/>
                </a:lnTo>
                <a:lnTo>
                  <a:pt x="49965" y="58800"/>
                </a:lnTo>
                <a:close/>
              </a:path>
              <a:path w="190500" h="118110">
                <a:moveTo>
                  <a:pt x="68688" y="47878"/>
                </a:moveTo>
                <a:lnTo>
                  <a:pt x="31241" y="47878"/>
                </a:lnTo>
                <a:lnTo>
                  <a:pt x="49965" y="58800"/>
                </a:lnTo>
                <a:lnTo>
                  <a:pt x="68688" y="47878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58205" y="3563873"/>
            <a:ext cx="107441" cy="2514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1927" y="3584828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718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58205" y="3558540"/>
            <a:ext cx="1037844" cy="1074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1927" y="3592448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>
                <a:moveTo>
                  <a:pt x="942975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0800" y="3563873"/>
            <a:ext cx="107442" cy="13182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54521" y="3584828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0"/>
                </a:moveTo>
                <a:lnTo>
                  <a:pt x="0" y="1223886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0096" y="4667250"/>
            <a:ext cx="1155191" cy="3070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3639" y="4742167"/>
            <a:ext cx="960755" cy="118110"/>
          </a:xfrm>
          <a:custGeom>
            <a:avLst/>
            <a:gdLst/>
            <a:ahLst/>
            <a:cxnLst/>
            <a:rect l="l" t="t" r="r" b="b"/>
            <a:pathLst>
              <a:path w="960754" h="118110">
                <a:moveTo>
                  <a:pt x="100711" y="0"/>
                </a:moveTo>
                <a:lnTo>
                  <a:pt x="0" y="58813"/>
                </a:lnTo>
                <a:lnTo>
                  <a:pt x="100711" y="117627"/>
                </a:lnTo>
                <a:lnTo>
                  <a:pt x="108458" y="115595"/>
                </a:lnTo>
                <a:lnTo>
                  <a:pt x="112013" y="109600"/>
                </a:lnTo>
                <a:lnTo>
                  <a:pt x="115443" y="103606"/>
                </a:lnTo>
                <a:lnTo>
                  <a:pt x="113411" y="95897"/>
                </a:lnTo>
                <a:lnTo>
                  <a:pt x="71401" y="71386"/>
                </a:lnTo>
                <a:lnTo>
                  <a:pt x="24891" y="71386"/>
                </a:lnTo>
                <a:lnTo>
                  <a:pt x="24891" y="46240"/>
                </a:lnTo>
                <a:lnTo>
                  <a:pt x="71401" y="46240"/>
                </a:lnTo>
                <a:lnTo>
                  <a:pt x="113411" y="21729"/>
                </a:lnTo>
                <a:lnTo>
                  <a:pt x="115443" y="14020"/>
                </a:lnTo>
                <a:lnTo>
                  <a:pt x="112013" y="8026"/>
                </a:lnTo>
                <a:lnTo>
                  <a:pt x="108458" y="2032"/>
                </a:lnTo>
                <a:lnTo>
                  <a:pt x="100711" y="0"/>
                </a:lnTo>
                <a:close/>
              </a:path>
              <a:path w="960754" h="118110">
                <a:moveTo>
                  <a:pt x="71401" y="46240"/>
                </a:moveTo>
                <a:lnTo>
                  <a:pt x="24891" y="46240"/>
                </a:lnTo>
                <a:lnTo>
                  <a:pt x="24891" y="71386"/>
                </a:lnTo>
                <a:lnTo>
                  <a:pt x="71401" y="71386"/>
                </a:lnTo>
                <a:lnTo>
                  <a:pt x="68462" y="69672"/>
                </a:lnTo>
                <a:lnTo>
                  <a:pt x="31241" y="69672"/>
                </a:lnTo>
                <a:lnTo>
                  <a:pt x="31241" y="47955"/>
                </a:lnTo>
                <a:lnTo>
                  <a:pt x="68462" y="47955"/>
                </a:lnTo>
                <a:lnTo>
                  <a:pt x="71401" y="46240"/>
                </a:lnTo>
                <a:close/>
              </a:path>
              <a:path w="960754" h="118110">
                <a:moveTo>
                  <a:pt x="960755" y="46240"/>
                </a:moveTo>
                <a:lnTo>
                  <a:pt x="71401" y="46240"/>
                </a:lnTo>
                <a:lnTo>
                  <a:pt x="49852" y="58813"/>
                </a:lnTo>
                <a:lnTo>
                  <a:pt x="71401" y="71386"/>
                </a:lnTo>
                <a:lnTo>
                  <a:pt x="960755" y="71386"/>
                </a:lnTo>
                <a:lnTo>
                  <a:pt x="960755" y="46240"/>
                </a:lnTo>
                <a:close/>
              </a:path>
              <a:path w="960754" h="118110">
                <a:moveTo>
                  <a:pt x="31241" y="47955"/>
                </a:moveTo>
                <a:lnTo>
                  <a:pt x="31241" y="69672"/>
                </a:lnTo>
                <a:lnTo>
                  <a:pt x="49852" y="58813"/>
                </a:lnTo>
                <a:lnTo>
                  <a:pt x="31241" y="47955"/>
                </a:lnTo>
                <a:close/>
              </a:path>
              <a:path w="960754" h="118110">
                <a:moveTo>
                  <a:pt x="49852" y="58813"/>
                </a:moveTo>
                <a:lnTo>
                  <a:pt x="31241" y="69672"/>
                </a:lnTo>
                <a:lnTo>
                  <a:pt x="68462" y="69672"/>
                </a:lnTo>
                <a:lnTo>
                  <a:pt x="49852" y="58813"/>
                </a:lnTo>
                <a:close/>
              </a:path>
              <a:path w="960754" h="118110">
                <a:moveTo>
                  <a:pt x="68462" y="47955"/>
                </a:moveTo>
                <a:lnTo>
                  <a:pt x="31241" y="47955"/>
                </a:lnTo>
                <a:lnTo>
                  <a:pt x="49852" y="58813"/>
                </a:lnTo>
                <a:lnTo>
                  <a:pt x="68462" y="47955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5270" y="4393691"/>
            <a:ext cx="124205" cy="1722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94860" y="4423219"/>
            <a:ext cx="65405" cy="113030"/>
          </a:xfrm>
          <a:custGeom>
            <a:avLst/>
            <a:gdLst/>
            <a:ahLst/>
            <a:cxnLst/>
            <a:rect l="l" t="t" r="r" b="b"/>
            <a:pathLst>
              <a:path w="65404" h="113029">
                <a:moveTo>
                  <a:pt x="41655" y="15697"/>
                </a:moveTo>
                <a:lnTo>
                  <a:pt x="26797" y="15697"/>
                </a:lnTo>
                <a:lnTo>
                  <a:pt x="26797" y="101003"/>
                </a:lnTo>
                <a:lnTo>
                  <a:pt x="2539" y="101130"/>
                </a:lnTo>
                <a:lnTo>
                  <a:pt x="1777" y="101650"/>
                </a:lnTo>
                <a:lnTo>
                  <a:pt x="1397" y="102031"/>
                </a:lnTo>
                <a:lnTo>
                  <a:pt x="888" y="103009"/>
                </a:lnTo>
                <a:lnTo>
                  <a:pt x="762" y="103632"/>
                </a:lnTo>
                <a:lnTo>
                  <a:pt x="508" y="104381"/>
                </a:lnTo>
                <a:lnTo>
                  <a:pt x="380" y="105130"/>
                </a:lnTo>
                <a:lnTo>
                  <a:pt x="380" y="109093"/>
                </a:lnTo>
                <a:lnTo>
                  <a:pt x="508" y="109842"/>
                </a:lnTo>
                <a:lnTo>
                  <a:pt x="762" y="110591"/>
                </a:lnTo>
                <a:lnTo>
                  <a:pt x="888" y="111201"/>
                </a:lnTo>
                <a:lnTo>
                  <a:pt x="1269" y="111671"/>
                </a:lnTo>
                <a:lnTo>
                  <a:pt x="1524" y="112128"/>
                </a:lnTo>
                <a:lnTo>
                  <a:pt x="1904" y="112458"/>
                </a:lnTo>
                <a:lnTo>
                  <a:pt x="2666" y="112864"/>
                </a:lnTo>
                <a:lnTo>
                  <a:pt x="62737" y="112864"/>
                </a:lnTo>
                <a:lnTo>
                  <a:pt x="65150" y="106032"/>
                </a:lnTo>
                <a:lnTo>
                  <a:pt x="64769" y="103632"/>
                </a:lnTo>
                <a:lnTo>
                  <a:pt x="64515" y="103009"/>
                </a:lnTo>
                <a:lnTo>
                  <a:pt x="64008" y="102031"/>
                </a:lnTo>
                <a:lnTo>
                  <a:pt x="63753" y="101650"/>
                </a:lnTo>
                <a:lnTo>
                  <a:pt x="63246" y="101396"/>
                </a:lnTo>
                <a:lnTo>
                  <a:pt x="62864" y="101130"/>
                </a:lnTo>
                <a:lnTo>
                  <a:pt x="41655" y="101003"/>
                </a:lnTo>
                <a:lnTo>
                  <a:pt x="41655" y="15697"/>
                </a:lnTo>
                <a:close/>
              </a:path>
              <a:path w="65404" h="113029">
                <a:moveTo>
                  <a:pt x="34798" y="0"/>
                </a:moveTo>
                <a:lnTo>
                  <a:pt x="2412" y="17602"/>
                </a:lnTo>
                <a:lnTo>
                  <a:pt x="1777" y="17945"/>
                </a:lnTo>
                <a:lnTo>
                  <a:pt x="1397" y="18300"/>
                </a:lnTo>
                <a:lnTo>
                  <a:pt x="1142" y="18643"/>
                </a:lnTo>
                <a:lnTo>
                  <a:pt x="762" y="18986"/>
                </a:lnTo>
                <a:lnTo>
                  <a:pt x="508" y="19392"/>
                </a:lnTo>
                <a:lnTo>
                  <a:pt x="380" y="19862"/>
                </a:lnTo>
                <a:lnTo>
                  <a:pt x="126" y="20320"/>
                </a:lnTo>
                <a:lnTo>
                  <a:pt x="1777" y="29768"/>
                </a:lnTo>
                <a:lnTo>
                  <a:pt x="3175" y="29540"/>
                </a:lnTo>
                <a:lnTo>
                  <a:pt x="4063" y="29197"/>
                </a:lnTo>
                <a:lnTo>
                  <a:pt x="5079" y="28613"/>
                </a:lnTo>
                <a:lnTo>
                  <a:pt x="26797" y="15697"/>
                </a:lnTo>
                <a:lnTo>
                  <a:pt x="41655" y="15697"/>
                </a:lnTo>
                <a:lnTo>
                  <a:pt x="41655" y="1752"/>
                </a:lnTo>
                <a:lnTo>
                  <a:pt x="41401" y="1435"/>
                </a:lnTo>
                <a:lnTo>
                  <a:pt x="41275" y="1117"/>
                </a:lnTo>
                <a:lnTo>
                  <a:pt x="40893" y="863"/>
                </a:lnTo>
                <a:lnTo>
                  <a:pt x="39877" y="457"/>
                </a:lnTo>
                <a:lnTo>
                  <a:pt x="39115" y="292"/>
                </a:lnTo>
                <a:lnTo>
                  <a:pt x="38226" y="177"/>
                </a:lnTo>
                <a:lnTo>
                  <a:pt x="34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94734" y="4423219"/>
            <a:ext cx="65405" cy="113030"/>
          </a:xfrm>
          <a:custGeom>
            <a:avLst/>
            <a:gdLst/>
            <a:ahLst/>
            <a:cxnLst/>
            <a:rect l="l" t="t" r="r" b="b"/>
            <a:pathLst>
              <a:path w="65404" h="113029">
                <a:moveTo>
                  <a:pt x="34925" y="0"/>
                </a:moveTo>
                <a:lnTo>
                  <a:pt x="36321" y="0"/>
                </a:lnTo>
                <a:lnTo>
                  <a:pt x="37464" y="63"/>
                </a:lnTo>
                <a:lnTo>
                  <a:pt x="38353" y="177"/>
                </a:lnTo>
                <a:lnTo>
                  <a:pt x="39242" y="292"/>
                </a:lnTo>
                <a:lnTo>
                  <a:pt x="41528" y="1435"/>
                </a:lnTo>
                <a:lnTo>
                  <a:pt x="41782" y="1752"/>
                </a:lnTo>
                <a:lnTo>
                  <a:pt x="41782" y="2082"/>
                </a:lnTo>
                <a:lnTo>
                  <a:pt x="41782" y="2438"/>
                </a:lnTo>
                <a:lnTo>
                  <a:pt x="41782" y="101003"/>
                </a:lnTo>
                <a:lnTo>
                  <a:pt x="62102" y="101003"/>
                </a:lnTo>
                <a:lnTo>
                  <a:pt x="62611" y="101003"/>
                </a:lnTo>
                <a:lnTo>
                  <a:pt x="62991" y="101130"/>
                </a:lnTo>
                <a:lnTo>
                  <a:pt x="63373" y="101396"/>
                </a:lnTo>
                <a:lnTo>
                  <a:pt x="63880" y="101650"/>
                </a:lnTo>
                <a:lnTo>
                  <a:pt x="65277" y="106032"/>
                </a:lnTo>
                <a:lnTo>
                  <a:pt x="65277" y="107073"/>
                </a:lnTo>
                <a:lnTo>
                  <a:pt x="65277" y="108165"/>
                </a:lnTo>
                <a:lnTo>
                  <a:pt x="63245" y="112661"/>
                </a:lnTo>
                <a:lnTo>
                  <a:pt x="62864" y="112864"/>
                </a:lnTo>
                <a:lnTo>
                  <a:pt x="62483" y="112966"/>
                </a:lnTo>
                <a:lnTo>
                  <a:pt x="62102" y="112966"/>
                </a:lnTo>
                <a:lnTo>
                  <a:pt x="3555" y="112966"/>
                </a:lnTo>
                <a:lnTo>
                  <a:pt x="3175" y="112966"/>
                </a:lnTo>
                <a:lnTo>
                  <a:pt x="2793" y="112864"/>
                </a:lnTo>
                <a:lnTo>
                  <a:pt x="2412" y="112661"/>
                </a:lnTo>
                <a:lnTo>
                  <a:pt x="2031" y="112458"/>
                </a:lnTo>
                <a:lnTo>
                  <a:pt x="1650" y="112128"/>
                </a:lnTo>
                <a:lnTo>
                  <a:pt x="1396" y="111671"/>
                </a:lnTo>
                <a:lnTo>
                  <a:pt x="1015" y="111201"/>
                </a:lnTo>
                <a:lnTo>
                  <a:pt x="888" y="110591"/>
                </a:lnTo>
                <a:lnTo>
                  <a:pt x="635" y="109842"/>
                </a:lnTo>
                <a:lnTo>
                  <a:pt x="507" y="109093"/>
                </a:lnTo>
                <a:lnTo>
                  <a:pt x="380" y="108165"/>
                </a:lnTo>
                <a:lnTo>
                  <a:pt x="380" y="107073"/>
                </a:lnTo>
                <a:lnTo>
                  <a:pt x="380" y="106032"/>
                </a:lnTo>
                <a:lnTo>
                  <a:pt x="507" y="105130"/>
                </a:lnTo>
                <a:lnTo>
                  <a:pt x="635" y="104381"/>
                </a:lnTo>
                <a:lnTo>
                  <a:pt x="888" y="103632"/>
                </a:lnTo>
                <a:lnTo>
                  <a:pt x="1015" y="103009"/>
                </a:lnTo>
                <a:lnTo>
                  <a:pt x="1269" y="102514"/>
                </a:lnTo>
                <a:lnTo>
                  <a:pt x="1524" y="102031"/>
                </a:lnTo>
                <a:lnTo>
                  <a:pt x="1904" y="101650"/>
                </a:lnTo>
                <a:lnTo>
                  <a:pt x="2286" y="101396"/>
                </a:lnTo>
                <a:lnTo>
                  <a:pt x="2666" y="101130"/>
                </a:lnTo>
                <a:lnTo>
                  <a:pt x="3048" y="101003"/>
                </a:lnTo>
                <a:lnTo>
                  <a:pt x="3555" y="101003"/>
                </a:lnTo>
                <a:lnTo>
                  <a:pt x="26924" y="101003"/>
                </a:lnTo>
                <a:lnTo>
                  <a:pt x="26924" y="15697"/>
                </a:lnTo>
                <a:lnTo>
                  <a:pt x="5206" y="28613"/>
                </a:lnTo>
                <a:lnTo>
                  <a:pt x="4190" y="29197"/>
                </a:lnTo>
                <a:lnTo>
                  <a:pt x="3301" y="29540"/>
                </a:lnTo>
                <a:lnTo>
                  <a:pt x="2666" y="29654"/>
                </a:lnTo>
                <a:lnTo>
                  <a:pt x="1904" y="29768"/>
                </a:lnTo>
                <a:lnTo>
                  <a:pt x="1396" y="29641"/>
                </a:lnTo>
                <a:lnTo>
                  <a:pt x="1015" y="29260"/>
                </a:lnTo>
                <a:lnTo>
                  <a:pt x="635" y="28892"/>
                </a:lnTo>
                <a:lnTo>
                  <a:pt x="380" y="28270"/>
                </a:lnTo>
                <a:lnTo>
                  <a:pt x="126" y="27406"/>
                </a:lnTo>
                <a:lnTo>
                  <a:pt x="0" y="26530"/>
                </a:lnTo>
                <a:lnTo>
                  <a:pt x="0" y="25438"/>
                </a:lnTo>
                <a:lnTo>
                  <a:pt x="0" y="24104"/>
                </a:lnTo>
                <a:lnTo>
                  <a:pt x="0" y="23126"/>
                </a:lnTo>
                <a:lnTo>
                  <a:pt x="0" y="22288"/>
                </a:lnTo>
                <a:lnTo>
                  <a:pt x="126" y="21590"/>
                </a:lnTo>
                <a:lnTo>
                  <a:pt x="126" y="20904"/>
                </a:lnTo>
                <a:lnTo>
                  <a:pt x="253" y="20320"/>
                </a:lnTo>
                <a:lnTo>
                  <a:pt x="507" y="19862"/>
                </a:lnTo>
                <a:lnTo>
                  <a:pt x="635" y="19392"/>
                </a:lnTo>
                <a:lnTo>
                  <a:pt x="888" y="18986"/>
                </a:lnTo>
                <a:lnTo>
                  <a:pt x="1269" y="18643"/>
                </a:lnTo>
                <a:lnTo>
                  <a:pt x="1524" y="18300"/>
                </a:lnTo>
                <a:lnTo>
                  <a:pt x="1904" y="17945"/>
                </a:lnTo>
                <a:lnTo>
                  <a:pt x="2539" y="17602"/>
                </a:lnTo>
                <a:lnTo>
                  <a:pt x="28320" y="1041"/>
                </a:lnTo>
                <a:lnTo>
                  <a:pt x="28575" y="876"/>
                </a:lnTo>
                <a:lnTo>
                  <a:pt x="28828" y="723"/>
                </a:lnTo>
                <a:lnTo>
                  <a:pt x="29210" y="609"/>
                </a:lnTo>
                <a:lnTo>
                  <a:pt x="29463" y="495"/>
                </a:lnTo>
                <a:lnTo>
                  <a:pt x="29971" y="381"/>
                </a:lnTo>
                <a:lnTo>
                  <a:pt x="30479" y="266"/>
                </a:lnTo>
                <a:lnTo>
                  <a:pt x="30987" y="152"/>
                </a:lnTo>
                <a:lnTo>
                  <a:pt x="31623" y="76"/>
                </a:lnTo>
                <a:lnTo>
                  <a:pt x="32257" y="50"/>
                </a:lnTo>
                <a:lnTo>
                  <a:pt x="33019" y="25"/>
                </a:lnTo>
                <a:lnTo>
                  <a:pt x="33908" y="0"/>
                </a:lnTo>
                <a:lnTo>
                  <a:pt x="3492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6752" y="3856482"/>
            <a:ext cx="129539" cy="1729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46342" y="3885984"/>
            <a:ext cx="70485" cy="114300"/>
          </a:xfrm>
          <a:custGeom>
            <a:avLst/>
            <a:gdLst/>
            <a:ahLst/>
            <a:cxnLst/>
            <a:rect l="l" t="t" r="r" b="b"/>
            <a:pathLst>
              <a:path w="70485" h="114300">
                <a:moveTo>
                  <a:pt x="60961" y="13169"/>
                </a:moveTo>
                <a:lnTo>
                  <a:pt x="33782" y="13169"/>
                </a:lnTo>
                <a:lnTo>
                  <a:pt x="36576" y="13665"/>
                </a:lnTo>
                <a:lnTo>
                  <a:pt x="38989" y="14643"/>
                </a:lnTo>
                <a:lnTo>
                  <a:pt x="41275" y="15633"/>
                </a:lnTo>
                <a:lnTo>
                  <a:pt x="43307" y="16954"/>
                </a:lnTo>
                <a:lnTo>
                  <a:pt x="44831" y="18630"/>
                </a:lnTo>
                <a:lnTo>
                  <a:pt x="46482" y="20307"/>
                </a:lnTo>
                <a:lnTo>
                  <a:pt x="47625" y="22263"/>
                </a:lnTo>
                <a:lnTo>
                  <a:pt x="49403" y="26708"/>
                </a:lnTo>
                <a:lnTo>
                  <a:pt x="49784" y="29070"/>
                </a:lnTo>
                <a:lnTo>
                  <a:pt x="49784" y="34035"/>
                </a:lnTo>
                <a:lnTo>
                  <a:pt x="38354" y="60502"/>
                </a:lnTo>
                <a:lnTo>
                  <a:pt x="35306" y="64731"/>
                </a:lnTo>
                <a:lnTo>
                  <a:pt x="31115" y="69494"/>
                </a:lnTo>
                <a:lnTo>
                  <a:pt x="3429" y="97878"/>
                </a:lnTo>
                <a:lnTo>
                  <a:pt x="2794" y="98628"/>
                </a:lnTo>
                <a:lnTo>
                  <a:pt x="2159" y="99326"/>
                </a:lnTo>
                <a:lnTo>
                  <a:pt x="1778" y="99999"/>
                </a:lnTo>
                <a:lnTo>
                  <a:pt x="1270" y="100660"/>
                </a:lnTo>
                <a:lnTo>
                  <a:pt x="0" y="109664"/>
                </a:lnTo>
                <a:lnTo>
                  <a:pt x="254" y="110528"/>
                </a:lnTo>
                <a:lnTo>
                  <a:pt x="381" y="111391"/>
                </a:lnTo>
                <a:lnTo>
                  <a:pt x="2794" y="113525"/>
                </a:lnTo>
                <a:lnTo>
                  <a:pt x="3302" y="113728"/>
                </a:lnTo>
                <a:lnTo>
                  <a:pt x="67310" y="113830"/>
                </a:lnTo>
                <a:lnTo>
                  <a:pt x="69723" y="110997"/>
                </a:lnTo>
                <a:lnTo>
                  <a:pt x="69869" y="110528"/>
                </a:lnTo>
                <a:lnTo>
                  <a:pt x="69852" y="104292"/>
                </a:lnTo>
                <a:lnTo>
                  <a:pt x="69723" y="103898"/>
                </a:lnTo>
                <a:lnTo>
                  <a:pt x="69596" y="103250"/>
                </a:lnTo>
                <a:lnTo>
                  <a:pt x="69215" y="102730"/>
                </a:lnTo>
                <a:lnTo>
                  <a:pt x="68961" y="102209"/>
                </a:lnTo>
                <a:lnTo>
                  <a:pt x="68580" y="101815"/>
                </a:lnTo>
                <a:lnTo>
                  <a:pt x="68072" y="101561"/>
                </a:lnTo>
                <a:lnTo>
                  <a:pt x="67691" y="101295"/>
                </a:lnTo>
                <a:lnTo>
                  <a:pt x="67183" y="101168"/>
                </a:lnTo>
                <a:lnTo>
                  <a:pt x="17907" y="101168"/>
                </a:lnTo>
                <a:lnTo>
                  <a:pt x="35687" y="82613"/>
                </a:lnTo>
                <a:lnTo>
                  <a:pt x="42164" y="76022"/>
                </a:lnTo>
                <a:lnTo>
                  <a:pt x="47244" y="70205"/>
                </a:lnTo>
                <a:lnTo>
                  <a:pt x="64643" y="36283"/>
                </a:lnTo>
                <a:lnTo>
                  <a:pt x="65024" y="32715"/>
                </a:lnTo>
                <a:lnTo>
                  <a:pt x="65024" y="25133"/>
                </a:lnTo>
                <a:lnTo>
                  <a:pt x="64389" y="21386"/>
                </a:lnTo>
                <a:lnTo>
                  <a:pt x="62992" y="17856"/>
                </a:lnTo>
                <a:lnTo>
                  <a:pt x="61722" y="14325"/>
                </a:lnTo>
                <a:lnTo>
                  <a:pt x="60961" y="13169"/>
                </a:lnTo>
                <a:close/>
              </a:path>
              <a:path w="70485" h="114300">
                <a:moveTo>
                  <a:pt x="37973" y="0"/>
                </a:moveTo>
                <a:lnTo>
                  <a:pt x="29210" y="0"/>
                </a:lnTo>
                <a:lnTo>
                  <a:pt x="25908" y="342"/>
                </a:lnTo>
                <a:lnTo>
                  <a:pt x="2163" y="19011"/>
                </a:lnTo>
                <a:lnTo>
                  <a:pt x="2412" y="20548"/>
                </a:lnTo>
                <a:lnTo>
                  <a:pt x="5334" y="22542"/>
                </a:lnTo>
                <a:lnTo>
                  <a:pt x="6350" y="22047"/>
                </a:lnTo>
                <a:lnTo>
                  <a:pt x="7874" y="21069"/>
                </a:lnTo>
                <a:lnTo>
                  <a:pt x="9271" y="20078"/>
                </a:lnTo>
                <a:lnTo>
                  <a:pt x="11223" y="18986"/>
                </a:lnTo>
                <a:lnTo>
                  <a:pt x="15494" y="16700"/>
                </a:lnTo>
                <a:lnTo>
                  <a:pt x="18034" y="15633"/>
                </a:lnTo>
                <a:lnTo>
                  <a:pt x="20955" y="14643"/>
                </a:lnTo>
                <a:lnTo>
                  <a:pt x="23749" y="13665"/>
                </a:lnTo>
                <a:lnTo>
                  <a:pt x="27051" y="13169"/>
                </a:lnTo>
                <a:lnTo>
                  <a:pt x="60961" y="13169"/>
                </a:lnTo>
                <a:lnTo>
                  <a:pt x="59690" y="11239"/>
                </a:lnTo>
                <a:lnTo>
                  <a:pt x="54356" y="5918"/>
                </a:lnTo>
                <a:lnTo>
                  <a:pt x="50927" y="3822"/>
                </a:lnTo>
                <a:lnTo>
                  <a:pt x="42799" y="762"/>
                </a:lnTo>
                <a:lnTo>
                  <a:pt x="379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46215" y="3885984"/>
            <a:ext cx="70485" cy="114300"/>
          </a:xfrm>
          <a:custGeom>
            <a:avLst/>
            <a:gdLst/>
            <a:ahLst/>
            <a:cxnLst/>
            <a:rect l="l" t="t" r="r" b="b"/>
            <a:pathLst>
              <a:path w="70485" h="114300">
                <a:moveTo>
                  <a:pt x="32766" y="0"/>
                </a:moveTo>
                <a:lnTo>
                  <a:pt x="38100" y="0"/>
                </a:lnTo>
                <a:lnTo>
                  <a:pt x="42925" y="762"/>
                </a:lnTo>
                <a:lnTo>
                  <a:pt x="46989" y="2298"/>
                </a:lnTo>
                <a:lnTo>
                  <a:pt x="51054" y="3822"/>
                </a:lnTo>
                <a:lnTo>
                  <a:pt x="54483" y="5918"/>
                </a:lnTo>
                <a:lnTo>
                  <a:pt x="57150" y="8585"/>
                </a:lnTo>
                <a:lnTo>
                  <a:pt x="59817" y="11239"/>
                </a:lnTo>
                <a:lnTo>
                  <a:pt x="61849" y="14325"/>
                </a:lnTo>
                <a:lnTo>
                  <a:pt x="63119" y="17856"/>
                </a:lnTo>
                <a:lnTo>
                  <a:pt x="64516" y="21386"/>
                </a:lnTo>
                <a:lnTo>
                  <a:pt x="65150" y="25133"/>
                </a:lnTo>
                <a:lnTo>
                  <a:pt x="65150" y="29121"/>
                </a:lnTo>
                <a:lnTo>
                  <a:pt x="65150" y="32715"/>
                </a:lnTo>
                <a:lnTo>
                  <a:pt x="64770" y="36283"/>
                </a:lnTo>
                <a:lnTo>
                  <a:pt x="64135" y="39827"/>
                </a:lnTo>
                <a:lnTo>
                  <a:pt x="63500" y="43383"/>
                </a:lnTo>
                <a:lnTo>
                  <a:pt x="62230" y="47231"/>
                </a:lnTo>
                <a:lnTo>
                  <a:pt x="60198" y="51358"/>
                </a:lnTo>
                <a:lnTo>
                  <a:pt x="58166" y="55498"/>
                </a:lnTo>
                <a:lnTo>
                  <a:pt x="35813" y="82613"/>
                </a:lnTo>
                <a:lnTo>
                  <a:pt x="18034" y="101168"/>
                </a:lnTo>
                <a:lnTo>
                  <a:pt x="66929" y="101168"/>
                </a:lnTo>
                <a:lnTo>
                  <a:pt x="67310" y="101168"/>
                </a:lnTo>
                <a:lnTo>
                  <a:pt x="67818" y="101295"/>
                </a:lnTo>
                <a:lnTo>
                  <a:pt x="68199" y="101561"/>
                </a:lnTo>
                <a:lnTo>
                  <a:pt x="68707" y="101815"/>
                </a:lnTo>
                <a:lnTo>
                  <a:pt x="69087" y="102209"/>
                </a:lnTo>
                <a:lnTo>
                  <a:pt x="69342" y="102730"/>
                </a:lnTo>
                <a:lnTo>
                  <a:pt x="69723" y="103250"/>
                </a:lnTo>
                <a:lnTo>
                  <a:pt x="69850" y="103898"/>
                </a:lnTo>
                <a:lnTo>
                  <a:pt x="70104" y="104673"/>
                </a:lnTo>
                <a:lnTo>
                  <a:pt x="70231" y="105460"/>
                </a:lnTo>
                <a:lnTo>
                  <a:pt x="70231" y="106375"/>
                </a:lnTo>
                <a:lnTo>
                  <a:pt x="70231" y="107403"/>
                </a:lnTo>
                <a:lnTo>
                  <a:pt x="70231" y="108445"/>
                </a:lnTo>
                <a:lnTo>
                  <a:pt x="70231" y="109372"/>
                </a:lnTo>
                <a:lnTo>
                  <a:pt x="70104" y="110185"/>
                </a:lnTo>
                <a:lnTo>
                  <a:pt x="69850" y="110997"/>
                </a:lnTo>
                <a:lnTo>
                  <a:pt x="69723" y="111671"/>
                </a:lnTo>
                <a:lnTo>
                  <a:pt x="69469" y="112217"/>
                </a:lnTo>
                <a:lnTo>
                  <a:pt x="67437" y="113830"/>
                </a:lnTo>
                <a:lnTo>
                  <a:pt x="66929" y="113830"/>
                </a:lnTo>
                <a:lnTo>
                  <a:pt x="4953" y="113830"/>
                </a:lnTo>
                <a:lnTo>
                  <a:pt x="4191" y="113830"/>
                </a:lnTo>
                <a:lnTo>
                  <a:pt x="3429" y="113728"/>
                </a:lnTo>
                <a:lnTo>
                  <a:pt x="2921" y="113525"/>
                </a:lnTo>
                <a:lnTo>
                  <a:pt x="2286" y="113322"/>
                </a:lnTo>
                <a:lnTo>
                  <a:pt x="381" y="110528"/>
                </a:lnTo>
                <a:lnTo>
                  <a:pt x="126" y="109664"/>
                </a:lnTo>
                <a:lnTo>
                  <a:pt x="0" y="108597"/>
                </a:lnTo>
                <a:lnTo>
                  <a:pt x="0" y="107327"/>
                </a:lnTo>
                <a:lnTo>
                  <a:pt x="0" y="106172"/>
                </a:lnTo>
                <a:lnTo>
                  <a:pt x="126" y="105156"/>
                </a:lnTo>
                <a:lnTo>
                  <a:pt x="126" y="104292"/>
                </a:lnTo>
                <a:lnTo>
                  <a:pt x="254" y="103416"/>
                </a:lnTo>
                <a:lnTo>
                  <a:pt x="508" y="102654"/>
                </a:lnTo>
                <a:lnTo>
                  <a:pt x="762" y="101993"/>
                </a:lnTo>
                <a:lnTo>
                  <a:pt x="1016" y="101320"/>
                </a:lnTo>
                <a:lnTo>
                  <a:pt x="1397" y="100660"/>
                </a:lnTo>
                <a:lnTo>
                  <a:pt x="1905" y="99999"/>
                </a:lnTo>
                <a:lnTo>
                  <a:pt x="2286" y="99326"/>
                </a:lnTo>
                <a:lnTo>
                  <a:pt x="2921" y="98628"/>
                </a:lnTo>
                <a:lnTo>
                  <a:pt x="3556" y="97878"/>
                </a:lnTo>
                <a:lnTo>
                  <a:pt x="26035" y="74815"/>
                </a:lnTo>
                <a:lnTo>
                  <a:pt x="31242" y="69494"/>
                </a:lnTo>
                <a:lnTo>
                  <a:pt x="35433" y="64731"/>
                </a:lnTo>
                <a:lnTo>
                  <a:pt x="38481" y="60502"/>
                </a:lnTo>
                <a:lnTo>
                  <a:pt x="41656" y="56286"/>
                </a:lnTo>
                <a:lnTo>
                  <a:pt x="49911" y="34035"/>
                </a:lnTo>
                <a:lnTo>
                  <a:pt x="49911" y="31559"/>
                </a:lnTo>
                <a:lnTo>
                  <a:pt x="49911" y="29070"/>
                </a:lnTo>
                <a:lnTo>
                  <a:pt x="44958" y="18630"/>
                </a:lnTo>
                <a:lnTo>
                  <a:pt x="43434" y="16954"/>
                </a:lnTo>
                <a:lnTo>
                  <a:pt x="41401" y="15633"/>
                </a:lnTo>
                <a:lnTo>
                  <a:pt x="39116" y="14643"/>
                </a:lnTo>
                <a:lnTo>
                  <a:pt x="36703" y="13665"/>
                </a:lnTo>
                <a:lnTo>
                  <a:pt x="33909" y="13169"/>
                </a:lnTo>
                <a:lnTo>
                  <a:pt x="30861" y="13169"/>
                </a:lnTo>
                <a:lnTo>
                  <a:pt x="27178" y="13169"/>
                </a:lnTo>
                <a:lnTo>
                  <a:pt x="23875" y="13665"/>
                </a:lnTo>
                <a:lnTo>
                  <a:pt x="21082" y="14643"/>
                </a:lnTo>
                <a:lnTo>
                  <a:pt x="18161" y="15633"/>
                </a:lnTo>
                <a:lnTo>
                  <a:pt x="8000" y="21069"/>
                </a:lnTo>
                <a:lnTo>
                  <a:pt x="6476" y="22047"/>
                </a:lnTo>
                <a:lnTo>
                  <a:pt x="5461" y="22542"/>
                </a:lnTo>
                <a:lnTo>
                  <a:pt x="4699" y="22542"/>
                </a:lnTo>
                <a:lnTo>
                  <a:pt x="4318" y="22542"/>
                </a:lnTo>
                <a:lnTo>
                  <a:pt x="2794" y="21069"/>
                </a:lnTo>
                <a:lnTo>
                  <a:pt x="2539" y="20548"/>
                </a:lnTo>
                <a:lnTo>
                  <a:pt x="2412" y="19850"/>
                </a:lnTo>
                <a:lnTo>
                  <a:pt x="2286" y="18986"/>
                </a:lnTo>
                <a:lnTo>
                  <a:pt x="2159" y="18110"/>
                </a:lnTo>
                <a:lnTo>
                  <a:pt x="2159" y="17081"/>
                </a:lnTo>
                <a:lnTo>
                  <a:pt x="2159" y="15862"/>
                </a:lnTo>
                <a:lnTo>
                  <a:pt x="2159" y="14998"/>
                </a:lnTo>
                <a:lnTo>
                  <a:pt x="2159" y="14249"/>
                </a:lnTo>
                <a:lnTo>
                  <a:pt x="2159" y="13614"/>
                </a:lnTo>
                <a:lnTo>
                  <a:pt x="2286" y="12966"/>
                </a:lnTo>
                <a:lnTo>
                  <a:pt x="2412" y="12420"/>
                </a:lnTo>
                <a:lnTo>
                  <a:pt x="2539" y="11963"/>
                </a:lnTo>
                <a:lnTo>
                  <a:pt x="2667" y="11493"/>
                </a:lnTo>
                <a:lnTo>
                  <a:pt x="14478" y="3594"/>
                </a:lnTo>
                <a:lnTo>
                  <a:pt x="17018" y="2578"/>
                </a:lnTo>
                <a:lnTo>
                  <a:pt x="19938" y="1727"/>
                </a:lnTo>
                <a:lnTo>
                  <a:pt x="22987" y="1041"/>
                </a:lnTo>
                <a:lnTo>
                  <a:pt x="26035" y="342"/>
                </a:lnTo>
                <a:lnTo>
                  <a:pt x="29337" y="0"/>
                </a:lnTo>
                <a:lnTo>
                  <a:pt x="327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47765" y="4694682"/>
            <a:ext cx="129539" cy="1744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67959" y="4715040"/>
            <a:ext cx="88646" cy="1337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Dum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MR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Job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42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19"/>
              </a:rPr>
              <a:t>ww</a:t>
            </a:r>
            <a:r>
              <a:rPr spc="-45" smtClean="0">
                <a:hlinkClick r:id="rId19"/>
              </a:rPr>
              <a:t>w</a:t>
            </a:r>
            <a:r>
              <a:rPr spc="-10" smtClean="0">
                <a:hlinkClick r:id="rId19"/>
              </a:rPr>
              <a:t>.</a:t>
            </a:r>
            <a:r>
              <a:rPr lang="en-IN" spc="-10" dirty="0" err="1" smtClean="0">
                <a:hlinkClick r:id="rId19"/>
              </a:rPr>
              <a:t>Hadoop</a:t>
            </a:r>
            <a:r>
              <a:rPr smtClean="0">
                <a:hlinkClick r:id="rId19"/>
              </a:rPr>
              <a:t>.</a:t>
            </a:r>
            <a:r>
              <a:rPr spc="-10" smtClean="0">
                <a:hlinkClick r:id="rId19"/>
              </a:rPr>
              <a:t>in/hadoop</a:t>
            </a:r>
            <a:endParaRPr spc="-10" dirty="0">
              <a:hlinkClick r:id="rId19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31848" y="903732"/>
            <a:ext cx="5347715" cy="4088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2683" y="734568"/>
            <a:ext cx="5830824" cy="4408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6994" y="928877"/>
            <a:ext cx="5244083" cy="3956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2671" y="4571238"/>
            <a:ext cx="284988" cy="1074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6392" y="460514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2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2671" y="4476750"/>
            <a:ext cx="107441" cy="188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6392" y="4510659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93751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5720" y="4376928"/>
            <a:ext cx="384810" cy="3070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7248" y="4451845"/>
            <a:ext cx="190500" cy="118110"/>
          </a:xfrm>
          <a:custGeom>
            <a:avLst/>
            <a:gdLst/>
            <a:ahLst/>
            <a:cxnLst/>
            <a:rect l="l" t="t" r="r" b="b"/>
            <a:pathLst>
              <a:path w="190500" h="118110">
                <a:moveTo>
                  <a:pt x="140139" y="58813"/>
                </a:moveTo>
                <a:lnTo>
                  <a:pt x="76580" y="95897"/>
                </a:lnTo>
                <a:lnTo>
                  <a:pt x="74549" y="103593"/>
                </a:lnTo>
                <a:lnTo>
                  <a:pt x="78104" y="109601"/>
                </a:lnTo>
                <a:lnTo>
                  <a:pt x="81534" y="115595"/>
                </a:lnTo>
                <a:lnTo>
                  <a:pt x="89280" y="117627"/>
                </a:lnTo>
                <a:lnTo>
                  <a:pt x="168552" y="71386"/>
                </a:lnTo>
                <a:lnTo>
                  <a:pt x="165100" y="71386"/>
                </a:lnTo>
                <a:lnTo>
                  <a:pt x="165100" y="69672"/>
                </a:lnTo>
                <a:lnTo>
                  <a:pt x="158750" y="69672"/>
                </a:lnTo>
                <a:lnTo>
                  <a:pt x="140139" y="58813"/>
                </a:lnTo>
                <a:close/>
              </a:path>
              <a:path w="190500" h="118110">
                <a:moveTo>
                  <a:pt x="118590" y="46240"/>
                </a:moveTo>
                <a:lnTo>
                  <a:pt x="0" y="46240"/>
                </a:lnTo>
                <a:lnTo>
                  <a:pt x="0" y="71386"/>
                </a:lnTo>
                <a:lnTo>
                  <a:pt x="118590" y="71386"/>
                </a:lnTo>
                <a:lnTo>
                  <a:pt x="140139" y="58813"/>
                </a:lnTo>
                <a:lnTo>
                  <a:pt x="118590" y="46240"/>
                </a:lnTo>
                <a:close/>
              </a:path>
              <a:path w="190500" h="118110">
                <a:moveTo>
                  <a:pt x="168552" y="46240"/>
                </a:moveTo>
                <a:lnTo>
                  <a:pt x="165100" y="46240"/>
                </a:lnTo>
                <a:lnTo>
                  <a:pt x="165100" y="71386"/>
                </a:lnTo>
                <a:lnTo>
                  <a:pt x="168552" y="71386"/>
                </a:lnTo>
                <a:lnTo>
                  <a:pt x="190118" y="58813"/>
                </a:lnTo>
                <a:lnTo>
                  <a:pt x="168552" y="46240"/>
                </a:lnTo>
                <a:close/>
              </a:path>
              <a:path w="190500" h="118110">
                <a:moveTo>
                  <a:pt x="158750" y="47955"/>
                </a:moveTo>
                <a:lnTo>
                  <a:pt x="140139" y="58813"/>
                </a:lnTo>
                <a:lnTo>
                  <a:pt x="158750" y="69672"/>
                </a:lnTo>
                <a:lnTo>
                  <a:pt x="158750" y="47955"/>
                </a:lnTo>
                <a:close/>
              </a:path>
              <a:path w="190500" h="118110">
                <a:moveTo>
                  <a:pt x="165100" y="47955"/>
                </a:moveTo>
                <a:lnTo>
                  <a:pt x="158750" y="47955"/>
                </a:lnTo>
                <a:lnTo>
                  <a:pt x="158750" y="69672"/>
                </a:lnTo>
                <a:lnTo>
                  <a:pt x="165100" y="69672"/>
                </a:lnTo>
                <a:lnTo>
                  <a:pt x="165100" y="47955"/>
                </a:lnTo>
                <a:close/>
              </a:path>
              <a:path w="190500" h="118110">
                <a:moveTo>
                  <a:pt x="89280" y="0"/>
                </a:moveTo>
                <a:lnTo>
                  <a:pt x="81534" y="2032"/>
                </a:lnTo>
                <a:lnTo>
                  <a:pt x="78104" y="8026"/>
                </a:lnTo>
                <a:lnTo>
                  <a:pt x="74549" y="14020"/>
                </a:lnTo>
                <a:lnTo>
                  <a:pt x="76580" y="21729"/>
                </a:lnTo>
                <a:lnTo>
                  <a:pt x="140139" y="58813"/>
                </a:lnTo>
                <a:lnTo>
                  <a:pt x="158750" y="47955"/>
                </a:lnTo>
                <a:lnTo>
                  <a:pt x="165100" y="47955"/>
                </a:lnTo>
                <a:lnTo>
                  <a:pt x="165100" y="46240"/>
                </a:lnTo>
                <a:lnTo>
                  <a:pt x="168552" y="46240"/>
                </a:lnTo>
                <a:lnTo>
                  <a:pt x="8928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0596" y="4461509"/>
            <a:ext cx="284988" cy="1074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4316" y="4495419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189992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30240" y="3783329"/>
            <a:ext cx="107441" cy="7932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3960" y="3804284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271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39917" y="3670553"/>
            <a:ext cx="384810" cy="3070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3460" y="3745484"/>
            <a:ext cx="190500" cy="118110"/>
          </a:xfrm>
          <a:custGeom>
            <a:avLst/>
            <a:gdLst/>
            <a:ahLst/>
            <a:cxnLst/>
            <a:rect l="l" t="t" r="r" b="b"/>
            <a:pathLst>
              <a:path w="190500" h="118110">
                <a:moveTo>
                  <a:pt x="100711" y="0"/>
                </a:moveTo>
                <a:lnTo>
                  <a:pt x="0" y="58800"/>
                </a:lnTo>
                <a:lnTo>
                  <a:pt x="100711" y="117601"/>
                </a:lnTo>
                <a:lnTo>
                  <a:pt x="108458" y="115569"/>
                </a:lnTo>
                <a:lnTo>
                  <a:pt x="112013" y="109600"/>
                </a:lnTo>
                <a:lnTo>
                  <a:pt x="115442" y="103631"/>
                </a:lnTo>
                <a:lnTo>
                  <a:pt x="113411" y="95884"/>
                </a:lnTo>
                <a:lnTo>
                  <a:pt x="107441" y="92328"/>
                </a:lnTo>
                <a:lnTo>
                  <a:pt x="71519" y="71373"/>
                </a:lnTo>
                <a:lnTo>
                  <a:pt x="24891" y="71373"/>
                </a:lnTo>
                <a:lnTo>
                  <a:pt x="24891" y="46227"/>
                </a:lnTo>
                <a:lnTo>
                  <a:pt x="71519" y="46227"/>
                </a:lnTo>
                <a:lnTo>
                  <a:pt x="107441" y="25272"/>
                </a:lnTo>
                <a:lnTo>
                  <a:pt x="113411" y="21716"/>
                </a:lnTo>
                <a:lnTo>
                  <a:pt x="115442" y="13969"/>
                </a:lnTo>
                <a:lnTo>
                  <a:pt x="112013" y="8000"/>
                </a:lnTo>
                <a:lnTo>
                  <a:pt x="108458" y="2031"/>
                </a:lnTo>
                <a:lnTo>
                  <a:pt x="100711" y="0"/>
                </a:lnTo>
                <a:close/>
              </a:path>
              <a:path w="190500" h="118110">
                <a:moveTo>
                  <a:pt x="71519" y="46227"/>
                </a:moveTo>
                <a:lnTo>
                  <a:pt x="24891" y="46227"/>
                </a:lnTo>
                <a:lnTo>
                  <a:pt x="24891" y="71373"/>
                </a:lnTo>
                <a:lnTo>
                  <a:pt x="71519" y="71373"/>
                </a:lnTo>
                <a:lnTo>
                  <a:pt x="68688" y="69722"/>
                </a:lnTo>
                <a:lnTo>
                  <a:pt x="31241" y="69722"/>
                </a:lnTo>
                <a:lnTo>
                  <a:pt x="31241" y="47878"/>
                </a:lnTo>
                <a:lnTo>
                  <a:pt x="68688" y="47878"/>
                </a:lnTo>
                <a:lnTo>
                  <a:pt x="71519" y="46227"/>
                </a:lnTo>
                <a:close/>
              </a:path>
              <a:path w="190500" h="118110">
                <a:moveTo>
                  <a:pt x="189991" y="46227"/>
                </a:moveTo>
                <a:lnTo>
                  <a:pt x="71519" y="46227"/>
                </a:lnTo>
                <a:lnTo>
                  <a:pt x="49965" y="58800"/>
                </a:lnTo>
                <a:lnTo>
                  <a:pt x="71519" y="71373"/>
                </a:lnTo>
                <a:lnTo>
                  <a:pt x="189991" y="71373"/>
                </a:lnTo>
                <a:lnTo>
                  <a:pt x="189991" y="46227"/>
                </a:lnTo>
                <a:close/>
              </a:path>
              <a:path w="190500" h="118110">
                <a:moveTo>
                  <a:pt x="31241" y="47878"/>
                </a:moveTo>
                <a:lnTo>
                  <a:pt x="31241" y="69722"/>
                </a:lnTo>
                <a:lnTo>
                  <a:pt x="49965" y="58800"/>
                </a:lnTo>
                <a:lnTo>
                  <a:pt x="31241" y="47878"/>
                </a:lnTo>
                <a:close/>
              </a:path>
              <a:path w="190500" h="118110">
                <a:moveTo>
                  <a:pt x="49965" y="58800"/>
                </a:moveTo>
                <a:lnTo>
                  <a:pt x="31241" y="69722"/>
                </a:lnTo>
                <a:lnTo>
                  <a:pt x="68688" y="69722"/>
                </a:lnTo>
                <a:lnTo>
                  <a:pt x="49965" y="58800"/>
                </a:lnTo>
                <a:close/>
              </a:path>
              <a:path w="190500" h="118110">
                <a:moveTo>
                  <a:pt x="68688" y="47878"/>
                </a:moveTo>
                <a:lnTo>
                  <a:pt x="31241" y="47878"/>
                </a:lnTo>
                <a:lnTo>
                  <a:pt x="49965" y="58800"/>
                </a:lnTo>
                <a:lnTo>
                  <a:pt x="68688" y="47878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58205" y="3563873"/>
            <a:ext cx="107441" cy="2514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1927" y="3584828"/>
            <a:ext cx="0" cy="156845"/>
          </a:xfrm>
          <a:custGeom>
            <a:avLst/>
            <a:gdLst/>
            <a:ahLst/>
            <a:cxnLst/>
            <a:rect l="l" t="t" r="r" b="b"/>
            <a:pathLst>
              <a:path h="156845">
                <a:moveTo>
                  <a:pt x="0" y="0"/>
                </a:moveTo>
                <a:lnTo>
                  <a:pt x="0" y="156718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58205" y="3558540"/>
            <a:ext cx="1037844" cy="1074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1927" y="3592448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>
                <a:moveTo>
                  <a:pt x="942975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0800" y="3563873"/>
            <a:ext cx="107442" cy="13182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54521" y="3584828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0"/>
                </a:moveTo>
                <a:lnTo>
                  <a:pt x="0" y="1223886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0096" y="4667250"/>
            <a:ext cx="1155191" cy="3070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3639" y="4742167"/>
            <a:ext cx="960755" cy="118110"/>
          </a:xfrm>
          <a:custGeom>
            <a:avLst/>
            <a:gdLst/>
            <a:ahLst/>
            <a:cxnLst/>
            <a:rect l="l" t="t" r="r" b="b"/>
            <a:pathLst>
              <a:path w="960754" h="118110">
                <a:moveTo>
                  <a:pt x="100711" y="0"/>
                </a:moveTo>
                <a:lnTo>
                  <a:pt x="0" y="58813"/>
                </a:lnTo>
                <a:lnTo>
                  <a:pt x="100711" y="117627"/>
                </a:lnTo>
                <a:lnTo>
                  <a:pt x="108458" y="115595"/>
                </a:lnTo>
                <a:lnTo>
                  <a:pt x="112013" y="109600"/>
                </a:lnTo>
                <a:lnTo>
                  <a:pt x="115443" y="103606"/>
                </a:lnTo>
                <a:lnTo>
                  <a:pt x="113411" y="95897"/>
                </a:lnTo>
                <a:lnTo>
                  <a:pt x="71401" y="71386"/>
                </a:lnTo>
                <a:lnTo>
                  <a:pt x="24891" y="71386"/>
                </a:lnTo>
                <a:lnTo>
                  <a:pt x="24891" y="46240"/>
                </a:lnTo>
                <a:lnTo>
                  <a:pt x="71401" y="46240"/>
                </a:lnTo>
                <a:lnTo>
                  <a:pt x="113411" y="21729"/>
                </a:lnTo>
                <a:lnTo>
                  <a:pt x="115443" y="14020"/>
                </a:lnTo>
                <a:lnTo>
                  <a:pt x="112013" y="8026"/>
                </a:lnTo>
                <a:lnTo>
                  <a:pt x="108458" y="2032"/>
                </a:lnTo>
                <a:lnTo>
                  <a:pt x="100711" y="0"/>
                </a:lnTo>
                <a:close/>
              </a:path>
              <a:path w="960754" h="118110">
                <a:moveTo>
                  <a:pt x="71401" y="46240"/>
                </a:moveTo>
                <a:lnTo>
                  <a:pt x="24891" y="46240"/>
                </a:lnTo>
                <a:lnTo>
                  <a:pt x="24891" y="71386"/>
                </a:lnTo>
                <a:lnTo>
                  <a:pt x="71401" y="71386"/>
                </a:lnTo>
                <a:lnTo>
                  <a:pt x="68462" y="69672"/>
                </a:lnTo>
                <a:lnTo>
                  <a:pt x="31241" y="69672"/>
                </a:lnTo>
                <a:lnTo>
                  <a:pt x="31241" y="47955"/>
                </a:lnTo>
                <a:lnTo>
                  <a:pt x="68462" y="47955"/>
                </a:lnTo>
                <a:lnTo>
                  <a:pt x="71401" y="46240"/>
                </a:lnTo>
                <a:close/>
              </a:path>
              <a:path w="960754" h="118110">
                <a:moveTo>
                  <a:pt x="960755" y="46240"/>
                </a:moveTo>
                <a:lnTo>
                  <a:pt x="71401" y="46240"/>
                </a:lnTo>
                <a:lnTo>
                  <a:pt x="49852" y="58813"/>
                </a:lnTo>
                <a:lnTo>
                  <a:pt x="71401" y="71386"/>
                </a:lnTo>
                <a:lnTo>
                  <a:pt x="960755" y="71386"/>
                </a:lnTo>
                <a:lnTo>
                  <a:pt x="960755" y="46240"/>
                </a:lnTo>
                <a:close/>
              </a:path>
              <a:path w="960754" h="118110">
                <a:moveTo>
                  <a:pt x="31241" y="47955"/>
                </a:moveTo>
                <a:lnTo>
                  <a:pt x="31241" y="69672"/>
                </a:lnTo>
                <a:lnTo>
                  <a:pt x="49852" y="58813"/>
                </a:lnTo>
                <a:lnTo>
                  <a:pt x="31241" y="47955"/>
                </a:lnTo>
                <a:close/>
              </a:path>
              <a:path w="960754" h="118110">
                <a:moveTo>
                  <a:pt x="49852" y="58813"/>
                </a:moveTo>
                <a:lnTo>
                  <a:pt x="31241" y="69672"/>
                </a:lnTo>
                <a:lnTo>
                  <a:pt x="68462" y="69672"/>
                </a:lnTo>
                <a:lnTo>
                  <a:pt x="49852" y="58813"/>
                </a:lnTo>
                <a:close/>
              </a:path>
              <a:path w="960754" h="118110">
                <a:moveTo>
                  <a:pt x="68462" y="47955"/>
                </a:moveTo>
                <a:lnTo>
                  <a:pt x="31241" y="47955"/>
                </a:lnTo>
                <a:lnTo>
                  <a:pt x="49852" y="58813"/>
                </a:lnTo>
                <a:lnTo>
                  <a:pt x="68462" y="47955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5270" y="4393691"/>
            <a:ext cx="124205" cy="1722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94860" y="4423219"/>
            <a:ext cx="65405" cy="113030"/>
          </a:xfrm>
          <a:custGeom>
            <a:avLst/>
            <a:gdLst/>
            <a:ahLst/>
            <a:cxnLst/>
            <a:rect l="l" t="t" r="r" b="b"/>
            <a:pathLst>
              <a:path w="65404" h="113029">
                <a:moveTo>
                  <a:pt x="41655" y="15697"/>
                </a:moveTo>
                <a:lnTo>
                  <a:pt x="26797" y="15697"/>
                </a:lnTo>
                <a:lnTo>
                  <a:pt x="26797" y="101003"/>
                </a:lnTo>
                <a:lnTo>
                  <a:pt x="2539" y="101130"/>
                </a:lnTo>
                <a:lnTo>
                  <a:pt x="1777" y="101650"/>
                </a:lnTo>
                <a:lnTo>
                  <a:pt x="1397" y="102031"/>
                </a:lnTo>
                <a:lnTo>
                  <a:pt x="888" y="103009"/>
                </a:lnTo>
                <a:lnTo>
                  <a:pt x="762" y="103632"/>
                </a:lnTo>
                <a:lnTo>
                  <a:pt x="508" y="104381"/>
                </a:lnTo>
                <a:lnTo>
                  <a:pt x="380" y="105130"/>
                </a:lnTo>
                <a:lnTo>
                  <a:pt x="380" y="109093"/>
                </a:lnTo>
                <a:lnTo>
                  <a:pt x="508" y="109842"/>
                </a:lnTo>
                <a:lnTo>
                  <a:pt x="762" y="110591"/>
                </a:lnTo>
                <a:lnTo>
                  <a:pt x="888" y="111201"/>
                </a:lnTo>
                <a:lnTo>
                  <a:pt x="1269" y="111671"/>
                </a:lnTo>
                <a:lnTo>
                  <a:pt x="1524" y="112128"/>
                </a:lnTo>
                <a:lnTo>
                  <a:pt x="1904" y="112458"/>
                </a:lnTo>
                <a:lnTo>
                  <a:pt x="2666" y="112864"/>
                </a:lnTo>
                <a:lnTo>
                  <a:pt x="62737" y="112864"/>
                </a:lnTo>
                <a:lnTo>
                  <a:pt x="65150" y="106032"/>
                </a:lnTo>
                <a:lnTo>
                  <a:pt x="64769" y="103632"/>
                </a:lnTo>
                <a:lnTo>
                  <a:pt x="64515" y="103009"/>
                </a:lnTo>
                <a:lnTo>
                  <a:pt x="64008" y="102031"/>
                </a:lnTo>
                <a:lnTo>
                  <a:pt x="63753" y="101650"/>
                </a:lnTo>
                <a:lnTo>
                  <a:pt x="63246" y="101396"/>
                </a:lnTo>
                <a:lnTo>
                  <a:pt x="62864" y="101130"/>
                </a:lnTo>
                <a:lnTo>
                  <a:pt x="41655" y="101003"/>
                </a:lnTo>
                <a:lnTo>
                  <a:pt x="41655" y="15697"/>
                </a:lnTo>
                <a:close/>
              </a:path>
              <a:path w="65404" h="113029">
                <a:moveTo>
                  <a:pt x="34798" y="0"/>
                </a:moveTo>
                <a:lnTo>
                  <a:pt x="2412" y="17602"/>
                </a:lnTo>
                <a:lnTo>
                  <a:pt x="1777" y="17945"/>
                </a:lnTo>
                <a:lnTo>
                  <a:pt x="1397" y="18300"/>
                </a:lnTo>
                <a:lnTo>
                  <a:pt x="1142" y="18643"/>
                </a:lnTo>
                <a:lnTo>
                  <a:pt x="762" y="18986"/>
                </a:lnTo>
                <a:lnTo>
                  <a:pt x="508" y="19392"/>
                </a:lnTo>
                <a:lnTo>
                  <a:pt x="380" y="19862"/>
                </a:lnTo>
                <a:lnTo>
                  <a:pt x="126" y="20320"/>
                </a:lnTo>
                <a:lnTo>
                  <a:pt x="1777" y="29768"/>
                </a:lnTo>
                <a:lnTo>
                  <a:pt x="3175" y="29540"/>
                </a:lnTo>
                <a:lnTo>
                  <a:pt x="4063" y="29197"/>
                </a:lnTo>
                <a:lnTo>
                  <a:pt x="5079" y="28613"/>
                </a:lnTo>
                <a:lnTo>
                  <a:pt x="26797" y="15697"/>
                </a:lnTo>
                <a:lnTo>
                  <a:pt x="41655" y="15697"/>
                </a:lnTo>
                <a:lnTo>
                  <a:pt x="41655" y="1752"/>
                </a:lnTo>
                <a:lnTo>
                  <a:pt x="41401" y="1435"/>
                </a:lnTo>
                <a:lnTo>
                  <a:pt x="41275" y="1117"/>
                </a:lnTo>
                <a:lnTo>
                  <a:pt x="40893" y="863"/>
                </a:lnTo>
                <a:lnTo>
                  <a:pt x="39877" y="457"/>
                </a:lnTo>
                <a:lnTo>
                  <a:pt x="39115" y="292"/>
                </a:lnTo>
                <a:lnTo>
                  <a:pt x="38226" y="177"/>
                </a:lnTo>
                <a:lnTo>
                  <a:pt x="34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94734" y="4423219"/>
            <a:ext cx="65405" cy="113030"/>
          </a:xfrm>
          <a:custGeom>
            <a:avLst/>
            <a:gdLst/>
            <a:ahLst/>
            <a:cxnLst/>
            <a:rect l="l" t="t" r="r" b="b"/>
            <a:pathLst>
              <a:path w="65404" h="113029">
                <a:moveTo>
                  <a:pt x="34925" y="0"/>
                </a:moveTo>
                <a:lnTo>
                  <a:pt x="36321" y="0"/>
                </a:lnTo>
                <a:lnTo>
                  <a:pt x="37464" y="63"/>
                </a:lnTo>
                <a:lnTo>
                  <a:pt x="38353" y="177"/>
                </a:lnTo>
                <a:lnTo>
                  <a:pt x="39242" y="292"/>
                </a:lnTo>
                <a:lnTo>
                  <a:pt x="41528" y="1435"/>
                </a:lnTo>
                <a:lnTo>
                  <a:pt x="41782" y="1752"/>
                </a:lnTo>
                <a:lnTo>
                  <a:pt x="41782" y="2082"/>
                </a:lnTo>
                <a:lnTo>
                  <a:pt x="41782" y="2438"/>
                </a:lnTo>
                <a:lnTo>
                  <a:pt x="41782" y="101003"/>
                </a:lnTo>
                <a:lnTo>
                  <a:pt x="62102" y="101003"/>
                </a:lnTo>
                <a:lnTo>
                  <a:pt x="62611" y="101003"/>
                </a:lnTo>
                <a:lnTo>
                  <a:pt x="62991" y="101130"/>
                </a:lnTo>
                <a:lnTo>
                  <a:pt x="63373" y="101396"/>
                </a:lnTo>
                <a:lnTo>
                  <a:pt x="63880" y="101650"/>
                </a:lnTo>
                <a:lnTo>
                  <a:pt x="65277" y="106032"/>
                </a:lnTo>
                <a:lnTo>
                  <a:pt x="65277" y="107073"/>
                </a:lnTo>
                <a:lnTo>
                  <a:pt x="65277" y="108165"/>
                </a:lnTo>
                <a:lnTo>
                  <a:pt x="63245" y="112661"/>
                </a:lnTo>
                <a:lnTo>
                  <a:pt x="62864" y="112864"/>
                </a:lnTo>
                <a:lnTo>
                  <a:pt x="62483" y="112966"/>
                </a:lnTo>
                <a:lnTo>
                  <a:pt x="62102" y="112966"/>
                </a:lnTo>
                <a:lnTo>
                  <a:pt x="3555" y="112966"/>
                </a:lnTo>
                <a:lnTo>
                  <a:pt x="3175" y="112966"/>
                </a:lnTo>
                <a:lnTo>
                  <a:pt x="2793" y="112864"/>
                </a:lnTo>
                <a:lnTo>
                  <a:pt x="2412" y="112661"/>
                </a:lnTo>
                <a:lnTo>
                  <a:pt x="2031" y="112458"/>
                </a:lnTo>
                <a:lnTo>
                  <a:pt x="1650" y="112128"/>
                </a:lnTo>
                <a:lnTo>
                  <a:pt x="1396" y="111671"/>
                </a:lnTo>
                <a:lnTo>
                  <a:pt x="1015" y="111201"/>
                </a:lnTo>
                <a:lnTo>
                  <a:pt x="888" y="110591"/>
                </a:lnTo>
                <a:lnTo>
                  <a:pt x="635" y="109842"/>
                </a:lnTo>
                <a:lnTo>
                  <a:pt x="507" y="109093"/>
                </a:lnTo>
                <a:lnTo>
                  <a:pt x="380" y="108165"/>
                </a:lnTo>
                <a:lnTo>
                  <a:pt x="380" y="107073"/>
                </a:lnTo>
                <a:lnTo>
                  <a:pt x="380" y="106032"/>
                </a:lnTo>
                <a:lnTo>
                  <a:pt x="507" y="105130"/>
                </a:lnTo>
                <a:lnTo>
                  <a:pt x="635" y="104381"/>
                </a:lnTo>
                <a:lnTo>
                  <a:pt x="888" y="103632"/>
                </a:lnTo>
                <a:lnTo>
                  <a:pt x="1015" y="103009"/>
                </a:lnTo>
                <a:lnTo>
                  <a:pt x="1269" y="102514"/>
                </a:lnTo>
                <a:lnTo>
                  <a:pt x="1524" y="102031"/>
                </a:lnTo>
                <a:lnTo>
                  <a:pt x="1904" y="101650"/>
                </a:lnTo>
                <a:lnTo>
                  <a:pt x="2286" y="101396"/>
                </a:lnTo>
                <a:lnTo>
                  <a:pt x="2666" y="101130"/>
                </a:lnTo>
                <a:lnTo>
                  <a:pt x="3048" y="101003"/>
                </a:lnTo>
                <a:lnTo>
                  <a:pt x="3555" y="101003"/>
                </a:lnTo>
                <a:lnTo>
                  <a:pt x="26924" y="101003"/>
                </a:lnTo>
                <a:lnTo>
                  <a:pt x="26924" y="15697"/>
                </a:lnTo>
                <a:lnTo>
                  <a:pt x="5206" y="28613"/>
                </a:lnTo>
                <a:lnTo>
                  <a:pt x="4190" y="29197"/>
                </a:lnTo>
                <a:lnTo>
                  <a:pt x="3301" y="29540"/>
                </a:lnTo>
                <a:lnTo>
                  <a:pt x="2666" y="29654"/>
                </a:lnTo>
                <a:lnTo>
                  <a:pt x="1904" y="29768"/>
                </a:lnTo>
                <a:lnTo>
                  <a:pt x="1396" y="29641"/>
                </a:lnTo>
                <a:lnTo>
                  <a:pt x="1015" y="29260"/>
                </a:lnTo>
                <a:lnTo>
                  <a:pt x="635" y="28892"/>
                </a:lnTo>
                <a:lnTo>
                  <a:pt x="380" y="28270"/>
                </a:lnTo>
                <a:lnTo>
                  <a:pt x="126" y="27406"/>
                </a:lnTo>
                <a:lnTo>
                  <a:pt x="0" y="26530"/>
                </a:lnTo>
                <a:lnTo>
                  <a:pt x="0" y="25438"/>
                </a:lnTo>
                <a:lnTo>
                  <a:pt x="0" y="24104"/>
                </a:lnTo>
                <a:lnTo>
                  <a:pt x="0" y="23126"/>
                </a:lnTo>
                <a:lnTo>
                  <a:pt x="0" y="22288"/>
                </a:lnTo>
                <a:lnTo>
                  <a:pt x="126" y="21590"/>
                </a:lnTo>
                <a:lnTo>
                  <a:pt x="126" y="20904"/>
                </a:lnTo>
                <a:lnTo>
                  <a:pt x="253" y="20320"/>
                </a:lnTo>
                <a:lnTo>
                  <a:pt x="507" y="19862"/>
                </a:lnTo>
                <a:lnTo>
                  <a:pt x="635" y="19392"/>
                </a:lnTo>
                <a:lnTo>
                  <a:pt x="888" y="18986"/>
                </a:lnTo>
                <a:lnTo>
                  <a:pt x="1269" y="18643"/>
                </a:lnTo>
                <a:lnTo>
                  <a:pt x="1524" y="18300"/>
                </a:lnTo>
                <a:lnTo>
                  <a:pt x="1904" y="17945"/>
                </a:lnTo>
                <a:lnTo>
                  <a:pt x="2539" y="17602"/>
                </a:lnTo>
                <a:lnTo>
                  <a:pt x="28320" y="1041"/>
                </a:lnTo>
                <a:lnTo>
                  <a:pt x="28575" y="876"/>
                </a:lnTo>
                <a:lnTo>
                  <a:pt x="28828" y="723"/>
                </a:lnTo>
                <a:lnTo>
                  <a:pt x="29210" y="609"/>
                </a:lnTo>
                <a:lnTo>
                  <a:pt x="29463" y="495"/>
                </a:lnTo>
                <a:lnTo>
                  <a:pt x="29971" y="381"/>
                </a:lnTo>
                <a:lnTo>
                  <a:pt x="30479" y="266"/>
                </a:lnTo>
                <a:lnTo>
                  <a:pt x="30987" y="152"/>
                </a:lnTo>
                <a:lnTo>
                  <a:pt x="31623" y="76"/>
                </a:lnTo>
                <a:lnTo>
                  <a:pt x="32257" y="50"/>
                </a:lnTo>
                <a:lnTo>
                  <a:pt x="33019" y="25"/>
                </a:lnTo>
                <a:lnTo>
                  <a:pt x="33908" y="0"/>
                </a:lnTo>
                <a:lnTo>
                  <a:pt x="3492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6752" y="3856482"/>
            <a:ext cx="129539" cy="1729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46342" y="3885984"/>
            <a:ext cx="70485" cy="114300"/>
          </a:xfrm>
          <a:custGeom>
            <a:avLst/>
            <a:gdLst/>
            <a:ahLst/>
            <a:cxnLst/>
            <a:rect l="l" t="t" r="r" b="b"/>
            <a:pathLst>
              <a:path w="70485" h="114300">
                <a:moveTo>
                  <a:pt x="60961" y="13169"/>
                </a:moveTo>
                <a:lnTo>
                  <a:pt x="33782" y="13169"/>
                </a:lnTo>
                <a:lnTo>
                  <a:pt x="36576" y="13665"/>
                </a:lnTo>
                <a:lnTo>
                  <a:pt x="38989" y="14643"/>
                </a:lnTo>
                <a:lnTo>
                  <a:pt x="41275" y="15633"/>
                </a:lnTo>
                <a:lnTo>
                  <a:pt x="43307" y="16954"/>
                </a:lnTo>
                <a:lnTo>
                  <a:pt x="44831" y="18630"/>
                </a:lnTo>
                <a:lnTo>
                  <a:pt x="46482" y="20307"/>
                </a:lnTo>
                <a:lnTo>
                  <a:pt x="47625" y="22263"/>
                </a:lnTo>
                <a:lnTo>
                  <a:pt x="49403" y="26708"/>
                </a:lnTo>
                <a:lnTo>
                  <a:pt x="49784" y="29070"/>
                </a:lnTo>
                <a:lnTo>
                  <a:pt x="49784" y="34035"/>
                </a:lnTo>
                <a:lnTo>
                  <a:pt x="38354" y="60502"/>
                </a:lnTo>
                <a:lnTo>
                  <a:pt x="35306" y="64731"/>
                </a:lnTo>
                <a:lnTo>
                  <a:pt x="31115" y="69494"/>
                </a:lnTo>
                <a:lnTo>
                  <a:pt x="3429" y="97878"/>
                </a:lnTo>
                <a:lnTo>
                  <a:pt x="2794" y="98628"/>
                </a:lnTo>
                <a:lnTo>
                  <a:pt x="2159" y="99326"/>
                </a:lnTo>
                <a:lnTo>
                  <a:pt x="1778" y="99999"/>
                </a:lnTo>
                <a:lnTo>
                  <a:pt x="1270" y="100660"/>
                </a:lnTo>
                <a:lnTo>
                  <a:pt x="0" y="109664"/>
                </a:lnTo>
                <a:lnTo>
                  <a:pt x="254" y="110528"/>
                </a:lnTo>
                <a:lnTo>
                  <a:pt x="381" y="111391"/>
                </a:lnTo>
                <a:lnTo>
                  <a:pt x="2794" y="113525"/>
                </a:lnTo>
                <a:lnTo>
                  <a:pt x="3302" y="113728"/>
                </a:lnTo>
                <a:lnTo>
                  <a:pt x="67310" y="113830"/>
                </a:lnTo>
                <a:lnTo>
                  <a:pt x="69723" y="110997"/>
                </a:lnTo>
                <a:lnTo>
                  <a:pt x="69869" y="110528"/>
                </a:lnTo>
                <a:lnTo>
                  <a:pt x="69852" y="104292"/>
                </a:lnTo>
                <a:lnTo>
                  <a:pt x="69723" y="103898"/>
                </a:lnTo>
                <a:lnTo>
                  <a:pt x="69596" y="103250"/>
                </a:lnTo>
                <a:lnTo>
                  <a:pt x="69215" y="102730"/>
                </a:lnTo>
                <a:lnTo>
                  <a:pt x="68961" y="102209"/>
                </a:lnTo>
                <a:lnTo>
                  <a:pt x="68580" y="101815"/>
                </a:lnTo>
                <a:lnTo>
                  <a:pt x="68072" y="101561"/>
                </a:lnTo>
                <a:lnTo>
                  <a:pt x="67691" y="101295"/>
                </a:lnTo>
                <a:lnTo>
                  <a:pt x="67183" y="101168"/>
                </a:lnTo>
                <a:lnTo>
                  <a:pt x="17907" y="101168"/>
                </a:lnTo>
                <a:lnTo>
                  <a:pt x="35687" y="82613"/>
                </a:lnTo>
                <a:lnTo>
                  <a:pt x="42164" y="76022"/>
                </a:lnTo>
                <a:lnTo>
                  <a:pt x="47244" y="70205"/>
                </a:lnTo>
                <a:lnTo>
                  <a:pt x="64643" y="36283"/>
                </a:lnTo>
                <a:lnTo>
                  <a:pt x="65024" y="32715"/>
                </a:lnTo>
                <a:lnTo>
                  <a:pt x="65024" y="25133"/>
                </a:lnTo>
                <a:lnTo>
                  <a:pt x="64389" y="21386"/>
                </a:lnTo>
                <a:lnTo>
                  <a:pt x="62992" y="17856"/>
                </a:lnTo>
                <a:lnTo>
                  <a:pt x="61722" y="14325"/>
                </a:lnTo>
                <a:lnTo>
                  <a:pt x="60961" y="13169"/>
                </a:lnTo>
                <a:close/>
              </a:path>
              <a:path w="70485" h="114300">
                <a:moveTo>
                  <a:pt x="37973" y="0"/>
                </a:moveTo>
                <a:lnTo>
                  <a:pt x="29210" y="0"/>
                </a:lnTo>
                <a:lnTo>
                  <a:pt x="25908" y="342"/>
                </a:lnTo>
                <a:lnTo>
                  <a:pt x="2163" y="19011"/>
                </a:lnTo>
                <a:lnTo>
                  <a:pt x="2412" y="20548"/>
                </a:lnTo>
                <a:lnTo>
                  <a:pt x="5334" y="22542"/>
                </a:lnTo>
                <a:lnTo>
                  <a:pt x="6350" y="22047"/>
                </a:lnTo>
                <a:lnTo>
                  <a:pt x="7874" y="21069"/>
                </a:lnTo>
                <a:lnTo>
                  <a:pt x="9271" y="20078"/>
                </a:lnTo>
                <a:lnTo>
                  <a:pt x="11223" y="18986"/>
                </a:lnTo>
                <a:lnTo>
                  <a:pt x="15494" y="16700"/>
                </a:lnTo>
                <a:lnTo>
                  <a:pt x="18034" y="15633"/>
                </a:lnTo>
                <a:lnTo>
                  <a:pt x="20955" y="14643"/>
                </a:lnTo>
                <a:lnTo>
                  <a:pt x="23749" y="13665"/>
                </a:lnTo>
                <a:lnTo>
                  <a:pt x="27051" y="13169"/>
                </a:lnTo>
                <a:lnTo>
                  <a:pt x="60961" y="13169"/>
                </a:lnTo>
                <a:lnTo>
                  <a:pt x="59690" y="11239"/>
                </a:lnTo>
                <a:lnTo>
                  <a:pt x="54356" y="5918"/>
                </a:lnTo>
                <a:lnTo>
                  <a:pt x="50927" y="3822"/>
                </a:lnTo>
                <a:lnTo>
                  <a:pt x="42799" y="762"/>
                </a:lnTo>
                <a:lnTo>
                  <a:pt x="379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46215" y="3885984"/>
            <a:ext cx="70485" cy="114300"/>
          </a:xfrm>
          <a:custGeom>
            <a:avLst/>
            <a:gdLst/>
            <a:ahLst/>
            <a:cxnLst/>
            <a:rect l="l" t="t" r="r" b="b"/>
            <a:pathLst>
              <a:path w="70485" h="114300">
                <a:moveTo>
                  <a:pt x="32766" y="0"/>
                </a:moveTo>
                <a:lnTo>
                  <a:pt x="38100" y="0"/>
                </a:lnTo>
                <a:lnTo>
                  <a:pt x="42925" y="762"/>
                </a:lnTo>
                <a:lnTo>
                  <a:pt x="46989" y="2298"/>
                </a:lnTo>
                <a:lnTo>
                  <a:pt x="51054" y="3822"/>
                </a:lnTo>
                <a:lnTo>
                  <a:pt x="54483" y="5918"/>
                </a:lnTo>
                <a:lnTo>
                  <a:pt x="57150" y="8585"/>
                </a:lnTo>
                <a:lnTo>
                  <a:pt x="59817" y="11239"/>
                </a:lnTo>
                <a:lnTo>
                  <a:pt x="61849" y="14325"/>
                </a:lnTo>
                <a:lnTo>
                  <a:pt x="63119" y="17856"/>
                </a:lnTo>
                <a:lnTo>
                  <a:pt x="64516" y="21386"/>
                </a:lnTo>
                <a:lnTo>
                  <a:pt x="65150" y="25133"/>
                </a:lnTo>
                <a:lnTo>
                  <a:pt x="65150" y="29121"/>
                </a:lnTo>
                <a:lnTo>
                  <a:pt x="65150" y="32715"/>
                </a:lnTo>
                <a:lnTo>
                  <a:pt x="64770" y="36283"/>
                </a:lnTo>
                <a:lnTo>
                  <a:pt x="64135" y="39827"/>
                </a:lnTo>
                <a:lnTo>
                  <a:pt x="63500" y="43383"/>
                </a:lnTo>
                <a:lnTo>
                  <a:pt x="62230" y="47231"/>
                </a:lnTo>
                <a:lnTo>
                  <a:pt x="60198" y="51358"/>
                </a:lnTo>
                <a:lnTo>
                  <a:pt x="58166" y="55498"/>
                </a:lnTo>
                <a:lnTo>
                  <a:pt x="35813" y="82613"/>
                </a:lnTo>
                <a:lnTo>
                  <a:pt x="18034" y="101168"/>
                </a:lnTo>
                <a:lnTo>
                  <a:pt x="66929" y="101168"/>
                </a:lnTo>
                <a:lnTo>
                  <a:pt x="67310" y="101168"/>
                </a:lnTo>
                <a:lnTo>
                  <a:pt x="67818" y="101295"/>
                </a:lnTo>
                <a:lnTo>
                  <a:pt x="68199" y="101561"/>
                </a:lnTo>
                <a:lnTo>
                  <a:pt x="68707" y="101815"/>
                </a:lnTo>
                <a:lnTo>
                  <a:pt x="69087" y="102209"/>
                </a:lnTo>
                <a:lnTo>
                  <a:pt x="69342" y="102730"/>
                </a:lnTo>
                <a:lnTo>
                  <a:pt x="69723" y="103250"/>
                </a:lnTo>
                <a:lnTo>
                  <a:pt x="69850" y="103898"/>
                </a:lnTo>
                <a:lnTo>
                  <a:pt x="70104" y="104673"/>
                </a:lnTo>
                <a:lnTo>
                  <a:pt x="70231" y="105460"/>
                </a:lnTo>
                <a:lnTo>
                  <a:pt x="70231" y="106375"/>
                </a:lnTo>
                <a:lnTo>
                  <a:pt x="70231" y="107403"/>
                </a:lnTo>
                <a:lnTo>
                  <a:pt x="70231" y="108445"/>
                </a:lnTo>
                <a:lnTo>
                  <a:pt x="70231" y="109372"/>
                </a:lnTo>
                <a:lnTo>
                  <a:pt x="70104" y="110185"/>
                </a:lnTo>
                <a:lnTo>
                  <a:pt x="69850" y="110997"/>
                </a:lnTo>
                <a:lnTo>
                  <a:pt x="69723" y="111671"/>
                </a:lnTo>
                <a:lnTo>
                  <a:pt x="69469" y="112217"/>
                </a:lnTo>
                <a:lnTo>
                  <a:pt x="67437" y="113830"/>
                </a:lnTo>
                <a:lnTo>
                  <a:pt x="66929" y="113830"/>
                </a:lnTo>
                <a:lnTo>
                  <a:pt x="4953" y="113830"/>
                </a:lnTo>
                <a:lnTo>
                  <a:pt x="4191" y="113830"/>
                </a:lnTo>
                <a:lnTo>
                  <a:pt x="3429" y="113728"/>
                </a:lnTo>
                <a:lnTo>
                  <a:pt x="2921" y="113525"/>
                </a:lnTo>
                <a:lnTo>
                  <a:pt x="2286" y="113322"/>
                </a:lnTo>
                <a:lnTo>
                  <a:pt x="381" y="110528"/>
                </a:lnTo>
                <a:lnTo>
                  <a:pt x="126" y="109664"/>
                </a:lnTo>
                <a:lnTo>
                  <a:pt x="0" y="108597"/>
                </a:lnTo>
                <a:lnTo>
                  <a:pt x="0" y="107327"/>
                </a:lnTo>
                <a:lnTo>
                  <a:pt x="0" y="106172"/>
                </a:lnTo>
                <a:lnTo>
                  <a:pt x="126" y="105156"/>
                </a:lnTo>
                <a:lnTo>
                  <a:pt x="126" y="104292"/>
                </a:lnTo>
                <a:lnTo>
                  <a:pt x="254" y="103416"/>
                </a:lnTo>
                <a:lnTo>
                  <a:pt x="508" y="102654"/>
                </a:lnTo>
                <a:lnTo>
                  <a:pt x="762" y="101993"/>
                </a:lnTo>
                <a:lnTo>
                  <a:pt x="1016" y="101320"/>
                </a:lnTo>
                <a:lnTo>
                  <a:pt x="1397" y="100660"/>
                </a:lnTo>
                <a:lnTo>
                  <a:pt x="1905" y="99999"/>
                </a:lnTo>
                <a:lnTo>
                  <a:pt x="2286" y="99326"/>
                </a:lnTo>
                <a:lnTo>
                  <a:pt x="2921" y="98628"/>
                </a:lnTo>
                <a:lnTo>
                  <a:pt x="3556" y="97878"/>
                </a:lnTo>
                <a:lnTo>
                  <a:pt x="26035" y="74815"/>
                </a:lnTo>
                <a:lnTo>
                  <a:pt x="31242" y="69494"/>
                </a:lnTo>
                <a:lnTo>
                  <a:pt x="35433" y="64731"/>
                </a:lnTo>
                <a:lnTo>
                  <a:pt x="38481" y="60502"/>
                </a:lnTo>
                <a:lnTo>
                  <a:pt x="41656" y="56286"/>
                </a:lnTo>
                <a:lnTo>
                  <a:pt x="49911" y="34035"/>
                </a:lnTo>
                <a:lnTo>
                  <a:pt x="49911" y="31559"/>
                </a:lnTo>
                <a:lnTo>
                  <a:pt x="49911" y="29070"/>
                </a:lnTo>
                <a:lnTo>
                  <a:pt x="44958" y="18630"/>
                </a:lnTo>
                <a:lnTo>
                  <a:pt x="43434" y="16954"/>
                </a:lnTo>
                <a:lnTo>
                  <a:pt x="41401" y="15633"/>
                </a:lnTo>
                <a:lnTo>
                  <a:pt x="39116" y="14643"/>
                </a:lnTo>
                <a:lnTo>
                  <a:pt x="36703" y="13665"/>
                </a:lnTo>
                <a:lnTo>
                  <a:pt x="33909" y="13169"/>
                </a:lnTo>
                <a:lnTo>
                  <a:pt x="30861" y="13169"/>
                </a:lnTo>
                <a:lnTo>
                  <a:pt x="27178" y="13169"/>
                </a:lnTo>
                <a:lnTo>
                  <a:pt x="23875" y="13665"/>
                </a:lnTo>
                <a:lnTo>
                  <a:pt x="21082" y="14643"/>
                </a:lnTo>
                <a:lnTo>
                  <a:pt x="18161" y="15633"/>
                </a:lnTo>
                <a:lnTo>
                  <a:pt x="8000" y="21069"/>
                </a:lnTo>
                <a:lnTo>
                  <a:pt x="6476" y="22047"/>
                </a:lnTo>
                <a:lnTo>
                  <a:pt x="5461" y="22542"/>
                </a:lnTo>
                <a:lnTo>
                  <a:pt x="4699" y="22542"/>
                </a:lnTo>
                <a:lnTo>
                  <a:pt x="4318" y="22542"/>
                </a:lnTo>
                <a:lnTo>
                  <a:pt x="2794" y="21069"/>
                </a:lnTo>
                <a:lnTo>
                  <a:pt x="2539" y="20548"/>
                </a:lnTo>
                <a:lnTo>
                  <a:pt x="2412" y="19850"/>
                </a:lnTo>
                <a:lnTo>
                  <a:pt x="2286" y="18986"/>
                </a:lnTo>
                <a:lnTo>
                  <a:pt x="2159" y="18110"/>
                </a:lnTo>
                <a:lnTo>
                  <a:pt x="2159" y="17081"/>
                </a:lnTo>
                <a:lnTo>
                  <a:pt x="2159" y="15862"/>
                </a:lnTo>
                <a:lnTo>
                  <a:pt x="2159" y="14998"/>
                </a:lnTo>
                <a:lnTo>
                  <a:pt x="2159" y="14249"/>
                </a:lnTo>
                <a:lnTo>
                  <a:pt x="2159" y="13614"/>
                </a:lnTo>
                <a:lnTo>
                  <a:pt x="2286" y="12966"/>
                </a:lnTo>
                <a:lnTo>
                  <a:pt x="2412" y="12420"/>
                </a:lnTo>
                <a:lnTo>
                  <a:pt x="2539" y="11963"/>
                </a:lnTo>
                <a:lnTo>
                  <a:pt x="2667" y="11493"/>
                </a:lnTo>
                <a:lnTo>
                  <a:pt x="14478" y="3594"/>
                </a:lnTo>
                <a:lnTo>
                  <a:pt x="17018" y="2578"/>
                </a:lnTo>
                <a:lnTo>
                  <a:pt x="19938" y="1727"/>
                </a:lnTo>
                <a:lnTo>
                  <a:pt x="22987" y="1041"/>
                </a:lnTo>
                <a:lnTo>
                  <a:pt x="26035" y="342"/>
                </a:lnTo>
                <a:lnTo>
                  <a:pt x="29337" y="0"/>
                </a:lnTo>
                <a:lnTo>
                  <a:pt x="327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47765" y="4694682"/>
            <a:ext cx="129539" cy="1744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67959" y="4715040"/>
            <a:ext cx="88646" cy="1337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71315" y="4775453"/>
            <a:ext cx="474725" cy="10744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25036" y="4809363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4">
                <a:moveTo>
                  <a:pt x="379984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71315" y="4089653"/>
            <a:ext cx="107441" cy="80086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25036" y="4110609"/>
            <a:ext cx="0" cy="706120"/>
          </a:xfrm>
          <a:custGeom>
            <a:avLst/>
            <a:gdLst/>
            <a:ahLst/>
            <a:cxnLst/>
            <a:rect l="l" t="t" r="r" b="b"/>
            <a:pathLst>
              <a:path h="706120">
                <a:moveTo>
                  <a:pt x="0" y="0"/>
                </a:moveTo>
                <a:lnTo>
                  <a:pt x="0" y="705954"/>
                </a:lnTo>
              </a:path>
            </a:pathLst>
          </a:custGeom>
          <a:ln w="25146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3508" y="3976878"/>
            <a:ext cx="575310" cy="3070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25036" y="4051795"/>
            <a:ext cx="380365" cy="118110"/>
          </a:xfrm>
          <a:custGeom>
            <a:avLst/>
            <a:gdLst/>
            <a:ahLst/>
            <a:cxnLst/>
            <a:rect l="l" t="t" r="r" b="b"/>
            <a:pathLst>
              <a:path w="380364" h="118110">
                <a:moveTo>
                  <a:pt x="330131" y="58813"/>
                </a:moveTo>
                <a:lnTo>
                  <a:pt x="266573" y="95897"/>
                </a:lnTo>
                <a:lnTo>
                  <a:pt x="264540" y="103593"/>
                </a:lnTo>
                <a:lnTo>
                  <a:pt x="268097" y="109601"/>
                </a:lnTo>
                <a:lnTo>
                  <a:pt x="271525" y="115595"/>
                </a:lnTo>
                <a:lnTo>
                  <a:pt x="279273" y="117627"/>
                </a:lnTo>
                <a:lnTo>
                  <a:pt x="358544" y="71386"/>
                </a:lnTo>
                <a:lnTo>
                  <a:pt x="355091" y="71386"/>
                </a:lnTo>
                <a:lnTo>
                  <a:pt x="355091" y="69672"/>
                </a:lnTo>
                <a:lnTo>
                  <a:pt x="348741" y="69672"/>
                </a:lnTo>
                <a:lnTo>
                  <a:pt x="330131" y="58813"/>
                </a:lnTo>
                <a:close/>
              </a:path>
              <a:path w="380364" h="118110">
                <a:moveTo>
                  <a:pt x="308582" y="46240"/>
                </a:moveTo>
                <a:lnTo>
                  <a:pt x="0" y="46240"/>
                </a:lnTo>
                <a:lnTo>
                  <a:pt x="0" y="71386"/>
                </a:lnTo>
                <a:lnTo>
                  <a:pt x="308582" y="71386"/>
                </a:lnTo>
                <a:lnTo>
                  <a:pt x="330131" y="58813"/>
                </a:lnTo>
                <a:lnTo>
                  <a:pt x="308582" y="46240"/>
                </a:lnTo>
                <a:close/>
              </a:path>
              <a:path w="380364" h="118110">
                <a:moveTo>
                  <a:pt x="358544" y="46240"/>
                </a:moveTo>
                <a:lnTo>
                  <a:pt x="355091" y="46240"/>
                </a:lnTo>
                <a:lnTo>
                  <a:pt x="355091" y="71386"/>
                </a:lnTo>
                <a:lnTo>
                  <a:pt x="358544" y="71386"/>
                </a:lnTo>
                <a:lnTo>
                  <a:pt x="380111" y="58813"/>
                </a:lnTo>
                <a:lnTo>
                  <a:pt x="358544" y="46240"/>
                </a:lnTo>
                <a:close/>
              </a:path>
              <a:path w="380364" h="118110">
                <a:moveTo>
                  <a:pt x="348741" y="47955"/>
                </a:moveTo>
                <a:lnTo>
                  <a:pt x="330131" y="58813"/>
                </a:lnTo>
                <a:lnTo>
                  <a:pt x="348741" y="69672"/>
                </a:lnTo>
                <a:lnTo>
                  <a:pt x="348741" y="47955"/>
                </a:lnTo>
                <a:close/>
              </a:path>
              <a:path w="380364" h="118110">
                <a:moveTo>
                  <a:pt x="355091" y="47955"/>
                </a:moveTo>
                <a:lnTo>
                  <a:pt x="348741" y="47955"/>
                </a:lnTo>
                <a:lnTo>
                  <a:pt x="348741" y="69672"/>
                </a:lnTo>
                <a:lnTo>
                  <a:pt x="355091" y="69672"/>
                </a:lnTo>
                <a:lnTo>
                  <a:pt x="355091" y="47955"/>
                </a:lnTo>
                <a:close/>
              </a:path>
              <a:path w="380364" h="118110">
                <a:moveTo>
                  <a:pt x="279273" y="0"/>
                </a:moveTo>
                <a:lnTo>
                  <a:pt x="271525" y="2032"/>
                </a:lnTo>
                <a:lnTo>
                  <a:pt x="268097" y="8026"/>
                </a:lnTo>
                <a:lnTo>
                  <a:pt x="264540" y="14020"/>
                </a:lnTo>
                <a:lnTo>
                  <a:pt x="266573" y="21729"/>
                </a:lnTo>
                <a:lnTo>
                  <a:pt x="330131" y="58813"/>
                </a:lnTo>
                <a:lnTo>
                  <a:pt x="348741" y="47955"/>
                </a:lnTo>
                <a:lnTo>
                  <a:pt x="355091" y="47955"/>
                </a:lnTo>
                <a:lnTo>
                  <a:pt x="355091" y="46240"/>
                </a:lnTo>
                <a:lnTo>
                  <a:pt x="358544" y="46240"/>
                </a:lnTo>
                <a:lnTo>
                  <a:pt x="279273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90771" y="3767328"/>
            <a:ext cx="171450" cy="21259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24548" y="3800728"/>
            <a:ext cx="104139" cy="146050"/>
          </a:xfrm>
          <a:custGeom>
            <a:avLst/>
            <a:gdLst/>
            <a:ahLst/>
            <a:cxnLst/>
            <a:rect l="l" t="t" r="r" b="b"/>
            <a:pathLst>
              <a:path w="104139" h="146050">
                <a:moveTo>
                  <a:pt x="71125" y="0"/>
                </a:moveTo>
                <a:lnTo>
                  <a:pt x="66426" y="0"/>
                </a:lnTo>
                <a:lnTo>
                  <a:pt x="64394" y="127"/>
                </a:lnTo>
                <a:lnTo>
                  <a:pt x="2672" y="91236"/>
                </a:lnTo>
                <a:lnTo>
                  <a:pt x="259" y="97574"/>
                </a:lnTo>
                <a:lnTo>
                  <a:pt x="5" y="98602"/>
                </a:lnTo>
                <a:lnTo>
                  <a:pt x="2799" y="111658"/>
                </a:lnTo>
                <a:lnTo>
                  <a:pt x="3307" y="111887"/>
                </a:lnTo>
                <a:lnTo>
                  <a:pt x="64013" y="112001"/>
                </a:lnTo>
                <a:lnTo>
                  <a:pt x="64140" y="143459"/>
                </a:lnTo>
                <a:lnTo>
                  <a:pt x="64394" y="143865"/>
                </a:lnTo>
                <a:lnTo>
                  <a:pt x="70109" y="145745"/>
                </a:lnTo>
                <a:lnTo>
                  <a:pt x="76967" y="145745"/>
                </a:lnTo>
                <a:lnTo>
                  <a:pt x="83190" y="112001"/>
                </a:lnTo>
                <a:lnTo>
                  <a:pt x="100843" y="112001"/>
                </a:lnTo>
                <a:lnTo>
                  <a:pt x="101986" y="111290"/>
                </a:lnTo>
                <a:lnTo>
                  <a:pt x="102641" y="109842"/>
                </a:lnTo>
                <a:lnTo>
                  <a:pt x="103383" y="108458"/>
                </a:lnTo>
                <a:lnTo>
                  <a:pt x="103764" y="106527"/>
                </a:lnTo>
                <a:lnTo>
                  <a:pt x="103764" y="101396"/>
                </a:lnTo>
                <a:lnTo>
                  <a:pt x="103383" y="99402"/>
                </a:lnTo>
                <a:lnTo>
                  <a:pt x="101859" y="96799"/>
                </a:lnTo>
                <a:lnTo>
                  <a:pt x="100843" y="96139"/>
                </a:lnTo>
                <a:lnTo>
                  <a:pt x="17404" y="96139"/>
                </a:lnTo>
                <a:lnTo>
                  <a:pt x="63886" y="16891"/>
                </a:lnTo>
                <a:lnTo>
                  <a:pt x="83190" y="16891"/>
                </a:lnTo>
                <a:lnTo>
                  <a:pt x="83190" y="3302"/>
                </a:lnTo>
                <a:lnTo>
                  <a:pt x="75189" y="381"/>
                </a:lnTo>
                <a:lnTo>
                  <a:pt x="73411" y="127"/>
                </a:lnTo>
                <a:lnTo>
                  <a:pt x="71125" y="0"/>
                </a:lnTo>
                <a:close/>
              </a:path>
              <a:path w="104139" h="146050">
                <a:moveTo>
                  <a:pt x="83190" y="16891"/>
                </a:moveTo>
                <a:lnTo>
                  <a:pt x="64013" y="16891"/>
                </a:lnTo>
                <a:lnTo>
                  <a:pt x="64013" y="96139"/>
                </a:lnTo>
                <a:lnTo>
                  <a:pt x="83190" y="96139"/>
                </a:lnTo>
                <a:lnTo>
                  <a:pt x="83190" y="16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41953" y="3817620"/>
            <a:ext cx="46990" cy="79375"/>
          </a:xfrm>
          <a:custGeom>
            <a:avLst/>
            <a:gdLst/>
            <a:ahLst/>
            <a:cxnLst/>
            <a:rect l="l" t="t" r="r" b="b"/>
            <a:pathLst>
              <a:path w="46989" h="79375">
                <a:moveTo>
                  <a:pt x="46482" y="0"/>
                </a:moveTo>
                <a:lnTo>
                  <a:pt x="0" y="79247"/>
                </a:lnTo>
                <a:lnTo>
                  <a:pt x="46609" y="79247"/>
                </a:lnTo>
                <a:lnTo>
                  <a:pt x="466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24427" y="3800728"/>
            <a:ext cx="104139" cy="146050"/>
          </a:xfrm>
          <a:custGeom>
            <a:avLst/>
            <a:gdLst/>
            <a:ahLst/>
            <a:cxnLst/>
            <a:rect l="l" t="t" r="r" b="b"/>
            <a:pathLst>
              <a:path w="104139" h="146050">
                <a:moveTo>
                  <a:pt x="68834" y="0"/>
                </a:moveTo>
                <a:lnTo>
                  <a:pt x="71247" y="0"/>
                </a:lnTo>
                <a:lnTo>
                  <a:pt x="73533" y="127"/>
                </a:lnTo>
                <a:lnTo>
                  <a:pt x="75311" y="381"/>
                </a:lnTo>
                <a:lnTo>
                  <a:pt x="77215" y="508"/>
                </a:lnTo>
                <a:lnTo>
                  <a:pt x="83312" y="3302"/>
                </a:lnTo>
                <a:lnTo>
                  <a:pt x="83312" y="3937"/>
                </a:lnTo>
                <a:lnTo>
                  <a:pt x="83312" y="96139"/>
                </a:lnTo>
                <a:lnTo>
                  <a:pt x="99695" y="96139"/>
                </a:lnTo>
                <a:lnTo>
                  <a:pt x="100964" y="96139"/>
                </a:lnTo>
                <a:lnTo>
                  <a:pt x="101981" y="96799"/>
                </a:lnTo>
                <a:lnTo>
                  <a:pt x="102743" y="98094"/>
                </a:lnTo>
                <a:lnTo>
                  <a:pt x="103505" y="99402"/>
                </a:lnTo>
                <a:lnTo>
                  <a:pt x="103886" y="101396"/>
                </a:lnTo>
                <a:lnTo>
                  <a:pt x="103886" y="104076"/>
                </a:lnTo>
                <a:lnTo>
                  <a:pt x="103886" y="106527"/>
                </a:lnTo>
                <a:lnTo>
                  <a:pt x="103505" y="108458"/>
                </a:lnTo>
                <a:lnTo>
                  <a:pt x="102743" y="109880"/>
                </a:lnTo>
                <a:lnTo>
                  <a:pt x="102108" y="111290"/>
                </a:lnTo>
                <a:lnTo>
                  <a:pt x="100964" y="112001"/>
                </a:lnTo>
                <a:lnTo>
                  <a:pt x="99695" y="112001"/>
                </a:lnTo>
                <a:lnTo>
                  <a:pt x="83312" y="112001"/>
                </a:lnTo>
                <a:lnTo>
                  <a:pt x="83312" y="142354"/>
                </a:lnTo>
                <a:lnTo>
                  <a:pt x="83312" y="142951"/>
                </a:lnTo>
                <a:lnTo>
                  <a:pt x="83185" y="143459"/>
                </a:lnTo>
                <a:lnTo>
                  <a:pt x="82931" y="143865"/>
                </a:lnTo>
                <a:lnTo>
                  <a:pt x="82550" y="144272"/>
                </a:lnTo>
                <a:lnTo>
                  <a:pt x="82042" y="144627"/>
                </a:lnTo>
                <a:lnTo>
                  <a:pt x="81280" y="144919"/>
                </a:lnTo>
                <a:lnTo>
                  <a:pt x="80518" y="145224"/>
                </a:lnTo>
                <a:lnTo>
                  <a:pt x="79501" y="145440"/>
                </a:lnTo>
                <a:lnTo>
                  <a:pt x="78359" y="145592"/>
                </a:lnTo>
                <a:lnTo>
                  <a:pt x="77088" y="145745"/>
                </a:lnTo>
                <a:lnTo>
                  <a:pt x="75564" y="145821"/>
                </a:lnTo>
                <a:lnTo>
                  <a:pt x="73533" y="145821"/>
                </a:lnTo>
                <a:lnTo>
                  <a:pt x="71755" y="145821"/>
                </a:lnTo>
                <a:lnTo>
                  <a:pt x="66039" y="144919"/>
                </a:lnTo>
                <a:lnTo>
                  <a:pt x="65277" y="144627"/>
                </a:lnTo>
                <a:lnTo>
                  <a:pt x="64897" y="144272"/>
                </a:lnTo>
                <a:lnTo>
                  <a:pt x="64515" y="143865"/>
                </a:lnTo>
                <a:lnTo>
                  <a:pt x="64262" y="143459"/>
                </a:lnTo>
                <a:lnTo>
                  <a:pt x="64135" y="142951"/>
                </a:lnTo>
                <a:lnTo>
                  <a:pt x="64135" y="142354"/>
                </a:lnTo>
                <a:lnTo>
                  <a:pt x="64135" y="112001"/>
                </a:lnTo>
                <a:lnTo>
                  <a:pt x="5080" y="112001"/>
                </a:lnTo>
                <a:lnTo>
                  <a:pt x="4190" y="112001"/>
                </a:lnTo>
                <a:lnTo>
                  <a:pt x="3428" y="111887"/>
                </a:lnTo>
                <a:lnTo>
                  <a:pt x="2921" y="111658"/>
                </a:lnTo>
                <a:lnTo>
                  <a:pt x="2286" y="111442"/>
                </a:lnTo>
                <a:lnTo>
                  <a:pt x="1777" y="111023"/>
                </a:lnTo>
                <a:lnTo>
                  <a:pt x="1270" y="110426"/>
                </a:lnTo>
                <a:lnTo>
                  <a:pt x="762" y="109842"/>
                </a:lnTo>
                <a:lnTo>
                  <a:pt x="508" y="108978"/>
                </a:lnTo>
                <a:lnTo>
                  <a:pt x="253" y="107861"/>
                </a:lnTo>
                <a:lnTo>
                  <a:pt x="126" y="106743"/>
                </a:lnTo>
                <a:lnTo>
                  <a:pt x="0" y="105295"/>
                </a:lnTo>
                <a:lnTo>
                  <a:pt x="0" y="103517"/>
                </a:lnTo>
                <a:lnTo>
                  <a:pt x="0" y="102095"/>
                </a:lnTo>
                <a:lnTo>
                  <a:pt x="0" y="100838"/>
                </a:lnTo>
                <a:lnTo>
                  <a:pt x="126" y="99720"/>
                </a:lnTo>
                <a:lnTo>
                  <a:pt x="126" y="98602"/>
                </a:lnTo>
                <a:lnTo>
                  <a:pt x="381" y="97574"/>
                </a:lnTo>
                <a:lnTo>
                  <a:pt x="508" y="96647"/>
                </a:lnTo>
                <a:lnTo>
                  <a:pt x="762" y="95719"/>
                </a:lnTo>
                <a:lnTo>
                  <a:pt x="1015" y="94818"/>
                </a:lnTo>
                <a:lnTo>
                  <a:pt x="1397" y="93967"/>
                </a:lnTo>
                <a:lnTo>
                  <a:pt x="1777" y="93116"/>
                </a:lnTo>
                <a:lnTo>
                  <a:pt x="2286" y="92202"/>
                </a:lnTo>
                <a:lnTo>
                  <a:pt x="2794" y="91236"/>
                </a:lnTo>
                <a:lnTo>
                  <a:pt x="54228" y="3556"/>
                </a:lnTo>
                <a:lnTo>
                  <a:pt x="62864" y="254"/>
                </a:lnTo>
                <a:lnTo>
                  <a:pt x="64515" y="127"/>
                </a:lnTo>
                <a:lnTo>
                  <a:pt x="66548" y="0"/>
                </a:lnTo>
                <a:lnTo>
                  <a:pt x="6883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Dum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MR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Job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43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23"/>
              </a:rPr>
              <a:t>ww</a:t>
            </a:r>
            <a:r>
              <a:rPr spc="-45" smtClean="0">
                <a:hlinkClick r:id="rId23"/>
              </a:rPr>
              <a:t>w</a:t>
            </a:r>
            <a:r>
              <a:rPr spc="-10" smtClean="0">
                <a:hlinkClick r:id="rId23"/>
              </a:rPr>
              <a:t>.</a:t>
            </a:r>
            <a:r>
              <a:rPr lang="en-IN" spc="-10" dirty="0" err="1" smtClean="0">
                <a:hlinkClick r:id="rId23"/>
              </a:rPr>
              <a:t>Hadoop</a:t>
            </a:r>
            <a:r>
              <a:rPr smtClean="0">
                <a:hlinkClick r:id="rId23"/>
              </a:rPr>
              <a:t>.</a:t>
            </a:r>
            <a:r>
              <a:rPr spc="-10" smtClean="0">
                <a:hlinkClick r:id="rId23"/>
              </a:rPr>
              <a:t>in/hadoop</a:t>
            </a:r>
            <a:endParaRPr spc="-10" dirty="0">
              <a:hlinkClick r:id="rId23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Que</a:t>
            </a:r>
            <a:r>
              <a:rPr spc="-50" dirty="0"/>
              <a:t>s</a:t>
            </a:r>
            <a:r>
              <a:rPr spc="-15" dirty="0"/>
              <a:t>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553717"/>
            <a:ext cx="3467861" cy="7688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633644"/>
            <a:ext cx="32270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put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 MR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wi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stor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FS: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TRUE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ALSE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44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-25" dirty="0"/>
              <a:t>s</a:t>
            </a:r>
            <a:r>
              <a:rPr spc="-45" dirty="0"/>
              <a:t>w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736598"/>
            <a:ext cx="5751576" cy="585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816524"/>
            <a:ext cx="546544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ahoma"/>
                <a:cs typeface="Tahoma"/>
              </a:rPr>
              <a:t>True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 st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dif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part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par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00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00,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par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00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on.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part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c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eate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basis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of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bl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ock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size.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45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Que</a:t>
            </a:r>
            <a:r>
              <a:rPr spc="-50" dirty="0"/>
              <a:t>s</a:t>
            </a:r>
            <a:r>
              <a:rPr spc="-15" dirty="0"/>
              <a:t>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553717"/>
            <a:ext cx="3497579" cy="7688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633644"/>
            <a:ext cx="325818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ru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sho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uld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be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rese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HDFS: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TRUE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ALSE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46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-25" dirty="0"/>
              <a:t>s</a:t>
            </a:r>
            <a:r>
              <a:rPr spc="-45" dirty="0"/>
              <a:t>w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736598"/>
            <a:ext cx="5442204" cy="585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816524"/>
            <a:ext cx="515302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Tahoma"/>
                <a:cs typeface="Tahoma"/>
              </a:rPr>
              <a:t>True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der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 p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ocess dat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pa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lel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it is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ecessar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it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pr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ese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HDF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wor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k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chunk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 data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pa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lel.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47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2997" y="4854110"/>
            <a:ext cx="166941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smtClean="0">
                <a:solidFill>
                  <a:srgbClr val="006FC0"/>
                </a:solidFill>
                <a:latin typeface="Tahoma"/>
                <a:cs typeface="Tahoma"/>
                <a:hlinkClick r:id="rId3"/>
              </a:rPr>
              <a:t>ww</a:t>
            </a:r>
            <a:r>
              <a:rPr sz="1200" spc="-45" smtClean="0">
                <a:solidFill>
                  <a:srgbClr val="006FC0"/>
                </a:solidFill>
                <a:latin typeface="Tahoma"/>
                <a:cs typeface="Tahoma"/>
                <a:hlinkClick r:id="rId3"/>
              </a:rPr>
              <a:t>w</a:t>
            </a:r>
            <a:r>
              <a:rPr sz="1200" spc="-10" smtClean="0">
                <a:solidFill>
                  <a:srgbClr val="006FC0"/>
                </a:solidFill>
                <a:latin typeface="Tahoma"/>
                <a:cs typeface="Tahoma"/>
                <a:hlinkClick r:id="rId3"/>
              </a:rPr>
              <a:t>.</a:t>
            </a:r>
            <a:r>
              <a:rPr lang="en-IN" sz="1200" spc="-10" dirty="0" err="1" smtClean="0">
                <a:solidFill>
                  <a:srgbClr val="006FC0"/>
                </a:solidFill>
                <a:latin typeface="Tahoma"/>
                <a:cs typeface="Tahoma"/>
                <a:hlinkClick r:id="rId3"/>
              </a:rPr>
              <a:t>Hadoop</a:t>
            </a:r>
            <a:r>
              <a:rPr sz="1200" smtClean="0">
                <a:solidFill>
                  <a:srgbClr val="006FC0"/>
                </a:solidFill>
                <a:latin typeface="Tahoma"/>
                <a:cs typeface="Tahoma"/>
                <a:hlinkClick r:id="rId3"/>
              </a:rPr>
              <a:t>.</a:t>
            </a:r>
            <a:r>
              <a:rPr sz="1200" spc="-10" smtClean="0">
                <a:solidFill>
                  <a:srgbClr val="006FC0"/>
                </a:solidFill>
                <a:latin typeface="Tahoma"/>
                <a:cs typeface="Tahoma"/>
                <a:hlinkClick r:id="rId3"/>
              </a:rPr>
              <a:t>in/hadoop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792" y="4854872"/>
            <a:ext cx="614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006FC0"/>
                </a:solidFill>
                <a:latin typeface="Tahoma"/>
                <a:cs typeface="Tahoma"/>
              </a:rPr>
              <a:t>Slid</a:t>
            </a:r>
            <a:r>
              <a:rPr sz="12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b="1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51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33775" y="2085975"/>
            <a:ext cx="1437640" cy="1403350"/>
          </a:xfrm>
          <a:custGeom>
            <a:avLst/>
            <a:gdLst/>
            <a:ahLst/>
            <a:cxnLst/>
            <a:rect l="l" t="t" r="r" b="b"/>
            <a:pathLst>
              <a:path w="1437639" h="1403350">
                <a:moveTo>
                  <a:pt x="718565" y="0"/>
                </a:moveTo>
                <a:lnTo>
                  <a:pt x="659629" y="2325"/>
                </a:lnTo>
                <a:lnTo>
                  <a:pt x="602005" y="9181"/>
                </a:lnTo>
                <a:lnTo>
                  <a:pt x="545879" y="20387"/>
                </a:lnTo>
                <a:lnTo>
                  <a:pt x="491435" y="35762"/>
                </a:lnTo>
                <a:lnTo>
                  <a:pt x="438858" y="55125"/>
                </a:lnTo>
                <a:lnTo>
                  <a:pt x="388333" y="78297"/>
                </a:lnTo>
                <a:lnTo>
                  <a:pt x="340046" y="105097"/>
                </a:lnTo>
                <a:lnTo>
                  <a:pt x="294180" y="135343"/>
                </a:lnTo>
                <a:lnTo>
                  <a:pt x="250921" y="168855"/>
                </a:lnTo>
                <a:lnTo>
                  <a:pt x="210454" y="205454"/>
                </a:lnTo>
                <a:lnTo>
                  <a:pt x="172964" y="244957"/>
                </a:lnTo>
                <a:lnTo>
                  <a:pt x="138635" y="287185"/>
                </a:lnTo>
                <a:lnTo>
                  <a:pt x="107652" y="331957"/>
                </a:lnTo>
                <a:lnTo>
                  <a:pt x="80200" y="379092"/>
                </a:lnTo>
                <a:lnTo>
                  <a:pt x="56465" y="428410"/>
                </a:lnTo>
                <a:lnTo>
                  <a:pt x="36630" y="479730"/>
                </a:lnTo>
                <a:lnTo>
                  <a:pt x="20882" y="532872"/>
                </a:lnTo>
                <a:lnTo>
                  <a:pt x="9404" y="587655"/>
                </a:lnTo>
                <a:lnTo>
                  <a:pt x="2381" y="643898"/>
                </a:lnTo>
                <a:lnTo>
                  <a:pt x="0" y="701420"/>
                </a:lnTo>
                <a:lnTo>
                  <a:pt x="2381" y="758943"/>
                </a:lnTo>
                <a:lnTo>
                  <a:pt x="9404" y="815186"/>
                </a:lnTo>
                <a:lnTo>
                  <a:pt x="20882" y="869969"/>
                </a:lnTo>
                <a:lnTo>
                  <a:pt x="36630" y="923111"/>
                </a:lnTo>
                <a:lnTo>
                  <a:pt x="56465" y="974431"/>
                </a:lnTo>
                <a:lnTo>
                  <a:pt x="80200" y="1023749"/>
                </a:lnTo>
                <a:lnTo>
                  <a:pt x="107652" y="1070884"/>
                </a:lnTo>
                <a:lnTo>
                  <a:pt x="138635" y="1115656"/>
                </a:lnTo>
                <a:lnTo>
                  <a:pt x="172964" y="1157884"/>
                </a:lnTo>
                <a:lnTo>
                  <a:pt x="210454" y="1197387"/>
                </a:lnTo>
                <a:lnTo>
                  <a:pt x="250921" y="1233986"/>
                </a:lnTo>
                <a:lnTo>
                  <a:pt x="294180" y="1267498"/>
                </a:lnTo>
                <a:lnTo>
                  <a:pt x="340046" y="1297744"/>
                </a:lnTo>
                <a:lnTo>
                  <a:pt x="388333" y="1324544"/>
                </a:lnTo>
                <a:lnTo>
                  <a:pt x="438858" y="1347716"/>
                </a:lnTo>
                <a:lnTo>
                  <a:pt x="491435" y="1367079"/>
                </a:lnTo>
                <a:lnTo>
                  <a:pt x="545879" y="1382454"/>
                </a:lnTo>
                <a:lnTo>
                  <a:pt x="602005" y="1393660"/>
                </a:lnTo>
                <a:lnTo>
                  <a:pt x="659629" y="1400516"/>
                </a:lnTo>
                <a:lnTo>
                  <a:pt x="718565" y="1402842"/>
                </a:lnTo>
                <a:lnTo>
                  <a:pt x="777502" y="1400516"/>
                </a:lnTo>
                <a:lnTo>
                  <a:pt x="835126" y="1393660"/>
                </a:lnTo>
                <a:lnTo>
                  <a:pt x="891252" y="1382454"/>
                </a:lnTo>
                <a:lnTo>
                  <a:pt x="945696" y="1367079"/>
                </a:lnTo>
                <a:lnTo>
                  <a:pt x="998273" y="1347716"/>
                </a:lnTo>
                <a:lnTo>
                  <a:pt x="1048798" y="1324544"/>
                </a:lnTo>
                <a:lnTo>
                  <a:pt x="1097085" y="1297744"/>
                </a:lnTo>
                <a:lnTo>
                  <a:pt x="1142951" y="1267498"/>
                </a:lnTo>
                <a:lnTo>
                  <a:pt x="1186210" y="1233986"/>
                </a:lnTo>
                <a:lnTo>
                  <a:pt x="1226677" y="1197387"/>
                </a:lnTo>
                <a:lnTo>
                  <a:pt x="1264167" y="1157884"/>
                </a:lnTo>
                <a:lnTo>
                  <a:pt x="1298496" y="1115656"/>
                </a:lnTo>
                <a:lnTo>
                  <a:pt x="1329479" y="1070884"/>
                </a:lnTo>
                <a:lnTo>
                  <a:pt x="1356931" y="1023749"/>
                </a:lnTo>
                <a:lnTo>
                  <a:pt x="1380666" y="974431"/>
                </a:lnTo>
                <a:lnTo>
                  <a:pt x="1400501" y="923111"/>
                </a:lnTo>
                <a:lnTo>
                  <a:pt x="1416249" y="869969"/>
                </a:lnTo>
                <a:lnTo>
                  <a:pt x="1427727" y="815186"/>
                </a:lnTo>
                <a:lnTo>
                  <a:pt x="1434750" y="758943"/>
                </a:lnTo>
                <a:lnTo>
                  <a:pt x="1437132" y="701420"/>
                </a:lnTo>
                <a:lnTo>
                  <a:pt x="1434750" y="643898"/>
                </a:lnTo>
                <a:lnTo>
                  <a:pt x="1427727" y="587655"/>
                </a:lnTo>
                <a:lnTo>
                  <a:pt x="1416249" y="532872"/>
                </a:lnTo>
                <a:lnTo>
                  <a:pt x="1400501" y="479730"/>
                </a:lnTo>
                <a:lnTo>
                  <a:pt x="1380666" y="428410"/>
                </a:lnTo>
                <a:lnTo>
                  <a:pt x="1356931" y="379092"/>
                </a:lnTo>
                <a:lnTo>
                  <a:pt x="1329479" y="331957"/>
                </a:lnTo>
                <a:lnTo>
                  <a:pt x="1298496" y="287185"/>
                </a:lnTo>
                <a:lnTo>
                  <a:pt x="1264167" y="244957"/>
                </a:lnTo>
                <a:lnTo>
                  <a:pt x="1226677" y="205454"/>
                </a:lnTo>
                <a:lnTo>
                  <a:pt x="1186210" y="168855"/>
                </a:lnTo>
                <a:lnTo>
                  <a:pt x="1142951" y="135343"/>
                </a:lnTo>
                <a:lnTo>
                  <a:pt x="1097085" y="105097"/>
                </a:lnTo>
                <a:lnTo>
                  <a:pt x="1048798" y="78297"/>
                </a:lnTo>
                <a:lnTo>
                  <a:pt x="998273" y="55125"/>
                </a:lnTo>
                <a:lnTo>
                  <a:pt x="945696" y="35762"/>
                </a:lnTo>
                <a:lnTo>
                  <a:pt x="891252" y="20387"/>
                </a:lnTo>
                <a:lnTo>
                  <a:pt x="835126" y="9181"/>
                </a:lnTo>
                <a:lnTo>
                  <a:pt x="777502" y="2325"/>
                </a:lnTo>
                <a:lnTo>
                  <a:pt x="7185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3775" y="2085975"/>
            <a:ext cx="1437640" cy="1403350"/>
          </a:xfrm>
          <a:custGeom>
            <a:avLst/>
            <a:gdLst/>
            <a:ahLst/>
            <a:cxnLst/>
            <a:rect l="l" t="t" r="r" b="b"/>
            <a:pathLst>
              <a:path w="1437639" h="1403350">
                <a:moveTo>
                  <a:pt x="0" y="701420"/>
                </a:moveTo>
                <a:lnTo>
                  <a:pt x="2381" y="643898"/>
                </a:lnTo>
                <a:lnTo>
                  <a:pt x="9404" y="587655"/>
                </a:lnTo>
                <a:lnTo>
                  <a:pt x="20882" y="532872"/>
                </a:lnTo>
                <a:lnTo>
                  <a:pt x="36630" y="479730"/>
                </a:lnTo>
                <a:lnTo>
                  <a:pt x="56465" y="428410"/>
                </a:lnTo>
                <a:lnTo>
                  <a:pt x="80200" y="379092"/>
                </a:lnTo>
                <a:lnTo>
                  <a:pt x="107652" y="331957"/>
                </a:lnTo>
                <a:lnTo>
                  <a:pt x="138635" y="287185"/>
                </a:lnTo>
                <a:lnTo>
                  <a:pt x="172964" y="244957"/>
                </a:lnTo>
                <a:lnTo>
                  <a:pt x="210454" y="205454"/>
                </a:lnTo>
                <a:lnTo>
                  <a:pt x="250921" y="168855"/>
                </a:lnTo>
                <a:lnTo>
                  <a:pt x="294180" y="135343"/>
                </a:lnTo>
                <a:lnTo>
                  <a:pt x="340046" y="105097"/>
                </a:lnTo>
                <a:lnTo>
                  <a:pt x="388333" y="78297"/>
                </a:lnTo>
                <a:lnTo>
                  <a:pt x="438858" y="55125"/>
                </a:lnTo>
                <a:lnTo>
                  <a:pt x="491435" y="35762"/>
                </a:lnTo>
                <a:lnTo>
                  <a:pt x="545879" y="20387"/>
                </a:lnTo>
                <a:lnTo>
                  <a:pt x="602005" y="9181"/>
                </a:lnTo>
                <a:lnTo>
                  <a:pt x="659629" y="2325"/>
                </a:lnTo>
                <a:lnTo>
                  <a:pt x="718565" y="0"/>
                </a:lnTo>
                <a:lnTo>
                  <a:pt x="777502" y="2325"/>
                </a:lnTo>
                <a:lnTo>
                  <a:pt x="835126" y="9181"/>
                </a:lnTo>
                <a:lnTo>
                  <a:pt x="891252" y="20387"/>
                </a:lnTo>
                <a:lnTo>
                  <a:pt x="945696" y="35762"/>
                </a:lnTo>
                <a:lnTo>
                  <a:pt x="998273" y="55125"/>
                </a:lnTo>
                <a:lnTo>
                  <a:pt x="1048798" y="78297"/>
                </a:lnTo>
                <a:lnTo>
                  <a:pt x="1097085" y="105097"/>
                </a:lnTo>
                <a:lnTo>
                  <a:pt x="1142951" y="135343"/>
                </a:lnTo>
                <a:lnTo>
                  <a:pt x="1186210" y="168855"/>
                </a:lnTo>
                <a:lnTo>
                  <a:pt x="1226677" y="205454"/>
                </a:lnTo>
                <a:lnTo>
                  <a:pt x="1264167" y="244957"/>
                </a:lnTo>
                <a:lnTo>
                  <a:pt x="1298496" y="287185"/>
                </a:lnTo>
                <a:lnTo>
                  <a:pt x="1329479" y="331957"/>
                </a:lnTo>
                <a:lnTo>
                  <a:pt x="1356931" y="379092"/>
                </a:lnTo>
                <a:lnTo>
                  <a:pt x="1380666" y="428410"/>
                </a:lnTo>
                <a:lnTo>
                  <a:pt x="1400501" y="479730"/>
                </a:lnTo>
                <a:lnTo>
                  <a:pt x="1416249" y="532872"/>
                </a:lnTo>
                <a:lnTo>
                  <a:pt x="1427727" y="587655"/>
                </a:lnTo>
                <a:lnTo>
                  <a:pt x="1434750" y="643898"/>
                </a:lnTo>
                <a:lnTo>
                  <a:pt x="1437132" y="701420"/>
                </a:lnTo>
                <a:lnTo>
                  <a:pt x="1434750" y="758943"/>
                </a:lnTo>
                <a:lnTo>
                  <a:pt x="1427727" y="815186"/>
                </a:lnTo>
                <a:lnTo>
                  <a:pt x="1416249" y="869969"/>
                </a:lnTo>
                <a:lnTo>
                  <a:pt x="1400501" y="923111"/>
                </a:lnTo>
                <a:lnTo>
                  <a:pt x="1380666" y="974431"/>
                </a:lnTo>
                <a:lnTo>
                  <a:pt x="1356931" y="1023749"/>
                </a:lnTo>
                <a:lnTo>
                  <a:pt x="1329479" y="1070884"/>
                </a:lnTo>
                <a:lnTo>
                  <a:pt x="1298496" y="1115656"/>
                </a:lnTo>
                <a:lnTo>
                  <a:pt x="1264167" y="1157884"/>
                </a:lnTo>
                <a:lnTo>
                  <a:pt x="1226677" y="1197387"/>
                </a:lnTo>
                <a:lnTo>
                  <a:pt x="1186210" y="1233986"/>
                </a:lnTo>
                <a:lnTo>
                  <a:pt x="1142951" y="1267498"/>
                </a:lnTo>
                <a:lnTo>
                  <a:pt x="1097085" y="1297744"/>
                </a:lnTo>
                <a:lnTo>
                  <a:pt x="1048798" y="1324544"/>
                </a:lnTo>
                <a:lnTo>
                  <a:pt x="998273" y="1347716"/>
                </a:lnTo>
                <a:lnTo>
                  <a:pt x="945696" y="1367079"/>
                </a:lnTo>
                <a:lnTo>
                  <a:pt x="891252" y="1382454"/>
                </a:lnTo>
                <a:lnTo>
                  <a:pt x="835126" y="1393660"/>
                </a:lnTo>
                <a:lnTo>
                  <a:pt x="777502" y="1400516"/>
                </a:lnTo>
                <a:lnTo>
                  <a:pt x="718565" y="1402842"/>
                </a:lnTo>
                <a:lnTo>
                  <a:pt x="659629" y="1400516"/>
                </a:lnTo>
                <a:lnTo>
                  <a:pt x="602005" y="1393660"/>
                </a:lnTo>
                <a:lnTo>
                  <a:pt x="545879" y="1382454"/>
                </a:lnTo>
                <a:lnTo>
                  <a:pt x="491435" y="1367079"/>
                </a:lnTo>
                <a:lnTo>
                  <a:pt x="438858" y="1347716"/>
                </a:lnTo>
                <a:lnTo>
                  <a:pt x="388333" y="1324544"/>
                </a:lnTo>
                <a:lnTo>
                  <a:pt x="340046" y="1297744"/>
                </a:lnTo>
                <a:lnTo>
                  <a:pt x="294180" y="1267498"/>
                </a:lnTo>
                <a:lnTo>
                  <a:pt x="250921" y="1233986"/>
                </a:lnTo>
                <a:lnTo>
                  <a:pt x="210454" y="1197387"/>
                </a:lnTo>
                <a:lnTo>
                  <a:pt x="172964" y="1157884"/>
                </a:lnTo>
                <a:lnTo>
                  <a:pt x="138635" y="1115656"/>
                </a:lnTo>
                <a:lnTo>
                  <a:pt x="107652" y="1070884"/>
                </a:lnTo>
                <a:lnTo>
                  <a:pt x="80200" y="1023749"/>
                </a:lnTo>
                <a:lnTo>
                  <a:pt x="56465" y="974431"/>
                </a:lnTo>
                <a:lnTo>
                  <a:pt x="36630" y="923111"/>
                </a:lnTo>
                <a:lnTo>
                  <a:pt x="20882" y="869969"/>
                </a:lnTo>
                <a:lnTo>
                  <a:pt x="9404" y="815186"/>
                </a:lnTo>
                <a:lnTo>
                  <a:pt x="2381" y="758943"/>
                </a:lnTo>
                <a:lnTo>
                  <a:pt x="0" y="701420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2735" y="2171700"/>
            <a:ext cx="1299210" cy="1270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8836" y="2197989"/>
            <a:ext cx="1207008" cy="1178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48836" y="2197989"/>
            <a:ext cx="1207135" cy="1178560"/>
          </a:xfrm>
          <a:custGeom>
            <a:avLst/>
            <a:gdLst/>
            <a:ahLst/>
            <a:cxnLst/>
            <a:rect l="l" t="t" r="r" b="b"/>
            <a:pathLst>
              <a:path w="1207135" h="1178560">
                <a:moveTo>
                  <a:pt x="0" y="589026"/>
                </a:moveTo>
                <a:lnTo>
                  <a:pt x="2001" y="540725"/>
                </a:lnTo>
                <a:lnTo>
                  <a:pt x="7900" y="493498"/>
                </a:lnTo>
                <a:lnTo>
                  <a:pt x="17542" y="447496"/>
                </a:lnTo>
                <a:lnTo>
                  <a:pt x="30772" y="402872"/>
                </a:lnTo>
                <a:lnTo>
                  <a:pt x="47434" y="359777"/>
                </a:lnTo>
                <a:lnTo>
                  <a:pt x="67372" y="318362"/>
                </a:lnTo>
                <a:lnTo>
                  <a:pt x="90432" y="278780"/>
                </a:lnTo>
                <a:lnTo>
                  <a:pt x="116457" y="241182"/>
                </a:lnTo>
                <a:lnTo>
                  <a:pt x="145293" y="205719"/>
                </a:lnTo>
                <a:lnTo>
                  <a:pt x="176784" y="172545"/>
                </a:lnTo>
                <a:lnTo>
                  <a:pt x="210773" y="141810"/>
                </a:lnTo>
                <a:lnTo>
                  <a:pt x="247107" y="113666"/>
                </a:lnTo>
                <a:lnTo>
                  <a:pt x="285629" y="88264"/>
                </a:lnTo>
                <a:lnTo>
                  <a:pt x="326184" y="65757"/>
                </a:lnTo>
                <a:lnTo>
                  <a:pt x="368617" y="46297"/>
                </a:lnTo>
                <a:lnTo>
                  <a:pt x="412772" y="30034"/>
                </a:lnTo>
                <a:lnTo>
                  <a:pt x="458493" y="17122"/>
                </a:lnTo>
                <a:lnTo>
                  <a:pt x="505626" y="7711"/>
                </a:lnTo>
                <a:lnTo>
                  <a:pt x="554015" y="1953"/>
                </a:lnTo>
                <a:lnTo>
                  <a:pt x="603503" y="0"/>
                </a:lnTo>
                <a:lnTo>
                  <a:pt x="652992" y="1953"/>
                </a:lnTo>
                <a:lnTo>
                  <a:pt x="701381" y="7711"/>
                </a:lnTo>
                <a:lnTo>
                  <a:pt x="748514" y="17122"/>
                </a:lnTo>
                <a:lnTo>
                  <a:pt x="794235" y="30034"/>
                </a:lnTo>
                <a:lnTo>
                  <a:pt x="838390" y="46297"/>
                </a:lnTo>
                <a:lnTo>
                  <a:pt x="880823" y="65757"/>
                </a:lnTo>
                <a:lnTo>
                  <a:pt x="921378" y="88264"/>
                </a:lnTo>
                <a:lnTo>
                  <a:pt x="959900" y="113666"/>
                </a:lnTo>
                <a:lnTo>
                  <a:pt x="996234" y="141810"/>
                </a:lnTo>
                <a:lnTo>
                  <a:pt x="1030224" y="172545"/>
                </a:lnTo>
                <a:lnTo>
                  <a:pt x="1061714" y="205719"/>
                </a:lnTo>
                <a:lnTo>
                  <a:pt x="1090550" y="241182"/>
                </a:lnTo>
                <a:lnTo>
                  <a:pt x="1116575" y="278780"/>
                </a:lnTo>
                <a:lnTo>
                  <a:pt x="1139635" y="318362"/>
                </a:lnTo>
                <a:lnTo>
                  <a:pt x="1159573" y="359777"/>
                </a:lnTo>
                <a:lnTo>
                  <a:pt x="1176235" y="402872"/>
                </a:lnTo>
                <a:lnTo>
                  <a:pt x="1189465" y="447496"/>
                </a:lnTo>
                <a:lnTo>
                  <a:pt x="1199107" y="493498"/>
                </a:lnTo>
                <a:lnTo>
                  <a:pt x="1205006" y="540725"/>
                </a:lnTo>
                <a:lnTo>
                  <a:pt x="1207008" y="589026"/>
                </a:lnTo>
                <a:lnTo>
                  <a:pt x="1205006" y="637326"/>
                </a:lnTo>
                <a:lnTo>
                  <a:pt x="1199107" y="684553"/>
                </a:lnTo>
                <a:lnTo>
                  <a:pt x="1189465" y="730555"/>
                </a:lnTo>
                <a:lnTo>
                  <a:pt x="1176235" y="775179"/>
                </a:lnTo>
                <a:lnTo>
                  <a:pt x="1159573" y="818274"/>
                </a:lnTo>
                <a:lnTo>
                  <a:pt x="1139635" y="859689"/>
                </a:lnTo>
                <a:lnTo>
                  <a:pt x="1116575" y="899271"/>
                </a:lnTo>
                <a:lnTo>
                  <a:pt x="1090550" y="936869"/>
                </a:lnTo>
                <a:lnTo>
                  <a:pt x="1061714" y="972332"/>
                </a:lnTo>
                <a:lnTo>
                  <a:pt x="1030224" y="1005506"/>
                </a:lnTo>
                <a:lnTo>
                  <a:pt x="996234" y="1036241"/>
                </a:lnTo>
                <a:lnTo>
                  <a:pt x="959900" y="1064385"/>
                </a:lnTo>
                <a:lnTo>
                  <a:pt x="921378" y="1089787"/>
                </a:lnTo>
                <a:lnTo>
                  <a:pt x="880823" y="1112294"/>
                </a:lnTo>
                <a:lnTo>
                  <a:pt x="838390" y="1131754"/>
                </a:lnTo>
                <a:lnTo>
                  <a:pt x="794235" y="1148017"/>
                </a:lnTo>
                <a:lnTo>
                  <a:pt x="748514" y="1160929"/>
                </a:lnTo>
                <a:lnTo>
                  <a:pt x="701381" y="1170340"/>
                </a:lnTo>
                <a:lnTo>
                  <a:pt x="652992" y="1176098"/>
                </a:lnTo>
                <a:lnTo>
                  <a:pt x="603503" y="1178052"/>
                </a:lnTo>
                <a:lnTo>
                  <a:pt x="554015" y="1176098"/>
                </a:lnTo>
                <a:lnTo>
                  <a:pt x="505626" y="1170340"/>
                </a:lnTo>
                <a:lnTo>
                  <a:pt x="458493" y="1160929"/>
                </a:lnTo>
                <a:lnTo>
                  <a:pt x="412772" y="1148017"/>
                </a:lnTo>
                <a:lnTo>
                  <a:pt x="368617" y="1131754"/>
                </a:lnTo>
                <a:lnTo>
                  <a:pt x="326184" y="1112294"/>
                </a:lnTo>
                <a:lnTo>
                  <a:pt x="285629" y="1089787"/>
                </a:lnTo>
                <a:lnTo>
                  <a:pt x="247107" y="1064385"/>
                </a:lnTo>
                <a:lnTo>
                  <a:pt x="210773" y="1036241"/>
                </a:lnTo>
                <a:lnTo>
                  <a:pt x="176783" y="1005506"/>
                </a:lnTo>
                <a:lnTo>
                  <a:pt x="145293" y="972332"/>
                </a:lnTo>
                <a:lnTo>
                  <a:pt x="116457" y="936869"/>
                </a:lnTo>
                <a:lnTo>
                  <a:pt x="90432" y="899271"/>
                </a:lnTo>
                <a:lnTo>
                  <a:pt x="67372" y="859689"/>
                </a:lnTo>
                <a:lnTo>
                  <a:pt x="47434" y="818274"/>
                </a:lnTo>
                <a:lnTo>
                  <a:pt x="30772" y="775179"/>
                </a:lnTo>
                <a:lnTo>
                  <a:pt x="17542" y="730555"/>
                </a:lnTo>
                <a:lnTo>
                  <a:pt x="7900" y="684553"/>
                </a:lnTo>
                <a:lnTo>
                  <a:pt x="2001" y="637326"/>
                </a:lnTo>
                <a:lnTo>
                  <a:pt x="0" y="589026"/>
                </a:lnTo>
                <a:close/>
              </a:path>
            </a:pathLst>
          </a:custGeom>
          <a:ln w="9905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0522" y="3002279"/>
            <a:ext cx="1020318" cy="7970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2152" y="3572255"/>
            <a:ext cx="1571244" cy="666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25979" y="3287267"/>
            <a:ext cx="1693925" cy="591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0143" y="3319145"/>
            <a:ext cx="1591310" cy="486409"/>
          </a:xfrm>
          <a:custGeom>
            <a:avLst/>
            <a:gdLst/>
            <a:ahLst/>
            <a:cxnLst/>
            <a:rect l="l" t="t" r="r" b="b"/>
            <a:pathLst>
              <a:path w="1591310" h="486410">
                <a:moveTo>
                  <a:pt x="1591121" y="0"/>
                </a:moveTo>
                <a:lnTo>
                  <a:pt x="1542477" y="32929"/>
                </a:lnTo>
                <a:lnTo>
                  <a:pt x="1490375" y="65646"/>
                </a:lnTo>
                <a:lnTo>
                  <a:pt x="1435138" y="98027"/>
                </a:lnTo>
                <a:lnTo>
                  <a:pt x="1377090" y="129950"/>
                </a:lnTo>
                <a:lnTo>
                  <a:pt x="1316557" y="161291"/>
                </a:lnTo>
                <a:lnTo>
                  <a:pt x="1253862" y="191929"/>
                </a:lnTo>
                <a:lnTo>
                  <a:pt x="1189329" y="221738"/>
                </a:lnTo>
                <a:lnTo>
                  <a:pt x="1123283" y="250598"/>
                </a:lnTo>
                <a:lnTo>
                  <a:pt x="1056049" y="278384"/>
                </a:lnTo>
                <a:lnTo>
                  <a:pt x="987950" y="304974"/>
                </a:lnTo>
                <a:lnTo>
                  <a:pt x="919311" y="330245"/>
                </a:lnTo>
                <a:lnTo>
                  <a:pt x="850457" y="354073"/>
                </a:lnTo>
                <a:lnTo>
                  <a:pt x="781711" y="376337"/>
                </a:lnTo>
                <a:lnTo>
                  <a:pt x="713398" y="396912"/>
                </a:lnTo>
                <a:lnTo>
                  <a:pt x="645842" y="415676"/>
                </a:lnTo>
                <a:lnTo>
                  <a:pt x="579368" y="432507"/>
                </a:lnTo>
                <a:lnTo>
                  <a:pt x="514299" y="447280"/>
                </a:lnTo>
                <a:lnTo>
                  <a:pt x="450961" y="459873"/>
                </a:lnTo>
                <a:lnTo>
                  <a:pt x="389678" y="470163"/>
                </a:lnTo>
                <a:lnTo>
                  <a:pt x="330773" y="478027"/>
                </a:lnTo>
                <a:lnTo>
                  <a:pt x="268988" y="483676"/>
                </a:lnTo>
                <a:lnTo>
                  <a:pt x="213010" y="485877"/>
                </a:lnTo>
                <a:lnTo>
                  <a:pt x="187267" y="485703"/>
                </a:lnTo>
                <a:lnTo>
                  <a:pt x="140404" y="482842"/>
                </a:lnTo>
                <a:lnTo>
                  <a:pt x="99887" y="476678"/>
                </a:lnTo>
                <a:lnTo>
                  <a:pt x="51479" y="461367"/>
                </a:lnTo>
                <a:lnTo>
                  <a:pt x="18555" y="438951"/>
                </a:lnTo>
                <a:lnTo>
                  <a:pt x="0" y="398349"/>
                </a:lnTo>
                <a:lnTo>
                  <a:pt x="65" y="386333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4691" y="3198876"/>
            <a:ext cx="2763773" cy="5661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21173" y="3231769"/>
            <a:ext cx="2461260" cy="459740"/>
          </a:xfrm>
          <a:custGeom>
            <a:avLst/>
            <a:gdLst/>
            <a:ahLst/>
            <a:cxnLst/>
            <a:rect l="l" t="t" r="r" b="b"/>
            <a:pathLst>
              <a:path w="2461259" h="459739">
                <a:moveTo>
                  <a:pt x="2245232" y="50292"/>
                </a:moveTo>
                <a:lnTo>
                  <a:pt x="2303304" y="89575"/>
                </a:lnTo>
                <a:lnTo>
                  <a:pt x="2352095" y="127462"/>
                </a:lnTo>
                <a:lnTo>
                  <a:pt x="2391727" y="163848"/>
                </a:lnTo>
                <a:lnTo>
                  <a:pt x="2422319" y="198631"/>
                </a:lnTo>
                <a:lnTo>
                  <a:pt x="2443991" y="231705"/>
                </a:lnTo>
                <a:lnTo>
                  <a:pt x="2461055" y="292317"/>
                </a:lnTo>
                <a:lnTo>
                  <a:pt x="2456686" y="319647"/>
                </a:lnTo>
                <a:lnTo>
                  <a:pt x="2422747" y="367839"/>
                </a:lnTo>
                <a:lnTo>
                  <a:pt x="2356003" y="406715"/>
                </a:lnTo>
                <a:lnTo>
                  <a:pt x="2310629" y="422402"/>
                </a:lnTo>
                <a:lnTo>
                  <a:pt x="2257414" y="435448"/>
                </a:lnTo>
                <a:lnTo>
                  <a:pt x="2196476" y="445752"/>
                </a:lnTo>
                <a:lnTo>
                  <a:pt x="2127937" y="453209"/>
                </a:lnTo>
                <a:lnTo>
                  <a:pt x="2051916" y="457716"/>
                </a:lnTo>
                <a:lnTo>
                  <a:pt x="1968533" y="459169"/>
                </a:lnTo>
                <a:lnTo>
                  <a:pt x="1877907" y="457465"/>
                </a:lnTo>
                <a:lnTo>
                  <a:pt x="1780158" y="452500"/>
                </a:lnTo>
                <a:lnTo>
                  <a:pt x="1693434" y="445803"/>
                </a:lnTo>
                <a:lnTo>
                  <a:pt x="1604511" y="436930"/>
                </a:lnTo>
                <a:lnTo>
                  <a:pt x="1513714" y="425963"/>
                </a:lnTo>
                <a:lnTo>
                  <a:pt x="1421371" y="412987"/>
                </a:lnTo>
                <a:lnTo>
                  <a:pt x="1327808" y="398085"/>
                </a:lnTo>
                <a:lnTo>
                  <a:pt x="1233352" y="381340"/>
                </a:lnTo>
                <a:lnTo>
                  <a:pt x="1138329" y="362834"/>
                </a:lnTo>
                <a:lnTo>
                  <a:pt x="1043065" y="342653"/>
                </a:lnTo>
                <a:lnTo>
                  <a:pt x="947887" y="320877"/>
                </a:lnTo>
                <a:lnTo>
                  <a:pt x="853122" y="297592"/>
                </a:lnTo>
                <a:lnTo>
                  <a:pt x="759096" y="272880"/>
                </a:lnTo>
                <a:lnTo>
                  <a:pt x="666136" y="246825"/>
                </a:lnTo>
                <a:lnTo>
                  <a:pt x="574568" y="219508"/>
                </a:lnTo>
                <a:lnTo>
                  <a:pt x="484718" y="191015"/>
                </a:lnTo>
                <a:lnTo>
                  <a:pt x="396914" y="161428"/>
                </a:lnTo>
                <a:lnTo>
                  <a:pt x="311482" y="130831"/>
                </a:lnTo>
                <a:lnTo>
                  <a:pt x="228748" y="99306"/>
                </a:lnTo>
                <a:lnTo>
                  <a:pt x="149038" y="66937"/>
                </a:lnTo>
                <a:lnTo>
                  <a:pt x="72680" y="33807"/>
                </a:lnTo>
                <a:lnTo>
                  <a:pt x="0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1779" y="1835657"/>
            <a:ext cx="525780" cy="7429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19294" y="1864614"/>
            <a:ext cx="834389" cy="7871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71644" y="1610867"/>
            <a:ext cx="1251965" cy="9220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7498" y="1645067"/>
            <a:ext cx="1082040" cy="824230"/>
          </a:xfrm>
          <a:custGeom>
            <a:avLst/>
            <a:gdLst/>
            <a:ahLst/>
            <a:cxnLst/>
            <a:rect l="l" t="t" r="r" b="b"/>
            <a:pathLst>
              <a:path w="1082039" h="824230">
                <a:moveTo>
                  <a:pt x="20670" y="824193"/>
                </a:moveTo>
                <a:lnTo>
                  <a:pt x="10175" y="769558"/>
                </a:lnTo>
                <a:lnTo>
                  <a:pt x="3317" y="715176"/>
                </a:lnTo>
                <a:lnTo>
                  <a:pt x="0" y="661256"/>
                </a:lnTo>
                <a:lnTo>
                  <a:pt x="127" y="608004"/>
                </a:lnTo>
                <a:lnTo>
                  <a:pt x="3604" y="555628"/>
                </a:lnTo>
                <a:lnTo>
                  <a:pt x="10335" y="504336"/>
                </a:lnTo>
                <a:lnTo>
                  <a:pt x="20223" y="454336"/>
                </a:lnTo>
                <a:lnTo>
                  <a:pt x="33174" y="405835"/>
                </a:lnTo>
                <a:lnTo>
                  <a:pt x="49092" y="359041"/>
                </a:lnTo>
                <a:lnTo>
                  <a:pt x="67882" y="314161"/>
                </a:lnTo>
                <a:lnTo>
                  <a:pt x="89447" y="271404"/>
                </a:lnTo>
                <a:lnTo>
                  <a:pt x="113691" y="230976"/>
                </a:lnTo>
                <a:lnTo>
                  <a:pt x="140521" y="193086"/>
                </a:lnTo>
                <a:lnTo>
                  <a:pt x="169838" y="157941"/>
                </a:lnTo>
                <a:lnTo>
                  <a:pt x="201549" y="125749"/>
                </a:lnTo>
                <a:lnTo>
                  <a:pt x="235558" y="96717"/>
                </a:lnTo>
                <a:lnTo>
                  <a:pt x="271768" y="71053"/>
                </a:lnTo>
                <a:lnTo>
                  <a:pt x="310084" y="48965"/>
                </a:lnTo>
                <a:lnTo>
                  <a:pt x="350411" y="30660"/>
                </a:lnTo>
                <a:lnTo>
                  <a:pt x="392653" y="16346"/>
                </a:lnTo>
                <a:lnTo>
                  <a:pt x="435864" y="6408"/>
                </a:lnTo>
                <a:lnTo>
                  <a:pt x="479089" y="1003"/>
                </a:lnTo>
                <a:lnTo>
                  <a:pt x="522153" y="0"/>
                </a:lnTo>
                <a:lnTo>
                  <a:pt x="564884" y="3266"/>
                </a:lnTo>
                <a:lnTo>
                  <a:pt x="607110" y="10671"/>
                </a:lnTo>
                <a:lnTo>
                  <a:pt x="648658" y="22082"/>
                </a:lnTo>
                <a:lnTo>
                  <a:pt x="689356" y="37367"/>
                </a:lnTo>
                <a:lnTo>
                  <a:pt x="729032" y="56395"/>
                </a:lnTo>
                <a:lnTo>
                  <a:pt x="767512" y="79033"/>
                </a:lnTo>
                <a:lnTo>
                  <a:pt x="804625" y="105151"/>
                </a:lnTo>
                <a:lnTo>
                  <a:pt x="840197" y="134615"/>
                </a:lnTo>
                <a:lnTo>
                  <a:pt x="874057" y="167295"/>
                </a:lnTo>
                <a:lnTo>
                  <a:pt x="906031" y="203059"/>
                </a:lnTo>
                <a:lnTo>
                  <a:pt x="935948" y="241773"/>
                </a:lnTo>
                <a:lnTo>
                  <a:pt x="963635" y="283308"/>
                </a:lnTo>
                <a:lnTo>
                  <a:pt x="988919" y="327531"/>
                </a:lnTo>
                <a:lnTo>
                  <a:pt x="1011627" y="374309"/>
                </a:lnTo>
                <a:lnTo>
                  <a:pt x="1031588" y="423512"/>
                </a:lnTo>
                <a:lnTo>
                  <a:pt x="1048629" y="475008"/>
                </a:lnTo>
                <a:lnTo>
                  <a:pt x="1062578" y="528664"/>
                </a:lnTo>
                <a:lnTo>
                  <a:pt x="1072267" y="578525"/>
                </a:lnTo>
                <a:lnTo>
                  <a:pt x="1077580" y="616299"/>
                </a:lnTo>
                <a:lnTo>
                  <a:pt x="1081203" y="654303"/>
                </a:lnTo>
                <a:lnTo>
                  <a:pt x="1082033" y="66700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4683" y="1653539"/>
            <a:ext cx="1272540" cy="8161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0984" y="1687957"/>
            <a:ext cx="1143000" cy="718185"/>
          </a:xfrm>
          <a:custGeom>
            <a:avLst/>
            <a:gdLst/>
            <a:ahLst/>
            <a:cxnLst/>
            <a:rect l="l" t="t" r="r" b="b"/>
            <a:pathLst>
              <a:path w="1143000" h="718185">
                <a:moveTo>
                  <a:pt x="1677" y="697991"/>
                </a:moveTo>
                <a:lnTo>
                  <a:pt x="0" y="642453"/>
                </a:lnTo>
                <a:lnTo>
                  <a:pt x="2079" y="588008"/>
                </a:lnTo>
                <a:lnTo>
                  <a:pt x="7780" y="534837"/>
                </a:lnTo>
                <a:lnTo>
                  <a:pt x="16967" y="483120"/>
                </a:lnTo>
                <a:lnTo>
                  <a:pt x="29505" y="433036"/>
                </a:lnTo>
                <a:lnTo>
                  <a:pt x="45259" y="384765"/>
                </a:lnTo>
                <a:lnTo>
                  <a:pt x="64093" y="338487"/>
                </a:lnTo>
                <a:lnTo>
                  <a:pt x="85872" y="294381"/>
                </a:lnTo>
                <a:lnTo>
                  <a:pt x="110462" y="252628"/>
                </a:lnTo>
                <a:lnTo>
                  <a:pt x="137725" y="213407"/>
                </a:lnTo>
                <a:lnTo>
                  <a:pt x="167528" y="176898"/>
                </a:lnTo>
                <a:lnTo>
                  <a:pt x="199736" y="143280"/>
                </a:lnTo>
                <a:lnTo>
                  <a:pt x="234212" y="112733"/>
                </a:lnTo>
                <a:lnTo>
                  <a:pt x="270821" y="85438"/>
                </a:lnTo>
                <a:lnTo>
                  <a:pt x="309429" y="61573"/>
                </a:lnTo>
                <a:lnTo>
                  <a:pt x="349900" y="41318"/>
                </a:lnTo>
                <a:lnTo>
                  <a:pt x="392099" y="24854"/>
                </a:lnTo>
                <a:lnTo>
                  <a:pt x="435891" y="12360"/>
                </a:lnTo>
                <a:lnTo>
                  <a:pt x="481140" y="4015"/>
                </a:lnTo>
                <a:lnTo>
                  <a:pt x="527711" y="0"/>
                </a:lnTo>
                <a:lnTo>
                  <a:pt x="574571" y="451"/>
                </a:lnTo>
                <a:lnTo>
                  <a:pt x="620674" y="5314"/>
                </a:lnTo>
                <a:lnTo>
                  <a:pt x="665861" y="14419"/>
                </a:lnTo>
                <a:lnTo>
                  <a:pt x="709974" y="27597"/>
                </a:lnTo>
                <a:lnTo>
                  <a:pt x="752856" y="44680"/>
                </a:lnTo>
                <a:lnTo>
                  <a:pt x="794348" y="65498"/>
                </a:lnTo>
                <a:lnTo>
                  <a:pt x="834294" y="89883"/>
                </a:lnTo>
                <a:lnTo>
                  <a:pt x="872535" y="117667"/>
                </a:lnTo>
                <a:lnTo>
                  <a:pt x="908913" y="148679"/>
                </a:lnTo>
                <a:lnTo>
                  <a:pt x="943270" y="182752"/>
                </a:lnTo>
                <a:lnTo>
                  <a:pt x="975450" y="219718"/>
                </a:lnTo>
                <a:lnTo>
                  <a:pt x="1005293" y="259406"/>
                </a:lnTo>
                <a:lnTo>
                  <a:pt x="1032641" y="301648"/>
                </a:lnTo>
                <a:lnTo>
                  <a:pt x="1057339" y="346276"/>
                </a:lnTo>
                <a:lnTo>
                  <a:pt x="1079226" y="393120"/>
                </a:lnTo>
                <a:lnTo>
                  <a:pt x="1098146" y="442012"/>
                </a:lnTo>
                <a:lnTo>
                  <a:pt x="1113940" y="492784"/>
                </a:lnTo>
                <a:lnTo>
                  <a:pt x="1126452" y="545265"/>
                </a:lnTo>
                <a:lnTo>
                  <a:pt x="1135522" y="599289"/>
                </a:lnTo>
                <a:lnTo>
                  <a:pt x="1140994" y="654684"/>
                </a:lnTo>
                <a:lnTo>
                  <a:pt x="1142525" y="692815"/>
                </a:lnTo>
                <a:lnTo>
                  <a:pt x="1142639" y="705506"/>
                </a:lnTo>
                <a:lnTo>
                  <a:pt x="1142556" y="718159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98646" y="2676384"/>
            <a:ext cx="7194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252525"/>
                </a:solidFill>
                <a:latin typeface="Tahoma"/>
                <a:cs typeface="Tahoma"/>
              </a:rPr>
              <a:t>HDFS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23616" y="1037844"/>
            <a:ext cx="987552" cy="7056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77158" y="1058799"/>
            <a:ext cx="793115" cy="511175"/>
          </a:xfrm>
          <a:custGeom>
            <a:avLst/>
            <a:gdLst/>
            <a:ahLst/>
            <a:cxnLst/>
            <a:rect l="l" t="t" r="r" b="b"/>
            <a:pathLst>
              <a:path w="793114" h="511175">
                <a:moveTo>
                  <a:pt x="60960" y="404622"/>
                </a:moveTo>
                <a:lnTo>
                  <a:pt x="53467" y="407035"/>
                </a:lnTo>
                <a:lnTo>
                  <a:pt x="50292" y="413258"/>
                </a:lnTo>
                <a:lnTo>
                  <a:pt x="0" y="510793"/>
                </a:lnTo>
                <a:lnTo>
                  <a:pt x="70918" y="508000"/>
                </a:lnTo>
                <a:lnTo>
                  <a:pt x="27686" y="508000"/>
                </a:lnTo>
                <a:lnTo>
                  <a:pt x="14224" y="486790"/>
                </a:lnTo>
                <a:lnTo>
                  <a:pt x="53487" y="461799"/>
                </a:lnTo>
                <a:lnTo>
                  <a:pt x="72643" y="424688"/>
                </a:lnTo>
                <a:lnTo>
                  <a:pt x="75818" y="418591"/>
                </a:lnTo>
                <a:lnTo>
                  <a:pt x="73406" y="410972"/>
                </a:lnTo>
                <a:lnTo>
                  <a:pt x="60960" y="404622"/>
                </a:lnTo>
                <a:close/>
              </a:path>
              <a:path w="793114" h="511175">
                <a:moveTo>
                  <a:pt x="53487" y="461799"/>
                </a:moveTo>
                <a:lnTo>
                  <a:pt x="14224" y="486790"/>
                </a:lnTo>
                <a:lnTo>
                  <a:pt x="27686" y="508000"/>
                </a:lnTo>
                <a:lnTo>
                  <a:pt x="35271" y="503174"/>
                </a:lnTo>
                <a:lnTo>
                  <a:pt x="32131" y="503174"/>
                </a:lnTo>
                <a:lnTo>
                  <a:pt x="20574" y="484759"/>
                </a:lnTo>
                <a:lnTo>
                  <a:pt x="42051" y="483954"/>
                </a:lnTo>
                <a:lnTo>
                  <a:pt x="53487" y="461799"/>
                </a:lnTo>
                <a:close/>
              </a:path>
              <a:path w="793114" h="511175">
                <a:moveTo>
                  <a:pt x="115569" y="481075"/>
                </a:moveTo>
                <a:lnTo>
                  <a:pt x="108712" y="481456"/>
                </a:lnTo>
                <a:lnTo>
                  <a:pt x="66945" y="483021"/>
                </a:lnTo>
                <a:lnTo>
                  <a:pt x="27686" y="508000"/>
                </a:lnTo>
                <a:lnTo>
                  <a:pt x="70918" y="508000"/>
                </a:lnTo>
                <a:lnTo>
                  <a:pt x="116586" y="506222"/>
                </a:lnTo>
                <a:lnTo>
                  <a:pt x="122046" y="500379"/>
                </a:lnTo>
                <a:lnTo>
                  <a:pt x="121666" y="493522"/>
                </a:lnTo>
                <a:lnTo>
                  <a:pt x="121412" y="486537"/>
                </a:lnTo>
                <a:lnTo>
                  <a:pt x="115569" y="481075"/>
                </a:lnTo>
                <a:close/>
              </a:path>
              <a:path w="793114" h="511175">
                <a:moveTo>
                  <a:pt x="42051" y="483954"/>
                </a:moveTo>
                <a:lnTo>
                  <a:pt x="20574" y="484759"/>
                </a:lnTo>
                <a:lnTo>
                  <a:pt x="32131" y="503174"/>
                </a:lnTo>
                <a:lnTo>
                  <a:pt x="42051" y="483954"/>
                </a:lnTo>
                <a:close/>
              </a:path>
              <a:path w="793114" h="511175">
                <a:moveTo>
                  <a:pt x="66945" y="483021"/>
                </a:moveTo>
                <a:lnTo>
                  <a:pt x="42051" y="483954"/>
                </a:lnTo>
                <a:lnTo>
                  <a:pt x="32131" y="503174"/>
                </a:lnTo>
                <a:lnTo>
                  <a:pt x="35271" y="503174"/>
                </a:lnTo>
                <a:lnTo>
                  <a:pt x="66945" y="483021"/>
                </a:lnTo>
                <a:close/>
              </a:path>
              <a:path w="793114" h="511175">
                <a:moveTo>
                  <a:pt x="779018" y="0"/>
                </a:moveTo>
                <a:lnTo>
                  <a:pt x="53487" y="461799"/>
                </a:lnTo>
                <a:lnTo>
                  <a:pt x="42051" y="483954"/>
                </a:lnTo>
                <a:lnTo>
                  <a:pt x="66945" y="483021"/>
                </a:lnTo>
                <a:lnTo>
                  <a:pt x="792607" y="21336"/>
                </a:lnTo>
                <a:lnTo>
                  <a:pt x="77901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6655" y="1037844"/>
            <a:ext cx="986789" cy="7056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7550" y="1058799"/>
            <a:ext cx="793115" cy="511175"/>
          </a:xfrm>
          <a:custGeom>
            <a:avLst/>
            <a:gdLst/>
            <a:ahLst/>
            <a:cxnLst/>
            <a:rect l="l" t="t" r="r" b="b"/>
            <a:pathLst>
              <a:path w="793114" h="511175">
                <a:moveTo>
                  <a:pt x="676910" y="481075"/>
                </a:moveTo>
                <a:lnTo>
                  <a:pt x="671067" y="486537"/>
                </a:lnTo>
                <a:lnTo>
                  <a:pt x="670560" y="500379"/>
                </a:lnTo>
                <a:lnTo>
                  <a:pt x="676021" y="506222"/>
                </a:lnTo>
                <a:lnTo>
                  <a:pt x="792607" y="510793"/>
                </a:lnTo>
                <a:lnTo>
                  <a:pt x="791166" y="508000"/>
                </a:lnTo>
                <a:lnTo>
                  <a:pt x="764794" y="508000"/>
                </a:lnTo>
                <a:lnTo>
                  <a:pt x="725533" y="483016"/>
                </a:lnTo>
                <a:lnTo>
                  <a:pt x="683895" y="481456"/>
                </a:lnTo>
                <a:lnTo>
                  <a:pt x="676910" y="481075"/>
                </a:lnTo>
                <a:close/>
              </a:path>
              <a:path w="793114" h="511175">
                <a:moveTo>
                  <a:pt x="725533" y="483016"/>
                </a:moveTo>
                <a:lnTo>
                  <a:pt x="764794" y="508000"/>
                </a:lnTo>
                <a:lnTo>
                  <a:pt x="767857" y="503174"/>
                </a:lnTo>
                <a:lnTo>
                  <a:pt x="760349" y="503174"/>
                </a:lnTo>
                <a:lnTo>
                  <a:pt x="750457" y="483950"/>
                </a:lnTo>
                <a:lnTo>
                  <a:pt x="725533" y="483016"/>
                </a:lnTo>
                <a:close/>
              </a:path>
              <a:path w="793114" h="511175">
                <a:moveTo>
                  <a:pt x="731520" y="404622"/>
                </a:moveTo>
                <a:lnTo>
                  <a:pt x="725424" y="407797"/>
                </a:lnTo>
                <a:lnTo>
                  <a:pt x="719201" y="410972"/>
                </a:lnTo>
                <a:lnTo>
                  <a:pt x="716788" y="418591"/>
                </a:lnTo>
                <a:lnTo>
                  <a:pt x="719963" y="424688"/>
                </a:lnTo>
                <a:lnTo>
                  <a:pt x="739091" y="461863"/>
                </a:lnTo>
                <a:lnTo>
                  <a:pt x="778255" y="486790"/>
                </a:lnTo>
                <a:lnTo>
                  <a:pt x="764794" y="508000"/>
                </a:lnTo>
                <a:lnTo>
                  <a:pt x="791166" y="508000"/>
                </a:lnTo>
                <a:lnTo>
                  <a:pt x="742314" y="413258"/>
                </a:lnTo>
                <a:lnTo>
                  <a:pt x="739139" y="407035"/>
                </a:lnTo>
                <a:lnTo>
                  <a:pt x="731520" y="404622"/>
                </a:lnTo>
                <a:close/>
              </a:path>
              <a:path w="793114" h="511175">
                <a:moveTo>
                  <a:pt x="750457" y="483950"/>
                </a:moveTo>
                <a:lnTo>
                  <a:pt x="760349" y="503174"/>
                </a:lnTo>
                <a:lnTo>
                  <a:pt x="772033" y="484759"/>
                </a:lnTo>
                <a:lnTo>
                  <a:pt x="750457" y="483950"/>
                </a:lnTo>
                <a:close/>
              </a:path>
              <a:path w="793114" h="511175">
                <a:moveTo>
                  <a:pt x="739091" y="461863"/>
                </a:moveTo>
                <a:lnTo>
                  <a:pt x="750457" y="483950"/>
                </a:lnTo>
                <a:lnTo>
                  <a:pt x="772033" y="484759"/>
                </a:lnTo>
                <a:lnTo>
                  <a:pt x="760349" y="503174"/>
                </a:lnTo>
                <a:lnTo>
                  <a:pt x="767857" y="503174"/>
                </a:lnTo>
                <a:lnTo>
                  <a:pt x="778255" y="486790"/>
                </a:lnTo>
                <a:lnTo>
                  <a:pt x="739091" y="461863"/>
                </a:lnTo>
                <a:close/>
              </a:path>
              <a:path w="793114" h="511175">
                <a:moveTo>
                  <a:pt x="13462" y="0"/>
                </a:moveTo>
                <a:lnTo>
                  <a:pt x="0" y="21336"/>
                </a:lnTo>
                <a:lnTo>
                  <a:pt x="725533" y="483016"/>
                </a:lnTo>
                <a:lnTo>
                  <a:pt x="750457" y="483950"/>
                </a:lnTo>
                <a:lnTo>
                  <a:pt x="739091" y="461863"/>
                </a:lnTo>
                <a:lnTo>
                  <a:pt x="1346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51632" y="829817"/>
            <a:ext cx="2246375" cy="46101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1390" y="826008"/>
            <a:ext cx="1547622" cy="5303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76777" y="854963"/>
            <a:ext cx="2142744" cy="3573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35755" y="945150"/>
            <a:ext cx="12268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5"/>
              </a:lnSpc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82717" y="3590544"/>
            <a:ext cx="895350" cy="11932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23865" y="3724275"/>
            <a:ext cx="701040" cy="998219"/>
          </a:xfrm>
          <a:custGeom>
            <a:avLst/>
            <a:gdLst/>
            <a:ahLst/>
            <a:cxnLst/>
            <a:rect l="l" t="t" r="r" b="b"/>
            <a:pathLst>
              <a:path w="701039" h="998220">
                <a:moveTo>
                  <a:pt x="671995" y="40924"/>
                </a:moveTo>
                <a:lnTo>
                  <a:pt x="649253" y="51464"/>
                </a:lnTo>
                <a:lnTo>
                  <a:pt x="0" y="983830"/>
                </a:lnTo>
                <a:lnTo>
                  <a:pt x="20574" y="998194"/>
                </a:lnTo>
                <a:lnTo>
                  <a:pt x="669985" y="65765"/>
                </a:lnTo>
                <a:lnTo>
                  <a:pt x="671995" y="40924"/>
                </a:lnTo>
                <a:close/>
              </a:path>
              <a:path w="701039" h="998220">
                <a:moveTo>
                  <a:pt x="699473" y="13208"/>
                </a:moveTo>
                <a:lnTo>
                  <a:pt x="675894" y="13208"/>
                </a:lnTo>
                <a:lnTo>
                  <a:pt x="696595" y="27559"/>
                </a:lnTo>
                <a:lnTo>
                  <a:pt x="669985" y="65765"/>
                </a:lnTo>
                <a:lnTo>
                  <a:pt x="666623" y="107315"/>
                </a:lnTo>
                <a:lnTo>
                  <a:pt x="666114" y="114300"/>
                </a:lnTo>
                <a:lnTo>
                  <a:pt x="671195" y="120396"/>
                </a:lnTo>
                <a:lnTo>
                  <a:pt x="685038" y="121412"/>
                </a:lnTo>
                <a:lnTo>
                  <a:pt x="691134" y="116331"/>
                </a:lnTo>
                <a:lnTo>
                  <a:pt x="691769" y="109347"/>
                </a:lnTo>
                <a:lnTo>
                  <a:pt x="699473" y="13208"/>
                </a:lnTo>
                <a:close/>
              </a:path>
              <a:path w="701039" h="998220">
                <a:moveTo>
                  <a:pt x="700532" y="0"/>
                </a:moveTo>
                <a:lnTo>
                  <a:pt x="594613" y="49021"/>
                </a:lnTo>
                <a:lnTo>
                  <a:pt x="591947" y="56515"/>
                </a:lnTo>
                <a:lnTo>
                  <a:pt x="594868" y="62865"/>
                </a:lnTo>
                <a:lnTo>
                  <a:pt x="597788" y="69087"/>
                </a:lnTo>
                <a:lnTo>
                  <a:pt x="605155" y="71881"/>
                </a:lnTo>
                <a:lnTo>
                  <a:pt x="649253" y="51464"/>
                </a:lnTo>
                <a:lnTo>
                  <a:pt x="675894" y="13208"/>
                </a:lnTo>
                <a:lnTo>
                  <a:pt x="699473" y="13208"/>
                </a:lnTo>
                <a:lnTo>
                  <a:pt x="700532" y="0"/>
                </a:lnTo>
                <a:close/>
              </a:path>
              <a:path w="701039" h="998220">
                <a:moveTo>
                  <a:pt x="684870" y="19431"/>
                </a:moveTo>
                <a:lnTo>
                  <a:pt x="673735" y="19431"/>
                </a:lnTo>
                <a:lnTo>
                  <a:pt x="691514" y="31877"/>
                </a:lnTo>
                <a:lnTo>
                  <a:pt x="671995" y="40924"/>
                </a:lnTo>
                <a:lnTo>
                  <a:pt x="669985" y="65765"/>
                </a:lnTo>
                <a:lnTo>
                  <a:pt x="696595" y="27559"/>
                </a:lnTo>
                <a:lnTo>
                  <a:pt x="684870" y="19431"/>
                </a:lnTo>
                <a:close/>
              </a:path>
              <a:path w="701039" h="998220">
                <a:moveTo>
                  <a:pt x="675894" y="13208"/>
                </a:moveTo>
                <a:lnTo>
                  <a:pt x="649253" y="51464"/>
                </a:lnTo>
                <a:lnTo>
                  <a:pt x="671995" y="40924"/>
                </a:lnTo>
                <a:lnTo>
                  <a:pt x="673735" y="19431"/>
                </a:lnTo>
                <a:lnTo>
                  <a:pt x="684870" y="19431"/>
                </a:lnTo>
                <a:lnTo>
                  <a:pt x="675894" y="13208"/>
                </a:lnTo>
                <a:close/>
              </a:path>
              <a:path w="701039" h="998220">
                <a:moveTo>
                  <a:pt x="673735" y="19431"/>
                </a:moveTo>
                <a:lnTo>
                  <a:pt x="671995" y="40924"/>
                </a:lnTo>
                <a:lnTo>
                  <a:pt x="691514" y="31877"/>
                </a:lnTo>
                <a:lnTo>
                  <a:pt x="673735" y="1943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8140" y="4367021"/>
            <a:ext cx="307086" cy="6233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62501" y="4500689"/>
            <a:ext cx="118110" cy="429259"/>
          </a:xfrm>
          <a:custGeom>
            <a:avLst/>
            <a:gdLst/>
            <a:ahLst/>
            <a:cxnLst/>
            <a:rect l="l" t="t" r="r" b="b"/>
            <a:pathLst>
              <a:path w="118110" h="429260">
                <a:moveTo>
                  <a:pt x="59055" y="49907"/>
                </a:moveTo>
                <a:lnTo>
                  <a:pt x="46433" y="71374"/>
                </a:lnTo>
                <a:lnTo>
                  <a:pt x="45085" y="428650"/>
                </a:lnTo>
                <a:lnTo>
                  <a:pt x="70231" y="428739"/>
                </a:lnTo>
                <a:lnTo>
                  <a:pt x="71492" y="94615"/>
                </a:lnTo>
                <a:lnTo>
                  <a:pt x="71479" y="71374"/>
                </a:lnTo>
                <a:lnTo>
                  <a:pt x="59055" y="49907"/>
                </a:lnTo>
                <a:close/>
              </a:path>
              <a:path w="118110" h="429260">
                <a:moveTo>
                  <a:pt x="73594" y="24904"/>
                </a:moveTo>
                <a:lnTo>
                  <a:pt x="46609" y="24904"/>
                </a:lnTo>
                <a:lnTo>
                  <a:pt x="71754" y="25006"/>
                </a:lnTo>
                <a:lnTo>
                  <a:pt x="71579" y="71547"/>
                </a:lnTo>
                <a:lnTo>
                  <a:pt x="92456" y="107619"/>
                </a:lnTo>
                <a:lnTo>
                  <a:pt x="95885" y="113626"/>
                </a:lnTo>
                <a:lnTo>
                  <a:pt x="103632" y="115684"/>
                </a:lnTo>
                <a:lnTo>
                  <a:pt x="115570" y="108724"/>
                </a:lnTo>
                <a:lnTo>
                  <a:pt x="117728" y="101041"/>
                </a:lnTo>
                <a:lnTo>
                  <a:pt x="114173" y="95021"/>
                </a:lnTo>
                <a:lnTo>
                  <a:pt x="73594" y="24904"/>
                </a:lnTo>
                <a:close/>
              </a:path>
              <a:path w="118110" h="429260">
                <a:moveTo>
                  <a:pt x="59182" y="0"/>
                </a:moveTo>
                <a:lnTo>
                  <a:pt x="3556" y="94615"/>
                </a:lnTo>
                <a:lnTo>
                  <a:pt x="0" y="100596"/>
                </a:lnTo>
                <a:lnTo>
                  <a:pt x="2032" y="108305"/>
                </a:lnTo>
                <a:lnTo>
                  <a:pt x="13970" y="115354"/>
                </a:lnTo>
                <a:lnTo>
                  <a:pt x="21716" y="113347"/>
                </a:lnTo>
                <a:lnTo>
                  <a:pt x="25273" y="107365"/>
                </a:lnTo>
                <a:lnTo>
                  <a:pt x="46433" y="71374"/>
                </a:lnTo>
                <a:lnTo>
                  <a:pt x="46609" y="24904"/>
                </a:lnTo>
                <a:lnTo>
                  <a:pt x="73594" y="24904"/>
                </a:lnTo>
                <a:lnTo>
                  <a:pt x="59182" y="0"/>
                </a:lnTo>
                <a:close/>
              </a:path>
              <a:path w="118110" h="429260">
                <a:moveTo>
                  <a:pt x="71731" y="31254"/>
                </a:moveTo>
                <a:lnTo>
                  <a:pt x="48260" y="31254"/>
                </a:lnTo>
                <a:lnTo>
                  <a:pt x="69976" y="31330"/>
                </a:lnTo>
                <a:lnTo>
                  <a:pt x="59055" y="49907"/>
                </a:lnTo>
                <a:lnTo>
                  <a:pt x="71579" y="71547"/>
                </a:lnTo>
                <a:lnTo>
                  <a:pt x="71731" y="31254"/>
                </a:lnTo>
                <a:close/>
              </a:path>
              <a:path w="118110" h="429260">
                <a:moveTo>
                  <a:pt x="46609" y="24904"/>
                </a:moveTo>
                <a:lnTo>
                  <a:pt x="46433" y="71374"/>
                </a:lnTo>
                <a:lnTo>
                  <a:pt x="59055" y="49907"/>
                </a:lnTo>
                <a:lnTo>
                  <a:pt x="48260" y="31254"/>
                </a:lnTo>
                <a:lnTo>
                  <a:pt x="71731" y="31254"/>
                </a:lnTo>
                <a:lnTo>
                  <a:pt x="71754" y="25006"/>
                </a:lnTo>
                <a:lnTo>
                  <a:pt x="46609" y="24904"/>
                </a:lnTo>
                <a:close/>
              </a:path>
              <a:path w="118110" h="429260">
                <a:moveTo>
                  <a:pt x="48260" y="31254"/>
                </a:moveTo>
                <a:lnTo>
                  <a:pt x="59055" y="49907"/>
                </a:lnTo>
                <a:lnTo>
                  <a:pt x="69976" y="31330"/>
                </a:lnTo>
                <a:lnTo>
                  <a:pt x="48260" y="3125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57677" y="3724655"/>
            <a:ext cx="827531" cy="10591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11220" y="3858386"/>
            <a:ext cx="633095" cy="864869"/>
          </a:xfrm>
          <a:custGeom>
            <a:avLst/>
            <a:gdLst/>
            <a:ahLst/>
            <a:cxnLst/>
            <a:rect l="l" t="t" r="r" b="b"/>
            <a:pathLst>
              <a:path w="633095" h="864870">
                <a:moveTo>
                  <a:pt x="29321" y="40351"/>
                </a:moveTo>
                <a:lnTo>
                  <a:pt x="31799" y="65175"/>
                </a:lnTo>
                <a:lnTo>
                  <a:pt x="612775" y="864641"/>
                </a:lnTo>
                <a:lnTo>
                  <a:pt x="633094" y="849871"/>
                </a:lnTo>
                <a:lnTo>
                  <a:pt x="52150" y="50387"/>
                </a:lnTo>
                <a:lnTo>
                  <a:pt x="29321" y="40351"/>
                </a:lnTo>
                <a:close/>
              </a:path>
              <a:path w="633095" h="864870">
                <a:moveTo>
                  <a:pt x="0" y="0"/>
                </a:moveTo>
                <a:lnTo>
                  <a:pt x="10922" y="109169"/>
                </a:lnTo>
                <a:lnTo>
                  <a:pt x="11684" y="116078"/>
                </a:lnTo>
                <a:lnTo>
                  <a:pt x="17780" y="121119"/>
                </a:lnTo>
                <a:lnTo>
                  <a:pt x="31623" y="119722"/>
                </a:lnTo>
                <a:lnTo>
                  <a:pt x="36703" y="113563"/>
                </a:lnTo>
                <a:lnTo>
                  <a:pt x="35941" y="106654"/>
                </a:lnTo>
                <a:lnTo>
                  <a:pt x="31799" y="65175"/>
                </a:lnTo>
                <a:lnTo>
                  <a:pt x="4445" y="27533"/>
                </a:lnTo>
                <a:lnTo>
                  <a:pt x="24765" y="12700"/>
                </a:lnTo>
                <a:lnTo>
                  <a:pt x="28897" y="12700"/>
                </a:lnTo>
                <a:lnTo>
                  <a:pt x="0" y="0"/>
                </a:lnTo>
                <a:close/>
              </a:path>
              <a:path w="633095" h="864870">
                <a:moveTo>
                  <a:pt x="28897" y="12700"/>
                </a:moveTo>
                <a:lnTo>
                  <a:pt x="24765" y="12700"/>
                </a:lnTo>
                <a:lnTo>
                  <a:pt x="52150" y="50387"/>
                </a:lnTo>
                <a:lnTo>
                  <a:pt x="96647" y="69964"/>
                </a:lnTo>
                <a:lnTo>
                  <a:pt x="104140" y="67068"/>
                </a:lnTo>
                <a:lnTo>
                  <a:pt x="109728" y="54356"/>
                </a:lnTo>
                <a:lnTo>
                  <a:pt x="106806" y="46939"/>
                </a:lnTo>
                <a:lnTo>
                  <a:pt x="28897" y="12700"/>
                </a:lnTo>
                <a:close/>
              </a:path>
              <a:path w="633095" h="864870">
                <a:moveTo>
                  <a:pt x="24765" y="12700"/>
                </a:moveTo>
                <a:lnTo>
                  <a:pt x="4445" y="27533"/>
                </a:lnTo>
                <a:lnTo>
                  <a:pt x="31799" y="65175"/>
                </a:lnTo>
                <a:lnTo>
                  <a:pt x="29321" y="40351"/>
                </a:lnTo>
                <a:lnTo>
                  <a:pt x="9525" y="31648"/>
                </a:lnTo>
                <a:lnTo>
                  <a:pt x="27178" y="18884"/>
                </a:lnTo>
                <a:lnTo>
                  <a:pt x="29259" y="18884"/>
                </a:lnTo>
                <a:lnTo>
                  <a:pt x="24765" y="12700"/>
                </a:lnTo>
                <a:close/>
              </a:path>
              <a:path w="633095" h="864870">
                <a:moveTo>
                  <a:pt x="29259" y="18884"/>
                </a:moveTo>
                <a:lnTo>
                  <a:pt x="27178" y="18884"/>
                </a:lnTo>
                <a:lnTo>
                  <a:pt x="29321" y="40351"/>
                </a:lnTo>
                <a:lnTo>
                  <a:pt x="52150" y="50387"/>
                </a:lnTo>
                <a:lnTo>
                  <a:pt x="29259" y="18884"/>
                </a:lnTo>
                <a:close/>
              </a:path>
              <a:path w="633095" h="864870">
                <a:moveTo>
                  <a:pt x="27178" y="18884"/>
                </a:moveTo>
                <a:lnTo>
                  <a:pt x="9525" y="31648"/>
                </a:lnTo>
                <a:lnTo>
                  <a:pt x="29321" y="40351"/>
                </a:lnTo>
                <a:lnTo>
                  <a:pt x="27178" y="1888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51632" y="4690109"/>
            <a:ext cx="2246375" cy="45339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08247" y="4685538"/>
            <a:ext cx="1533905" cy="45796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76777" y="4715255"/>
            <a:ext cx="2142744" cy="3566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642614" y="4792531"/>
            <a:ext cx="121221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Loadi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98142" y="1701716"/>
            <a:ext cx="7404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Pi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98896" y="1701716"/>
            <a:ext cx="8858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IVE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21916" y="4273720"/>
            <a:ext cx="96646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Fl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86885" y="4273720"/>
            <a:ext cx="9747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q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oo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96559" y="4273720"/>
            <a:ext cx="23990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Ha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oo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b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Cop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Co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mma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nds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371844" y="2644901"/>
            <a:ext cx="675894" cy="9349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D</a:t>
            </a:r>
            <a:r>
              <a:rPr spc="-45" dirty="0">
                <a:latin typeface="Calibri"/>
                <a:cs typeface="Calibri"/>
              </a:rPr>
              <a:t>at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Loadin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50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echniq</a:t>
            </a:r>
            <a:r>
              <a:rPr spc="-20"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and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4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Anal</a:t>
            </a:r>
            <a:r>
              <a:rPr spc="-45" dirty="0">
                <a:latin typeface="Calibri"/>
                <a:cs typeface="Calibri"/>
              </a:rPr>
              <a:t>y</a:t>
            </a:r>
            <a:r>
              <a:rPr spc="-15" dirty="0">
                <a:latin typeface="Calibri"/>
                <a:cs typeface="Calibri"/>
              </a:rPr>
              <a:t>sis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68317" y="3997452"/>
            <a:ext cx="124205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877" y="4025163"/>
            <a:ext cx="69215" cy="97155"/>
          </a:xfrm>
          <a:custGeom>
            <a:avLst/>
            <a:gdLst/>
            <a:ahLst/>
            <a:cxnLst/>
            <a:rect l="l" t="t" r="r" b="b"/>
            <a:pathLst>
              <a:path w="69214" h="97154">
                <a:moveTo>
                  <a:pt x="45720" y="0"/>
                </a:moveTo>
                <a:lnTo>
                  <a:pt x="37211" y="1269"/>
                </a:lnTo>
                <a:lnTo>
                  <a:pt x="36702" y="1562"/>
                </a:lnTo>
                <a:lnTo>
                  <a:pt x="1397" y="61442"/>
                </a:lnTo>
                <a:lnTo>
                  <a:pt x="0" y="71145"/>
                </a:lnTo>
                <a:lnTo>
                  <a:pt x="253" y="72631"/>
                </a:lnTo>
                <a:lnTo>
                  <a:pt x="381" y="73202"/>
                </a:lnTo>
                <a:lnTo>
                  <a:pt x="762" y="73596"/>
                </a:lnTo>
                <a:lnTo>
                  <a:pt x="1015" y="73990"/>
                </a:lnTo>
                <a:lnTo>
                  <a:pt x="1397" y="74269"/>
                </a:lnTo>
                <a:lnTo>
                  <a:pt x="2159" y="74561"/>
                </a:lnTo>
                <a:lnTo>
                  <a:pt x="42672" y="74637"/>
                </a:lnTo>
                <a:lnTo>
                  <a:pt x="42672" y="95275"/>
                </a:lnTo>
                <a:lnTo>
                  <a:pt x="51308" y="97142"/>
                </a:lnTo>
                <a:lnTo>
                  <a:pt x="52959" y="96939"/>
                </a:lnTo>
                <a:lnTo>
                  <a:pt x="53594" y="96786"/>
                </a:lnTo>
                <a:lnTo>
                  <a:pt x="54610" y="96392"/>
                </a:lnTo>
                <a:lnTo>
                  <a:pt x="54990" y="96164"/>
                </a:lnTo>
                <a:lnTo>
                  <a:pt x="55118" y="95884"/>
                </a:lnTo>
                <a:lnTo>
                  <a:pt x="55372" y="95618"/>
                </a:lnTo>
                <a:lnTo>
                  <a:pt x="55499" y="74637"/>
                </a:lnTo>
                <a:lnTo>
                  <a:pt x="67183" y="74637"/>
                </a:lnTo>
                <a:lnTo>
                  <a:pt x="67945" y="74167"/>
                </a:lnTo>
                <a:lnTo>
                  <a:pt x="68961" y="72288"/>
                </a:lnTo>
                <a:lnTo>
                  <a:pt x="69185" y="71145"/>
                </a:lnTo>
                <a:lnTo>
                  <a:pt x="69214" y="67576"/>
                </a:lnTo>
                <a:lnTo>
                  <a:pt x="68961" y="66243"/>
                </a:lnTo>
                <a:lnTo>
                  <a:pt x="68325" y="65379"/>
                </a:lnTo>
                <a:lnTo>
                  <a:pt x="67818" y="64503"/>
                </a:lnTo>
                <a:lnTo>
                  <a:pt x="67183" y="64071"/>
                </a:lnTo>
                <a:lnTo>
                  <a:pt x="11557" y="64071"/>
                </a:lnTo>
                <a:lnTo>
                  <a:pt x="42545" y="11239"/>
                </a:lnTo>
                <a:lnTo>
                  <a:pt x="55499" y="11239"/>
                </a:lnTo>
                <a:lnTo>
                  <a:pt x="55499" y="2158"/>
                </a:lnTo>
                <a:lnTo>
                  <a:pt x="50164" y="190"/>
                </a:lnTo>
                <a:lnTo>
                  <a:pt x="45720" y="0"/>
                </a:lnTo>
                <a:close/>
              </a:path>
              <a:path w="69214" h="97154">
                <a:moveTo>
                  <a:pt x="55499" y="11239"/>
                </a:moveTo>
                <a:lnTo>
                  <a:pt x="42672" y="11239"/>
                </a:lnTo>
                <a:lnTo>
                  <a:pt x="42672" y="64071"/>
                </a:lnTo>
                <a:lnTo>
                  <a:pt x="55499" y="64071"/>
                </a:lnTo>
                <a:lnTo>
                  <a:pt x="55499" y="11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7434" y="4036402"/>
            <a:ext cx="31115" cy="53340"/>
          </a:xfrm>
          <a:custGeom>
            <a:avLst/>
            <a:gdLst/>
            <a:ahLst/>
            <a:cxnLst/>
            <a:rect l="l" t="t" r="r" b="b"/>
            <a:pathLst>
              <a:path w="31114" h="53339">
                <a:moveTo>
                  <a:pt x="30987" y="0"/>
                </a:moveTo>
                <a:lnTo>
                  <a:pt x="0" y="52831"/>
                </a:lnTo>
                <a:lnTo>
                  <a:pt x="31114" y="52831"/>
                </a:lnTo>
                <a:lnTo>
                  <a:pt x="3111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5750" y="4025163"/>
            <a:ext cx="69850" cy="97790"/>
          </a:xfrm>
          <a:custGeom>
            <a:avLst/>
            <a:gdLst/>
            <a:ahLst/>
            <a:cxnLst/>
            <a:rect l="l" t="t" r="r" b="b"/>
            <a:pathLst>
              <a:path w="69850" h="97789">
                <a:moveTo>
                  <a:pt x="45847" y="0"/>
                </a:moveTo>
                <a:lnTo>
                  <a:pt x="47498" y="0"/>
                </a:lnTo>
                <a:lnTo>
                  <a:pt x="49022" y="63"/>
                </a:lnTo>
                <a:lnTo>
                  <a:pt x="50291" y="190"/>
                </a:lnTo>
                <a:lnTo>
                  <a:pt x="51435" y="317"/>
                </a:lnTo>
                <a:lnTo>
                  <a:pt x="52450" y="469"/>
                </a:lnTo>
                <a:lnTo>
                  <a:pt x="53212" y="673"/>
                </a:lnTo>
                <a:lnTo>
                  <a:pt x="53975" y="876"/>
                </a:lnTo>
                <a:lnTo>
                  <a:pt x="54610" y="1130"/>
                </a:lnTo>
                <a:lnTo>
                  <a:pt x="54990" y="1460"/>
                </a:lnTo>
                <a:lnTo>
                  <a:pt x="55372" y="1777"/>
                </a:lnTo>
                <a:lnTo>
                  <a:pt x="55625" y="2158"/>
                </a:lnTo>
                <a:lnTo>
                  <a:pt x="55625" y="2603"/>
                </a:lnTo>
                <a:lnTo>
                  <a:pt x="55625" y="64071"/>
                </a:lnTo>
                <a:lnTo>
                  <a:pt x="66421" y="64071"/>
                </a:lnTo>
                <a:lnTo>
                  <a:pt x="67310" y="64071"/>
                </a:lnTo>
                <a:lnTo>
                  <a:pt x="67945" y="64503"/>
                </a:lnTo>
                <a:lnTo>
                  <a:pt x="68452" y="65379"/>
                </a:lnTo>
                <a:lnTo>
                  <a:pt x="69087" y="66243"/>
                </a:lnTo>
                <a:lnTo>
                  <a:pt x="69341" y="67576"/>
                </a:lnTo>
                <a:lnTo>
                  <a:pt x="69341" y="69354"/>
                </a:lnTo>
                <a:lnTo>
                  <a:pt x="69341" y="70992"/>
                </a:lnTo>
                <a:lnTo>
                  <a:pt x="69087" y="72288"/>
                </a:lnTo>
                <a:lnTo>
                  <a:pt x="68579" y="73228"/>
                </a:lnTo>
                <a:lnTo>
                  <a:pt x="68072" y="74167"/>
                </a:lnTo>
                <a:lnTo>
                  <a:pt x="67310" y="74637"/>
                </a:lnTo>
                <a:lnTo>
                  <a:pt x="66421" y="74637"/>
                </a:lnTo>
                <a:lnTo>
                  <a:pt x="55625" y="74637"/>
                </a:lnTo>
                <a:lnTo>
                  <a:pt x="55625" y="94881"/>
                </a:lnTo>
                <a:lnTo>
                  <a:pt x="55625" y="95275"/>
                </a:lnTo>
                <a:lnTo>
                  <a:pt x="55499" y="95618"/>
                </a:lnTo>
                <a:lnTo>
                  <a:pt x="55245" y="95884"/>
                </a:lnTo>
                <a:lnTo>
                  <a:pt x="55117" y="96164"/>
                </a:lnTo>
                <a:lnTo>
                  <a:pt x="52197" y="97040"/>
                </a:lnTo>
                <a:lnTo>
                  <a:pt x="51435" y="97142"/>
                </a:lnTo>
                <a:lnTo>
                  <a:pt x="50419" y="97193"/>
                </a:lnTo>
                <a:lnTo>
                  <a:pt x="49149" y="97193"/>
                </a:lnTo>
                <a:lnTo>
                  <a:pt x="47878" y="97193"/>
                </a:lnTo>
                <a:lnTo>
                  <a:pt x="42799" y="95275"/>
                </a:lnTo>
                <a:lnTo>
                  <a:pt x="42799" y="94881"/>
                </a:lnTo>
                <a:lnTo>
                  <a:pt x="42799" y="74637"/>
                </a:lnTo>
                <a:lnTo>
                  <a:pt x="3428" y="74637"/>
                </a:lnTo>
                <a:lnTo>
                  <a:pt x="2794" y="74637"/>
                </a:lnTo>
                <a:lnTo>
                  <a:pt x="2286" y="74561"/>
                </a:lnTo>
                <a:lnTo>
                  <a:pt x="1904" y="74422"/>
                </a:lnTo>
                <a:lnTo>
                  <a:pt x="1524" y="74269"/>
                </a:lnTo>
                <a:lnTo>
                  <a:pt x="1142" y="73990"/>
                </a:lnTo>
                <a:lnTo>
                  <a:pt x="888" y="73596"/>
                </a:lnTo>
                <a:lnTo>
                  <a:pt x="508" y="73202"/>
                </a:lnTo>
                <a:lnTo>
                  <a:pt x="380" y="72631"/>
                </a:lnTo>
                <a:lnTo>
                  <a:pt x="253" y="71881"/>
                </a:lnTo>
                <a:lnTo>
                  <a:pt x="126" y="71145"/>
                </a:lnTo>
                <a:lnTo>
                  <a:pt x="0" y="70180"/>
                </a:lnTo>
                <a:lnTo>
                  <a:pt x="0" y="68986"/>
                </a:lnTo>
                <a:lnTo>
                  <a:pt x="0" y="68046"/>
                </a:lnTo>
                <a:lnTo>
                  <a:pt x="0" y="67195"/>
                </a:lnTo>
                <a:lnTo>
                  <a:pt x="126" y="66459"/>
                </a:lnTo>
                <a:lnTo>
                  <a:pt x="126" y="65709"/>
                </a:lnTo>
                <a:lnTo>
                  <a:pt x="253" y="65023"/>
                </a:lnTo>
                <a:lnTo>
                  <a:pt x="380" y="64414"/>
                </a:lnTo>
                <a:lnTo>
                  <a:pt x="508" y="63792"/>
                </a:lnTo>
                <a:lnTo>
                  <a:pt x="762" y="63195"/>
                </a:lnTo>
                <a:lnTo>
                  <a:pt x="1015" y="62623"/>
                </a:lnTo>
                <a:lnTo>
                  <a:pt x="1270" y="62052"/>
                </a:lnTo>
                <a:lnTo>
                  <a:pt x="1524" y="61442"/>
                </a:lnTo>
                <a:lnTo>
                  <a:pt x="1904" y="60794"/>
                </a:lnTo>
                <a:lnTo>
                  <a:pt x="36195" y="2311"/>
                </a:lnTo>
                <a:lnTo>
                  <a:pt x="36449" y="1917"/>
                </a:lnTo>
                <a:lnTo>
                  <a:pt x="36829" y="1562"/>
                </a:lnTo>
                <a:lnTo>
                  <a:pt x="37337" y="1269"/>
                </a:lnTo>
                <a:lnTo>
                  <a:pt x="37719" y="965"/>
                </a:lnTo>
                <a:lnTo>
                  <a:pt x="44323" y="0"/>
                </a:lnTo>
                <a:lnTo>
                  <a:pt x="4584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016" y="3998214"/>
            <a:ext cx="6544056" cy="622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0032" y="4131564"/>
            <a:ext cx="4001262" cy="402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164" y="4019550"/>
            <a:ext cx="6461760" cy="540385"/>
          </a:xfrm>
          <a:custGeom>
            <a:avLst/>
            <a:gdLst/>
            <a:ahLst/>
            <a:cxnLst/>
            <a:rect l="l" t="t" r="r" b="b"/>
            <a:pathLst>
              <a:path w="6461759" h="540385">
                <a:moveTo>
                  <a:pt x="6371716" y="0"/>
                </a:moveTo>
                <a:lnTo>
                  <a:pt x="89643" y="0"/>
                </a:lnTo>
                <a:lnTo>
                  <a:pt x="48429" y="10170"/>
                </a:lnTo>
                <a:lnTo>
                  <a:pt x="17283" y="36982"/>
                </a:lnTo>
                <a:lnTo>
                  <a:pt x="1171" y="75474"/>
                </a:lnTo>
                <a:lnTo>
                  <a:pt x="0" y="450613"/>
                </a:lnTo>
                <a:lnTo>
                  <a:pt x="1234" y="465163"/>
                </a:lnTo>
                <a:lnTo>
                  <a:pt x="17502" y="503573"/>
                </a:lnTo>
                <a:lnTo>
                  <a:pt x="48759" y="530259"/>
                </a:lnTo>
                <a:lnTo>
                  <a:pt x="90042" y="540258"/>
                </a:lnTo>
                <a:lnTo>
                  <a:pt x="6372114" y="540257"/>
                </a:lnTo>
                <a:lnTo>
                  <a:pt x="6413351" y="530087"/>
                </a:lnTo>
                <a:lnTo>
                  <a:pt x="6444489" y="503275"/>
                </a:lnTo>
                <a:lnTo>
                  <a:pt x="6460588" y="464783"/>
                </a:lnTo>
                <a:lnTo>
                  <a:pt x="6461758" y="89644"/>
                </a:lnTo>
                <a:lnTo>
                  <a:pt x="6460525" y="75094"/>
                </a:lnTo>
                <a:lnTo>
                  <a:pt x="6444270" y="36684"/>
                </a:lnTo>
                <a:lnTo>
                  <a:pt x="6413020" y="9998"/>
                </a:lnTo>
                <a:lnTo>
                  <a:pt x="637171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2290" y="3697394"/>
            <a:ext cx="5909945" cy="69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0330" indent="-1358265">
              <a:lnSpc>
                <a:spcPct val="100000"/>
              </a:lnSpc>
            </a:pP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distc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p: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istri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buted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Copy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between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clusters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back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up and 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ec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ov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ery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L="3525520">
              <a:lnSpc>
                <a:spcPts val="1000"/>
              </a:lnSpc>
            </a:pPr>
            <a:endParaRPr/>
          </a:p>
          <a:p>
            <a:pPr marL="1370330">
              <a:lnSpc>
                <a:spcPct val="100000"/>
              </a:lnSpc>
              <a:spcBef>
                <a:spcPts val="390"/>
              </a:spcBef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hadoop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distc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hdf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s://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&lt;sour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N&gt;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hdf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s://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&lt;ta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get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N&gt;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540" y="1483613"/>
            <a:ext cx="6542532" cy="546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600" y="1578863"/>
            <a:ext cx="4056888" cy="402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1687" y="1504950"/>
            <a:ext cx="6460490" cy="464184"/>
          </a:xfrm>
          <a:custGeom>
            <a:avLst/>
            <a:gdLst/>
            <a:ahLst/>
            <a:cxnLst/>
            <a:rect l="l" t="t" r="r" b="b"/>
            <a:pathLst>
              <a:path w="6460490" h="464185">
                <a:moveTo>
                  <a:pt x="6382893" y="0"/>
                </a:moveTo>
                <a:lnTo>
                  <a:pt x="68361" y="516"/>
                </a:lnTo>
                <a:lnTo>
                  <a:pt x="29821" y="16331"/>
                </a:lnTo>
                <a:lnTo>
                  <a:pt x="5270" y="49243"/>
                </a:lnTo>
                <a:lnTo>
                  <a:pt x="0" y="77342"/>
                </a:lnTo>
                <a:lnTo>
                  <a:pt x="516" y="395689"/>
                </a:lnTo>
                <a:lnTo>
                  <a:pt x="16320" y="434220"/>
                </a:lnTo>
                <a:lnTo>
                  <a:pt x="49227" y="458783"/>
                </a:lnTo>
                <a:lnTo>
                  <a:pt x="77343" y="464057"/>
                </a:lnTo>
                <a:lnTo>
                  <a:pt x="6391867" y="463541"/>
                </a:lnTo>
                <a:lnTo>
                  <a:pt x="6430398" y="447726"/>
                </a:lnTo>
                <a:lnTo>
                  <a:pt x="6454961" y="414814"/>
                </a:lnTo>
                <a:lnTo>
                  <a:pt x="6460236" y="386714"/>
                </a:lnTo>
                <a:lnTo>
                  <a:pt x="6459719" y="68368"/>
                </a:lnTo>
                <a:lnTo>
                  <a:pt x="6443904" y="29837"/>
                </a:lnTo>
                <a:lnTo>
                  <a:pt x="6410992" y="5274"/>
                </a:lnTo>
                <a:lnTo>
                  <a:pt x="638289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4858" y="953940"/>
            <a:ext cx="7294880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put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Copy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file(s)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om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local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file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to de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tination file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system.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It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an also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ead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om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“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std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”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writes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destination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fi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system.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00">
              <a:latin typeface="Times New Roman"/>
              <a:cs typeface="Times New Roman"/>
            </a:endParaRPr>
          </a:p>
          <a:p>
            <a:pPr marL="1370330"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hadoop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pu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ath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6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.t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hdf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s://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&lt;ta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get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Name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&gt;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2251" y="2626614"/>
            <a:ext cx="6560820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3311" y="2791205"/>
            <a:ext cx="4837176" cy="4023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400" y="2647950"/>
            <a:ext cx="6478905" cy="603885"/>
          </a:xfrm>
          <a:custGeom>
            <a:avLst/>
            <a:gdLst/>
            <a:ahLst/>
            <a:cxnLst/>
            <a:rect l="l" t="t" r="r" b="b"/>
            <a:pathLst>
              <a:path w="6478905" h="603885">
                <a:moveTo>
                  <a:pt x="6377940" y="0"/>
                </a:moveTo>
                <a:lnTo>
                  <a:pt x="97610" y="43"/>
                </a:lnTo>
                <a:lnTo>
                  <a:pt x="56345" y="10235"/>
                </a:lnTo>
                <a:lnTo>
                  <a:pt x="23852" y="35568"/>
                </a:lnTo>
                <a:lnTo>
                  <a:pt x="4111" y="72047"/>
                </a:lnTo>
                <a:lnTo>
                  <a:pt x="0" y="100583"/>
                </a:lnTo>
                <a:lnTo>
                  <a:pt x="43" y="505891"/>
                </a:lnTo>
                <a:lnTo>
                  <a:pt x="10226" y="547136"/>
                </a:lnTo>
                <a:lnTo>
                  <a:pt x="35548" y="579634"/>
                </a:lnTo>
                <a:lnTo>
                  <a:pt x="72029" y="599388"/>
                </a:lnTo>
                <a:lnTo>
                  <a:pt x="100584" y="603504"/>
                </a:lnTo>
                <a:lnTo>
                  <a:pt x="6380911" y="603460"/>
                </a:lnTo>
                <a:lnTo>
                  <a:pt x="6422156" y="593268"/>
                </a:lnTo>
                <a:lnTo>
                  <a:pt x="6454654" y="567935"/>
                </a:lnTo>
                <a:lnTo>
                  <a:pt x="6474408" y="531456"/>
                </a:lnTo>
                <a:lnTo>
                  <a:pt x="6478524" y="502919"/>
                </a:lnTo>
                <a:lnTo>
                  <a:pt x="6478480" y="97612"/>
                </a:lnTo>
                <a:lnTo>
                  <a:pt x="6468288" y="56367"/>
                </a:lnTo>
                <a:lnTo>
                  <a:pt x="6442955" y="23869"/>
                </a:lnTo>
                <a:lnTo>
                  <a:pt x="6406476" y="4115"/>
                </a:lnTo>
                <a:lnTo>
                  <a:pt x="63779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4858" y="2325540"/>
            <a:ext cx="707390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0915" indent="-958850">
              <a:lnSpc>
                <a:spcPct val="100000"/>
              </a:lnSpc>
            </a:pP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co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pyFromL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cal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200" b="1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Similar to “pu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”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command,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cept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that the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sou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ce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estricted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to a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local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file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erence.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250">
              <a:latin typeface="Times New Roman"/>
              <a:cs typeface="Times New Roman"/>
            </a:endParaRPr>
          </a:p>
          <a:p>
            <a:pPr marL="970915">
              <a:lnSpc>
                <a:spcPct val="100000"/>
              </a:lnSpc>
            </a:pP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hadoop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–co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pyF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romL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oc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we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ath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6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.t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hdf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s://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&lt;ta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get</a:t>
            </a:r>
            <a:r>
              <a:rPr sz="12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Name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&gt;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49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10"/>
              </a:rPr>
              <a:t>ww</a:t>
            </a:r>
            <a:r>
              <a:rPr spc="-45" smtClean="0">
                <a:hlinkClick r:id="rId10"/>
              </a:rPr>
              <a:t>w</a:t>
            </a:r>
            <a:r>
              <a:rPr spc="-10" smtClean="0">
                <a:hlinkClick r:id="rId10"/>
              </a:rPr>
              <a:t>.</a:t>
            </a:r>
            <a:r>
              <a:rPr lang="en-IN" spc="-10" dirty="0" err="1" smtClean="0">
                <a:hlinkClick r:id="rId10"/>
              </a:rPr>
              <a:t>Hadoop</a:t>
            </a:r>
            <a:r>
              <a:rPr smtClean="0">
                <a:hlinkClick r:id="rId10"/>
              </a:rPr>
              <a:t>.</a:t>
            </a:r>
            <a:r>
              <a:rPr spc="-10" smtClean="0">
                <a:hlinkClick r:id="rId10"/>
              </a:rPr>
              <a:t>in/hadoop</a:t>
            </a:r>
            <a:endParaRPr spc="-10" dirty="0">
              <a:hlinkClick r:id="rId10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Hadoo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</a:t>
            </a:r>
            <a:r>
              <a:rPr spc="-25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Commands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49190" y="1834897"/>
            <a:ext cx="2560955" cy="162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618490" indent="2711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lo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e!!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My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 l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 quiz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s a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  <a:p>
            <a:pPr marL="12700" marR="5080" indent="814069">
              <a:lnSpc>
                <a:spcPct val="100000"/>
              </a:lnSpc>
              <a:tabLst>
                <a:tab pos="1813560" algn="l"/>
              </a:tabLst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and	he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ou guys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thin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nd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swe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questions.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393697"/>
            <a:ext cx="2410206" cy="1134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473624"/>
            <a:ext cx="21697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faul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epl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icati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actor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5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4639" y="1656504"/>
            <a:ext cx="337185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Que</a:t>
            </a:r>
            <a:r>
              <a:rPr spc="-50" dirty="0"/>
              <a:t>s</a:t>
            </a:r>
            <a:r>
              <a:rPr spc="-15" dirty="0"/>
              <a:t>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491" y="1026838"/>
            <a:ext cx="792797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Flum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distrib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uted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,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relia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ble,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and 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ailable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servic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ff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ciently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co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lecti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g,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aggr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egati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g, and moving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la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ge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amou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nts of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eamin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en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dat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a.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122" y="3176777"/>
            <a:ext cx="6644005" cy="971550"/>
          </a:xfrm>
          <a:custGeom>
            <a:avLst/>
            <a:gdLst/>
            <a:ahLst/>
            <a:cxnLst/>
            <a:rect l="l" t="t" r="r" b="b"/>
            <a:pathLst>
              <a:path w="6644005" h="971550">
                <a:moveTo>
                  <a:pt x="0" y="971550"/>
                </a:moveTo>
                <a:lnTo>
                  <a:pt x="6643878" y="971550"/>
                </a:lnTo>
                <a:lnTo>
                  <a:pt x="6643878" y="0"/>
                </a:lnTo>
                <a:lnTo>
                  <a:pt x="0" y="0"/>
                </a:lnTo>
                <a:lnTo>
                  <a:pt x="0" y="9715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3348" y="3579876"/>
            <a:ext cx="1246631" cy="389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8494" y="3605021"/>
            <a:ext cx="1143000" cy="285750"/>
          </a:xfrm>
          <a:custGeom>
            <a:avLst/>
            <a:gdLst/>
            <a:ahLst/>
            <a:cxnLst/>
            <a:rect l="l" t="t" r="r" b="b"/>
            <a:pathLst>
              <a:path w="1143000" h="285750">
                <a:moveTo>
                  <a:pt x="1000125" y="0"/>
                </a:moveTo>
                <a:lnTo>
                  <a:pt x="1000125" y="71373"/>
                </a:lnTo>
                <a:lnTo>
                  <a:pt x="0" y="71373"/>
                </a:lnTo>
                <a:lnTo>
                  <a:pt x="0" y="214248"/>
                </a:lnTo>
                <a:lnTo>
                  <a:pt x="1000125" y="214248"/>
                </a:lnTo>
                <a:lnTo>
                  <a:pt x="1000125" y="285749"/>
                </a:lnTo>
                <a:lnTo>
                  <a:pt x="1143000" y="142874"/>
                </a:lnTo>
                <a:lnTo>
                  <a:pt x="1000125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097" y="3437382"/>
            <a:ext cx="1461516" cy="675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1660" y="3456432"/>
            <a:ext cx="906018" cy="690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1244" y="3462528"/>
            <a:ext cx="1357883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70785" y="3552090"/>
            <a:ext cx="55943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wi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ter S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9982" y="3579876"/>
            <a:ext cx="1246632" cy="389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5128" y="3605021"/>
            <a:ext cx="1143000" cy="285750"/>
          </a:xfrm>
          <a:custGeom>
            <a:avLst/>
            <a:gdLst/>
            <a:ahLst/>
            <a:cxnLst/>
            <a:rect l="l" t="t" r="r" b="b"/>
            <a:pathLst>
              <a:path w="1143000" h="285750">
                <a:moveTo>
                  <a:pt x="1000125" y="0"/>
                </a:moveTo>
                <a:lnTo>
                  <a:pt x="1000125" y="71373"/>
                </a:lnTo>
                <a:lnTo>
                  <a:pt x="0" y="71373"/>
                </a:lnTo>
                <a:lnTo>
                  <a:pt x="0" y="214248"/>
                </a:lnTo>
                <a:lnTo>
                  <a:pt x="1000125" y="214248"/>
                </a:lnTo>
                <a:lnTo>
                  <a:pt x="1000125" y="285749"/>
                </a:lnTo>
                <a:lnTo>
                  <a:pt x="1143000" y="142874"/>
                </a:lnTo>
                <a:lnTo>
                  <a:pt x="1000125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4894" y="3534155"/>
            <a:ext cx="1946511" cy="428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08060" y="3534155"/>
            <a:ext cx="106905" cy="4274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08120" y="3668422"/>
            <a:ext cx="13411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Memory Channel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17598" y="2651760"/>
            <a:ext cx="389381" cy="817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42744" y="2676905"/>
            <a:ext cx="285750" cy="714375"/>
          </a:xfrm>
          <a:custGeom>
            <a:avLst/>
            <a:gdLst/>
            <a:ahLst/>
            <a:cxnLst/>
            <a:rect l="l" t="t" r="r" b="b"/>
            <a:pathLst>
              <a:path w="285750" h="714375">
                <a:moveTo>
                  <a:pt x="285750" y="571119"/>
                </a:moveTo>
                <a:lnTo>
                  <a:pt x="0" y="571119"/>
                </a:lnTo>
                <a:lnTo>
                  <a:pt x="142875" y="713994"/>
                </a:lnTo>
                <a:lnTo>
                  <a:pt x="285750" y="571119"/>
                </a:lnTo>
                <a:close/>
              </a:path>
              <a:path w="285750" h="714375">
                <a:moveTo>
                  <a:pt x="214249" y="0"/>
                </a:moveTo>
                <a:lnTo>
                  <a:pt x="71500" y="0"/>
                </a:lnTo>
                <a:lnTo>
                  <a:pt x="71500" y="571119"/>
                </a:lnTo>
                <a:lnTo>
                  <a:pt x="214249" y="571119"/>
                </a:lnTo>
                <a:lnTo>
                  <a:pt x="214249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1939289"/>
            <a:ext cx="1452372" cy="10218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0378" y="1966434"/>
            <a:ext cx="1359717" cy="92836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0378" y="1965488"/>
            <a:ext cx="1360170" cy="929640"/>
          </a:xfrm>
          <a:custGeom>
            <a:avLst/>
            <a:gdLst/>
            <a:ahLst/>
            <a:cxnLst/>
            <a:rect l="l" t="t" r="r" b="b"/>
            <a:pathLst>
              <a:path w="1360170" h="929639">
                <a:moveTo>
                  <a:pt x="123801" y="306033"/>
                </a:moveTo>
                <a:lnTo>
                  <a:pt x="122159" y="289876"/>
                </a:lnTo>
                <a:lnTo>
                  <a:pt x="121925" y="273907"/>
                </a:lnTo>
                <a:lnTo>
                  <a:pt x="123054" y="258181"/>
                </a:lnTo>
                <a:lnTo>
                  <a:pt x="134148" y="213038"/>
                </a:lnTo>
                <a:lnTo>
                  <a:pt x="155826" y="172147"/>
                </a:lnTo>
                <a:lnTo>
                  <a:pt x="186830" y="137051"/>
                </a:lnTo>
                <a:lnTo>
                  <a:pt x="225903" y="109294"/>
                </a:lnTo>
                <a:lnTo>
                  <a:pt x="271786" y="90417"/>
                </a:lnTo>
                <a:lnTo>
                  <a:pt x="318295" y="82307"/>
                </a:lnTo>
                <a:lnTo>
                  <a:pt x="331055" y="81798"/>
                </a:lnTo>
                <a:lnTo>
                  <a:pt x="343785" y="81996"/>
                </a:lnTo>
                <a:lnTo>
                  <a:pt x="393711" y="89752"/>
                </a:lnTo>
                <a:lnTo>
                  <a:pt x="440417" y="108379"/>
                </a:lnTo>
                <a:lnTo>
                  <a:pt x="447502" y="97385"/>
                </a:lnTo>
                <a:lnTo>
                  <a:pt x="473314" y="68773"/>
                </a:lnTo>
                <a:lnTo>
                  <a:pt x="504753" y="47077"/>
                </a:lnTo>
                <a:lnTo>
                  <a:pt x="540266" y="32755"/>
                </a:lnTo>
                <a:lnTo>
                  <a:pt x="578300" y="26265"/>
                </a:lnTo>
                <a:lnTo>
                  <a:pt x="591270" y="25922"/>
                </a:lnTo>
                <a:lnTo>
                  <a:pt x="604290" y="26517"/>
                </a:lnTo>
                <a:lnTo>
                  <a:pt x="643073" y="34100"/>
                </a:lnTo>
                <a:lnTo>
                  <a:pt x="679417" y="50300"/>
                </a:lnTo>
                <a:lnTo>
                  <a:pt x="700236" y="64885"/>
                </a:lnTo>
                <a:lnTo>
                  <a:pt x="707595" y="55408"/>
                </a:lnTo>
                <a:lnTo>
                  <a:pt x="743938" y="24233"/>
                </a:lnTo>
                <a:lnTo>
                  <a:pt x="788311" y="5202"/>
                </a:lnTo>
                <a:lnTo>
                  <a:pt x="824439" y="0"/>
                </a:lnTo>
                <a:lnTo>
                  <a:pt x="836690" y="146"/>
                </a:lnTo>
                <a:lnTo>
                  <a:pt x="885049" y="10893"/>
                </a:lnTo>
                <a:lnTo>
                  <a:pt x="920194" y="31825"/>
                </a:lnTo>
                <a:lnTo>
                  <a:pt x="937066" y="48061"/>
                </a:lnTo>
                <a:lnTo>
                  <a:pt x="946122" y="39570"/>
                </a:lnTo>
                <a:lnTo>
                  <a:pt x="987541" y="13746"/>
                </a:lnTo>
                <a:lnTo>
                  <a:pt x="1034421" y="1261"/>
                </a:lnTo>
                <a:lnTo>
                  <a:pt x="1058722" y="152"/>
                </a:lnTo>
                <a:lnTo>
                  <a:pt x="1070880" y="903"/>
                </a:lnTo>
                <a:lnTo>
                  <a:pt x="1118177" y="12769"/>
                </a:lnTo>
                <a:lnTo>
                  <a:pt x="1161448" y="40384"/>
                </a:lnTo>
                <a:lnTo>
                  <a:pt x="1187152" y="70764"/>
                </a:lnTo>
                <a:lnTo>
                  <a:pt x="1205646" y="116585"/>
                </a:lnTo>
                <a:lnTo>
                  <a:pt x="1218768" y="120509"/>
                </a:lnTo>
                <a:lnTo>
                  <a:pt x="1254535" y="137443"/>
                </a:lnTo>
                <a:lnTo>
                  <a:pt x="1292695" y="170238"/>
                </a:lnTo>
                <a:lnTo>
                  <a:pt x="1318190" y="211840"/>
                </a:lnTo>
                <a:lnTo>
                  <a:pt x="1329084" y="259122"/>
                </a:lnTo>
                <a:lnTo>
                  <a:pt x="1329300" y="271463"/>
                </a:lnTo>
                <a:lnTo>
                  <a:pt x="1328451" y="283915"/>
                </a:lnTo>
                <a:lnTo>
                  <a:pt x="1318744" y="322797"/>
                </a:lnTo>
                <a:lnTo>
                  <a:pt x="1315696" y="329401"/>
                </a:lnTo>
                <a:lnTo>
                  <a:pt x="1325773" y="342701"/>
                </a:lnTo>
                <a:lnTo>
                  <a:pt x="1348082" y="385269"/>
                </a:lnTo>
                <a:lnTo>
                  <a:pt x="1358718" y="430338"/>
                </a:lnTo>
                <a:lnTo>
                  <a:pt x="1359717" y="445582"/>
                </a:lnTo>
                <a:lnTo>
                  <a:pt x="1359459" y="460818"/>
                </a:lnTo>
                <a:lnTo>
                  <a:pt x="1351248" y="505761"/>
                </a:lnTo>
                <a:lnTo>
                  <a:pt x="1332091" y="548053"/>
                </a:lnTo>
                <a:lnTo>
                  <a:pt x="1302261" y="585763"/>
                </a:lnTo>
                <a:lnTo>
                  <a:pt x="1266007" y="614508"/>
                </a:lnTo>
                <a:lnTo>
                  <a:pt x="1231979" y="631956"/>
                </a:lnTo>
                <a:lnTo>
                  <a:pt x="1195181" y="643340"/>
                </a:lnTo>
                <a:lnTo>
                  <a:pt x="1182454" y="645727"/>
                </a:lnTo>
                <a:lnTo>
                  <a:pt x="1180943" y="659698"/>
                </a:lnTo>
                <a:lnTo>
                  <a:pt x="1170028" y="699479"/>
                </a:lnTo>
                <a:lnTo>
                  <a:pt x="1150439" y="735162"/>
                </a:lnTo>
                <a:lnTo>
                  <a:pt x="1123336" y="765594"/>
                </a:lnTo>
                <a:lnTo>
                  <a:pt x="1089880" y="789620"/>
                </a:lnTo>
                <a:lnTo>
                  <a:pt x="1051230" y="806086"/>
                </a:lnTo>
                <a:lnTo>
                  <a:pt x="1008547" y="813838"/>
                </a:lnTo>
                <a:lnTo>
                  <a:pt x="993624" y="814287"/>
                </a:lnTo>
                <a:lnTo>
                  <a:pt x="980655" y="813756"/>
                </a:lnTo>
                <a:lnTo>
                  <a:pt x="942671" y="807093"/>
                </a:lnTo>
                <a:lnTo>
                  <a:pt x="907040" y="793098"/>
                </a:lnTo>
                <a:lnTo>
                  <a:pt x="900149" y="807812"/>
                </a:lnTo>
                <a:lnTo>
                  <a:pt x="873229" y="847889"/>
                </a:lnTo>
                <a:lnTo>
                  <a:pt x="838241" y="881087"/>
                </a:lnTo>
                <a:lnTo>
                  <a:pt x="796857" y="906396"/>
                </a:lnTo>
                <a:lnTo>
                  <a:pt x="750752" y="922808"/>
                </a:lnTo>
                <a:lnTo>
                  <a:pt x="701599" y="929315"/>
                </a:lnTo>
                <a:lnTo>
                  <a:pt x="684827" y="929109"/>
                </a:lnTo>
                <a:lnTo>
                  <a:pt x="634214" y="920840"/>
                </a:lnTo>
                <a:lnTo>
                  <a:pt x="597339" y="906743"/>
                </a:lnTo>
                <a:lnTo>
                  <a:pt x="564146" y="886649"/>
                </a:lnTo>
                <a:lnTo>
                  <a:pt x="535482" y="861127"/>
                </a:lnTo>
                <a:lnTo>
                  <a:pt x="519309" y="841380"/>
                </a:lnTo>
                <a:lnTo>
                  <a:pt x="501824" y="850310"/>
                </a:lnTo>
                <a:lnTo>
                  <a:pt x="465664" y="863783"/>
                </a:lnTo>
                <a:lnTo>
                  <a:pt x="409734" y="873325"/>
                </a:lnTo>
                <a:lnTo>
                  <a:pt x="390982" y="873742"/>
                </a:lnTo>
                <a:lnTo>
                  <a:pt x="372317" y="872810"/>
                </a:lnTo>
                <a:lnTo>
                  <a:pt x="317705" y="862124"/>
                </a:lnTo>
                <a:lnTo>
                  <a:pt x="266957" y="840022"/>
                </a:lnTo>
                <a:lnTo>
                  <a:pt x="222382" y="807047"/>
                </a:lnTo>
                <a:lnTo>
                  <a:pt x="186285" y="763741"/>
                </a:lnTo>
                <a:lnTo>
                  <a:pt x="183745" y="759677"/>
                </a:lnTo>
                <a:lnTo>
                  <a:pt x="169439" y="760556"/>
                </a:lnTo>
                <a:lnTo>
                  <a:pt x="128381" y="755251"/>
                </a:lnTo>
                <a:lnTo>
                  <a:pt x="91820" y="739284"/>
                </a:lnTo>
                <a:lnTo>
                  <a:pt x="61954" y="714268"/>
                </a:lnTo>
                <a:lnTo>
                  <a:pt x="40981" y="681817"/>
                </a:lnTo>
                <a:lnTo>
                  <a:pt x="31725" y="642580"/>
                </a:lnTo>
                <a:lnTo>
                  <a:pt x="31686" y="628902"/>
                </a:lnTo>
                <a:lnTo>
                  <a:pt x="32875" y="615821"/>
                </a:lnTo>
                <a:lnTo>
                  <a:pt x="49193" y="569637"/>
                </a:lnTo>
                <a:lnTo>
                  <a:pt x="63795" y="550338"/>
                </a:lnTo>
                <a:lnTo>
                  <a:pt x="53427" y="542972"/>
                </a:lnTo>
                <a:lnTo>
                  <a:pt x="20581" y="506843"/>
                </a:lnTo>
                <a:lnTo>
                  <a:pt x="2762" y="463334"/>
                </a:lnTo>
                <a:lnTo>
                  <a:pt x="0" y="440179"/>
                </a:lnTo>
                <a:lnTo>
                  <a:pt x="244" y="428490"/>
                </a:lnTo>
                <a:lnTo>
                  <a:pt x="12662" y="382589"/>
                </a:lnTo>
                <a:lnTo>
                  <a:pt x="34684" y="351163"/>
                </a:lnTo>
                <a:lnTo>
                  <a:pt x="65256" y="327180"/>
                </a:lnTo>
                <a:lnTo>
                  <a:pt x="101934" y="312486"/>
                </a:lnTo>
                <a:lnTo>
                  <a:pt x="115147" y="309878"/>
                </a:lnTo>
                <a:lnTo>
                  <a:pt x="123801" y="306033"/>
                </a:lnTo>
                <a:close/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45055" y="2511110"/>
            <a:ext cx="74295" cy="15240"/>
          </a:xfrm>
          <a:custGeom>
            <a:avLst/>
            <a:gdLst/>
            <a:ahLst/>
            <a:cxnLst/>
            <a:rect l="l" t="t" r="r" b="b"/>
            <a:pathLst>
              <a:path w="74294" h="15239">
                <a:moveTo>
                  <a:pt x="74143" y="14284"/>
                </a:moveTo>
                <a:lnTo>
                  <a:pt x="35942" y="12047"/>
                </a:lnTo>
                <a:lnTo>
                  <a:pt x="11590" y="5077"/>
                </a:lnTo>
                <a:lnTo>
                  <a:pt x="0" y="0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4905" y="2712973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24" y="0"/>
                </a:moveTo>
                <a:lnTo>
                  <a:pt x="12433" y="3828"/>
                </a:lnTo>
                <a:lnTo>
                  <a:pt x="0" y="6634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70473" y="2769982"/>
            <a:ext cx="19050" cy="33655"/>
          </a:xfrm>
          <a:custGeom>
            <a:avLst/>
            <a:gdLst/>
            <a:ahLst/>
            <a:cxnLst/>
            <a:rect l="l" t="t" r="r" b="b"/>
            <a:pathLst>
              <a:path w="19050" h="33655">
                <a:moveTo>
                  <a:pt x="19057" y="33034"/>
                </a:moveTo>
                <a:lnTo>
                  <a:pt x="11967" y="22412"/>
                </a:lnTo>
                <a:lnTo>
                  <a:pt x="5615" y="11381"/>
                </a:lnTo>
                <a:lnTo>
                  <a:pt x="0" y="0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70517" y="2709798"/>
            <a:ext cx="7620" cy="37465"/>
          </a:xfrm>
          <a:custGeom>
            <a:avLst/>
            <a:gdLst/>
            <a:ahLst/>
            <a:cxnLst/>
            <a:rect l="l" t="t" r="r" b="b"/>
            <a:pathLst>
              <a:path w="7619" h="37464">
                <a:moveTo>
                  <a:pt x="7253" y="0"/>
                </a:moveTo>
                <a:lnTo>
                  <a:pt x="5676" y="12582"/>
                </a:lnTo>
                <a:lnTo>
                  <a:pt x="3259" y="25080"/>
                </a:lnTo>
                <a:lnTo>
                  <a:pt x="0" y="37408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44394" y="2456052"/>
            <a:ext cx="102235" cy="146050"/>
          </a:xfrm>
          <a:custGeom>
            <a:avLst/>
            <a:gdLst/>
            <a:ahLst/>
            <a:cxnLst/>
            <a:rect l="l" t="t" r="r" b="b"/>
            <a:pathLst>
              <a:path w="102235" h="146050">
                <a:moveTo>
                  <a:pt x="0" y="0"/>
                </a:moveTo>
                <a:lnTo>
                  <a:pt x="35826" y="21399"/>
                </a:lnTo>
                <a:lnTo>
                  <a:pt x="64840" y="49378"/>
                </a:lnTo>
                <a:lnTo>
                  <a:pt x="86148" y="82588"/>
                </a:lnTo>
                <a:lnTo>
                  <a:pt x="98859" y="119685"/>
                </a:lnTo>
                <a:lnTo>
                  <a:pt x="101031" y="132682"/>
                </a:lnTo>
                <a:lnTo>
                  <a:pt x="102115" y="145911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47666" y="2292730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37773" y="0"/>
                </a:moveTo>
                <a:lnTo>
                  <a:pt x="32010" y="11256"/>
                </a:lnTo>
                <a:lnTo>
                  <a:pt x="25307" y="22031"/>
                </a:lnTo>
                <a:lnTo>
                  <a:pt x="17709" y="32277"/>
                </a:lnTo>
                <a:lnTo>
                  <a:pt x="9259" y="41946"/>
                </a:lnTo>
                <a:lnTo>
                  <a:pt x="0" y="50990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6220" y="2079244"/>
            <a:ext cx="2540" cy="25400"/>
          </a:xfrm>
          <a:custGeom>
            <a:avLst/>
            <a:gdLst/>
            <a:ahLst/>
            <a:cxnLst/>
            <a:rect l="l" t="t" r="r" b="b"/>
            <a:pathLst>
              <a:path w="2539" h="25400">
                <a:moveTo>
                  <a:pt x="0" y="0"/>
                </a:moveTo>
                <a:lnTo>
                  <a:pt x="1834" y="12542"/>
                </a:lnTo>
                <a:lnTo>
                  <a:pt x="2426" y="25260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85644" y="2015576"/>
            <a:ext cx="20955" cy="32384"/>
          </a:xfrm>
          <a:custGeom>
            <a:avLst/>
            <a:gdLst/>
            <a:ahLst/>
            <a:cxnLst/>
            <a:rect l="l" t="t" r="r" b="b"/>
            <a:pathLst>
              <a:path w="20955" h="32385">
                <a:moveTo>
                  <a:pt x="0" y="31917"/>
                </a:moveTo>
                <a:lnTo>
                  <a:pt x="5886" y="20698"/>
                </a:lnTo>
                <a:lnTo>
                  <a:pt x="12836" y="10038"/>
                </a:lnTo>
                <a:lnTo>
                  <a:pt x="20787" y="0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67585" y="2040052"/>
            <a:ext cx="8890" cy="24130"/>
          </a:xfrm>
          <a:custGeom>
            <a:avLst/>
            <a:gdLst/>
            <a:ahLst/>
            <a:cxnLst/>
            <a:rect l="l" t="t" r="r" b="b"/>
            <a:pathLst>
              <a:path w="8889" h="24130">
                <a:moveTo>
                  <a:pt x="0" y="23951"/>
                </a:moveTo>
                <a:lnTo>
                  <a:pt x="3536" y="11807"/>
                </a:lnTo>
                <a:lnTo>
                  <a:pt x="8352" y="0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11679" y="2074164"/>
            <a:ext cx="32384" cy="21590"/>
          </a:xfrm>
          <a:custGeom>
            <a:avLst/>
            <a:gdLst/>
            <a:ahLst/>
            <a:cxnLst/>
            <a:rect l="l" t="t" r="r" b="b"/>
            <a:pathLst>
              <a:path w="32385" h="21589">
                <a:moveTo>
                  <a:pt x="0" y="0"/>
                </a:moveTo>
                <a:lnTo>
                  <a:pt x="11073" y="6473"/>
                </a:lnTo>
                <a:lnTo>
                  <a:pt x="21682" y="13535"/>
                </a:lnTo>
                <a:lnTo>
                  <a:pt x="31800" y="21184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95135" y="2277335"/>
            <a:ext cx="6350" cy="24765"/>
          </a:xfrm>
          <a:custGeom>
            <a:avLst/>
            <a:gdLst/>
            <a:ahLst/>
            <a:cxnLst/>
            <a:rect l="l" t="t" r="r" b="b"/>
            <a:pathLst>
              <a:path w="6350" h="24764">
                <a:moveTo>
                  <a:pt x="6156" y="24666"/>
                </a:moveTo>
                <a:lnTo>
                  <a:pt x="2676" y="12444"/>
                </a:lnTo>
                <a:lnTo>
                  <a:pt x="0" y="0"/>
                </a:lnTo>
              </a:path>
            </a:pathLst>
          </a:custGeom>
          <a:ln w="9906">
            <a:solidFill>
              <a:srgbClr val="0025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803907" y="2143661"/>
            <a:ext cx="82105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4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wi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ter Streaming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API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04481" y="2794254"/>
            <a:ext cx="389381" cy="11041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29628" y="2819400"/>
            <a:ext cx="285750" cy="1000760"/>
          </a:xfrm>
          <a:custGeom>
            <a:avLst/>
            <a:gdLst/>
            <a:ahLst/>
            <a:cxnLst/>
            <a:rect l="l" t="t" r="r" b="b"/>
            <a:pathLst>
              <a:path w="285750" h="1000760">
                <a:moveTo>
                  <a:pt x="214249" y="142875"/>
                </a:moveTo>
                <a:lnTo>
                  <a:pt x="71374" y="142875"/>
                </a:lnTo>
                <a:lnTo>
                  <a:pt x="71374" y="1000506"/>
                </a:lnTo>
                <a:lnTo>
                  <a:pt x="214249" y="1000506"/>
                </a:lnTo>
                <a:lnTo>
                  <a:pt x="214249" y="142875"/>
                </a:lnTo>
                <a:close/>
              </a:path>
              <a:path w="285750" h="1000760">
                <a:moveTo>
                  <a:pt x="142875" y="0"/>
                </a:moveTo>
                <a:lnTo>
                  <a:pt x="0" y="142875"/>
                </a:lnTo>
                <a:lnTo>
                  <a:pt x="285750" y="142875"/>
                </a:lnTo>
                <a:lnTo>
                  <a:pt x="142875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3847" y="3365753"/>
            <a:ext cx="1461516" cy="675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60464" y="3384803"/>
            <a:ext cx="749046" cy="6903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28994" y="3390900"/>
            <a:ext cx="1357883" cy="571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879843" y="3480716"/>
            <a:ext cx="45720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HDFS</a:t>
            </a:r>
            <a:endParaRPr sz="1400">
              <a:latin typeface="Tahoma"/>
              <a:cs typeface="Tahoma"/>
            </a:endParaRPr>
          </a:p>
          <a:p>
            <a:pPr marL="64769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Sink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58509" y="2060701"/>
            <a:ext cx="1285493" cy="6874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58509" y="1962530"/>
            <a:ext cx="1285493" cy="19646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58509" y="1962530"/>
            <a:ext cx="1285875" cy="196850"/>
          </a:xfrm>
          <a:custGeom>
            <a:avLst/>
            <a:gdLst/>
            <a:ahLst/>
            <a:cxnLst/>
            <a:rect l="l" t="t" r="r" b="b"/>
            <a:pathLst>
              <a:path w="1285875" h="196850">
                <a:moveTo>
                  <a:pt x="1285493" y="98170"/>
                </a:moveTo>
                <a:lnTo>
                  <a:pt x="1252724" y="129217"/>
                </a:lnTo>
                <a:lnTo>
                  <a:pt x="1213749" y="143318"/>
                </a:lnTo>
                <a:lnTo>
                  <a:pt x="1161476" y="156198"/>
                </a:lnTo>
                <a:lnTo>
                  <a:pt x="1097232" y="167655"/>
                </a:lnTo>
                <a:lnTo>
                  <a:pt x="1022338" y="177486"/>
                </a:lnTo>
                <a:lnTo>
                  <a:pt x="981312" y="181727"/>
                </a:lnTo>
                <a:lnTo>
                  <a:pt x="938119" y="185485"/>
                </a:lnTo>
                <a:lnTo>
                  <a:pt x="892927" y="188735"/>
                </a:lnTo>
                <a:lnTo>
                  <a:pt x="845899" y="191451"/>
                </a:lnTo>
                <a:lnTo>
                  <a:pt x="797201" y="193608"/>
                </a:lnTo>
                <a:lnTo>
                  <a:pt x="747000" y="195180"/>
                </a:lnTo>
                <a:lnTo>
                  <a:pt x="695460" y="196142"/>
                </a:lnTo>
                <a:lnTo>
                  <a:pt x="642746" y="196469"/>
                </a:lnTo>
                <a:lnTo>
                  <a:pt x="590033" y="196142"/>
                </a:lnTo>
                <a:lnTo>
                  <a:pt x="538493" y="195180"/>
                </a:lnTo>
                <a:lnTo>
                  <a:pt x="488292" y="193608"/>
                </a:lnTo>
                <a:lnTo>
                  <a:pt x="439594" y="191451"/>
                </a:lnTo>
                <a:lnTo>
                  <a:pt x="392566" y="188735"/>
                </a:lnTo>
                <a:lnTo>
                  <a:pt x="347374" y="185485"/>
                </a:lnTo>
                <a:lnTo>
                  <a:pt x="304181" y="181727"/>
                </a:lnTo>
                <a:lnTo>
                  <a:pt x="263155" y="177486"/>
                </a:lnTo>
                <a:lnTo>
                  <a:pt x="224460" y="172787"/>
                </a:lnTo>
                <a:lnTo>
                  <a:pt x="154725" y="162117"/>
                </a:lnTo>
                <a:lnTo>
                  <a:pt x="96301" y="149923"/>
                </a:lnTo>
                <a:lnTo>
                  <a:pt x="50512" y="136407"/>
                </a:lnTo>
                <a:lnTo>
                  <a:pt x="8412" y="114100"/>
                </a:lnTo>
                <a:lnTo>
                  <a:pt x="0" y="98170"/>
                </a:lnTo>
                <a:lnTo>
                  <a:pt x="2130" y="90118"/>
                </a:lnTo>
                <a:lnTo>
                  <a:pt x="32769" y="67137"/>
                </a:lnTo>
                <a:lnTo>
                  <a:pt x="71744" y="53051"/>
                </a:lnTo>
                <a:lnTo>
                  <a:pt x="124017" y="40187"/>
                </a:lnTo>
                <a:lnTo>
                  <a:pt x="188261" y="28749"/>
                </a:lnTo>
                <a:lnTo>
                  <a:pt x="263155" y="18938"/>
                </a:lnTo>
                <a:lnTo>
                  <a:pt x="304181" y="14705"/>
                </a:lnTo>
                <a:lnTo>
                  <a:pt x="347374" y="10955"/>
                </a:lnTo>
                <a:lnTo>
                  <a:pt x="392566" y="7713"/>
                </a:lnTo>
                <a:lnTo>
                  <a:pt x="439594" y="5003"/>
                </a:lnTo>
                <a:lnTo>
                  <a:pt x="488292" y="2852"/>
                </a:lnTo>
                <a:lnTo>
                  <a:pt x="538493" y="1284"/>
                </a:lnTo>
                <a:lnTo>
                  <a:pt x="590033" y="325"/>
                </a:lnTo>
                <a:lnTo>
                  <a:pt x="642746" y="0"/>
                </a:lnTo>
                <a:lnTo>
                  <a:pt x="695460" y="325"/>
                </a:lnTo>
                <a:lnTo>
                  <a:pt x="747000" y="1284"/>
                </a:lnTo>
                <a:lnTo>
                  <a:pt x="797201" y="2852"/>
                </a:lnTo>
                <a:lnTo>
                  <a:pt x="845899" y="5003"/>
                </a:lnTo>
                <a:lnTo>
                  <a:pt x="892927" y="7713"/>
                </a:lnTo>
                <a:lnTo>
                  <a:pt x="938119" y="10955"/>
                </a:lnTo>
                <a:lnTo>
                  <a:pt x="981312" y="14705"/>
                </a:lnTo>
                <a:lnTo>
                  <a:pt x="1022338" y="18938"/>
                </a:lnTo>
                <a:lnTo>
                  <a:pt x="1061033" y="23627"/>
                </a:lnTo>
                <a:lnTo>
                  <a:pt x="1130768" y="34278"/>
                </a:lnTo>
                <a:lnTo>
                  <a:pt x="1189192" y="46453"/>
                </a:lnTo>
                <a:lnTo>
                  <a:pt x="1234981" y="59953"/>
                </a:lnTo>
                <a:lnTo>
                  <a:pt x="1277081" y="82244"/>
                </a:lnTo>
                <a:lnTo>
                  <a:pt x="1285493" y="98170"/>
                </a:lnTo>
                <a:close/>
              </a:path>
            </a:pathLst>
          </a:custGeom>
          <a:ln w="1295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58509" y="2060701"/>
            <a:ext cx="1285875" cy="687705"/>
          </a:xfrm>
          <a:custGeom>
            <a:avLst/>
            <a:gdLst/>
            <a:ahLst/>
            <a:cxnLst/>
            <a:rect l="l" t="t" r="r" b="b"/>
            <a:pathLst>
              <a:path w="1285875" h="687705">
                <a:moveTo>
                  <a:pt x="1285493" y="0"/>
                </a:moveTo>
                <a:lnTo>
                  <a:pt x="1285493" y="589280"/>
                </a:lnTo>
                <a:lnTo>
                  <a:pt x="1283363" y="597332"/>
                </a:lnTo>
                <a:lnTo>
                  <a:pt x="1252724" y="620313"/>
                </a:lnTo>
                <a:lnTo>
                  <a:pt x="1213749" y="634399"/>
                </a:lnTo>
                <a:lnTo>
                  <a:pt x="1161476" y="647263"/>
                </a:lnTo>
                <a:lnTo>
                  <a:pt x="1097232" y="658701"/>
                </a:lnTo>
                <a:lnTo>
                  <a:pt x="1022338" y="668512"/>
                </a:lnTo>
                <a:lnTo>
                  <a:pt x="981312" y="672745"/>
                </a:lnTo>
                <a:lnTo>
                  <a:pt x="938119" y="676495"/>
                </a:lnTo>
                <a:lnTo>
                  <a:pt x="892927" y="679737"/>
                </a:lnTo>
                <a:lnTo>
                  <a:pt x="845899" y="682447"/>
                </a:lnTo>
                <a:lnTo>
                  <a:pt x="797201" y="684598"/>
                </a:lnTo>
                <a:lnTo>
                  <a:pt x="747000" y="686166"/>
                </a:lnTo>
                <a:lnTo>
                  <a:pt x="695460" y="687125"/>
                </a:lnTo>
                <a:lnTo>
                  <a:pt x="642746" y="687451"/>
                </a:lnTo>
                <a:lnTo>
                  <a:pt x="590033" y="687125"/>
                </a:lnTo>
                <a:lnTo>
                  <a:pt x="538493" y="686166"/>
                </a:lnTo>
                <a:lnTo>
                  <a:pt x="488292" y="684598"/>
                </a:lnTo>
                <a:lnTo>
                  <a:pt x="439594" y="682447"/>
                </a:lnTo>
                <a:lnTo>
                  <a:pt x="392566" y="679737"/>
                </a:lnTo>
                <a:lnTo>
                  <a:pt x="347374" y="676495"/>
                </a:lnTo>
                <a:lnTo>
                  <a:pt x="304181" y="672745"/>
                </a:lnTo>
                <a:lnTo>
                  <a:pt x="263155" y="668512"/>
                </a:lnTo>
                <a:lnTo>
                  <a:pt x="224460" y="663823"/>
                </a:lnTo>
                <a:lnTo>
                  <a:pt x="154725" y="653172"/>
                </a:lnTo>
                <a:lnTo>
                  <a:pt x="96301" y="640997"/>
                </a:lnTo>
                <a:lnTo>
                  <a:pt x="50512" y="627497"/>
                </a:lnTo>
                <a:lnTo>
                  <a:pt x="8412" y="605206"/>
                </a:lnTo>
                <a:lnTo>
                  <a:pt x="0" y="589280"/>
                </a:lnTo>
                <a:lnTo>
                  <a:pt x="0" y="0"/>
                </a:lnTo>
              </a:path>
            </a:pathLst>
          </a:custGeom>
          <a:ln w="1295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743445" y="2297429"/>
            <a:ext cx="51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50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17"/>
              </a:rPr>
              <a:t>ww</a:t>
            </a:r>
            <a:r>
              <a:rPr spc="-45" smtClean="0">
                <a:hlinkClick r:id="rId17"/>
              </a:rPr>
              <a:t>w</a:t>
            </a:r>
            <a:r>
              <a:rPr spc="-10" smtClean="0">
                <a:hlinkClick r:id="rId17"/>
              </a:rPr>
              <a:t>.</a:t>
            </a:r>
            <a:r>
              <a:rPr lang="en-IN" spc="-10" dirty="0" err="1" smtClean="0">
                <a:hlinkClick r:id="rId17"/>
              </a:rPr>
              <a:t>Hadoop</a:t>
            </a:r>
            <a:r>
              <a:rPr smtClean="0">
                <a:hlinkClick r:id="rId17"/>
              </a:rPr>
              <a:t>.</a:t>
            </a:r>
            <a:r>
              <a:rPr spc="-10" smtClean="0">
                <a:hlinkClick r:id="rId17"/>
              </a:rPr>
              <a:t>in/hadoop</a:t>
            </a:r>
            <a:endParaRPr spc="-10" dirty="0">
              <a:hlinkClick r:id="rId1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87164" y="3289201"/>
            <a:ext cx="4997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Flume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D</a:t>
            </a:r>
            <a:r>
              <a:rPr spc="-45" dirty="0">
                <a:latin typeface="Calibri"/>
                <a:cs typeface="Calibri"/>
              </a:rPr>
              <a:t>at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Loadin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Using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25" dirty="0">
                <a:latin typeface="Calibri"/>
                <a:cs typeface="Calibri"/>
              </a:rPr>
              <a:t>ume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86628" y="1470660"/>
            <a:ext cx="2142744" cy="2194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10" dirty="0"/>
              <a:t>Apache Sqoop</a:t>
            </a:r>
            <a:r>
              <a:rPr spc="-15" dirty="0"/>
              <a:t> </a:t>
            </a:r>
            <a:r>
              <a:rPr spc="0" dirty="0"/>
              <a:t>(</a:t>
            </a:r>
            <a:r>
              <a:rPr spc="-10" dirty="0"/>
              <a:t>TM)</a:t>
            </a:r>
            <a:r>
              <a:rPr dirty="0"/>
              <a:t> </a:t>
            </a:r>
            <a:r>
              <a:rPr spc="-5" dirty="0"/>
              <a:t>is </a:t>
            </a:r>
            <a:r>
              <a:rPr spc="-10" dirty="0"/>
              <a:t>a </a:t>
            </a:r>
            <a:r>
              <a:rPr spc="-5" dirty="0"/>
              <a:t>t</a:t>
            </a:r>
            <a:r>
              <a:rPr dirty="0"/>
              <a:t>o</a:t>
            </a:r>
            <a:r>
              <a:rPr spc="-5" dirty="0"/>
              <a:t>ol</a:t>
            </a:r>
            <a:r>
              <a:rPr spc="-10" dirty="0"/>
              <a:t> designed</a:t>
            </a:r>
            <a:r>
              <a:rPr spc="5" dirty="0"/>
              <a:t> </a:t>
            </a:r>
            <a:r>
              <a:rPr spc="-10" dirty="0"/>
              <a:t>f</a:t>
            </a:r>
            <a:r>
              <a:rPr dirty="0"/>
              <a:t>or</a:t>
            </a:r>
            <a:r>
              <a:rPr spc="5" dirty="0"/>
              <a:t> </a:t>
            </a:r>
            <a:r>
              <a:rPr spc="-5" dirty="0"/>
              <a:t>e</a:t>
            </a:r>
            <a:r>
              <a:rPr spc="-10" dirty="0"/>
              <a:t>ff</a:t>
            </a:r>
            <a:r>
              <a:rPr spc="-5" dirty="0"/>
              <a:t>i</a:t>
            </a:r>
            <a:r>
              <a:rPr spc="-10" dirty="0"/>
              <a:t>ciently</a:t>
            </a:r>
            <a:r>
              <a:rPr spc="20" dirty="0"/>
              <a:t> </a:t>
            </a:r>
            <a:r>
              <a:rPr spc="-5" dirty="0"/>
              <a:t>t</a:t>
            </a:r>
            <a:r>
              <a:rPr spc="-20" dirty="0"/>
              <a:t>r</a:t>
            </a:r>
            <a:r>
              <a:rPr dirty="0"/>
              <a:t>ans</a:t>
            </a:r>
            <a:r>
              <a:rPr spc="-10" dirty="0"/>
              <a:t>ferring</a:t>
            </a:r>
            <a:r>
              <a:rPr spc="25" dirty="0"/>
              <a:t> </a:t>
            </a:r>
            <a:r>
              <a:rPr spc="-10" dirty="0"/>
              <a:t>bulk</a:t>
            </a:r>
            <a:r>
              <a:rPr dirty="0"/>
              <a:t> data</a:t>
            </a:r>
            <a:r>
              <a:rPr spc="-20" dirty="0"/>
              <a:t> </a:t>
            </a:r>
            <a:r>
              <a:rPr dirty="0"/>
              <a:t>between</a:t>
            </a:r>
            <a:r>
              <a:rPr spc="35" dirty="0"/>
              <a:t> </a:t>
            </a:r>
            <a:r>
              <a:rPr u="sng" spc="-10" dirty="0">
                <a:solidFill>
                  <a:srgbClr val="00AFEF"/>
                </a:solidFill>
                <a:hlinkClick r:id="rId4"/>
              </a:rPr>
              <a:t>Apache</a:t>
            </a:r>
            <a:r>
              <a:rPr u="sng" spc="-15" dirty="0">
                <a:solidFill>
                  <a:srgbClr val="00AFEF"/>
                </a:solidFill>
                <a:hlinkClick r:id="rId4"/>
              </a:rPr>
              <a:t> Had</a:t>
            </a:r>
            <a:r>
              <a:rPr u="sng" spc="-10" dirty="0">
                <a:solidFill>
                  <a:srgbClr val="00AFEF"/>
                </a:solidFill>
                <a:hlinkClick r:id="rId4"/>
              </a:rPr>
              <a:t>oop</a:t>
            </a:r>
            <a:r>
              <a:rPr spc="-10" dirty="0">
                <a:solidFill>
                  <a:srgbClr val="00AFEF"/>
                </a:solidFill>
                <a:hlinkClick r:id="rId4"/>
              </a:rPr>
              <a:t> </a:t>
            </a:r>
            <a:r>
              <a:rPr spc="-10" dirty="0"/>
              <a:t>and</a:t>
            </a:r>
            <a:r>
              <a:rPr dirty="0"/>
              <a:t> </a:t>
            </a:r>
            <a:r>
              <a:rPr spc="-10" dirty="0"/>
              <a:t>s</a:t>
            </a:r>
            <a:r>
              <a:rPr spc="-5" dirty="0"/>
              <a:t>truc</a:t>
            </a:r>
            <a:r>
              <a:rPr dirty="0"/>
              <a:t>t</a:t>
            </a:r>
            <a:r>
              <a:rPr spc="-10" dirty="0"/>
              <a:t>ur</a:t>
            </a:r>
            <a:r>
              <a:rPr spc="-5" dirty="0"/>
              <a:t>e</a:t>
            </a:r>
            <a:r>
              <a:rPr dirty="0"/>
              <a:t>d</a:t>
            </a:r>
            <a:r>
              <a:rPr spc="15" dirty="0"/>
              <a:t> </a:t>
            </a:r>
            <a:r>
              <a:rPr dirty="0"/>
              <a:t>dat</a:t>
            </a:r>
            <a:r>
              <a:rPr spc="-10" dirty="0"/>
              <a:t>a</a:t>
            </a:r>
            <a:r>
              <a:rPr spc="-5" dirty="0"/>
              <a:t> stor</a:t>
            </a:r>
            <a:r>
              <a:rPr spc="-10" dirty="0"/>
              <a:t>e</a:t>
            </a:r>
            <a:r>
              <a:rPr dirty="0"/>
              <a:t>s</a:t>
            </a:r>
            <a:r>
              <a:rPr spc="10" dirty="0"/>
              <a:t> </a:t>
            </a:r>
            <a:r>
              <a:rPr spc="-15" dirty="0"/>
              <a:t>suc</a:t>
            </a:r>
            <a:r>
              <a:rPr spc="-10" dirty="0"/>
              <a:t>h</a:t>
            </a:r>
            <a:r>
              <a:rPr spc="10" dirty="0"/>
              <a:t> </a:t>
            </a:r>
            <a:r>
              <a:rPr dirty="0"/>
              <a:t>as</a:t>
            </a:r>
            <a:r>
              <a:rPr spc="-10" dirty="0"/>
              <a:t> relati</a:t>
            </a:r>
            <a:r>
              <a:rPr spc="-5" dirty="0"/>
              <a:t>o</a:t>
            </a:r>
            <a:r>
              <a:rPr spc="-10" dirty="0"/>
              <a:t>nal</a:t>
            </a:r>
            <a:r>
              <a:rPr dirty="0"/>
              <a:t> </a:t>
            </a:r>
            <a:r>
              <a:rPr spc="-10" dirty="0"/>
              <a:t>datab</a:t>
            </a:r>
            <a:r>
              <a:rPr spc="-15" dirty="0"/>
              <a:t>a</a:t>
            </a:r>
            <a:r>
              <a:rPr spc="-5" dirty="0"/>
              <a:t>ses.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5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pc="-5" dirty="0">
                <a:solidFill>
                  <a:srgbClr val="252525"/>
                </a:solidFill>
              </a:rPr>
              <a:t>Import</a:t>
            </a:r>
            <a:r>
              <a:rPr dirty="0">
                <a:solidFill>
                  <a:srgbClr val="252525"/>
                </a:solidFill>
              </a:rPr>
              <a:t>s</a:t>
            </a:r>
            <a:r>
              <a:rPr spc="-5" dirty="0">
                <a:solidFill>
                  <a:srgbClr val="252525"/>
                </a:solidFill>
              </a:rPr>
              <a:t> individual</a:t>
            </a:r>
            <a:r>
              <a:rPr spc="-10" dirty="0">
                <a:solidFill>
                  <a:srgbClr val="252525"/>
                </a:solidFill>
              </a:rPr>
              <a:t> </a:t>
            </a:r>
            <a:r>
              <a:rPr spc="-5" dirty="0">
                <a:solidFill>
                  <a:srgbClr val="252525"/>
                </a:solidFill>
              </a:rPr>
              <a:t>ta</a:t>
            </a:r>
            <a:r>
              <a:rPr dirty="0">
                <a:solidFill>
                  <a:srgbClr val="252525"/>
                </a:solidFill>
              </a:rPr>
              <a:t>bles</a:t>
            </a:r>
            <a:r>
              <a:rPr spc="-1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or </a:t>
            </a:r>
            <a:r>
              <a:rPr spc="-15" dirty="0">
                <a:solidFill>
                  <a:srgbClr val="252525"/>
                </a:solidFill>
              </a:rPr>
              <a:t>ent</a:t>
            </a:r>
            <a:r>
              <a:rPr spc="-5" dirty="0">
                <a:solidFill>
                  <a:srgbClr val="252525"/>
                </a:solidFill>
              </a:rPr>
              <a:t>i</a:t>
            </a:r>
            <a:r>
              <a:rPr spc="-10" dirty="0">
                <a:solidFill>
                  <a:srgbClr val="252525"/>
                </a:solidFill>
              </a:rPr>
              <a:t>r</a:t>
            </a:r>
            <a:r>
              <a:rPr dirty="0">
                <a:solidFill>
                  <a:srgbClr val="252525"/>
                </a:solidFill>
              </a:rPr>
              <a:t>e</a:t>
            </a:r>
            <a:r>
              <a:rPr spc="15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dat</a:t>
            </a:r>
            <a:r>
              <a:rPr spc="-10" dirty="0">
                <a:solidFill>
                  <a:srgbClr val="252525"/>
                </a:solidFill>
              </a:rPr>
              <a:t>ab</a:t>
            </a:r>
            <a:r>
              <a:rPr spc="-15" dirty="0">
                <a:solidFill>
                  <a:srgbClr val="252525"/>
                </a:solidFill>
              </a:rPr>
              <a:t>a</a:t>
            </a:r>
            <a:r>
              <a:rPr spc="-5" dirty="0">
                <a:solidFill>
                  <a:srgbClr val="252525"/>
                </a:solidFill>
              </a:rPr>
              <a:t>se</a:t>
            </a:r>
            <a:r>
              <a:rPr dirty="0">
                <a:solidFill>
                  <a:srgbClr val="252525"/>
                </a:solidFill>
              </a:rPr>
              <a:t>s</a:t>
            </a:r>
            <a:r>
              <a:rPr spc="-5" dirty="0">
                <a:solidFill>
                  <a:srgbClr val="252525"/>
                </a:solidFill>
              </a:rPr>
              <a:t> t</a:t>
            </a:r>
            <a:r>
              <a:rPr dirty="0">
                <a:solidFill>
                  <a:srgbClr val="252525"/>
                </a:solidFill>
              </a:rPr>
              <a:t>o </a:t>
            </a:r>
            <a:r>
              <a:rPr spc="-5" dirty="0">
                <a:solidFill>
                  <a:srgbClr val="252525"/>
                </a:solidFill>
              </a:rPr>
              <a:t>HDF</a:t>
            </a:r>
            <a:r>
              <a:rPr spc="-15" dirty="0">
                <a:solidFill>
                  <a:srgbClr val="252525"/>
                </a:solidFill>
              </a:rPr>
              <a:t>S</a:t>
            </a:r>
            <a:r>
              <a:rPr spc="-5" dirty="0">
                <a:solidFill>
                  <a:srgbClr val="252525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252525"/>
              </a:buClr>
              <a:buFont typeface="Wingdings"/>
              <a:buChar char=""/>
            </a:pPr>
            <a:endParaRPr sz="12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pc="-5" dirty="0">
                <a:solidFill>
                  <a:srgbClr val="252525"/>
                </a:solidFill>
              </a:rPr>
              <a:t>Ge</a:t>
            </a:r>
            <a:r>
              <a:rPr dirty="0">
                <a:solidFill>
                  <a:srgbClr val="252525"/>
                </a:solidFill>
              </a:rPr>
              <a:t>ne</a:t>
            </a:r>
            <a:r>
              <a:rPr spc="-20" dirty="0">
                <a:solidFill>
                  <a:srgbClr val="252525"/>
                </a:solidFill>
              </a:rPr>
              <a:t>r</a:t>
            </a:r>
            <a:r>
              <a:rPr dirty="0">
                <a:solidFill>
                  <a:srgbClr val="252525"/>
                </a:solidFill>
              </a:rPr>
              <a:t>ates</a:t>
            </a:r>
            <a:r>
              <a:rPr spc="20" dirty="0">
                <a:solidFill>
                  <a:srgbClr val="252525"/>
                </a:solidFill>
              </a:rPr>
              <a:t> </a:t>
            </a:r>
            <a:r>
              <a:rPr spc="-5" dirty="0">
                <a:solidFill>
                  <a:srgbClr val="252525"/>
                </a:solidFill>
              </a:rPr>
              <a:t>J</a:t>
            </a:r>
            <a:r>
              <a:rPr spc="-20" dirty="0">
                <a:solidFill>
                  <a:srgbClr val="252525"/>
                </a:solidFill>
              </a:rPr>
              <a:t>a</a:t>
            </a:r>
            <a:r>
              <a:rPr spc="-25" dirty="0">
                <a:solidFill>
                  <a:srgbClr val="252525"/>
                </a:solidFill>
              </a:rPr>
              <a:t>v</a:t>
            </a:r>
            <a:r>
              <a:rPr spc="-10" dirty="0">
                <a:solidFill>
                  <a:srgbClr val="252525"/>
                </a:solidFill>
              </a:rPr>
              <a:t>a </a:t>
            </a:r>
            <a:r>
              <a:rPr spc="-5" dirty="0">
                <a:solidFill>
                  <a:srgbClr val="252525"/>
                </a:solidFill>
              </a:rPr>
              <a:t>classe</a:t>
            </a:r>
            <a:r>
              <a:rPr dirty="0">
                <a:solidFill>
                  <a:srgbClr val="252525"/>
                </a:solidFill>
              </a:rPr>
              <a:t>s</a:t>
            </a:r>
            <a:r>
              <a:rPr spc="5" dirty="0">
                <a:solidFill>
                  <a:srgbClr val="252525"/>
                </a:solidFill>
              </a:rPr>
              <a:t> </a:t>
            </a:r>
            <a:r>
              <a:rPr spc="-5" dirty="0">
                <a:solidFill>
                  <a:srgbClr val="252525"/>
                </a:solidFill>
              </a:rPr>
              <a:t>t</a:t>
            </a:r>
            <a:r>
              <a:rPr dirty="0">
                <a:solidFill>
                  <a:srgbClr val="252525"/>
                </a:solidFill>
              </a:rPr>
              <a:t>o </a:t>
            </a:r>
            <a:r>
              <a:rPr spc="-5" dirty="0">
                <a:solidFill>
                  <a:srgbClr val="252525"/>
                </a:solidFill>
              </a:rPr>
              <a:t>allo</a:t>
            </a:r>
            <a:r>
              <a:rPr dirty="0">
                <a:solidFill>
                  <a:srgbClr val="252525"/>
                </a:solidFill>
              </a:rPr>
              <a:t>w</a:t>
            </a:r>
            <a:r>
              <a:rPr spc="-20" dirty="0">
                <a:solidFill>
                  <a:srgbClr val="252525"/>
                </a:solidFill>
              </a:rPr>
              <a:t> </a:t>
            </a:r>
            <a:r>
              <a:rPr spc="-10" dirty="0">
                <a:solidFill>
                  <a:srgbClr val="252525"/>
                </a:solidFill>
              </a:rPr>
              <a:t>you</a:t>
            </a:r>
            <a:r>
              <a:rPr dirty="0">
                <a:solidFill>
                  <a:srgbClr val="252525"/>
                </a:solidFill>
              </a:rPr>
              <a:t> t</a:t>
            </a:r>
            <a:r>
              <a:rPr spc="-10" dirty="0">
                <a:solidFill>
                  <a:srgbClr val="252525"/>
                </a:solidFill>
              </a:rPr>
              <a:t>o </a:t>
            </a:r>
            <a:r>
              <a:rPr spc="-5" dirty="0">
                <a:solidFill>
                  <a:srgbClr val="252525"/>
                </a:solidFill>
              </a:rPr>
              <a:t>inte</a:t>
            </a:r>
            <a:r>
              <a:rPr spc="-20" dirty="0">
                <a:solidFill>
                  <a:srgbClr val="252525"/>
                </a:solidFill>
              </a:rPr>
              <a:t>r</a:t>
            </a:r>
            <a:r>
              <a:rPr dirty="0">
                <a:solidFill>
                  <a:srgbClr val="252525"/>
                </a:solidFill>
              </a:rPr>
              <a:t>act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spc="-15" dirty="0">
                <a:solidFill>
                  <a:srgbClr val="252525"/>
                </a:solidFill>
              </a:rPr>
              <a:t>wit</a:t>
            </a:r>
            <a:r>
              <a:rPr spc="-10" dirty="0">
                <a:solidFill>
                  <a:srgbClr val="252525"/>
                </a:solidFill>
              </a:rPr>
              <a:t>h</a:t>
            </a:r>
            <a:r>
              <a:rPr dirty="0">
                <a:solidFill>
                  <a:srgbClr val="252525"/>
                </a:solidFill>
              </a:rPr>
              <a:t> </a:t>
            </a:r>
            <a:r>
              <a:rPr spc="-10" dirty="0">
                <a:solidFill>
                  <a:srgbClr val="252525"/>
                </a:solidFill>
              </a:rPr>
              <a:t>you</a:t>
            </a:r>
            <a:r>
              <a:rPr dirty="0">
                <a:solidFill>
                  <a:srgbClr val="252525"/>
                </a:solidFill>
              </a:rPr>
              <a:t>r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spc="-10" dirty="0">
                <a:solidFill>
                  <a:srgbClr val="252525"/>
                </a:solidFill>
              </a:rPr>
              <a:t>impo</a:t>
            </a:r>
            <a:r>
              <a:rPr spc="-5" dirty="0">
                <a:solidFill>
                  <a:srgbClr val="252525"/>
                </a:solidFill>
              </a:rPr>
              <a:t>rte</a:t>
            </a:r>
            <a:r>
              <a:rPr dirty="0">
                <a:solidFill>
                  <a:srgbClr val="252525"/>
                </a:solidFill>
              </a:rPr>
              <a:t>d</a:t>
            </a:r>
            <a:r>
              <a:rPr spc="5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dat</a:t>
            </a:r>
            <a:r>
              <a:rPr spc="-5" dirty="0">
                <a:solidFill>
                  <a:srgbClr val="252525"/>
                </a:solidFill>
              </a:rPr>
              <a:t>a.</a:t>
            </a: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252525"/>
              </a:buClr>
              <a:buFont typeface="Wingdings"/>
              <a:buChar char=""/>
            </a:pPr>
            <a:endParaRPr sz="12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pc="-5" dirty="0">
                <a:solidFill>
                  <a:srgbClr val="252525"/>
                </a:solidFill>
              </a:rPr>
              <a:t>P</a:t>
            </a:r>
            <a:r>
              <a:rPr spc="-10" dirty="0">
                <a:solidFill>
                  <a:srgbClr val="252525"/>
                </a:solidFill>
              </a:rPr>
              <a:t>rovides</a:t>
            </a:r>
            <a:r>
              <a:rPr spc="5" dirty="0">
                <a:solidFill>
                  <a:srgbClr val="252525"/>
                </a:solidFill>
              </a:rPr>
              <a:t> </a:t>
            </a:r>
            <a:r>
              <a:rPr spc="-5" dirty="0">
                <a:solidFill>
                  <a:srgbClr val="252525"/>
                </a:solidFill>
              </a:rPr>
              <a:t>th</a:t>
            </a:r>
            <a:r>
              <a:rPr dirty="0">
                <a:solidFill>
                  <a:srgbClr val="252525"/>
                </a:solidFill>
              </a:rPr>
              <a:t>e</a:t>
            </a:r>
            <a:r>
              <a:rPr spc="10" dirty="0">
                <a:solidFill>
                  <a:srgbClr val="252525"/>
                </a:solidFill>
              </a:rPr>
              <a:t> </a:t>
            </a:r>
            <a:r>
              <a:rPr spc="-5" dirty="0">
                <a:solidFill>
                  <a:srgbClr val="252525"/>
                </a:solidFill>
              </a:rPr>
              <a:t>abili</a:t>
            </a:r>
            <a:r>
              <a:rPr spc="-15" dirty="0">
                <a:solidFill>
                  <a:srgbClr val="252525"/>
                </a:solidFill>
              </a:rPr>
              <a:t>t</a:t>
            </a:r>
            <a:r>
              <a:rPr dirty="0">
                <a:solidFill>
                  <a:srgbClr val="252525"/>
                </a:solidFill>
              </a:rPr>
              <a:t>y</a:t>
            </a:r>
            <a:r>
              <a:rPr spc="-10" dirty="0">
                <a:solidFill>
                  <a:srgbClr val="252525"/>
                </a:solidFill>
              </a:rPr>
              <a:t> </a:t>
            </a:r>
            <a:r>
              <a:rPr spc="-5" dirty="0">
                <a:solidFill>
                  <a:srgbClr val="252525"/>
                </a:solidFill>
              </a:rPr>
              <a:t>t</a:t>
            </a:r>
            <a:r>
              <a:rPr dirty="0">
                <a:solidFill>
                  <a:srgbClr val="252525"/>
                </a:solidFill>
              </a:rPr>
              <a:t>o </a:t>
            </a:r>
            <a:r>
              <a:rPr spc="-10" dirty="0">
                <a:solidFill>
                  <a:srgbClr val="252525"/>
                </a:solidFill>
              </a:rPr>
              <a:t>import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spc="-10" dirty="0">
                <a:solidFill>
                  <a:srgbClr val="252525"/>
                </a:solidFill>
              </a:rPr>
              <a:t>from</a:t>
            </a:r>
            <a:r>
              <a:rPr spc="5" dirty="0">
                <a:solidFill>
                  <a:srgbClr val="252525"/>
                </a:solidFill>
              </a:rPr>
              <a:t> </a:t>
            </a:r>
            <a:r>
              <a:rPr spc="-15" dirty="0">
                <a:solidFill>
                  <a:srgbClr val="252525"/>
                </a:solidFill>
              </a:rPr>
              <a:t>SQ</a:t>
            </a:r>
            <a:r>
              <a:rPr spc="-10" dirty="0">
                <a:solidFill>
                  <a:srgbClr val="252525"/>
                </a:solidFill>
              </a:rPr>
              <a:t>L</a:t>
            </a:r>
            <a:r>
              <a:rPr dirty="0">
                <a:solidFill>
                  <a:srgbClr val="252525"/>
                </a:solidFill>
              </a:rPr>
              <a:t> </a:t>
            </a:r>
            <a:r>
              <a:rPr spc="-10" dirty="0">
                <a:solidFill>
                  <a:srgbClr val="252525"/>
                </a:solidFill>
              </a:rPr>
              <a:t>datab</a:t>
            </a:r>
            <a:r>
              <a:rPr spc="-20" dirty="0">
                <a:solidFill>
                  <a:srgbClr val="252525"/>
                </a:solidFill>
              </a:rPr>
              <a:t>a</a:t>
            </a:r>
            <a:r>
              <a:rPr spc="-5" dirty="0">
                <a:solidFill>
                  <a:srgbClr val="252525"/>
                </a:solidFill>
              </a:rPr>
              <a:t>se</a:t>
            </a:r>
            <a:r>
              <a:rPr dirty="0">
                <a:solidFill>
                  <a:srgbClr val="252525"/>
                </a:solidFill>
              </a:rPr>
              <a:t>s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spc="-10" dirty="0">
                <a:solidFill>
                  <a:srgbClr val="252525"/>
                </a:solidFill>
              </a:rPr>
              <a:t>s</a:t>
            </a:r>
            <a:r>
              <a:rPr spc="-5" dirty="0">
                <a:solidFill>
                  <a:srgbClr val="252525"/>
                </a:solidFill>
              </a:rPr>
              <a:t>t</a:t>
            </a:r>
            <a:r>
              <a:rPr spc="-20" dirty="0">
                <a:solidFill>
                  <a:srgbClr val="252525"/>
                </a:solidFill>
              </a:rPr>
              <a:t>r</a:t>
            </a:r>
            <a:r>
              <a:rPr spc="-10" dirty="0">
                <a:solidFill>
                  <a:srgbClr val="252525"/>
                </a:solidFill>
              </a:rPr>
              <a:t>aig</a:t>
            </a:r>
            <a:r>
              <a:rPr dirty="0">
                <a:solidFill>
                  <a:srgbClr val="252525"/>
                </a:solidFill>
              </a:rPr>
              <a:t>ht</a:t>
            </a:r>
            <a:r>
              <a:rPr spc="-10" dirty="0">
                <a:solidFill>
                  <a:srgbClr val="252525"/>
                </a:solidFill>
              </a:rPr>
              <a:t> </a:t>
            </a:r>
            <a:r>
              <a:rPr spc="-5" dirty="0">
                <a:solidFill>
                  <a:srgbClr val="252525"/>
                </a:solidFill>
              </a:rPr>
              <a:t>into</a:t>
            </a:r>
          </a:p>
          <a:p>
            <a:pPr marL="279400">
              <a:lnSpc>
                <a:spcPct val="100000"/>
              </a:lnSpc>
            </a:pPr>
            <a:r>
              <a:rPr spc="-15" dirty="0">
                <a:solidFill>
                  <a:srgbClr val="252525"/>
                </a:solidFill>
              </a:rPr>
              <a:t>y</a:t>
            </a:r>
            <a:r>
              <a:rPr dirty="0">
                <a:solidFill>
                  <a:srgbClr val="252525"/>
                </a:solidFill>
              </a:rPr>
              <a:t>our</a:t>
            </a:r>
            <a:r>
              <a:rPr spc="10" dirty="0">
                <a:solidFill>
                  <a:srgbClr val="252525"/>
                </a:solidFill>
              </a:rPr>
              <a:t> </a:t>
            </a:r>
            <a:r>
              <a:rPr spc="-5" dirty="0">
                <a:solidFill>
                  <a:srgbClr val="252525"/>
                </a:solidFill>
              </a:rPr>
              <a:t>Hi</a:t>
            </a:r>
            <a:r>
              <a:rPr spc="-10" dirty="0">
                <a:solidFill>
                  <a:srgbClr val="252525"/>
                </a:solidFill>
              </a:rPr>
              <a:t>v</a:t>
            </a:r>
            <a:r>
              <a:rPr dirty="0">
                <a:solidFill>
                  <a:srgbClr val="252525"/>
                </a:solidFill>
              </a:rPr>
              <a:t>e</a:t>
            </a:r>
            <a:r>
              <a:rPr spc="5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data</a:t>
            </a:r>
            <a:r>
              <a:rPr spc="-20" dirty="0">
                <a:solidFill>
                  <a:srgbClr val="252525"/>
                </a:solidFill>
              </a:rPr>
              <a:t> w</a:t>
            </a:r>
            <a:r>
              <a:rPr dirty="0">
                <a:solidFill>
                  <a:srgbClr val="252525"/>
                </a:solidFill>
              </a:rPr>
              <a:t>a</a:t>
            </a:r>
            <a:r>
              <a:rPr spc="-10" dirty="0">
                <a:solidFill>
                  <a:srgbClr val="252525"/>
                </a:solidFill>
              </a:rPr>
              <a:t>r</a:t>
            </a:r>
            <a:r>
              <a:rPr spc="-5" dirty="0">
                <a:solidFill>
                  <a:srgbClr val="252525"/>
                </a:solidFill>
              </a:rPr>
              <a:t>ehouse.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51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5"/>
              </a:rPr>
              <a:t>ww</a:t>
            </a:r>
            <a:r>
              <a:rPr spc="-45" smtClean="0">
                <a:hlinkClick r:id="rId5"/>
              </a:rPr>
              <a:t>w</a:t>
            </a:r>
            <a:r>
              <a:rPr spc="-10" smtClean="0">
                <a:hlinkClick r:id="rId5"/>
              </a:rPr>
              <a:t>.</a:t>
            </a:r>
            <a:r>
              <a:rPr lang="en-IN" spc="-10" dirty="0" err="1" smtClean="0">
                <a:hlinkClick r:id="rId5"/>
              </a:rPr>
              <a:t>Hadoop</a:t>
            </a:r>
            <a:r>
              <a:rPr smtClean="0">
                <a:hlinkClick r:id="rId5"/>
              </a:rPr>
              <a:t>.</a:t>
            </a:r>
            <a:r>
              <a:rPr spc="-10" smtClean="0">
                <a:hlinkClick r:id="rId5"/>
              </a:rPr>
              <a:t>in/hadoop</a:t>
            </a:r>
            <a:endParaRPr spc="-10" dirty="0">
              <a:hlinkClick r:id="rId5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D</a:t>
            </a:r>
            <a:r>
              <a:rPr spc="-45" dirty="0">
                <a:latin typeface="Calibri"/>
                <a:cs typeface="Calibri"/>
              </a:rPr>
              <a:t>at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Loadin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Using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Sqoop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Que</a:t>
            </a:r>
            <a:r>
              <a:rPr spc="-50" dirty="0"/>
              <a:t>s</a:t>
            </a:r>
            <a:r>
              <a:rPr spc="-15" dirty="0"/>
              <a:t>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370838"/>
            <a:ext cx="5748528" cy="1134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450764"/>
            <a:ext cx="5459095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websit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osti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oup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of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tha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00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su</a:t>
            </a:r>
            <a:r>
              <a:rPr sz="1200" spc="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bsit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ant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analy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tic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sho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ping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tern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visit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 t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best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llect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ormati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rom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blog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SQO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FLUME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52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-25" dirty="0"/>
              <a:t>s</a:t>
            </a:r>
            <a:r>
              <a:rPr spc="-45" dirty="0"/>
              <a:t>w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828038"/>
            <a:ext cx="817626" cy="402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907964"/>
            <a:ext cx="5289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FLUME.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53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Que</a:t>
            </a:r>
            <a:r>
              <a:rPr spc="-50" dirty="0"/>
              <a:t>s</a:t>
            </a:r>
            <a:r>
              <a:rPr spc="-15" dirty="0"/>
              <a:t>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874013"/>
            <a:ext cx="6291072" cy="1682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3294" y="896874"/>
            <a:ext cx="5627370" cy="15003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895350"/>
            <a:ext cx="6209030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53944" y="976800"/>
            <a:ext cx="5339715" cy="127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ant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join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ata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llected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from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tw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ur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ces.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ur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 data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llected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rom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big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ab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eco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ds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alr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ady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ailab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HDF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ano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ther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ur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 data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ailab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datab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le.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Th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best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HDF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is: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SQO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imp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ort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PI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G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script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Hi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Qu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54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-25" dirty="0"/>
              <a:t>s</a:t>
            </a:r>
            <a:r>
              <a:rPr spc="-45" dirty="0"/>
              <a:t>w</a:t>
            </a:r>
            <a:r>
              <a:rPr spc="-15" dirty="0"/>
              <a:t>er</a:t>
            </a:r>
          </a:p>
        </p:txBody>
      </p:sp>
      <p:sp>
        <p:nvSpPr>
          <p:cNvPr id="4" name="object 4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4244" y="1828038"/>
            <a:ext cx="1335024" cy="402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4639" y="1907964"/>
            <a:ext cx="1047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SQO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imp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ort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55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70025" y="967739"/>
            <a:ext cx="7064502" cy="3813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898" y="1527047"/>
            <a:ext cx="725424" cy="584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376" y="1548383"/>
            <a:ext cx="428688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7180" y="1754504"/>
            <a:ext cx="5333365" cy="401955"/>
          </a:xfrm>
          <a:custGeom>
            <a:avLst/>
            <a:gdLst/>
            <a:ahLst/>
            <a:cxnLst/>
            <a:rect l="l" t="t" r="r" b="b"/>
            <a:pathLst>
              <a:path w="5333365" h="401955">
                <a:moveTo>
                  <a:pt x="0" y="401573"/>
                </a:moveTo>
                <a:lnTo>
                  <a:pt x="5333238" y="401573"/>
                </a:lnTo>
                <a:lnTo>
                  <a:pt x="5333238" y="0"/>
                </a:lnTo>
                <a:lnTo>
                  <a:pt x="0" y="0"/>
                </a:lnTo>
                <a:lnTo>
                  <a:pt x="0" y="401573"/>
                </a:lnTo>
                <a:close/>
              </a:path>
            </a:pathLst>
          </a:custGeom>
          <a:ln w="2514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4782" y="1802129"/>
            <a:ext cx="509778" cy="765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1662" y="2037079"/>
            <a:ext cx="215892" cy="468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Use</a:t>
            </a:r>
            <a:r>
              <a:rPr spc="-20" dirty="0">
                <a:latin typeface="Calibri"/>
                <a:cs typeface="Calibri"/>
              </a:rPr>
              <a:t> Cas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/>
              <a:t>–</a:t>
            </a:r>
            <a:r>
              <a:rPr spc="5" dirty="0"/>
              <a:t> </a:t>
            </a:r>
            <a:r>
              <a:rPr spc="-25" dirty="0">
                <a:latin typeface="Calibri"/>
                <a:cs typeface="Calibri"/>
              </a:rPr>
              <a:t>H</a:t>
            </a:r>
            <a:r>
              <a:rPr spc="-30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 f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ou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be</a:t>
            </a:r>
            <a:r>
              <a:rPr spc="-45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56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8"/>
              </a:rPr>
              <a:t>ww</a:t>
            </a:r>
            <a:r>
              <a:rPr spc="-45" smtClean="0">
                <a:hlinkClick r:id="rId8"/>
              </a:rPr>
              <a:t>w</a:t>
            </a:r>
            <a:r>
              <a:rPr spc="-10" smtClean="0">
                <a:hlinkClick r:id="rId8"/>
              </a:rPr>
              <a:t>.</a:t>
            </a:r>
            <a:r>
              <a:rPr lang="en-IN" spc="-10" dirty="0" err="1" smtClean="0">
                <a:hlinkClick r:id="rId8"/>
              </a:rPr>
              <a:t>Hadoop</a:t>
            </a:r>
            <a:r>
              <a:rPr smtClean="0">
                <a:hlinkClick r:id="rId8"/>
              </a:rPr>
              <a:t>.</a:t>
            </a:r>
            <a:r>
              <a:rPr spc="-10" smtClean="0">
                <a:hlinkClick r:id="rId8"/>
              </a:rPr>
              <a:t>in/hadoop</a:t>
            </a:r>
            <a:endParaRPr spc="-10" dirty="0">
              <a:hlinkClick r:id="rId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1060" y="939546"/>
            <a:ext cx="6559296" cy="3689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107" y="934592"/>
            <a:ext cx="6569709" cy="3699510"/>
          </a:xfrm>
          <a:custGeom>
            <a:avLst/>
            <a:gdLst/>
            <a:ahLst/>
            <a:cxnLst/>
            <a:rect l="l" t="t" r="r" b="b"/>
            <a:pathLst>
              <a:path w="6569709" h="3699510">
                <a:moveTo>
                  <a:pt x="0" y="3699510"/>
                </a:moveTo>
                <a:lnTo>
                  <a:pt x="6569202" y="3699510"/>
                </a:lnTo>
                <a:lnTo>
                  <a:pt x="6569202" y="0"/>
                </a:lnTo>
                <a:lnTo>
                  <a:pt x="0" y="0"/>
                </a:lnTo>
                <a:lnTo>
                  <a:pt x="0" y="3699510"/>
                </a:lnTo>
                <a:close/>
              </a:path>
            </a:pathLst>
          </a:custGeom>
          <a:ln w="990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0436" y="1231391"/>
            <a:ext cx="716280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633" y="1268730"/>
            <a:ext cx="615315" cy="432434"/>
          </a:xfrm>
          <a:custGeom>
            <a:avLst/>
            <a:gdLst/>
            <a:ahLst/>
            <a:cxnLst/>
            <a:rect l="l" t="t" r="r" b="b"/>
            <a:pathLst>
              <a:path w="615315" h="432435">
                <a:moveTo>
                  <a:pt x="614934" y="432054"/>
                </a:moveTo>
                <a:lnTo>
                  <a:pt x="565060" y="431363"/>
                </a:lnTo>
                <a:lnTo>
                  <a:pt x="517749" y="429364"/>
                </a:lnTo>
                <a:lnTo>
                  <a:pt x="473634" y="426166"/>
                </a:lnTo>
                <a:lnTo>
                  <a:pt x="433346" y="421877"/>
                </a:lnTo>
                <a:lnTo>
                  <a:pt x="381479" y="413638"/>
                </a:lnTo>
                <a:lnTo>
                  <a:pt x="341785" y="403558"/>
                </a:lnTo>
                <a:lnTo>
                  <a:pt x="308486" y="383668"/>
                </a:lnTo>
                <a:lnTo>
                  <a:pt x="307467" y="379349"/>
                </a:lnTo>
                <a:lnTo>
                  <a:pt x="307467" y="268732"/>
                </a:lnTo>
                <a:lnTo>
                  <a:pt x="306447" y="264412"/>
                </a:lnTo>
                <a:lnTo>
                  <a:pt x="273148" y="244522"/>
                </a:lnTo>
                <a:lnTo>
                  <a:pt x="233454" y="234442"/>
                </a:lnTo>
                <a:lnTo>
                  <a:pt x="181587" y="226203"/>
                </a:lnTo>
                <a:lnTo>
                  <a:pt x="141299" y="221914"/>
                </a:lnTo>
                <a:lnTo>
                  <a:pt x="97184" y="218716"/>
                </a:lnTo>
                <a:lnTo>
                  <a:pt x="49873" y="216717"/>
                </a:lnTo>
                <a:lnTo>
                  <a:pt x="0" y="216027"/>
                </a:lnTo>
                <a:lnTo>
                  <a:pt x="25217" y="215852"/>
                </a:lnTo>
                <a:lnTo>
                  <a:pt x="73888" y="214493"/>
                </a:lnTo>
                <a:lnTo>
                  <a:pt x="119681" y="211881"/>
                </a:lnTo>
                <a:lnTo>
                  <a:pt x="161961" y="208124"/>
                </a:lnTo>
                <a:lnTo>
                  <a:pt x="200097" y="203331"/>
                </a:lnTo>
                <a:lnTo>
                  <a:pt x="248144" y="194438"/>
                </a:lnTo>
                <a:lnTo>
                  <a:pt x="291792" y="179971"/>
                </a:lnTo>
                <a:lnTo>
                  <a:pt x="307467" y="163322"/>
                </a:lnTo>
                <a:lnTo>
                  <a:pt x="307467" y="52705"/>
                </a:lnTo>
                <a:lnTo>
                  <a:pt x="308486" y="48385"/>
                </a:lnTo>
                <a:lnTo>
                  <a:pt x="341785" y="28495"/>
                </a:lnTo>
                <a:lnTo>
                  <a:pt x="381479" y="18415"/>
                </a:lnTo>
                <a:lnTo>
                  <a:pt x="433346" y="10176"/>
                </a:lnTo>
                <a:lnTo>
                  <a:pt x="473634" y="5887"/>
                </a:lnTo>
                <a:lnTo>
                  <a:pt x="517749" y="2689"/>
                </a:lnTo>
                <a:lnTo>
                  <a:pt x="565060" y="690"/>
                </a:lnTo>
                <a:lnTo>
                  <a:pt x="589716" y="174"/>
                </a:lnTo>
                <a:lnTo>
                  <a:pt x="614934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0436" y="3535679"/>
            <a:ext cx="860297" cy="912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633" y="3573017"/>
            <a:ext cx="759460" cy="791845"/>
          </a:xfrm>
          <a:custGeom>
            <a:avLst/>
            <a:gdLst/>
            <a:ahLst/>
            <a:cxnLst/>
            <a:rect l="l" t="t" r="r" b="b"/>
            <a:pathLst>
              <a:path w="759460" h="791845">
                <a:moveTo>
                  <a:pt x="758952" y="791717"/>
                </a:moveTo>
                <a:lnTo>
                  <a:pt x="697399" y="790506"/>
                </a:lnTo>
                <a:lnTo>
                  <a:pt x="639009" y="787000"/>
                </a:lnTo>
                <a:lnTo>
                  <a:pt x="584562" y="781389"/>
                </a:lnTo>
                <a:lnTo>
                  <a:pt x="534839" y="773864"/>
                </a:lnTo>
                <a:lnTo>
                  <a:pt x="490623" y="764614"/>
                </a:lnTo>
                <a:lnTo>
                  <a:pt x="452693" y="753831"/>
                </a:lnTo>
                <a:lnTo>
                  <a:pt x="409297" y="735198"/>
                </a:lnTo>
                <a:lnTo>
                  <a:pt x="380733" y="706764"/>
                </a:lnTo>
                <a:lnTo>
                  <a:pt x="379475" y="699173"/>
                </a:lnTo>
                <a:lnTo>
                  <a:pt x="379475" y="488391"/>
                </a:lnTo>
                <a:lnTo>
                  <a:pt x="378218" y="480802"/>
                </a:lnTo>
                <a:lnTo>
                  <a:pt x="349654" y="452373"/>
                </a:lnTo>
                <a:lnTo>
                  <a:pt x="306258" y="433742"/>
                </a:lnTo>
                <a:lnTo>
                  <a:pt x="268328" y="422960"/>
                </a:lnTo>
                <a:lnTo>
                  <a:pt x="224112" y="413712"/>
                </a:lnTo>
                <a:lnTo>
                  <a:pt x="174389" y="406187"/>
                </a:lnTo>
                <a:lnTo>
                  <a:pt x="119942" y="400576"/>
                </a:lnTo>
                <a:lnTo>
                  <a:pt x="61552" y="397070"/>
                </a:lnTo>
                <a:lnTo>
                  <a:pt x="0" y="395858"/>
                </a:lnTo>
                <a:lnTo>
                  <a:pt x="31122" y="395552"/>
                </a:lnTo>
                <a:lnTo>
                  <a:pt x="91191" y="393169"/>
                </a:lnTo>
                <a:lnTo>
                  <a:pt x="147707" y="388587"/>
                </a:lnTo>
                <a:lnTo>
                  <a:pt x="199890" y="381995"/>
                </a:lnTo>
                <a:lnTo>
                  <a:pt x="246957" y="373583"/>
                </a:lnTo>
                <a:lnTo>
                  <a:pt x="288128" y="363543"/>
                </a:lnTo>
                <a:lnTo>
                  <a:pt x="337118" y="345846"/>
                </a:lnTo>
                <a:lnTo>
                  <a:pt x="374509" y="318326"/>
                </a:lnTo>
                <a:lnTo>
                  <a:pt x="379475" y="303314"/>
                </a:lnTo>
                <a:lnTo>
                  <a:pt x="379475" y="92582"/>
                </a:lnTo>
                <a:lnTo>
                  <a:pt x="380733" y="84983"/>
                </a:lnTo>
                <a:lnTo>
                  <a:pt x="409297" y="56524"/>
                </a:lnTo>
                <a:lnTo>
                  <a:pt x="452693" y="37883"/>
                </a:lnTo>
                <a:lnTo>
                  <a:pt x="490623" y="27098"/>
                </a:lnTo>
                <a:lnTo>
                  <a:pt x="534839" y="17849"/>
                </a:lnTo>
                <a:lnTo>
                  <a:pt x="584562" y="10324"/>
                </a:lnTo>
                <a:lnTo>
                  <a:pt x="639009" y="4715"/>
                </a:lnTo>
                <a:lnTo>
                  <a:pt x="697399" y="1210"/>
                </a:lnTo>
                <a:lnTo>
                  <a:pt x="727829" y="306"/>
                </a:lnTo>
                <a:lnTo>
                  <a:pt x="758952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Use</a:t>
            </a:r>
            <a:r>
              <a:rPr spc="-20" dirty="0">
                <a:latin typeface="Calibri"/>
                <a:cs typeface="Calibri"/>
              </a:rPr>
              <a:t> Cas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/>
              <a:t>–</a:t>
            </a:r>
            <a:r>
              <a:rPr spc="5" dirty="0"/>
              <a:t> 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45" dirty="0">
                <a:latin typeface="Calibri"/>
                <a:cs typeface="Calibri"/>
              </a:rPr>
              <a:t>at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nal</a:t>
            </a:r>
            <a:r>
              <a:rPr spc="-45" dirty="0">
                <a:latin typeface="Calibri"/>
                <a:cs typeface="Calibri"/>
              </a:rPr>
              <a:t>y</a:t>
            </a:r>
            <a:r>
              <a:rPr spc="-20" dirty="0">
                <a:latin typeface="Calibri"/>
                <a:cs typeface="Calibri"/>
              </a:rPr>
              <a:t>se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57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6"/>
              </a:rPr>
              <a:t>ww</a:t>
            </a:r>
            <a:r>
              <a:rPr spc="-45" smtClean="0">
                <a:hlinkClick r:id="rId6"/>
              </a:rPr>
              <a:t>w</a:t>
            </a:r>
            <a:r>
              <a:rPr spc="-10" smtClean="0">
                <a:hlinkClick r:id="rId6"/>
              </a:rPr>
              <a:t>.</a:t>
            </a:r>
            <a:r>
              <a:rPr lang="en-IN" spc="-10" dirty="0" err="1" smtClean="0">
                <a:hlinkClick r:id="rId6"/>
              </a:rPr>
              <a:t>Hadoop</a:t>
            </a:r>
            <a:r>
              <a:rPr smtClean="0">
                <a:hlinkClick r:id="rId6"/>
              </a:rPr>
              <a:t>.</a:t>
            </a:r>
            <a:r>
              <a:rPr spc="-10" smtClean="0">
                <a:hlinkClick r:id="rId6"/>
              </a:rPr>
              <a:t>in/hadoop</a:t>
            </a:r>
            <a:endParaRPr spc="-10" dirty="0">
              <a:hlinkClick r:id="rId6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36257" y="2366010"/>
            <a:ext cx="1900427" cy="890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11340" y="2382011"/>
            <a:ext cx="1395222" cy="899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61404" y="2391155"/>
            <a:ext cx="1796796" cy="786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08114" y="2459975"/>
            <a:ext cx="1104900" cy="66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erface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top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rated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links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category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3852" y="2596133"/>
            <a:ext cx="1187957" cy="422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0" y="2698790"/>
            <a:ext cx="936625" cy="171450"/>
          </a:xfrm>
          <a:custGeom>
            <a:avLst/>
            <a:gdLst/>
            <a:ahLst/>
            <a:cxnLst/>
            <a:rect l="l" t="t" r="r" b="b"/>
            <a:pathLst>
              <a:path w="936625" h="171450">
                <a:moveTo>
                  <a:pt x="860443" y="85557"/>
                </a:moveTo>
                <a:lnTo>
                  <a:pt x="774446" y="135722"/>
                </a:lnTo>
                <a:lnTo>
                  <a:pt x="767900" y="142486"/>
                </a:lnTo>
                <a:lnTo>
                  <a:pt x="766072" y="153190"/>
                </a:lnTo>
                <a:lnTo>
                  <a:pt x="771188" y="166302"/>
                </a:lnTo>
                <a:lnTo>
                  <a:pt x="781910" y="171154"/>
                </a:lnTo>
                <a:lnTo>
                  <a:pt x="793623" y="168742"/>
                </a:lnTo>
                <a:lnTo>
                  <a:pt x="903582" y="104607"/>
                </a:lnTo>
                <a:lnTo>
                  <a:pt x="898398" y="104607"/>
                </a:lnTo>
                <a:lnTo>
                  <a:pt x="898398" y="102067"/>
                </a:lnTo>
                <a:lnTo>
                  <a:pt x="888746" y="102067"/>
                </a:lnTo>
                <a:lnTo>
                  <a:pt x="860443" y="85557"/>
                </a:lnTo>
                <a:close/>
              </a:path>
              <a:path w="936625" h="171450">
                <a:moveTo>
                  <a:pt x="827786" y="66507"/>
                </a:moveTo>
                <a:lnTo>
                  <a:pt x="0" y="66507"/>
                </a:lnTo>
                <a:lnTo>
                  <a:pt x="0" y="104607"/>
                </a:lnTo>
                <a:lnTo>
                  <a:pt x="827785" y="104607"/>
                </a:lnTo>
                <a:lnTo>
                  <a:pt x="860443" y="85557"/>
                </a:lnTo>
                <a:lnTo>
                  <a:pt x="827786" y="66507"/>
                </a:lnTo>
                <a:close/>
              </a:path>
              <a:path w="936625" h="171450">
                <a:moveTo>
                  <a:pt x="903582" y="66507"/>
                </a:moveTo>
                <a:lnTo>
                  <a:pt x="898398" y="66507"/>
                </a:lnTo>
                <a:lnTo>
                  <a:pt x="898398" y="104607"/>
                </a:lnTo>
                <a:lnTo>
                  <a:pt x="903582" y="104607"/>
                </a:lnTo>
                <a:lnTo>
                  <a:pt x="936244" y="85557"/>
                </a:lnTo>
                <a:lnTo>
                  <a:pt x="903582" y="66507"/>
                </a:lnTo>
                <a:close/>
              </a:path>
              <a:path w="936625" h="171450">
                <a:moveTo>
                  <a:pt x="888746" y="69047"/>
                </a:moveTo>
                <a:lnTo>
                  <a:pt x="860443" y="85557"/>
                </a:lnTo>
                <a:lnTo>
                  <a:pt x="888746" y="102067"/>
                </a:lnTo>
                <a:lnTo>
                  <a:pt x="888746" y="69047"/>
                </a:lnTo>
                <a:close/>
              </a:path>
              <a:path w="936625" h="171450">
                <a:moveTo>
                  <a:pt x="898398" y="69047"/>
                </a:moveTo>
                <a:lnTo>
                  <a:pt x="888746" y="69047"/>
                </a:lnTo>
                <a:lnTo>
                  <a:pt x="888746" y="102067"/>
                </a:lnTo>
                <a:lnTo>
                  <a:pt x="898398" y="102067"/>
                </a:lnTo>
                <a:lnTo>
                  <a:pt x="898398" y="69047"/>
                </a:lnTo>
                <a:close/>
              </a:path>
              <a:path w="936625" h="171450">
                <a:moveTo>
                  <a:pt x="785061" y="0"/>
                </a:moveTo>
                <a:lnTo>
                  <a:pt x="774603" y="3513"/>
                </a:lnTo>
                <a:lnTo>
                  <a:pt x="765499" y="14650"/>
                </a:lnTo>
                <a:lnTo>
                  <a:pt x="766578" y="26374"/>
                </a:lnTo>
                <a:lnTo>
                  <a:pt x="774446" y="35392"/>
                </a:lnTo>
                <a:lnTo>
                  <a:pt x="860443" y="85557"/>
                </a:lnTo>
                <a:lnTo>
                  <a:pt x="888746" y="69047"/>
                </a:lnTo>
                <a:lnTo>
                  <a:pt x="898398" y="69047"/>
                </a:lnTo>
                <a:lnTo>
                  <a:pt x="898398" y="66507"/>
                </a:lnTo>
                <a:lnTo>
                  <a:pt x="903582" y="66507"/>
                </a:lnTo>
                <a:lnTo>
                  <a:pt x="793623" y="2372"/>
                </a:lnTo>
                <a:lnTo>
                  <a:pt x="78506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3566" y="1621155"/>
            <a:ext cx="2324100" cy="2327275"/>
          </a:xfrm>
          <a:custGeom>
            <a:avLst/>
            <a:gdLst/>
            <a:ahLst/>
            <a:cxnLst/>
            <a:rect l="l" t="t" r="r" b="b"/>
            <a:pathLst>
              <a:path w="2324100" h="2327275">
                <a:moveTo>
                  <a:pt x="1162050" y="0"/>
                </a:moveTo>
                <a:lnTo>
                  <a:pt x="1066750" y="3857"/>
                </a:lnTo>
                <a:lnTo>
                  <a:pt x="973571" y="15229"/>
                </a:lnTo>
                <a:lnTo>
                  <a:pt x="882812" y="33816"/>
                </a:lnTo>
                <a:lnTo>
                  <a:pt x="794772" y="59320"/>
                </a:lnTo>
                <a:lnTo>
                  <a:pt x="709749" y="91439"/>
                </a:lnTo>
                <a:lnTo>
                  <a:pt x="628043" y="129876"/>
                </a:lnTo>
                <a:lnTo>
                  <a:pt x="549954" y="174331"/>
                </a:lnTo>
                <a:lnTo>
                  <a:pt x="475780" y="224503"/>
                </a:lnTo>
                <a:lnTo>
                  <a:pt x="405821" y="280094"/>
                </a:lnTo>
                <a:lnTo>
                  <a:pt x="340375" y="340804"/>
                </a:lnTo>
                <a:lnTo>
                  <a:pt x="279743" y="406334"/>
                </a:lnTo>
                <a:lnTo>
                  <a:pt x="224223" y="476384"/>
                </a:lnTo>
                <a:lnTo>
                  <a:pt x="174114" y="550654"/>
                </a:lnTo>
                <a:lnTo>
                  <a:pt x="129715" y="628846"/>
                </a:lnTo>
                <a:lnTo>
                  <a:pt x="91326" y="710660"/>
                </a:lnTo>
                <a:lnTo>
                  <a:pt x="59247" y="795796"/>
                </a:lnTo>
                <a:lnTo>
                  <a:pt x="33775" y="883955"/>
                </a:lnTo>
                <a:lnTo>
                  <a:pt x="15210" y="974837"/>
                </a:lnTo>
                <a:lnTo>
                  <a:pt x="3852" y="1068143"/>
                </a:lnTo>
                <a:lnTo>
                  <a:pt x="0" y="1163574"/>
                </a:lnTo>
                <a:lnTo>
                  <a:pt x="3852" y="1259004"/>
                </a:lnTo>
                <a:lnTo>
                  <a:pt x="15210" y="1352310"/>
                </a:lnTo>
                <a:lnTo>
                  <a:pt x="33775" y="1443192"/>
                </a:lnTo>
                <a:lnTo>
                  <a:pt x="59247" y="1531351"/>
                </a:lnTo>
                <a:lnTo>
                  <a:pt x="91326" y="1616487"/>
                </a:lnTo>
                <a:lnTo>
                  <a:pt x="129715" y="1698301"/>
                </a:lnTo>
                <a:lnTo>
                  <a:pt x="174114" y="1776493"/>
                </a:lnTo>
                <a:lnTo>
                  <a:pt x="224223" y="1850763"/>
                </a:lnTo>
                <a:lnTo>
                  <a:pt x="279743" y="1920813"/>
                </a:lnTo>
                <a:lnTo>
                  <a:pt x="340375" y="1986343"/>
                </a:lnTo>
                <a:lnTo>
                  <a:pt x="405821" y="2047053"/>
                </a:lnTo>
                <a:lnTo>
                  <a:pt x="475780" y="2102644"/>
                </a:lnTo>
                <a:lnTo>
                  <a:pt x="549954" y="2152816"/>
                </a:lnTo>
                <a:lnTo>
                  <a:pt x="628043" y="2197271"/>
                </a:lnTo>
                <a:lnTo>
                  <a:pt x="709749" y="2235708"/>
                </a:lnTo>
                <a:lnTo>
                  <a:pt x="794772" y="2267827"/>
                </a:lnTo>
                <a:lnTo>
                  <a:pt x="882812" y="2293331"/>
                </a:lnTo>
                <a:lnTo>
                  <a:pt x="973571" y="2311918"/>
                </a:lnTo>
                <a:lnTo>
                  <a:pt x="1066750" y="2323290"/>
                </a:lnTo>
                <a:lnTo>
                  <a:pt x="1162050" y="2327148"/>
                </a:lnTo>
                <a:lnTo>
                  <a:pt x="1257349" y="2323290"/>
                </a:lnTo>
                <a:lnTo>
                  <a:pt x="1350528" y="2311918"/>
                </a:lnTo>
                <a:lnTo>
                  <a:pt x="1441287" y="2293331"/>
                </a:lnTo>
                <a:lnTo>
                  <a:pt x="1529327" y="2267827"/>
                </a:lnTo>
                <a:lnTo>
                  <a:pt x="1614350" y="2235708"/>
                </a:lnTo>
                <a:lnTo>
                  <a:pt x="1696056" y="2197271"/>
                </a:lnTo>
                <a:lnTo>
                  <a:pt x="1774145" y="2152816"/>
                </a:lnTo>
                <a:lnTo>
                  <a:pt x="1848319" y="2102644"/>
                </a:lnTo>
                <a:lnTo>
                  <a:pt x="1918278" y="2047053"/>
                </a:lnTo>
                <a:lnTo>
                  <a:pt x="1983724" y="1986343"/>
                </a:lnTo>
                <a:lnTo>
                  <a:pt x="2044356" y="1920813"/>
                </a:lnTo>
                <a:lnTo>
                  <a:pt x="2099876" y="1850763"/>
                </a:lnTo>
                <a:lnTo>
                  <a:pt x="2149985" y="1776493"/>
                </a:lnTo>
                <a:lnTo>
                  <a:pt x="2194384" y="1698301"/>
                </a:lnTo>
                <a:lnTo>
                  <a:pt x="2232773" y="1616487"/>
                </a:lnTo>
                <a:lnTo>
                  <a:pt x="2264852" y="1531351"/>
                </a:lnTo>
                <a:lnTo>
                  <a:pt x="2290324" y="1443192"/>
                </a:lnTo>
                <a:lnTo>
                  <a:pt x="2308889" y="1352310"/>
                </a:lnTo>
                <a:lnTo>
                  <a:pt x="2320247" y="1259004"/>
                </a:lnTo>
                <a:lnTo>
                  <a:pt x="2324100" y="1163574"/>
                </a:lnTo>
                <a:lnTo>
                  <a:pt x="2320247" y="1068143"/>
                </a:lnTo>
                <a:lnTo>
                  <a:pt x="2308889" y="974837"/>
                </a:lnTo>
                <a:lnTo>
                  <a:pt x="2290324" y="883955"/>
                </a:lnTo>
                <a:lnTo>
                  <a:pt x="2264852" y="795796"/>
                </a:lnTo>
                <a:lnTo>
                  <a:pt x="2232773" y="710660"/>
                </a:lnTo>
                <a:lnTo>
                  <a:pt x="2194384" y="628846"/>
                </a:lnTo>
                <a:lnTo>
                  <a:pt x="2149985" y="550654"/>
                </a:lnTo>
                <a:lnTo>
                  <a:pt x="2099876" y="476384"/>
                </a:lnTo>
                <a:lnTo>
                  <a:pt x="2044356" y="406334"/>
                </a:lnTo>
                <a:lnTo>
                  <a:pt x="1983724" y="340804"/>
                </a:lnTo>
                <a:lnTo>
                  <a:pt x="1918278" y="280094"/>
                </a:lnTo>
                <a:lnTo>
                  <a:pt x="1848319" y="224503"/>
                </a:lnTo>
                <a:lnTo>
                  <a:pt x="1774145" y="174331"/>
                </a:lnTo>
                <a:lnTo>
                  <a:pt x="1696056" y="129876"/>
                </a:lnTo>
                <a:lnTo>
                  <a:pt x="1614350" y="91439"/>
                </a:lnTo>
                <a:lnTo>
                  <a:pt x="1529327" y="59320"/>
                </a:lnTo>
                <a:lnTo>
                  <a:pt x="1441287" y="33816"/>
                </a:lnTo>
                <a:lnTo>
                  <a:pt x="1350528" y="15229"/>
                </a:lnTo>
                <a:lnTo>
                  <a:pt x="1257349" y="3857"/>
                </a:lnTo>
                <a:lnTo>
                  <a:pt x="1162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3566" y="1621155"/>
            <a:ext cx="2324100" cy="2327275"/>
          </a:xfrm>
          <a:custGeom>
            <a:avLst/>
            <a:gdLst/>
            <a:ahLst/>
            <a:cxnLst/>
            <a:rect l="l" t="t" r="r" b="b"/>
            <a:pathLst>
              <a:path w="2324100" h="2327275">
                <a:moveTo>
                  <a:pt x="0" y="1163574"/>
                </a:moveTo>
                <a:lnTo>
                  <a:pt x="3852" y="1068143"/>
                </a:lnTo>
                <a:lnTo>
                  <a:pt x="15210" y="974837"/>
                </a:lnTo>
                <a:lnTo>
                  <a:pt x="33775" y="883955"/>
                </a:lnTo>
                <a:lnTo>
                  <a:pt x="59247" y="795796"/>
                </a:lnTo>
                <a:lnTo>
                  <a:pt x="91326" y="710660"/>
                </a:lnTo>
                <a:lnTo>
                  <a:pt x="129715" y="628846"/>
                </a:lnTo>
                <a:lnTo>
                  <a:pt x="174114" y="550654"/>
                </a:lnTo>
                <a:lnTo>
                  <a:pt x="224223" y="476384"/>
                </a:lnTo>
                <a:lnTo>
                  <a:pt x="279743" y="406334"/>
                </a:lnTo>
                <a:lnTo>
                  <a:pt x="340375" y="340804"/>
                </a:lnTo>
                <a:lnTo>
                  <a:pt x="405821" y="280094"/>
                </a:lnTo>
                <a:lnTo>
                  <a:pt x="475780" y="224503"/>
                </a:lnTo>
                <a:lnTo>
                  <a:pt x="549954" y="174331"/>
                </a:lnTo>
                <a:lnTo>
                  <a:pt x="628043" y="129876"/>
                </a:lnTo>
                <a:lnTo>
                  <a:pt x="709749" y="91439"/>
                </a:lnTo>
                <a:lnTo>
                  <a:pt x="794772" y="59320"/>
                </a:lnTo>
                <a:lnTo>
                  <a:pt x="882812" y="33816"/>
                </a:lnTo>
                <a:lnTo>
                  <a:pt x="973571" y="15229"/>
                </a:lnTo>
                <a:lnTo>
                  <a:pt x="1066750" y="3857"/>
                </a:lnTo>
                <a:lnTo>
                  <a:pt x="1162050" y="0"/>
                </a:lnTo>
                <a:lnTo>
                  <a:pt x="1257349" y="3857"/>
                </a:lnTo>
                <a:lnTo>
                  <a:pt x="1350528" y="15229"/>
                </a:lnTo>
                <a:lnTo>
                  <a:pt x="1441287" y="33816"/>
                </a:lnTo>
                <a:lnTo>
                  <a:pt x="1529327" y="59320"/>
                </a:lnTo>
                <a:lnTo>
                  <a:pt x="1614350" y="91439"/>
                </a:lnTo>
                <a:lnTo>
                  <a:pt x="1696056" y="129876"/>
                </a:lnTo>
                <a:lnTo>
                  <a:pt x="1774145" y="174331"/>
                </a:lnTo>
                <a:lnTo>
                  <a:pt x="1848319" y="224503"/>
                </a:lnTo>
                <a:lnTo>
                  <a:pt x="1918278" y="280094"/>
                </a:lnTo>
                <a:lnTo>
                  <a:pt x="1983724" y="340804"/>
                </a:lnTo>
                <a:lnTo>
                  <a:pt x="2044356" y="406334"/>
                </a:lnTo>
                <a:lnTo>
                  <a:pt x="2099876" y="476384"/>
                </a:lnTo>
                <a:lnTo>
                  <a:pt x="2149985" y="550654"/>
                </a:lnTo>
                <a:lnTo>
                  <a:pt x="2194384" y="628846"/>
                </a:lnTo>
                <a:lnTo>
                  <a:pt x="2232773" y="710660"/>
                </a:lnTo>
                <a:lnTo>
                  <a:pt x="2264852" y="795796"/>
                </a:lnTo>
                <a:lnTo>
                  <a:pt x="2290324" y="883955"/>
                </a:lnTo>
                <a:lnTo>
                  <a:pt x="2308889" y="974837"/>
                </a:lnTo>
                <a:lnTo>
                  <a:pt x="2320247" y="1068143"/>
                </a:lnTo>
                <a:lnTo>
                  <a:pt x="2324100" y="1163574"/>
                </a:lnTo>
                <a:lnTo>
                  <a:pt x="2320247" y="1259004"/>
                </a:lnTo>
                <a:lnTo>
                  <a:pt x="2308889" y="1352310"/>
                </a:lnTo>
                <a:lnTo>
                  <a:pt x="2290324" y="1443192"/>
                </a:lnTo>
                <a:lnTo>
                  <a:pt x="2264852" y="1531351"/>
                </a:lnTo>
                <a:lnTo>
                  <a:pt x="2232773" y="1616487"/>
                </a:lnTo>
                <a:lnTo>
                  <a:pt x="2194384" y="1698301"/>
                </a:lnTo>
                <a:lnTo>
                  <a:pt x="2149985" y="1776493"/>
                </a:lnTo>
                <a:lnTo>
                  <a:pt x="2099876" y="1850763"/>
                </a:lnTo>
                <a:lnTo>
                  <a:pt x="2044356" y="1920813"/>
                </a:lnTo>
                <a:lnTo>
                  <a:pt x="1983724" y="1986343"/>
                </a:lnTo>
                <a:lnTo>
                  <a:pt x="1918278" y="2047053"/>
                </a:lnTo>
                <a:lnTo>
                  <a:pt x="1848319" y="2102644"/>
                </a:lnTo>
                <a:lnTo>
                  <a:pt x="1774145" y="2152816"/>
                </a:lnTo>
                <a:lnTo>
                  <a:pt x="1696056" y="2197271"/>
                </a:lnTo>
                <a:lnTo>
                  <a:pt x="1614350" y="2235708"/>
                </a:lnTo>
                <a:lnTo>
                  <a:pt x="1529327" y="2267827"/>
                </a:lnTo>
                <a:lnTo>
                  <a:pt x="1441287" y="2293331"/>
                </a:lnTo>
                <a:lnTo>
                  <a:pt x="1350528" y="2311918"/>
                </a:lnTo>
                <a:lnTo>
                  <a:pt x="1257349" y="2323290"/>
                </a:lnTo>
                <a:lnTo>
                  <a:pt x="1162050" y="2327148"/>
                </a:lnTo>
                <a:lnTo>
                  <a:pt x="1066750" y="2323290"/>
                </a:lnTo>
                <a:lnTo>
                  <a:pt x="973571" y="2311918"/>
                </a:lnTo>
                <a:lnTo>
                  <a:pt x="882812" y="2293331"/>
                </a:lnTo>
                <a:lnTo>
                  <a:pt x="794772" y="2267827"/>
                </a:lnTo>
                <a:lnTo>
                  <a:pt x="709749" y="2235708"/>
                </a:lnTo>
                <a:lnTo>
                  <a:pt x="628043" y="2197271"/>
                </a:lnTo>
                <a:lnTo>
                  <a:pt x="549954" y="2152816"/>
                </a:lnTo>
                <a:lnTo>
                  <a:pt x="475780" y="2102644"/>
                </a:lnTo>
                <a:lnTo>
                  <a:pt x="405821" y="2047053"/>
                </a:lnTo>
                <a:lnTo>
                  <a:pt x="340375" y="1986343"/>
                </a:lnTo>
                <a:lnTo>
                  <a:pt x="279743" y="1920813"/>
                </a:lnTo>
                <a:lnTo>
                  <a:pt x="224223" y="1850763"/>
                </a:lnTo>
                <a:lnTo>
                  <a:pt x="174114" y="1776493"/>
                </a:lnTo>
                <a:lnTo>
                  <a:pt x="129715" y="1698301"/>
                </a:lnTo>
                <a:lnTo>
                  <a:pt x="91326" y="1616487"/>
                </a:lnTo>
                <a:lnTo>
                  <a:pt x="59247" y="1531351"/>
                </a:lnTo>
                <a:lnTo>
                  <a:pt x="33775" y="1443192"/>
                </a:lnTo>
                <a:lnTo>
                  <a:pt x="15210" y="1352310"/>
                </a:lnTo>
                <a:lnTo>
                  <a:pt x="3852" y="1259004"/>
                </a:lnTo>
                <a:lnTo>
                  <a:pt x="0" y="1163574"/>
                </a:lnTo>
                <a:close/>
              </a:path>
            </a:pathLst>
          </a:custGeom>
          <a:ln w="2514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3102" y="1744217"/>
            <a:ext cx="2151126" cy="21206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9203" y="1770507"/>
            <a:ext cx="2058924" cy="2028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29203" y="1770507"/>
            <a:ext cx="2059305" cy="2028825"/>
          </a:xfrm>
          <a:custGeom>
            <a:avLst/>
            <a:gdLst/>
            <a:ahLst/>
            <a:cxnLst/>
            <a:rect l="l" t="t" r="r" b="b"/>
            <a:pathLst>
              <a:path w="2059304" h="2028825">
                <a:moveTo>
                  <a:pt x="0" y="1014221"/>
                </a:moveTo>
                <a:lnTo>
                  <a:pt x="3412" y="931032"/>
                </a:lnTo>
                <a:lnTo>
                  <a:pt x="13473" y="849695"/>
                </a:lnTo>
                <a:lnTo>
                  <a:pt x="29917" y="770473"/>
                </a:lnTo>
                <a:lnTo>
                  <a:pt x="52480" y="693627"/>
                </a:lnTo>
                <a:lnTo>
                  <a:pt x="80897" y="619416"/>
                </a:lnTo>
                <a:lnTo>
                  <a:pt x="114902" y="548103"/>
                </a:lnTo>
                <a:lnTo>
                  <a:pt x="154231" y="479947"/>
                </a:lnTo>
                <a:lnTo>
                  <a:pt x="198619" y="415210"/>
                </a:lnTo>
                <a:lnTo>
                  <a:pt x="247802" y="354153"/>
                </a:lnTo>
                <a:lnTo>
                  <a:pt x="301513" y="297037"/>
                </a:lnTo>
                <a:lnTo>
                  <a:pt x="359489" y="244122"/>
                </a:lnTo>
                <a:lnTo>
                  <a:pt x="421465" y="195669"/>
                </a:lnTo>
                <a:lnTo>
                  <a:pt x="487175" y="151939"/>
                </a:lnTo>
                <a:lnTo>
                  <a:pt x="556354" y="113194"/>
                </a:lnTo>
                <a:lnTo>
                  <a:pt x="628739" y="79694"/>
                </a:lnTo>
                <a:lnTo>
                  <a:pt x="704063" y="51700"/>
                </a:lnTo>
                <a:lnTo>
                  <a:pt x="782062" y="29472"/>
                </a:lnTo>
                <a:lnTo>
                  <a:pt x="862472" y="13272"/>
                </a:lnTo>
                <a:lnTo>
                  <a:pt x="945027" y="3361"/>
                </a:lnTo>
                <a:lnTo>
                  <a:pt x="1029462" y="0"/>
                </a:lnTo>
                <a:lnTo>
                  <a:pt x="1113896" y="3361"/>
                </a:lnTo>
                <a:lnTo>
                  <a:pt x="1196451" y="13272"/>
                </a:lnTo>
                <a:lnTo>
                  <a:pt x="1276861" y="29472"/>
                </a:lnTo>
                <a:lnTo>
                  <a:pt x="1354860" y="51700"/>
                </a:lnTo>
                <a:lnTo>
                  <a:pt x="1430184" y="79694"/>
                </a:lnTo>
                <a:lnTo>
                  <a:pt x="1502569" y="113194"/>
                </a:lnTo>
                <a:lnTo>
                  <a:pt x="1571748" y="151939"/>
                </a:lnTo>
                <a:lnTo>
                  <a:pt x="1637458" y="195669"/>
                </a:lnTo>
                <a:lnTo>
                  <a:pt x="1699434" y="244122"/>
                </a:lnTo>
                <a:lnTo>
                  <a:pt x="1757410" y="297037"/>
                </a:lnTo>
                <a:lnTo>
                  <a:pt x="1811121" y="354153"/>
                </a:lnTo>
                <a:lnTo>
                  <a:pt x="1860304" y="415210"/>
                </a:lnTo>
                <a:lnTo>
                  <a:pt x="1904692" y="479947"/>
                </a:lnTo>
                <a:lnTo>
                  <a:pt x="1944021" y="548103"/>
                </a:lnTo>
                <a:lnTo>
                  <a:pt x="1978026" y="619416"/>
                </a:lnTo>
                <a:lnTo>
                  <a:pt x="2006443" y="693627"/>
                </a:lnTo>
                <a:lnTo>
                  <a:pt x="2029006" y="770473"/>
                </a:lnTo>
                <a:lnTo>
                  <a:pt x="2045450" y="849695"/>
                </a:lnTo>
                <a:lnTo>
                  <a:pt x="2055511" y="931032"/>
                </a:lnTo>
                <a:lnTo>
                  <a:pt x="2058924" y="1014221"/>
                </a:lnTo>
                <a:lnTo>
                  <a:pt x="2055511" y="1097411"/>
                </a:lnTo>
                <a:lnTo>
                  <a:pt x="2045450" y="1178748"/>
                </a:lnTo>
                <a:lnTo>
                  <a:pt x="2029006" y="1257970"/>
                </a:lnTo>
                <a:lnTo>
                  <a:pt x="2006443" y="1334816"/>
                </a:lnTo>
                <a:lnTo>
                  <a:pt x="1978026" y="1409027"/>
                </a:lnTo>
                <a:lnTo>
                  <a:pt x="1944021" y="1480340"/>
                </a:lnTo>
                <a:lnTo>
                  <a:pt x="1904692" y="1548496"/>
                </a:lnTo>
                <a:lnTo>
                  <a:pt x="1860304" y="1613233"/>
                </a:lnTo>
                <a:lnTo>
                  <a:pt x="1811121" y="1674290"/>
                </a:lnTo>
                <a:lnTo>
                  <a:pt x="1757410" y="1731406"/>
                </a:lnTo>
                <a:lnTo>
                  <a:pt x="1699434" y="1784321"/>
                </a:lnTo>
                <a:lnTo>
                  <a:pt x="1637458" y="1832774"/>
                </a:lnTo>
                <a:lnTo>
                  <a:pt x="1571748" y="1876504"/>
                </a:lnTo>
                <a:lnTo>
                  <a:pt x="1502569" y="1915249"/>
                </a:lnTo>
                <a:lnTo>
                  <a:pt x="1430184" y="1948749"/>
                </a:lnTo>
                <a:lnTo>
                  <a:pt x="1354860" y="1976743"/>
                </a:lnTo>
                <a:lnTo>
                  <a:pt x="1276861" y="1998971"/>
                </a:lnTo>
                <a:lnTo>
                  <a:pt x="1196451" y="2015171"/>
                </a:lnTo>
                <a:lnTo>
                  <a:pt x="1113896" y="2025082"/>
                </a:lnTo>
                <a:lnTo>
                  <a:pt x="1029462" y="2028443"/>
                </a:lnTo>
                <a:lnTo>
                  <a:pt x="945027" y="2025082"/>
                </a:lnTo>
                <a:lnTo>
                  <a:pt x="862472" y="2015171"/>
                </a:lnTo>
                <a:lnTo>
                  <a:pt x="782062" y="1998971"/>
                </a:lnTo>
                <a:lnTo>
                  <a:pt x="704063" y="1976743"/>
                </a:lnTo>
                <a:lnTo>
                  <a:pt x="628739" y="1948749"/>
                </a:lnTo>
                <a:lnTo>
                  <a:pt x="556354" y="1915249"/>
                </a:lnTo>
                <a:lnTo>
                  <a:pt x="487175" y="1876504"/>
                </a:lnTo>
                <a:lnTo>
                  <a:pt x="421465" y="1832774"/>
                </a:lnTo>
                <a:lnTo>
                  <a:pt x="359489" y="1784321"/>
                </a:lnTo>
                <a:lnTo>
                  <a:pt x="301513" y="1731406"/>
                </a:lnTo>
                <a:lnTo>
                  <a:pt x="247802" y="1674290"/>
                </a:lnTo>
                <a:lnTo>
                  <a:pt x="198619" y="1613233"/>
                </a:lnTo>
                <a:lnTo>
                  <a:pt x="154231" y="1548496"/>
                </a:lnTo>
                <a:lnTo>
                  <a:pt x="114902" y="1480340"/>
                </a:lnTo>
                <a:lnTo>
                  <a:pt x="80897" y="1409027"/>
                </a:lnTo>
                <a:lnTo>
                  <a:pt x="52480" y="1334816"/>
                </a:lnTo>
                <a:lnTo>
                  <a:pt x="29917" y="1257970"/>
                </a:lnTo>
                <a:lnTo>
                  <a:pt x="13473" y="1178748"/>
                </a:lnTo>
                <a:lnTo>
                  <a:pt x="3412" y="1097411"/>
                </a:lnTo>
                <a:lnTo>
                  <a:pt x="0" y="1014221"/>
                </a:lnTo>
                <a:close/>
              </a:path>
            </a:pathLst>
          </a:custGeom>
          <a:ln w="9906">
            <a:solidFill>
              <a:srgbClr val="24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5132" y="1808226"/>
            <a:ext cx="1219962" cy="11833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9441" y="2002535"/>
            <a:ext cx="633222" cy="5966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4370" y="2500883"/>
            <a:ext cx="1451610" cy="10340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8679" y="2695194"/>
            <a:ext cx="864870" cy="4472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0188" y="1765554"/>
            <a:ext cx="1112519" cy="13289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84497" y="1959864"/>
            <a:ext cx="525779" cy="7421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5947" y="3088385"/>
            <a:ext cx="1143762" cy="10043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0258" y="3282696"/>
            <a:ext cx="557022" cy="4175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8267" y="2569464"/>
            <a:ext cx="1132332" cy="11452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2578" y="2763773"/>
            <a:ext cx="545591" cy="5585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49651" y="2596133"/>
            <a:ext cx="1008888" cy="4221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0800" y="2698793"/>
            <a:ext cx="756920" cy="171450"/>
          </a:xfrm>
          <a:custGeom>
            <a:avLst/>
            <a:gdLst/>
            <a:ahLst/>
            <a:cxnLst/>
            <a:rect l="l" t="t" r="r" b="b"/>
            <a:pathLst>
              <a:path w="756920" h="171450">
                <a:moveTo>
                  <a:pt x="681119" y="85555"/>
                </a:moveTo>
                <a:lnTo>
                  <a:pt x="595122" y="135720"/>
                </a:lnTo>
                <a:lnTo>
                  <a:pt x="588456" y="142554"/>
                </a:lnTo>
                <a:lnTo>
                  <a:pt x="586668" y="153234"/>
                </a:lnTo>
                <a:lnTo>
                  <a:pt x="591864" y="166299"/>
                </a:lnTo>
                <a:lnTo>
                  <a:pt x="602586" y="171151"/>
                </a:lnTo>
                <a:lnTo>
                  <a:pt x="614299" y="168740"/>
                </a:lnTo>
                <a:lnTo>
                  <a:pt x="724160" y="104605"/>
                </a:lnTo>
                <a:lnTo>
                  <a:pt x="719074" y="104605"/>
                </a:lnTo>
                <a:lnTo>
                  <a:pt x="719074" y="102065"/>
                </a:lnTo>
                <a:lnTo>
                  <a:pt x="709422" y="102065"/>
                </a:lnTo>
                <a:lnTo>
                  <a:pt x="681119" y="85555"/>
                </a:lnTo>
                <a:close/>
              </a:path>
              <a:path w="756920" h="171450">
                <a:moveTo>
                  <a:pt x="648462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648462" y="104605"/>
                </a:lnTo>
                <a:lnTo>
                  <a:pt x="681119" y="85555"/>
                </a:lnTo>
                <a:lnTo>
                  <a:pt x="648462" y="66505"/>
                </a:lnTo>
                <a:close/>
              </a:path>
              <a:path w="756920" h="171450">
                <a:moveTo>
                  <a:pt x="724160" y="66505"/>
                </a:moveTo>
                <a:lnTo>
                  <a:pt x="719074" y="66505"/>
                </a:lnTo>
                <a:lnTo>
                  <a:pt x="719074" y="104605"/>
                </a:lnTo>
                <a:lnTo>
                  <a:pt x="724160" y="104605"/>
                </a:lnTo>
                <a:lnTo>
                  <a:pt x="756792" y="85555"/>
                </a:lnTo>
                <a:lnTo>
                  <a:pt x="724160" y="66505"/>
                </a:lnTo>
                <a:close/>
              </a:path>
              <a:path w="756920" h="171450">
                <a:moveTo>
                  <a:pt x="709422" y="69045"/>
                </a:moveTo>
                <a:lnTo>
                  <a:pt x="681119" y="85555"/>
                </a:lnTo>
                <a:lnTo>
                  <a:pt x="709422" y="102065"/>
                </a:lnTo>
                <a:lnTo>
                  <a:pt x="709422" y="69045"/>
                </a:lnTo>
                <a:close/>
              </a:path>
              <a:path w="756920" h="171450">
                <a:moveTo>
                  <a:pt x="719074" y="69045"/>
                </a:moveTo>
                <a:lnTo>
                  <a:pt x="709422" y="69045"/>
                </a:lnTo>
                <a:lnTo>
                  <a:pt x="709422" y="102065"/>
                </a:lnTo>
                <a:lnTo>
                  <a:pt x="719074" y="102065"/>
                </a:lnTo>
                <a:lnTo>
                  <a:pt x="719074" y="69045"/>
                </a:lnTo>
                <a:close/>
              </a:path>
              <a:path w="756920" h="171450">
                <a:moveTo>
                  <a:pt x="605659" y="0"/>
                </a:moveTo>
                <a:lnTo>
                  <a:pt x="595220" y="3565"/>
                </a:lnTo>
                <a:lnTo>
                  <a:pt x="586093" y="14753"/>
                </a:lnTo>
                <a:lnTo>
                  <a:pt x="587183" y="26420"/>
                </a:lnTo>
                <a:lnTo>
                  <a:pt x="595122" y="35390"/>
                </a:lnTo>
                <a:lnTo>
                  <a:pt x="681119" y="85555"/>
                </a:lnTo>
                <a:lnTo>
                  <a:pt x="709422" y="69045"/>
                </a:lnTo>
                <a:lnTo>
                  <a:pt x="719074" y="69045"/>
                </a:lnTo>
                <a:lnTo>
                  <a:pt x="719074" y="66505"/>
                </a:lnTo>
                <a:lnTo>
                  <a:pt x="724160" y="66505"/>
                </a:lnTo>
                <a:lnTo>
                  <a:pt x="614299" y="2370"/>
                </a:lnTo>
                <a:lnTo>
                  <a:pt x="6056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4191" y="2366010"/>
            <a:ext cx="1674876" cy="7520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9339" y="2391155"/>
            <a:ext cx="1571241" cy="6484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25830" y="2448037"/>
            <a:ext cx="124650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Hug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Raw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XML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files with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unstruc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ured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data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line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reviews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16073" y="2593848"/>
            <a:ext cx="681227" cy="68122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Ab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act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Fl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Diag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am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58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23"/>
              </a:rPr>
              <a:t>ww</a:t>
            </a:r>
            <a:r>
              <a:rPr spc="-45" smtClean="0">
                <a:hlinkClick r:id="rId23"/>
              </a:rPr>
              <a:t>w</a:t>
            </a:r>
            <a:r>
              <a:rPr spc="-10" smtClean="0">
                <a:hlinkClick r:id="rId23"/>
              </a:rPr>
              <a:t>.</a:t>
            </a:r>
            <a:r>
              <a:rPr lang="en-IN" spc="-10" dirty="0" err="1" smtClean="0">
                <a:hlinkClick r:id="rId23"/>
              </a:rPr>
              <a:t>Hadoop</a:t>
            </a:r>
            <a:r>
              <a:rPr smtClean="0">
                <a:hlinkClick r:id="rId23"/>
              </a:rPr>
              <a:t>.</a:t>
            </a:r>
            <a:r>
              <a:rPr spc="-10" smtClean="0">
                <a:hlinkClick r:id="rId23"/>
              </a:rPr>
              <a:t>in/hadoop</a:t>
            </a:r>
            <a:endParaRPr spc="-10" dirty="0">
              <a:hlinkClick r:id="rId23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027926" y="1106424"/>
            <a:ext cx="1900427" cy="889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03769" y="1122425"/>
            <a:ext cx="1395222" cy="8999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3071" y="1131569"/>
            <a:ext cx="1796796" cy="7856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00035" y="1199881"/>
            <a:ext cx="1104900" cy="66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erface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top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rated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links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category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4961" y="1807464"/>
            <a:ext cx="800100" cy="8237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76109" y="1995551"/>
            <a:ext cx="548640" cy="572135"/>
          </a:xfrm>
          <a:custGeom>
            <a:avLst/>
            <a:gdLst/>
            <a:ahLst/>
            <a:cxnLst/>
            <a:rect l="l" t="t" r="r" b="b"/>
            <a:pathLst>
              <a:path w="548640" h="572135">
                <a:moveTo>
                  <a:pt x="495940" y="54330"/>
                </a:moveTo>
                <a:lnTo>
                  <a:pt x="460602" y="64031"/>
                </a:lnTo>
                <a:lnTo>
                  <a:pt x="0" y="545465"/>
                </a:lnTo>
                <a:lnTo>
                  <a:pt x="27432" y="571881"/>
                </a:lnTo>
                <a:lnTo>
                  <a:pt x="487070" y="91459"/>
                </a:lnTo>
                <a:lnTo>
                  <a:pt x="495940" y="54330"/>
                </a:lnTo>
                <a:close/>
              </a:path>
              <a:path w="548640" h="572135">
                <a:moveTo>
                  <a:pt x="544722" y="14224"/>
                </a:moveTo>
                <a:lnTo>
                  <a:pt x="508254" y="14224"/>
                </a:lnTo>
                <a:lnTo>
                  <a:pt x="535813" y="40512"/>
                </a:lnTo>
                <a:lnTo>
                  <a:pt x="487070" y="91459"/>
                </a:lnTo>
                <a:lnTo>
                  <a:pt x="472694" y="151637"/>
                </a:lnTo>
                <a:lnTo>
                  <a:pt x="473883" y="164036"/>
                </a:lnTo>
                <a:lnTo>
                  <a:pt x="482403" y="172964"/>
                </a:lnTo>
                <a:lnTo>
                  <a:pt x="496680" y="173524"/>
                </a:lnTo>
                <a:lnTo>
                  <a:pt x="506306" y="167475"/>
                </a:lnTo>
                <a:lnTo>
                  <a:pt x="509650" y="160528"/>
                </a:lnTo>
                <a:lnTo>
                  <a:pt x="544722" y="14224"/>
                </a:lnTo>
                <a:close/>
              </a:path>
              <a:path w="548640" h="572135">
                <a:moveTo>
                  <a:pt x="517440" y="22987"/>
                </a:moveTo>
                <a:lnTo>
                  <a:pt x="503428" y="22987"/>
                </a:lnTo>
                <a:lnTo>
                  <a:pt x="527304" y="45719"/>
                </a:lnTo>
                <a:lnTo>
                  <a:pt x="495940" y="54330"/>
                </a:lnTo>
                <a:lnTo>
                  <a:pt x="487070" y="91459"/>
                </a:lnTo>
                <a:lnTo>
                  <a:pt x="535813" y="40512"/>
                </a:lnTo>
                <a:lnTo>
                  <a:pt x="517440" y="22987"/>
                </a:lnTo>
                <a:close/>
              </a:path>
              <a:path w="548640" h="572135">
                <a:moveTo>
                  <a:pt x="548132" y="0"/>
                </a:moveTo>
                <a:lnTo>
                  <a:pt x="389509" y="45593"/>
                </a:lnTo>
                <a:lnTo>
                  <a:pt x="379388" y="52753"/>
                </a:lnTo>
                <a:lnTo>
                  <a:pt x="375810" y="64391"/>
                </a:lnTo>
                <a:lnTo>
                  <a:pt x="382395" y="77321"/>
                </a:lnTo>
                <a:lnTo>
                  <a:pt x="392542" y="82714"/>
                </a:lnTo>
                <a:lnTo>
                  <a:pt x="460602" y="64031"/>
                </a:lnTo>
                <a:lnTo>
                  <a:pt x="508254" y="14224"/>
                </a:lnTo>
                <a:lnTo>
                  <a:pt x="544722" y="14224"/>
                </a:lnTo>
                <a:lnTo>
                  <a:pt x="548132" y="0"/>
                </a:lnTo>
                <a:close/>
              </a:path>
              <a:path w="548640" h="572135">
                <a:moveTo>
                  <a:pt x="508254" y="14224"/>
                </a:moveTo>
                <a:lnTo>
                  <a:pt x="460602" y="64031"/>
                </a:lnTo>
                <a:lnTo>
                  <a:pt x="495940" y="54330"/>
                </a:lnTo>
                <a:lnTo>
                  <a:pt x="503428" y="22987"/>
                </a:lnTo>
                <a:lnTo>
                  <a:pt x="517440" y="22987"/>
                </a:lnTo>
                <a:lnTo>
                  <a:pt x="508254" y="14224"/>
                </a:lnTo>
                <a:close/>
              </a:path>
              <a:path w="548640" h="572135">
                <a:moveTo>
                  <a:pt x="503428" y="22987"/>
                </a:moveTo>
                <a:lnTo>
                  <a:pt x="495940" y="54330"/>
                </a:lnTo>
                <a:lnTo>
                  <a:pt x="527304" y="45719"/>
                </a:lnTo>
                <a:lnTo>
                  <a:pt x="503428" y="2298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9421" y="2207514"/>
            <a:ext cx="1219962" cy="11833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13732" y="2401823"/>
            <a:ext cx="633222" cy="596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71794" y="2226564"/>
            <a:ext cx="1451609" cy="10347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6103" y="2420873"/>
            <a:ext cx="864870" cy="448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2735" y="2226564"/>
            <a:ext cx="1067562" cy="12649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7046" y="2420873"/>
            <a:ext cx="480822" cy="6781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57272" y="2565654"/>
            <a:ext cx="1143762" cy="10043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1582" y="2759964"/>
            <a:ext cx="557021" cy="4175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3426" y="2089404"/>
            <a:ext cx="1015746" cy="10256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07735" y="2283714"/>
            <a:ext cx="429006" cy="4389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350" y="3338321"/>
            <a:ext cx="1675638" cy="7520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9497" y="3363467"/>
            <a:ext cx="1572003" cy="6484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56232" y="3566159"/>
            <a:ext cx="681990" cy="68122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5782" y="2989326"/>
            <a:ext cx="896874" cy="6614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06802" y="3177539"/>
            <a:ext cx="645160" cy="409575"/>
          </a:xfrm>
          <a:custGeom>
            <a:avLst/>
            <a:gdLst/>
            <a:ahLst/>
            <a:cxnLst/>
            <a:rect l="l" t="t" r="r" b="b"/>
            <a:pathLst>
              <a:path w="645160" h="409575">
                <a:moveTo>
                  <a:pt x="580613" y="39652"/>
                </a:moveTo>
                <a:lnTo>
                  <a:pt x="543153" y="40558"/>
                </a:lnTo>
                <a:lnTo>
                  <a:pt x="0" y="376682"/>
                </a:lnTo>
                <a:lnTo>
                  <a:pt x="20066" y="409067"/>
                </a:lnTo>
                <a:lnTo>
                  <a:pt x="562770" y="73221"/>
                </a:lnTo>
                <a:lnTo>
                  <a:pt x="580613" y="39652"/>
                </a:lnTo>
                <a:close/>
              </a:path>
              <a:path w="645160" h="409575">
                <a:moveTo>
                  <a:pt x="642947" y="3683"/>
                </a:moveTo>
                <a:lnTo>
                  <a:pt x="602742" y="3683"/>
                </a:lnTo>
                <a:lnTo>
                  <a:pt x="622808" y="36068"/>
                </a:lnTo>
                <a:lnTo>
                  <a:pt x="562770" y="73221"/>
                </a:lnTo>
                <a:lnTo>
                  <a:pt x="533781" y="127762"/>
                </a:lnTo>
                <a:lnTo>
                  <a:pt x="531766" y="139575"/>
                </a:lnTo>
                <a:lnTo>
                  <a:pt x="537030" y="150087"/>
                </a:lnTo>
                <a:lnTo>
                  <a:pt x="550311" y="154767"/>
                </a:lnTo>
                <a:lnTo>
                  <a:pt x="560919" y="152535"/>
                </a:lnTo>
                <a:lnTo>
                  <a:pt x="567436" y="145669"/>
                </a:lnTo>
                <a:lnTo>
                  <a:pt x="642947" y="3683"/>
                </a:lnTo>
                <a:close/>
              </a:path>
              <a:path w="645160" h="409575">
                <a:moveTo>
                  <a:pt x="607227" y="10922"/>
                </a:moveTo>
                <a:lnTo>
                  <a:pt x="595884" y="10922"/>
                </a:lnTo>
                <a:lnTo>
                  <a:pt x="613283" y="38862"/>
                </a:lnTo>
                <a:lnTo>
                  <a:pt x="580613" y="39652"/>
                </a:lnTo>
                <a:lnTo>
                  <a:pt x="562770" y="73221"/>
                </a:lnTo>
                <a:lnTo>
                  <a:pt x="622808" y="36068"/>
                </a:lnTo>
                <a:lnTo>
                  <a:pt x="607227" y="10922"/>
                </a:lnTo>
                <a:close/>
              </a:path>
              <a:path w="645160" h="409575">
                <a:moveTo>
                  <a:pt x="644906" y="0"/>
                </a:moveTo>
                <a:lnTo>
                  <a:pt x="479933" y="4318"/>
                </a:lnTo>
                <a:lnTo>
                  <a:pt x="467333" y="9518"/>
                </a:lnTo>
                <a:lnTo>
                  <a:pt x="461459" y="21700"/>
                </a:lnTo>
                <a:lnTo>
                  <a:pt x="466121" y="35515"/>
                </a:lnTo>
                <a:lnTo>
                  <a:pt x="477286" y="42151"/>
                </a:lnTo>
                <a:lnTo>
                  <a:pt x="543153" y="40558"/>
                </a:lnTo>
                <a:lnTo>
                  <a:pt x="602742" y="3683"/>
                </a:lnTo>
                <a:lnTo>
                  <a:pt x="642947" y="3683"/>
                </a:lnTo>
                <a:lnTo>
                  <a:pt x="644906" y="0"/>
                </a:lnTo>
                <a:close/>
              </a:path>
              <a:path w="645160" h="409575">
                <a:moveTo>
                  <a:pt x="602742" y="3683"/>
                </a:moveTo>
                <a:lnTo>
                  <a:pt x="543153" y="40558"/>
                </a:lnTo>
                <a:lnTo>
                  <a:pt x="580613" y="39652"/>
                </a:lnTo>
                <a:lnTo>
                  <a:pt x="595884" y="10922"/>
                </a:lnTo>
                <a:lnTo>
                  <a:pt x="607227" y="10922"/>
                </a:lnTo>
                <a:lnTo>
                  <a:pt x="602742" y="3683"/>
                </a:lnTo>
                <a:close/>
              </a:path>
              <a:path w="645160" h="409575">
                <a:moveTo>
                  <a:pt x="595884" y="10922"/>
                </a:moveTo>
                <a:lnTo>
                  <a:pt x="580613" y="39652"/>
                </a:lnTo>
                <a:lnTo>
                  <a:pt x="613283" y="38862"/>
                </a:lnTo>
                <a:lnTo>
                  <a:pt x="595884" y="1092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67455" y="2605277"/>
            <a:ext cx="694944" cy="4221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08603" y="2707937"/>
            <a:ext cx="442595" cy="171450"/>
          </a:xfrm>
          <a:custGeom>
            <a:avLst/>
            <a:gdLst/>
            <a:ahLst/>
            <a:cxnLst/>
            <a:rect l="l" t="t" r="r" b="b"/>
            <a:pathLst>
              <a:path w="442595" h="171450">
                <a:moveTo>
                  <a:pt x="367506" y="85896"/>
                </a:moveTo>
                <a:lnTo>
                  <a:pt x="274315" y="142554"/>
                </a:lnTo>
                <a:lnTo>
                  <a:pt x="272499" y="153234"/>
                </a:lnTo>
                <a:lnTo>
                  <a:pt x="277666" y="166299"/>
                </a:lnTo>
                <a:lnTo>
                  <a:pt x="288388" y="171151"/>
                </a:lnTo>
                <a:lnTo>
                  <a:pt x="300100" y="168740"/>
                </a:lnTo>
                <a:lnTo>
                  <a:pt x="409962" y="104605"/>
                </a:lnTo>
                <a:lnTo>
                  <a:pt x="404875" y="104605"/>
                </a:lnTo>
                <a:lnTo>
                  <a:pt x="404875" y="102065"/>
                </a:lnTo>
                <a:lnTo>
                  <a:pt x="395224" y="102065"/>
                </a:lnTo>
                <a:lnTo>
                  <a:pt x="367506" y="85896"/>
                </a:lnTo>
                <a:close/>
              </a:path>
              <a:path w="442595" h="171450">
                <a:moveTo>
                  <a:pt x="334264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336734" y="104605"/>
                </a:lnTo>
                <a:lnTo>
                  <a:pt x="367506" y="85896"/>
                </a:lnTo>
                <a:lnTo>
                  <a:pt x="334264" y="66505"/>
                </a:lnTo>
                <a:close/>
              </a:path>
              <a:path w="442595" h="171450">
                <a:moveTo>
                  <a:pt x="409962" y="66505"/>
                </a:moveTo>
                <a:lnTo>
                  <a:pt x="404875" y="66505"/>
                </a:lnTo>
                <a:lnTo>
                  <a:pt x="404875" y="104605"/>
                </a:lnTo>
                <a:lnTo>
                  <a:pt x="409962" y="104605"/>
                </a:lnTo>
                <a:lnTo>
                  <a:pt x="442595" y="85555"/>
                </a:lnTo>
                <a:lnTo>
                  <a:pt x="409962" y="66505"/>
                </a:lnTo>
                <a:close/>
              </a:path>
              <a:path w="442595" h="171450">
                <a:moveTo>
                  <a:pt x="395224" y="69045"/>
                </a:moveTo>
                <a:lnTo>
                  <a:pt x="367506" y="85896"/>
                </a:lnTo>
                <a:lnTo>
                  <a:pt x="395224" y="102065"/>
                </a:lnTo>
                <a:lnTo>
                  <a:pt x="395224" y="69045"/>
                </a:lnTo>
                <a:close/>
              </a:path>
              <a:path w="442595" h="171450">
                <a:moveTo>
                  <a:pt x="404875" y="69045"/>
                </a:moveTo>
                <a:lnTo>
                  <a:pt x="395224" y="69045"/>
                </a:lnTo>
                <a:lnTo>
                  <a:pt x="395224" y="102065"/>
                </a:lnTo>
                <a:lnTo>
                  <a:pt x="404875" y="102065"/>
                </a:lnTo>
                <a:lnTo>
                  <a:pt x="404875" y="69045"/>
                </a:lnTo>
                <a:close/>
              </a:path>
              <a:path w="442595" h="171450">
                <a:moveTo>
                  <a:pt x="291466" y="0"/>
                </a:moveTo>
                <a:lnTo>
                  <a:pt x="281028" y="3563"/>
                </a:lnTo>
                <a:lnTo>
                  <a:pt x="271906" y="14753"/>
                </a:lnTo>
                <a:lnTo>
                  <a:pt x="273039" y="26420"/>
                </a:lnTo>
                <a:lnTo>
                  <a:pt x="280924" y="35390"/>
                </a:lnTo>
                <a:lnTo>
                  <a:pt x="367506" y="85896"/>
                </a:lnTo>
                <a:lnTo>
                  <a:pt x="395224" y="69045"/>
                </a:lnTo>
                <a:lnTo>
                  <a:pt x="404875" y="69045"/>
                </a:lnTo>
                <a:lnTo>
                  <a:pt x="404875" y="66505"/>
                </a:lnTo>
                <a:lnTo>
                  <a:pt x="409962" y="66505"/>
                </a:lnTo>
                <a:lnTo>
                  <a:pt x="300100" y="2370"/>
                </a:lnTo>
                <a:lnTo>
                  <a:pt x="29146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2346" y="2571750"/>
            <a:ext cx="694944" cy="4221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33494" y="2674409"/>
            <a:ext cx="442595" cy="171450"/>
          </a:xfrm>
          <a:custGeom>
            <a:avLst/>
            <a:gdLst/>
            <a:ahLst/>
            <a:cxnLst/>
            <a:rect l="l" t="t" r="r" b="b"/>
            <a:pathLst>
              <a:path w="442595" h="171450">
                <a:moveTo>
                  <a:pt x="367506" y="85896"/>
                </a:moveTo>
                <a:lnTo>
                  <a:pt x="274315" y="142554"/>
                </a:lnTo>
                <a:lnTo>
                  <a:pt x="272499" y="153234"/>
                </a:lnTo>
                <a:lnTo>
                  <a:pt x="277666" y="166299"/>
                </a:lnTo>
                <a:lnTo>
                  <a:pt x="288388" y="171151"/>
                </a:lnTo>
                <a:lnTo>
                  <a:pt x="300100" y="168740"/>
                </a:lnTo>
                <a:lnTo>
                  <a:pt x="409962" y="104605"/>
                </a:lnTo>
                <a:lnTo>
                  <a:pt x="404875" y="104605"/>
                </a:lnTo>
                <a:lnTo>
                  <a:pt x="404875" y="102065"/>
                </a:lnTo>
                <a:lnTo>
                  <a:pt x="395223" y="102065"/>
                </a:lnTo>
                <a:lnTo>
                  <a:pt x="367506" y="85896"/>
                </a:lnTo>
                <a:close/>
              </a:path>
              <a:path w="442595" h="171450">
                <a:moveTo>
                  <a:pt x="334263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336734" y="104605"/>
                </a:lnTo>
                <a:lnTo>
                  <a:pt x="367506" y="85896"/>
                </a:lnTo>
                <a:lnTo>
                  <a:pt x="334263" y="66505"/>
                </a:lnTo>
                <a:close/>
              </a:path>
              <a:path w="442595" h="171450">
                <a:moveTo>
                  <a:pt x="409962" y="66505"/>
                </a:moveTo>
                <a:lnTo>
                  <a:pt x="404875" y="66505"/>
                </a:lnTo>
                <a:lnTo>
                  <a:pt x="404875" y="104605"/>
                </a:lnTo>
                <a:lnTo>
                  <a:pt x="409962" y="104605"/>
                </a:lnTo>
                <a:lnTo>
                  <a:pt x="442594" y="85555"/>
                </a:lnTo>
                <a:lnTo>
                  <a:pt x="409962" y="66505"/>
                </a:lnTo>
                <a:close/>
              </a:path>
              <a:path w="442595" h="171450">
                <a:moveTo>
                  <a:pt x="395223" y="69045"/>
                </a:moveTo>
                <a:lnTo>
                  <a:pt x="367506" y="85896"/>
                </a:lnTo>
                <a:lnTo>
                  <a:pt x="395223" y="102065"/>
                </a:lnTo>
                <a:lnTo>
                  <a:pt x="395223" y="69045"/>
                </a:lnTo>
                <a:close/>
              </a:path>
              <a:path w="442595" h="171450">
                <a:moveTo>
                  <a:pt x="404875" y="69045"/>
                </a:moveTo>
                <a:lnTo>
                  <a:pt x="395223" y="69045"/>
                </a:lnTo>
                <a:lnTo>
                  <a:pt x="395223" y="102065"/>
                </a:lnTo>
                <a:lnTo>
                  <a:pt x="404875" y="102065"/>
                </a:lnTo>
                <a:lnTo>
                  <a:pt x="404875" y="69045"/>
                </a:lnTo>
                <a:close/>
              </a:path>
              <a:path w="442595" h="171450">
                <a:moveTo>
                  <a:pt x="291466" y="0"/>
                </a:moveTo>
                <a:lnTo>
                  <a:pt x="281028" y="3563"/>
                </a:lnTo>
                <a:lnTo>
                  <a:pt x="271906" y="14753"/>
                </a:lnTo>
                <a:lnTo>
                  <a:pt x="273039" y="26420"/>
                </a:lnTo>
                <a:lnTo>
                  <a:pt x="280923" y="35390"/>
                </a:lnTo>
                <a:lnTo>
                  <a:pt x="367506" y="85896"/>
                </a:lnTo>
                <a:lnTo>
                  <a:pt x="395223" y="69045"/>
                </a:lnTo>
                <a:lnTo>
                  <a:pt x="404875" y="69045"/>
                </a:lnTo>
                <a:lnTo>
                  <a:pt x="404875" y="66505"/>
                </a:lnTo>
                <a:lnTo>
                  <a:pt x="409962" y="66505"/>
                </a:lnTo>
                <a:lnTo>
                  <a:pt x="300100" y="2370"/>
                </a:lnTo>
                <a:lnTo>
                  <a:pt x="29146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66003" y="2555748"/>
            <a:ext cx="991362" cy="4221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06771" y="2661358"/>
            <a:ext cx="739775" cy="171450"/>
          </a:xfrm>
          <a:custGeom>
            <a:avLst/>
            <a:gdLst/>
            <a:ahLst/>
            <a:cxnLst/>
            <a:rect l="l" t="t" r="r" b="b"/>
            <a:pathLst>
              <a:path w="739775" h="171450">
                <a:moveTo>
                  <a:pt x="706885" y="64315"/>
                </a:moveTo>
                <a:lnTo>
                  <a:pt x="701548" y="64315"/>
                </a:lnTo>
                <a:lnTo>
                  <a:pt x="702309" y="102415"/>
                </a:lnTo>
                <a:lnTo>
                  <a:pt x="631805" y="103781"/>
                </a:lnTo>
                <a:lnTo>
                  <a:pt x="578992" y="135943"/>
                </a:lnTo>
                <a:lnTo>
                  <a:pt x="571233" y="145053"/>
                </a:lnTo>
                <a:lnTo>
                  <a:pt x="570411" y="156744"/>
                </a:lnTo>
                <a:lnTo>
                  <a:pt x="579663" y="167722"/>
                </a:lnTo>
                <a:lnTo>
                  <a:pt x="590135" y="171051"/>
                </a:lnTo>
                <a:lnTo>
                  <a:pt x="598804" y="168455"/>
                </a:lnTo>
                <a:lnTo>
                  <a:pt x="739648" y="82603"/>
                </a:lnTo>
                <a:lnTo>
                  <a:pt x="706885" y="64315"/>
                </a:lnTo>
                <a:close/>
              </a:path>
              <a:path w="739775" h="171450">
                <a:moveTo>
                  <a:pt x="631172" y="65678"/>
                </a:moveTo>
                <a:lnTo>
                  <a:pt x="0" y="77904"/>
                </a:lnTo>
                <a:lnTo>
                  <a:pt x="762" y="116004"/>
                </a:lnTo>
                <a:lnTo>
                  <a:pt x="631805" y="103781"/>
                </a:lnTo>
                <a:lnTo>
                  <a:pt x="664146" y="84085"/>
                </a:lnTo>
                <a:lnTo>
                  <a:pt x="631172" y="65678"/>
                </a:lnTo>
                <a:close/>
              </a:path>
              <a:path w="739775" h="171450">
                <a:moveTo>
                  <a:pt x="664146" y="84085"/>
                </a:moveTo>
                <a:lnTo>
                  <a:pt x="631805" y="103781"/>
                </a:lnTo>
                <a:lnTo>
                  <a:pt x="702309" y="102415"/>
                </a:lnTo>
                <a:lnTo>
                  <a:pt x="702261" y="100002"/>
                </a:lnTo>
                <a:lnTo>
                  <a:pt x="692657" y="100002"/>
                </a:lnTo>
                <a:lnTo>
                  <a:pt x="664146" y="84085"/>
                </a:lnTo>
                <a:close/>
              </a:path>
              <a:path w="739775" h="171450">
                <a:moveTo>
                  <a:pt x="692023" y="67109"/>
                </a:moveTo>
                <a:lnTo>
                  <a:pt x="664146" y="84085"/>
                </a:lnTo>
                <a:lnTo>
                  <a:pt x="692657" y="100002"/>
                </a:lnTo>
                <a:lnTo>
                  <a:pt x="692023" y="67109"/>
                </a:lnTo>
                <a:close/>
              </a:path>
              <a:path w="739775" h="171450">
                <a:moveTo>
                  <a:pt x="701603" y="67109"/>
                </a:moveTo>
                <a:lnTo>
                  <a:pt x="692023" y="67109"/>
                </a:lnTo>
                <a:lnTo>
                  <a:pt x="692657" y="100002"/>
                </a:lnTo>
                <a:lnTo>
                  <a:pt x="702261" y="100002"/>
                </a:lnTo>
                <a:lnTo>
                  <a:pt x="701603" y="67109"/>
                </a:lnTo>
                <a:close/>
              </a:path>
              <a:path w="739775" h="171450">
                <a:moveTo>
                  <a:pt x="701548" y="64315"/>
                </a:moveTo>
                <a:lnTo>
                  <a:pt x="631172" y="65678"/>
                </a:lnTo>
                <a:lnTo>
                  <a:pt x="664146" y="84085"/>
                </a:lnTo>
                <a:lnTo>
                  <a:pt x="692023" y="67109"/>
                </a:lnTo>
                <a:lnTo>
                  <a:pt x="701603" y="67109"/>
                </a:lnTo>
                <a:lnTo>
                  <a:pt x="701548" y="64315"/>
                </a:lnTo>
                <a:close/>
              </a:path>
              <a:path w="739775" h="171450">
                <a:moveTo>
                  <a:pt x="583847" y="0"/>
                </a:moveTo>
                <a:lnTo>
                  <a:pt x="573225" y="5058"/>
                </a:lnTo>
                <a:lnTo>
                  <a:pt x="568261" y="18254"/>
                </a:lnTo>
                <a:lnTo>
                  <a:pt x="570278" y="28864"/>
                </a:lnTo>
                <a:lnTo>
                  <a:pt x="577088" y="35486"/>
                </a:lnTo>
                <a:lnTo>
                  <a:pt x="631172" y="65678"/>
                </a:lnTo>
                <a:lnTo>
                  <a:pt x="701548" y="64315"/>
                </a:lnTo>
                <a:lnTo>
                  <a:pt x="706885" y="64315"/>
                </a:lnTo>
                <a:lnTo>
                  <a:pt x="595629" y="2212"/>
                </a:lnTo>
                <a:lnTo>
                  <a:pt x="58384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66241" y="3076687"/>
            <a:ext cx="461264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00" b="1" spc="-15" dirty="0">
                <a:solidFill>
                  <a:srgbClr val="252525"/>
                </a:solidFill>
                <a:latin typeface="Tahoma"/>
                <a:cs typeface="Tahoma"/>
              </a:rPr>
              <a:t>HIV</a:t>
            </a:r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  <a:p>
            <a:pPr marL="114935" algn="ctr">
              <a:lnSpc>
                <a:spcPts val="1265"/>
              </a:lnSpc>
              <a:spcBef>
                <a:spcPts val="175"/>
              </a:spcBef>
            </a:pPr>
            <a:r>
              <a:rPr sz="1100" b="1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DFS</a:t>
            </a:r>
            <a:endParaRPr sz="1100">
              <a:latin typeface="Tahoma"/>
              <a:cs typeface="Tahoma"/>
            </a:endParaRPr>
          </a:p>
          <a:p>
            <a:pPr marR="3357879" algn="ctr">
              <a:lnSpc>
                <a:spcPts val="1265"/>
              </a:lnSpc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Hug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Raw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XML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81280" marR="3437890" algn="ctr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unstruc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ured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data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line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reviews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59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23"/>
              </a:rPr>
              <a:t>ww</a:t>
            </a:r>
            <a:r>
              <a:rPr spc="-45" smtClean="0">
                <a:hlinkClick r:id="rId23"/>
              </a:rPr>
              <a:t>w</a:t>
            </a:r>
            <a:r>
              <a:rPr spc="-10" smtClean="0">
                <a:hlinkClick r:id="rId23"/>
              </a:rPr>
              <a:t>.</a:t>
            </a:r>
            <a:r>
              <a:rPr lang="en-IN" spc="-10" dirty="0" err="1" smtClean="0">
                <a:hlinkClick r:id="rId23"/>
              </a:rPr>
              <a:t>Hadoop</a:t>
            </a:r>
            <a:r>
              <a:rPr smtClean="0">
                <a:hlinkClick r:id="rId23"/>
              </a:rPr>
              <a:t>.</a:t>
            </a:r>
            <a:r>
              <a:rPr spc="-10" smtClean="0">
                <a:hlinkClick r:id="rId23"/>
              </a:rPr>
              <a:t>in/hadoop</a:t>
            </a:r>
            <a:endParaRPr spc="-10" dirty="0">
              <a:hlinkClick r:id="rId23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95852" y="2210293"/>
            <a:ext cx="28829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>
                <a:solidFill>
                  <a:srgbClr val="252525"/>
                </a:solidFill>
                <a:latin typeface="Tahoma"/>
                <a:cs typeface="Tahoma"/>
              </a:rPr>
              <a:t>PIG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64302" y="2082023"/>
            <a:ext cx="5283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252525"/>
                </a:solidFill>
                <a:latin typeface="Tahoma"/>
                <a:cs typeface="Tahoma"/>
              </a:rPr>
              <a:t>SQOOP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Fl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Diag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4244" y="1668017"/>
            <a:ext cx="5632704" cy="5852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4639" y="1747944"/>
            <a:ext cx="5344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answer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ean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hdf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de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aul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co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pies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ile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wi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be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store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dif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ano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6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-25" dirty="0"/>
              <a:t>s</a:t>
            </a:r>
            <a:r>
              <a:rPr spc="-45" dirty="0"/>
              <a:t>w</a:t>
            </a:r>
            <a:r>
              <a:rPr spc="-15" dirty="0"/>
              <a:t>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5994" y="2515787"/>
            <a:ext cx="384556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30" dirty="0">
                <a:solidFill>
                  <a:srgbClr val="006FC0"/>
                </a:solidFill>
                <a:latin typeface="Tahoma"/>
                <a:cs typeface="Tahoma"/>
              </a:rPr>
              <a:t>Dem</a:t>
            </a:r>
            <a:r>
              <a:rPr sz="3000" b="1" spc="-2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30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3000" b="1" spc="-5" dirty="0">
                <a:solidFill>
                  <a:srgbClr val="006FC0"/>
                </a:solidFill>
                <a:latin typeface="Tahoma"/>
                <a:cs typeface="Tahoma"/>
              </a:rPr>
              <a:t>fo</a:t>
            </a:r>
            <a:r>
              <a:rPr sz="3000" b="1" dirty="0">
                <a:solidFill>
                  <a:srgbClr val="006FC0"/>
                </a:solidFill>
                <a:latin typeface="Tahoma"/>
                <a:cs typeface="Tahoma"/>
              </a:rPr>
              <a:t>r </a:t>
            </a:r>
            <a:r>
              <a:rPr sz="3000" b="1" spc="-25" dirty="0">
                <a:solidFill>
                  <a:srgbClr val="006FC0"/>
                </a:solidFill>
                <a:latin typeface="Tahoma"/>
                <a:cs typeface="Tahoma"/>
              </a:rPr>
              <a:t>Dat</a:t>
            </a:r>
            <a:r>
              <a:rPr sz="3000" b="1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30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3000" b="1" spc="-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3000" b="1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3000" b="1" dirty="0">
                <a:solidFill>
                  <a:srgbClr val="006FC0"/>
                </a:solidFill>
                <a:latin typeface="Tahoma"/>
                <a:cs typeface="Tahoma"/>
              </a:rPr>
              <a:t>ad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60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3"/>
              </a:rPr>
              <a:t>ww</a:t>
            </a:r>
            <a:r>
              <a:rPr spc="-45" smtClean="0">
                <a:hlinkClick r:id="rId3"/>
              </a:rPr>
              <a:t>w</a:t>
            </a:r>
            <a:r>
              <a:rPr spc="-10" smtClean="0">
                <a:hlinkClick r:id="rId3"/>
              </a:rPr>
              <a:t>.</a:t>
            </a:r>
            <a:r>
              <a:rPr lang="en-IN" spc="-10" dirty="0" err="1" smtClean="0">
                <a:hlinkClick r:id="rId3"/>
              </a:rPr>
              <a:t>Hadoop</a:t>
            </a:r>
            <a:r>
              <a:rPr smtClean="0">
                <a:hlinkClick r:id="rId3"/>
              </a:rPr>
              <a:t>.</a:t>
            </a:r>
            <a:r>
              <a:rPr spc="-10" smtClean="0">
                <a:hlinkClick r:id="rId3"/>
              </a:rPr>
              <a:t>in/hadoop</a:t>
            </a:r>
            <a:endParaRPr spc="-10" dirty="0">
              <a:hlinkClick r:id="rId3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D</a:t>
            </a:r>
            <a:r>
              <a:rPr spc="-45" dirty="0">
                <a:latin typeface="Calibri"/>
                <a:cs typeface="Calibri"/>
              </a:rPr>
              <a:t>at</a:t>
            </a:r>
            <a:r>
              <a:rPr spc="-15"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Loa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65" dirty="0">
                <a:latin typeface="Calibri"/>
                <a:cs typeface="Calibri"/>
              </a:rPr>
              <a:t>f</a:t>
            </a:r>
            <a:r>
              <a:rPr spc="-20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</a:t>
            </a:r>
            <a:r>
              <a:rPr spc="-10" dirty="0">
                <a:latin typeface="Calibri"/>
                <a:cs typeface="Calibri"/>
              </a:rPr>
              <a:t>u</a:t>
            </a:r>
            <a:r>
              <a:rPr spc="-5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oject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Furt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15" dirty="0">
                <a:latin typeface="Calibri"/>
                <a:cs typeface="Calibri"/>
              </a:rPr>
              <a:t>er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1479" y="1086767"/>
            <a:ext cx="6488430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1618615" indent="-2667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8130" algn="l"/>
              </a:tabLst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Hadoo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Cluster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Se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tup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u="heavy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h</a:t>
            </a:r>
            <a:r>
              <a:rPr sz="1400" u="heavy" spc="-2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</a:t>
            </a:r>
            <a:r>
              <a:rPr sz="1400" u="heavy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tp:/</a:t>
            </a:r>
            <a:r>
              <a:rPr sz="1400" u="heavy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r>
              <a:rPr sz="1400" u="heavy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hadoo</a:t>
            </a:r>
            <a:r>
              <a:rPr sz="1400" u="heavy" spc="-2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p</a:t>
            </a:r>
            <a:r>
              <a:rPr sz="1400" u="heavy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.apache.o</a:t>
            </a:r>
            <a:r>
              <a:rPr sz="1400" u="heavy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r</a:t>
            </a:r>
            <a:r>
              <a:rPr sz="1400" u="heavy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g/do</a:t>
            </a:r>
            <a:r>
              <a:rPr sz="1400" u="heavy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cs/</a:t>
            </a:r>
            <a:r>
              <a:rPr sz="1400" u="heavy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r</a:t>
            </a:r>
            <a:r>
              <a:rPr sz="1400" u="heavy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0.19.1/cluste</a:t>
            </a:r>
            <a:r>
              <a:rPr sz="1400" u="heavy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r_setup</a:t>
            </a:r>
            <a:r>
              <a:rPr sz="1400" u="heavy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.htm</a:t>
            </a:r>
            <a:r>
              <a:rPr sz="1400" u="heavy" spc="-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006FC0"/>
              </a:buClr>
              <a:buFont typeface="Wingdings"/>
              <a:buChar char=""/>
            </a:pPr>
            <a:endParaRPr sz="1450">
              <a:latin typeface="Times New Roman"/>
              <a:cs typeface="Times New Roman"/>
            </a:endParaRPr>
          </a:p>
          <a:p>
            <a:pPr marL="277495" indent="-26479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8130" algn="l"/>
              </a:tabLst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Hadoo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Ama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z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WS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c2</a:t>
            </a:r>
            <a:endParaRPr sz="1400">
              <a:latin typeface="Tahoma"/>
              <a:cs typeface="Tahoma"/>
            </a:endParaRPr>
          </a:p>
          <a:p>
            <a:pPr marL="290830">
              <a:lnSpc>
                <a:spcPct val="100000"/>
              </a:lnSpc>
            </a:pP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h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</a:t>
            </a:r>
            <a:r>
              <a:rPr sz="1400" u="sng" spc="-5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:</a:t>
            </a:r>
            <a:r>
              <a:rPr sz="1400" u="sng" spc="-15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400" u="sng" spc="-5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400" u="sng" spc="-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ww</a:t>
            </a:r>
            <a:r>
              <a:rPr sz="1400" u="sng" spc="-5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w</a:t>
            </a:r>
            <a:r>
              <a:rPr sz="1400" u="sng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.</a:t>
            </a:r>
            <a:r>
              <a:rPr lang="en-IN" sz="1400" u="sng" dirty="0" err="1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Hadoop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.in/b</a:t>
            </a:r>
            <a:r>
              <a:rPr sz="1400" u="sng" spc="-1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l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og/inst</a:t>
            </a:r>
            <a:r>
              <a:rPr sz="1400" u="sng" spc="-2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</a:t>
            </a:r>
            <a:r>
              <a:rPr sz="1400" u="sng" spc="-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ll-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apa</a:t>
            </a:r>
            <a:r>
              <a:rPr sz="1400" u="sng" spc="-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ch</a:t>
            </a:r>
            <a:r>
              <a:rPr sz="1400" u="sng" spc="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e</a:t>
            </a:r>
            <a:r>
              <a:rPr sz="1400" u="sng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-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h</a:t>
            </a:r>
            <a:r>
              <a:rPr sz="1400" u="sng" spc="-1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doop</a:t>
            </a:r>
            <a:r>
              <a:rPr sz="1400" u="sng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-</a:t>
            </a:r>
            <a:r>
              <a:rPr sz="1400" u="sng" spc="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c</a:t>
            </a:r>
            <a:r>
              <a:rPr sz="1400" u="sng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luster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277495" indent="-26479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8130" algn="l"/>
              </a:tabLst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Hadoo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Har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Sel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tion</a:t>
            </a:r>
            <a:endParaRPr sz="1400">
              <a:latin typeface="Tahoma"/>
              <a:cs typeface="Tahoma"/>
            </a:endParaRPr>
          </a:p>
          <a:p>
            <a:pPr marL="242570" marR="5080" indent="28575">
              <a:lnSpc>
                <a:spcPct val="100000"/>
              </a:lnSpc>
            </a:pP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t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tp:/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/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blog.cloude</a:t>
            </a:r>
            <a:r>
              <a:rPr sz="1400" u="sng" spc="-3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a.c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o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m/blog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/2013/08/h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o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w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-to-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sel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e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c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t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-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th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e-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righ</a:t>
            </a:r>
            <a:r>
              <a:rPr sz="1400" u="sng" spc="-3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t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-ha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d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w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a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e-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f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o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r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-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 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y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ou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-ne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w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-hadoop-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clust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e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r/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86690" marR="5080" indent="55244">
              <a:lnSpc>
                <a:spcPct val="100000"/>
              </a:lnSpc>
            </a:pP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t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tp:/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/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doc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s.h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o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rto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nwo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rks.com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/HDPDocuments/HDP1/HD</a:t>
            </a:r>
            <a:r>
              <a:rPr sz="1400" u="sng" spc="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P</a:t>
            </a:r>
            <a:r>
              <a:rPr sz="1400" u="sng" spc="-3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-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Wi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n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-1.3.0/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b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k_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c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luste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r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-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 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planning-guide/content/ch_ha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d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w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a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r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e-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re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6"/>
              </a:rPr>
              <a:t>commendations.html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290830" marR="1245235" indent="-27813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8130" algn="l"/>
              </a:tabLst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Hadoo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Cluster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Configu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ation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t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tp</a:t>
            </a:r>
            <a:r>
              <a:rPr sz="1400" u="sng" spc="-1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://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ww</a:t>
            </a:r>
            <a:r>
              <a:rPr sz="1400" u="sng" spc="-70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w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.</a:t>
            </a:r>
            <a:r>
              <a:rPr lang="en-IN" sz="1400" u="sng" spc="-10" dirty="0" err="1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Hadoop</a:t>
            </a:r>
            <a:r>
              <a:rPr sz="1400" u="sng" spc="-15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.in/blog/had</a:t>
            </a:r>
            <a:r>
              <a:rPr sz="1400" u="sng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o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o</a:t>
            </a:r>
            <a:r>
              <a:rPr sz="1400" u="sng" spc="-5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p-</a:t>
            </a:r>
            <a:r>
              <a:rPr sz="1400" u="sng" spc="-15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clust</a:t>
            </a:r>
            <a:r>
              <a:rPr sz="1400" u="sng" spc="-5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e</a:t>
            </a:r>
            <a:r>
              <a:rPr sz="1400" u="sng" spc="-25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r</a:t>
            </a:r>
            <a:r>
              <a:rPr sz="1400" u="sng" spc="-5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-</a:t>
            </a:r>
            <a:r>
              <a:rPr sz="1400" u="sng" spc="-15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c</a:t>
            </a:r>
            <a:r>
              <a:rPr sz="1400" u="sng" spc="-5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o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nfigu</a:t>
            </a:r>
            <a:r>
              <a:rPr sz="1400" u="sng" spc="-35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r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ation</a:t>
            </a:r>
            <a:r>
              <a:rPr sz="1400" u="sng" spc="-5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-f</a:t>
            </a:r>
            <a:r>
              <a:rPr sz="1400" u="sng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i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le</a:t>
            </a:r>
            <a:r>
              <a:rPr sz="1400" u="sng" spc="-5" smtClean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s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7"/>
              </a:rPr>
              <a:t>/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088" y="693419"/>
            <a:ext cx="1176528" cy="1176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61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9"/>
              </a:rPr>
              <a:t>ww</a:t>
            </a:r>
            <a:r>
              <a:rPr spc="-45" smtClean="0">
                <a:hlinkClick r:id="rId9"/>
              </a:rPr>
              <a:t>w</a:t>
            </a:r>
            <a:r>
              <a:rPr spc="-10" smtClean="0">
                <a:hlinkClick r:id="rId9"/>
              </a:rPr>
              <a:t>.</a:t>
            </a:r>
            <a:r>
              <a:rPr lang="en-IN" spc="-10" dirty="0" err="1" smtClean="0">
                <a:hlinkClick r:id="rId9"/>
              </a:rPr>
              <a:t>Hadoop</a:t>
            </a:r>
            <a:r>
              <a:rPr smtClean="0">
                <a:hlinkClick r:id="rId9"/>
              </a:rPr>
              <a:t>.</a:t>
            </a:r>
            <a:r>
              <a:rPr spc="-10" smtClean="0">
                <a:hlinkClick r:id="rId9"/>
              </a:rPr>
              <a:t>in/hadoop</a:t>
            </a:r>
            <a:endParaRPr spc="-10" dirty="0">
              <a:hlinkClick r:id="rId9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Furt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15" dirty="0">
                <a:latin typeface="Calibri"/>
                <a:cs typeface="Calibri"/>
              </a:rPr>
              <a:t>er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65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1479" y="1086767"/>
            <a:ext cx="7073900" cy="1954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 indent="-26479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8130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Map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edu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Job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x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cution</a:t>
            </a:r>
            <a:endParaRPr sz="1400">
              <a:latin typeface="Tahoma"/>
              <a:cs typeface="Tahoma"/>
            </a:endParaRPr>
          </a:p>
          <a:p>
            <a:pPr marL="290830">
              <a:lnSpc>
                <a:spcPct val="100000"/>
              </a:lnSpc>
            </a:pPr>
            <a:r>
              <a:rPr sz="1400" u="heavy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h</a:t>
            </a:r>
            <a:r>
              <a:rPr sz="1400" u="heavy" spc="-2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</a:t>
            </a:r>
            <a:r>
              <a:rPr sz="1400" u="heavy" spc="-15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tp</a:t>
            </a:r>
            <a:r>
              <a:rPr sz="1400" u="heavy" spc="-15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://</a:t>
            </a:r>
            <a:r>
              <a:rPr sz="1400" u="heavy" spc="-15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ww</a:t>
            </a:r>
            <a:r>
              <a:rPr sz="1400" u="heavy" spc="-6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w</a:t>
            </a:r>
            <a:r>
              <a:rPr sz="1400" u="heavy" spc="-1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.</a:t>
            </a:r>
            <a:r>
              <a:rPr lang="en-IN" sz="1400" u="heavy" spc="-10" dirty="0" err="1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Hadoop</a:t>
            </a:r>
            <a:r>
              <a:rPr sz="1400" u="heavy" spc="-15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.in/blog/anatom</a:t>
            </a:r>
            <a:r>
              <a:rPr sz="1400" u="heavy" spc="-35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y</a:t>
            </a:r>
            <a:r>
              <a:rPr sz="1400" u="heavy" spc="-1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-o</a:t>
            </a:r>
            <a:r>
              <a:rPr sz="1400" u="heavy" spc="-55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f</a:t>
            </a:r>
            <a:r>
              <a:rPr sz="1400" u="heavy" spc="-15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-a</a:t>
            </a:r>
            <a:r>
              <a:rPr sz="1400" u="heavy" spc="-5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-</a:t>
            </a:r>
            <a:r>
              <a:rPr sz="1400" u="heavy" spc="-1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map</a:t>
            </a:r>
            <a:r>
              <a:rPr sz="1400" u="heavy" spc="-15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red</a:t>
            </a:r>
            <a:r>
              <a:rPr sz="1400" u="heavy" spc="-5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c</a:t>
            </a:r>
            <a:r>
              <a:rPr sz="1400" u="heavy" spc="-1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u</a:t>
            </a:r>
            <a:r>
              <a:rPr sz="1400" u="heavy" spc="-5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e</a:t>
            </a:r>
            <a:r>
              <a:rPr sz="1400" u="heavy" spc="-1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-job</a:t>
            </a:r>
            <a:r>
              <a:rPr sz="1400" u="heavy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-</a:t>
            </a:r>
            <a:r>
              <a:rPr sz="1400" u="heavy" spc="-1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in</a:t>
            </a:r>
            <a:r>
              <a:rPr sz="1400" u="heavy" spc="-15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-</a:t>
            </a:r>
            <a:r>
              <a:rPr sz="1400" u="heavy" spc="-1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apach</a:t>
            </a:r>
            <a:r>
              <a:rPr sz="1400" u="heavy" spc="-5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e</a:t>
            </a:r>
            <a:r>
              <a:rPr sz="1400" u="heavy" spc="-10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-hadoo</a:t>
            </a:r>
            <a:r>
              <a:rPr sz="1400" u="heavy" spc="-5" smtClean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p</a:t>
            </a:r>
            <a:r>
              <a:rPr sz="1400" u="heavy" spc="-10" dirty="0">
                <a:solidFill>
                  <a:srgbClr val="00AFEF"/>
                </a:solidFill>
                <a:latin typeface="Tahoma"/>
                <a:cs typeface="Tahoma"/>
                <a:hlinkClick r:id="rId3"/>
              </a:rPr>
              <a:t>/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277495" indent="-26479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8130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Add/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mo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des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Cluster</a:t>
            </a:r>
            <a:endParaRPr sz="1400">
              <a:latin typeface="Tahoma"/>
              <a:cs typeface="Tahoma"/>
            </a:endParaRPr>
          </a:p>
          <a:p>
            <a:pPr marL="290830">
              <a:lnSpc>
                <a:spcPct val="100000"/>
              </a:lnSpc>
            </a:pP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h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t</a:t>
            </a:r>
            <a:r>
              <a:rPr sz="1400" u="sng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</a:t>
            </a:r>
            <a:r>
              <a:rPr sz="1400" u="sng" spc="-5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:</a:t>
            </a:r>
            <a:r>
              <a:rPr sz="1400" u="sng" spc="-15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400" u="sng" spc="-5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/</a:t>
            </a:r>
            <a:r>
              <a:rPr sz="1400" u="sng" spc="-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ww</a:t>
            </a:r>
            <a:r>
              <a:rPr sz="1400" u="sng" spc="-5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w</a:t>
            </a:r>
            <a:r>
              <a:rPr sz="1400" u="sng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.</a:t>
            </a:r>
            <a:r>
              <a:rPr lang="en-IN" sz="1400" u="sng" dirty="0" err="1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Hadoop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.in/b</a:t>
            </a:r>
            <a:r>
              <a:rPr sz="1400" u="sng" spc="-1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l</a:t>
            </a:r>
            <a:r>
              <a:rPr sz="1400" u="sng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og/co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mmiss</a:t>
            </a:r>
            <a:r>
              <a:rPr sz="1400" u="sng" spc="-1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i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o</a:t>
            </a:r>
            <a:r>
              <a:rPr sz="1400" u="sng" spc="-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n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ing</a:t>
            </a:r>
            <a:r>
              <a:rPr sz="1400" u="sng" spc="-1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-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</a:t>
            </a:r>
            <a:r>
              <a:rPr sz="1400" u="sng" spc="-1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n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</a:t>
            </a:r>
            <a:r>
              <a:rPr sz="1400" u="sng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-deco</a:t>
            </a:r>
            <a:r>
              <a:rPr sz="1400" u="sng" spc="-1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mm</a:t>
            </a:r>
            <a:r>
              <a:rPr sz="1400" u="sng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is</a:t>
            </a:r>
            <a:r>
              <a:rPr sz="1400" u="sng" spc="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s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ioning</a:t>
            </a:r>
            <a:r>
              <a:rPr sz="1400" u="sng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-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node</a:t>
            </a:r>
            <a:r>
              <a:rPr sz="1400" u="sng" spc="-1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s</a:t>
            </a:r>
            <a:r>
              <a:rPr sz="1400" u="sng" spc="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-</a:t>
            </a:r>
            <a:r>
              <a:rPr sz="1400" u="sng" spc="-1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in-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</a:t>
            </a:r>
            <a:r>
              <a:rPr sz="1400" u="sng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-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h</a:t>
            </a:r>
            <a:r>
              <a:rPr sz="1400" u="sng" spc="-1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a</a:t>
            </a:r>
            <a:r>
              <a:rPr sz="1400" u="sng" spc="-10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doo</a:t>
            </a:r>
            <a:r>
              <a:rPr sz="1400" u="sng" spc="-5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p</a:t>
            </a:r>
            <a:r>
              <a:rPr sz="1400" u="sng" smtClean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-</a:t>
            </a:r>
            <a:endParaRPr sz="1400">
              <a:latin typeface="Tahoma"/>
              <a:cs typeface="Tahoma"/>
            </a:endParaRPr>
          </a:p>
          <a:p>
            <a:pPr marL="279400">
              <a:lnSpc>
                <a:spcPct val="100000"/>
              </a:lnSpc>
            </a:pPr>
            <a:r>
              <a:rPr sz="1400" u="heavy" spc="-1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clust</a:t>
            </a:r>
            <a:r>
              <a:rPr sz="1400" u="heavy" spc="-5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e</a:t>
            </a:r>
            <a:r>
              <a:rPr sz="1400" u="heavy" spc="-10" dirty="0">
                <a:solidFill>
                  <a:srgbClr val="00AFEF"/>
                </a:solidFill>
                <a:latin typeface="Tahoma"/>
                <a:cs typeface="Tahoma"/>
                <a:hlinkClick r:id="rId4"/>
              </a:rPr>
              <a:t>r/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277495" marR="40640" indent="-26479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78130" algn="l"/>
              </a:tabLst>
            </a:pP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Se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condary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Nam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node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h</a:t>
            </a:r>
            <a:r>
              <a:rPr sz="1400" u="sng" spc="-2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t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tps:/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/hadoo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p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.apache.o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g/do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cs/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r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1.2.1/hd</a:t>
            </a:r>
            <a:r>
              <a:rPr sz="1400" u="sng" spc="-2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f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s_user_guide</a:t>
            </a:r>
            <a:r>
              <a:rPr sz="1400" u="sng" spc="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.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html#Se</a:t>
            </a:r>
            <a:r>
              <a:rPr sz="1400" u="sng" spc="-1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c</a:t>
            </a:r>
            <a:r>
              <a:rPr sz="1400" u="sng" spc="-5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o</a:t>
            </a:r>
            <a:r>
              <a:rPr sz="1400" u="sng" spc="-10" dirty="0">
                <a:solidFill>
                  <a:srgbClr val="00AFEF"/>
                </a:solidFill>
                <a:latin typeface="Tahoma"/>
                <a:cs typeface="Tahoma"/>
                <a:hlinkClick r:id="rId5"/>
              </a:rPr>
              <a:t>ndary+NameNode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088" y="693419"/>
            <a:ext cx="1176528" cy="1176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62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7"/>
              </a:rPr>
              <a:t>ww</a:t>
            </a:r>
            <a:r>
              <a:rPr spc="-45" smtClean="0">
                <a:hlinkClick r:id="rId7"/>
              </a:rPr>
              <a:t>w</a:t>
            </a:r>
            <a:r>
              <a:rPr spc="-10" smtClean="0">
                <a:hlinkClick r:id="rId7"/>
              </a:rPr>
              <a:t>.</a:t>
            </a:r>
            <a:r>
              <a:rPr lang="en-IN" spc="-10" dirty="0" err="1" smtClean="0">
                <a:hlinkClick r:id="rId7"/>
              </a:rPr>
              <a:t>Hadoop</a:t>
            </a:r>
            <a:r>
              <a:rPr smtClean="0">
                <a:hlinkClick r:id="rId7"/>
              </a:rPr>
              <a:t>.</a:t>
            </a:r>
            <a:r>
              <a:rPr spc="-10" smtClean="0">
                <a:hlinkClick r:id="rId7"/>
              </a:rPr>
              <a:t>in/hadoop</a:t>
            </a:r>
            <a:endParaRPr spc="-10" dirty="0">
              <a:hlinkClick r:id="rId7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7491" y="1101260"/>
            <a:ext cx="602361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 indent="-16256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175895" algn="l"/>
              </a:tabLst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Se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tu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oop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elo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ment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-2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vi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ron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ment</a:t>
            </a:r>
            <a:r>
              <a:rPr sz="12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using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do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cument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rese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nt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LM</a:t>
            </a:r>
            <a:r>
              <a:rPr sz="1200" spc="-2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006FC0"/>
              </a:buClr>
              <a:buFont typeface="Wingdings"/>
              <a:buChar char=""/>
            </a:pPr>
            <a:endParaRPr sz="1250">
              <a:latin typeface="Times New Roman"/>
              <a:cs typeface="Times New Roman"/>
            </a:endParaRPr>
          </a:p>
          <a:p>
            <a:pPr marL="551815" lvl="1" indent="-26987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52450" algn="l"/>
              </a:tabLst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Flum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up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Clou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de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"/>
              </a:spcBef>
              <a:buClr>
                <a:srgbClr val="252525"/>
              </a:buClr>
              <a:buFont typeface="Wingdings"/>
              <a:buChar char=""/>
            </a:pPr>
            <a:endParaRPr sz="1250">
              <a:latin typeface="Times New Roman"/>
              <a:cs typeface="Times New Roman"/>
            </a:endParaRPr>
          </a:p>
          <a:p>
            <a:pPr marL="551815" lvl="1" indent="-26987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52450" algn="l"/>
              </a:tabLst>
            </a:pP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SQO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up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loud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"/>
              </a:spcBef>
              <a:buClr>
                <a:srgbClr val="252525"/>
              </a:buClr>
              <a:buFont typeface="Wingdings"/>
              <a:buChar char=""/>
            </a:pPr>
            <a:endParaRPr sz="1250">
              <a:latin typeface="Times New Roman"/>
              <a:cs typeface="Times New Roman"/>
            </a:endParaRPr>
          </a:p>
          <a:p>
            <a:pPr marL="551815" lvl="1" indent="-26987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552450" algn="l"/>
              </a:tabLst>
            </a:pPr>
            <a:r>
              <a:rPr sz="12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fr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2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you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Ski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ls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2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J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200" spc="-2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ent</a:t>
            </a:r>
            <a:r>
              <a:rPr sz="1200" spc="-5" dirty="0">
                <a:solidFill>
                  <a:srgbClr val="252525"/>
                </a:solidFill>
                <a:latin typeface="Tahoma"/>
                <a:cs typeface="Tahoma"/>
              </a:rPr>
              <a:t>ial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2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ahoma"/>
                <a:cs typeface="Tahoma"/>
              </a:rPr>
              <a:t>Had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oop</a:t>
            </a:r>
            <a:r>
              <a:rPr sz="12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12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52525"/>
                </a:solidFill>
                <a:latin typeface="Tahoma"/>
                <a:cs typeface="Tahoma"/>
              </a:rPr>
              <a:t>uto</a:t>
            </a:r>
            <a:r>
              <a:rPr sz="1200" spc="-10" dirty="0">
                <a:solidFill>
                  <a:srgbClr val="252525"/>
                </a:solidFill>
                <a:latin typeface="Tahoma"/>
                <a:cs typeface="Tahoma"/>
              </a:rPr>
              <a:t>rial</a:t>
            </a:r>
            <a:endParaRPr sz="1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</a:pP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Wingdings"/>
              <a:buChar char=""/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179705" algn="l"/>
              </a:tabLst>
            </a:pP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temp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t t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he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Module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-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2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Assignmen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rese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nt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in t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he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LM</a:t>
            </a:r>
            <a:r>
              <a:rPr sz="1200" spc="-2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006FC0"/>
              </a:buClr>
              <a:buFont typeface="Wingdings"/>
              <a:buChar char=""/>
            </a:pPr>
            <a:endParaRPr sz="1250">
              <a:latin typeface="Times New Roman"/>
              <a:cs typeface="Times New Roman"/>
            </a:endParaRPr>
          </a:p>
          <a:p>
            <a:pPr marL="179070" indent="-166370">
              <a:lnSpc>
                <a:spcPts val="1405"/>
              </a:lnSpc>
              <a:buClr>
                <a:srgbClr val="006FC0"/>
              </a:buClr>
              <a:buFont typeface="Wingdings"/>
              <a:buChar char=""/>
              <a:tabLst>
                <a:tab pos="179705" algn="l"/>
              </a:tabLst>
            </a:pPr>
            <a:r>
              <a:rPr sz="1200"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evie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2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Intervie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Qu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estio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or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se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ti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up</a:t>
            </a:r>
            <a:r>
              <a:rPr sz="12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hadoop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cluster</a:t>
            </a:r>
            <a:endParaRPr sz="1200">
              <a:latin typeface="Tahoma"/>
              <a:cs typeface="Tahoma"/>
            </a:endParaRPr>
          </a:p>
          <a:p>
            <a:pPr marL="186690">
              <a:lnSpc>
                <a:spcPts val="1405"/>
              </a:lnSpc>
            </a:pPr>
            <a:r>
              <a:rPr sz="1200" u="sng" spc="-1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200" u="sng" spc="-2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200" u="sng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200" u="sng" spc="-5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1200" u="sng" spc="-1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://</a:t>
            </a:r>
            <a:r>
              <a:rPr sz="1200" u="sng" spc="-10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200" u="sng" spc="-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200" u="sng" spc="-90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200" u="sng" spc="-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.</a:t>
            </a:r>
            <a:r>
              <a:rPr lang="en-IN" sz="1200" u="sng" spc="-5" dirty="0" err="1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Hadoop</a:t>
            </a:r>
            <a:r>
              <a:rPr sz="1200" u="sng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.in/</a:t>
            </a:r>
            <a:r>
              <a:rPr sz="1200" u="sng" spc="-10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1200" u="sng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lo</a:t>
            </a:r>
            <a:r>
              <a:rPr sz="1200" u="sng" spc="3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200" u="sng" spc="-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/ha</a:t>
            </a:r>
            <a:r>
              <a:rPr sz="1200" u="sng" spc="-10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200" u="sng" spc="-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200" u="sng" spc="-10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200" u="sng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1200" u="sng" spc="-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200" u="sng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200" u="sng" spc="-1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200" u="sng" spc="-20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200" u="sng" spc="-10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200" u="sng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200" u="sng" spc="-20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v</a:t>
            </a:r>
            <a:r>
              <a:rPr sz="1200" u="sng" spc="-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ie</a:t>
            </a:r>
            <a:r>
              <a:rPr sz="1200" u="sng" spc="-1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200" u="sng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200" u="sng" spc="-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q</a:t>
            </a:r>
            <a:r>
              <a:rPr sz="1200" u="sng" spc="-10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ue</a:t>
            </a:r>
            <a:r>
              <a:rPr sz="1200" u="sng" spc="-20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200" u="sng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tion</a:t>
            </a:r>
            <a:r>
              <a:rPr sz="1200" u="sng" spc="-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s-hado</a:t>
            </a:r>
            <a:r>
              <a:rPr sz="1200" u="sng" spc="-10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200" u="sng" spc="-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p-</a:t>
            </a:r>
            <a:r>
              <a:rPr sz="1200" u="sng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clu</a:t>
            </a:r>
            <a:r>
              <a:rPr sz="1200" u="sng" spc="-1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200" u="sng" spc="-20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200" u="sng" spc="-5" smtClean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er</a:t>
            </a:r>
            <a:r>
              <a:rPr sz="1200" u="sng" dirty="0">
                <a:solidFill>
                  <a:srgbClr val="00AFEF"/>
                </a:solidFill>
                <a:latin typeface="Calibri"/>
                <a:cs typeface="Calibri"/>
                <a:hlinkClick r:id="rId3"/>
              </a:rPr>
              <a:t>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63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222997" y="4854110"/>
            <a:ext cx="16694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smtClean="0">
                <a:hlinkClick r:id="rId4"/>
              </a:rPr>
              <a:t>ww</a:t>
            </a:r>
            <a:r>
              <a:rPr spc="-45" smtClean="0">
                <a:hlinkClick r:id="rId4"/>
              </a:rPr>
              <a:t>w</a:t>
            </a:r>
            <a:r>
              <a:rPr spc="-10" smtClean="0">
                <a:hlinkClick r:id="rId4"/>
              </a:rPr>
              <a:t>.</a:t>
            </a:r>
            <a:r>
              <a:rPr lang="en-IN" spc="-10" dirty="0" err="1" smtClean="0">
                <a:hlinkClick r:id="rId4"/>
              </a:rPr>
              <a:t>Hadoop</a:t>
            </a:r>
            <a:r>
              <a:rPr smtClean="0">
                <a:hlinkClick r:id="rId4"/>
              </a:rPr>
              <a:t>.</a:t>
            </a:r>
            <a:r>
              <a:rPr spc="-10" smtClean="0">
                <a:hlinkClick r:id="rId4"/>
              </a:rPr>
              <a:t>in/hadoop</a:t>
            </a:r>
            <a:endParaRPr spc="-10" dirty="0">
              <a:hlinkClick r:id="rId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-</a:t>
            </a:r>
            <a:r>
              <a:rPr spc="-45" dirty="0">
                <a:latin typeface="Calibri"/>
                <a:cs typeface="Calibri"/>
              </a:rPr>
              <a:t>w</a:t>
            </a:r>
            <a:r>
              <a:rPr spc="-20" dirty="0">
                <a:latin typeface="Calibri"/>
                <a:cs typeface="Calibri"/>
              </a:rPr>
              <a:t>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4244" y="1462277"/>
            <a:ext cx="5394198" cy="951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4639" y="1542204"/>
            <a:ext cx="505968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Sl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no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tw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daemons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ru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nnin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hem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taNode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MultiNod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Cluste</a:t>
            </a:r>
            <a:r>
              <a:rPr sz="1200" spc="-1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TRUE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ALSE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7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Que</a:t>
            </a:r>
            <a:r>
              <a:rPr spc="-50" dirty="0"/>
              <a:t>s</a:t>
            </a:r>
            <a:r>
              <a:rPr spc="-15" dirty="0"/>
              <a:t>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4244" y="1805177"/>
            <a:ext cx="5666994" cy="5852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4639" y="1885104"/>
            <a:ext cx="53784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TRUE.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taNode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servic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HDF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ocessing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educ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) tasks.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8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-25" dirty="0"/>
              <a:t>s</a:t>
            </a:r>
            <a:r>
              <a:rPr spc="-45" dirty="0"/>
              <a:t>w</a:t>
            </a:r>
            <a:r>
              <a:rPr spc="-15" dirty="0"/>
              <a:t>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90565" y="1834897"/>
            <a:ext cx="185801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7175" indent="2711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lo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e!!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My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endParaRPr sz="1800">
              <a:latin typeface="Tahoma"/>
              <a:cs typeface="Tahoma"/>
            </a:endParaRPr>
          </a:p>
          <a:p>
            <a:pPr marL="330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 l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 quiz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s a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9190" y="2658111"/>
            <a:ext cx="256095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4069">
              <a:lnSpc>
                <a:spcPct val="100000"/>
              </a:lnSpc>
              <a:tabLst>
                <a:tab pos="1813560" algn="l"/>
              </a:tabLst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and	he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ou guys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thin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nd</a:t>
            </a:r>
            <a:endParaRPr sz="1800">
              <a:latin typeface="Tahoma"/>
              <a:cs typeface="Tahoma"/>
            </a:endParaRPr>
          </a:p>
          <a:p>
            <a:pPr marL="18161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swe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questions.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513" y="2394966"/>
            <a:ext cx="2602230" cy="1996439"/>
          </a:xfrm>
          <a:custGeom>
            <a:avLst/>
            <a:gdLst/>
            <a:ahLst/>
            <a:cxnLst/>
            <a:rect l="l" t="t" r="r" b="b"/>
            <a:pathLst>
              <a:path w="2602229" h="1996439">
                <a:moveTo>
                  <a:pt x="1301750" y="0"/>
                </a:moveTo>
                <a:lnTo>
                  <a:pt x="1234948" y="1142"/>
                </a:lnTo>
                <a:lnTo>
                  <a:pt x="1168146" y="5587"/>
                </a:lnTo>
                <a:lnTo>
                  <a:pt x="1102741" y="11175"/>
                </a:lnTo>
                <a:lnTo>
                  <a:pt x="1038733" y="20319"/>
                </a:lnTo>
                <a:lnTo>
                  <a:pt x="975994" y="31495"/>
                </a:lnTo>
                <a:lnTo>
                  <a:pt x="914654" y="44957"/>
                </a:lnTo>
                <a:lnTo>
                  <a:pt x="853313" y="60706"/>
                </a:lnTo>
                <a:lnTo>
                  <a:pt x="794639" y="78739"/>
                </a:lnTo>
                <a:lnTo>
                  <a:pt x="737489" y="97789"/>
                </a:lnTo>
                <a:lnTo>
                  <a:pt x="681482" y="120395"/>
                </a:lnTo>
                <a:lnTo>
                  <a:pt x="626999" y="143890"/>
                </a:lnTo>
                <a:lnTo>
                  <a:pt x="573862" y="169798"/>
                </a:lnTo>
                <a:lnTo>
                  <a:pt x="522071" y="197865"/>
                </a:lnTo>
                <a:lnTo>
                  <a:pt x="472986" y="228345"/>
                </a:lnTo>
                <a:lnTo>
                  <a:pt x="426643" y="258698"/>
                </a:lnTo>
                <a:lnTo>
                  <a:pt x="381673" y="292353"/>
                </a:lnTo>
                <a:lnTo>
                  <a:pt x="338061" y="327278"/>
                </a:lnTo>
                <a:lnTo>
                  <a:pt x="297167" y="363346"/>
                </a:lnTo>
                <a:lnTo>
                  <a:pt x="258991" y="400431"/>
                </a:lnTo>
                <a:lnTo>
                  <a:pt x="222173" y="439800"/>
                </a:lnTo>
                <a:lnTo>
                  <a:pt x="188112" y="480313"/>
                </a:lnTo>
                <a:lnTo>
                  <a:pt x="156756" y="521842"/>
                </a:lnTo>
                <a:lnTo>
                  <a:pt x="128130" y="564641"/>
                </a:lnTo>
                <a:lnTo>
                  <a:pt x="102234" y="609600"/>
                </a:lnTo>
                <a:lnTo>
                  <a:pt x="79057" y="654557"/>
                </a:lnTo>
                <a:lnTo>
                  <a:pt x="58610" y="700658"/>
                </a:lnTo>
                <a:lnTo>
                  <a:pt x="40893" y="747902"/>
                </a:lnTo>
                <a:lnTo>
                  <a:pt x="25895" y="796289"/>
                </a:lnTo>
                <a:lnTo>
                  <a:pt x="14998" y="845819"/>
                </a:lnTo>
                <a:lnTo>
                  <a:pt x="6819" y="895350"/>
                </a:lnTo>
                <a:lnTo>
                  <a:pt x="1358" y="945895"/>
                </a:lnTo>
                <a:lnTo>
                  <a:pt x="0" y="997584"/>
                </a:lnTo>
                <a:lnTo>
                  <a:pt x="1358" y="1049401"/>
                </a:lnTo>
                <a:lnTo>
                  <a:pt x="6819" y="1100073"/>
                </a:lnTo>
                <a:lnTo>
                  <a:pt x="14998" y="1149477"/>
                </a:lnTo>
                <a:lnTo>
                  <a:pt x="25895" y="1199006"/>
                </a:lnTo>
                <a:lnTo>
                  <a:pt x="40893" y="1247393"/>
                </a:lnTo>
                <a:lnTo>
                  <a:pt x="58610" y="1294637"/>
                </a:lnTo>
                <a:lnTo>
                  <a:pt x="79057" y="1341881"/>
                </a:lnTo>
                <a:lnTo>
                  <a:pt x="102234" y="1386839"/>
                </a:lnTo>
                <a:lnTo>
                  <a:pt x="128130" y="1430655"/>
                </a:lnTo>
                <a:lnTo>
                  <a:pt x="156756" y="1474596"/>
                </a:lnTo>
                <a:lnTo>
                  <a:pt x="188112" y="1516164"/>
                </a:lnTo>
                <a:lnTo>
                  <a:pt x="222173" y="1556651"/>
                </a:lnTo>
                <a:lnTo>
                  <a:pt x="258991" y="1596034"/>
                </a:lnTo>
                <a:lnTo>
                  <a:pt x="297167" y="1633143"/>
                </a:lnTo>
                <a:lnTo>
                  <a:pt x="338061" y="1669135"/>
                </a:lnTo>
                <a:lnTo>
                  <a:pt x="381673" y="1703997"/>
                </a:lnTo>
                <a:lnTo>
                  <a:pt x="426643" y="1737740"/>
                </a:lnTo>
                <a:lnTo>
                  <a:pt x="472986" y="1768106"/>
                </a:lnTo>
                <a:lnTo>
                  <a:pt x="522071" y="1798485"/>
                </a:lnTo>
                <a:lnTo>
                  <a:pt x="573862" y="1825485"/>
                </a:lnTo>
                <a:lnTo>
                  <a:pt x="626999" y="1852472"/>
                </a:lnTo>
                <a:lnTo>
                  <a:pt x="681482" y="1876082"/>
                </a:lnTo>
                <a:lnTo>
                  <a:pt x="737489" y="1898586"/>
                </a:lnTo>
                <a:lnTo>
                  <a:pt x="794639" y="1917712"/>
                </a:lnTo>
                <a:lnTo>
                  <a:pt x="853313" y="1935708"/>
                </a:lnTo>
                <a:lnTo>
                  <a:pt x="914654" y="1951443"/>
                </a:lnTo>
                <a:lnTo>
                  <a:pt x="975994" y="1964943"/>
                </a:lnTo>
                <a:lnTo>
                  <a:pt x="1038733" y="1976196"/>
                </a:lnTo>
                <a:lnTo>
                  <a:pt x="1102741" y="1985187"/>
                </a:lnTo>
                <a:lnTo>
                  <a:pt x="1168146" y="1990813"/>
                </a:lnTo>
                <a:lnTo>
                  <a:pt x="1234948" y="1995309"/>
                </a:lnTo>
                <a:lnTo>
                  <a:pt x="1301750" y="1996439"/>
                </a:lnTo>
                <a:lnTo>
                  <a:pt x="1368552" y="1995309"/>
                </a:lnTo>
                <a:lnTo>
                  <a:pt x="1435354" y="1990813"/>
                </a:lnTo>
                <a:lnTo>
                  <a:pt x="1499362" y="1985187"/>
                </a:lnTo>
                <a:lnTo>
                  <a:pt x="1563497" y="1976196"/>
                </a:lnTo>
                <a:lnTo>
                  <a:pt x="1626235" y="1964943"/>
                </a:lnTo>
                <a:lnTo>
                  <a:pt x="1688846" y="1951443"/>
                </a:lnTo>
                <a:lnTo>
                  <a:pt x="1748917" y="1935708"/>
                </a:lnTo>
                <a:lnTo>
                  <a:pt x="1807464" y="1917712"/>
                </a:lnTo>
                <a:lnTo>
                  <a:pt x="1866138" y="1898586"/>
                </a:lnTo>
                <a:lnTo>
                  <a:pt x="1922018" y="1876082"/>
                </a:lnTo>
                <a:lnTo>
                  <a:pt x="1976628" y="1852472"/>
                </a:lnTo>
                <a:lnTo>
                  <a:pt x="2080133" y="1798485"/>
                </a:lnTo>
                <a:lnTo>
                  <a:pt x="2129028" y="1768106"/>
                </a:lnTo>
                <a:lnTo>
                  <a:pt x="2175383" y="1737740"/>
                </a:lnTo>
                <a:lnTo>
                  <a:pt x="2221738" y="1703997"/>
                </a:lnTo>
                <a:lnTo>
                  <a:pt x="2264156" y="1669135"/>
                </a:lnTo>
                <a:lnTo>
                  <a:pt x="2304923" y="1633143"/>
                </a:lnTo>
                <a:lnTo>
                  <a:pt x="2344420" y="1596034"/>
                </a:lnTo>
                <a:lnTo>
                  <a:pt x="2379980" y="1556651"/>
                </a:lnTo>
                <a:lnTo>
                  <a:pt x="2414016" y="1516164"/>
                </a:lnTo>
                <a:lnTo>
                  <a:pt x="2445385" y="1474596"/>
                </a:lnTo>
                <a:lnTo>
                  <a:pt x="2473960" y="1430655"/>
                </a:lnTo>
                <a:lnTo>
                  <a:pt x="2499868" y="1386839"/>
                </a:lnTo>
                <a:lnTo>
                  <a:pt x="2522982" y="1341881"/>
                </a:lnTo>
                <a:lnTo>
                  <a:pt x="2543556" y="1294637"/>
                </a:lnTo>
                <a:lnTo>
                  <a:pt x="2561209" y="1247393"/>
                </a:lnTo>
                <a:lnTo>
                  <a:pt x="2576195" y="1199006"/>
                </a:lnTo>
                <a:lnTo>
                  <a:pt x="2587244" y="1149477"/>
                </a:lnTo>
                <a:lnTo>
                  <a:pt x="2595372" y="1100073"/>
                </a:lnTo>
                <a:lnTo>
                  <a:pt x="2600706" y="1049401"/>
                </a:lnTo>
                <a:lnTo>
                  <a:pt x="2602230" y="997584"/>
                </a:lnTo>
                <a:lnTo>
                  <a:pt x="2600706" y="945895"/>
                </a:lnTo>
                <a:lnTo>
                  <a:pt x="2595372" y="895350"/>
                </a:lnTo>
                <a:lnTo>
                  <a:pt x="2587244" y="845819"/>
                </a:lnTo>
                <a:lnTo>
                  <a:pt x="2576195" y="796289"/>
                </a:lnTo>
                <a:lnTo>
                  <a:pt x="2561209" y="747902"/>
                </a:lnTo>
                <a:lnTo>
                  <a:pt x="2543556" y="700658"/>
                </a:lnTo>
                <a:lnTo>
                  <a:pt x="2522982" y="654557"/>
                </a:lnTo>
                <a:lnTo>
                  <a:pt x="2499868" y="609600"/>
                </a:lnTo>
                <a:lnTo>
                  <a:pt x="2473960" y="564641"/>
                </a:lnTo>
                <a:lnTo>
                  <a:pt x="2445385" y="521842"/>
                </a:lnTo>
                <a:lnTo>
                  <a:pt x="2414016" y="480313"/>
                </a:lnTo>
                <a:lnTo>
                  <a:pt x="2379980" y="439800"/>
                </a:lnTo>
                <a:lnTo>
                  <a:pt x="2344420" y="400431"/>
                </a:lnTo>
                <a:lnTo>
                  <a:pt x="2304923" y="363346"/>
                </a:lnTo>
                <a:lnTo>
                  <a:pt x="2264156" y="327278"/>
                </a:lnTo>
                <a:lnTo>
                  <a:pt x="2221738" y="292353"/>
                </a:lnTo>
                <a:lnTo>
                  <a:pt x="2175383" y="258698"/>
                </a:lnTo>
                <a:lnTo>
                  <a:pt x="2129028" y="228345"/>
                </a:lnTo>
                <a:lnTo>
                  <a:pt x="2080133" y="197865"/>
                </a:lnTo>
                <a:lnTo>
                  <a:pt x="2028190" y="169798"/>
                </a:lnTo>
                <a:lnTo>
                  <a:pt x="1976628" y="143890"/>
                </a:lnTo>
                <a:lnTo>
                  <a:pt x="1922018" y="120395"/>
                </a:lnTo>
                <a:lnTo>
                  <a:pt x="1866138" y="97789"/>
                </a:lnTo>
                <a:lnTo>
                  <a:pt x="1807464" y="78739"/>
                </a:lnTo>
                <a:lnTo>
                  <a:pt x="1748917" y="60706"/>
                </a:lnTo>
                <a:lnTo>
                  <a:pt x="1688846" y="44957"/>
                </a:lnTo>
                <a:lnTo>
                  <a:pt x="1626235" y="31495"/>
                </a:lnTo>
                <a:lnTo>
                  <a:pt x="1563497" y="20319"/>
                </a:lnTo>
                <a:lnTo>
                  <a:pt x="1499362" y="11175"/>
                </a:lnTo>
                <a:lnTo>
                  <a:pt x="1435354" y="5587"/>
                </a:lnTo>
                <a:lnTo>
                  <a:pt x="1368552" y="1142"/>
                </a:lnTo>
                <a:lnTo>
                  <a:pt x="1301750" y="0"/>
                </a:lnTo>
                <a:close/>
              </a:path>
            </a:pathLst>
          </a:custGeom>
          <a:solidFill>
            <a:srgbClr val="F7F8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4305" y="2305811"/>
            <a:ext cx="1886712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8276" y="1273302"/>
            <a:ext cx="6291072" cy="128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4244" y="1477517"/>
            <a:ext cx="5767578" cy="9517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9170" y="1294638"/>
            <a:ext cx="6209030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34639" y="1557444"/>
            <a:ext cx="547814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block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is r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epl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icate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K,L,M,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If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M,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f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ails.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A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clien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sti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l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Slid</a:t>
            </a:r>
            <a:r>
              <a:rPr spc="-10" dirty="0"/>
              <a:t>e</a:t>
            </a:r>
            <a:r>
              <a:rPr spc="20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9</a:t>
            </a:fld>
            <a:endParaRPr b="0" spc="-1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4639" y="1923204"/>
            <a:ext cx="66484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TRUE</a:t>
            </a:r>
            <a:endParaRPr sz="1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FFFFFF"/>
              </a:buClr>
              <a:buFont typeface="Tahoma"/>
              <a:buAutoNum type="alphaLcPeriod"/>
              <a:tabLst>
                <a:tab pos="241300" algn="l"/>
              </a:tabLst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ALSE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ct val="100000"/>
              </a:lnSpc>
            </a:pPr>
            <a:r>
              <a:rPr spc="-15" dirty="0"/>
              <a:t>An</a:t>
            </a:r>
            <a:r>
              <a:rPr spc="-10" dirty="0"/>
              <a:t>n</a:t>
            </a:r>
            <a:r>
              <a:rPr dirty="0"/>
              <a:t>ie</a:t>
            </a:r>
            <a:r>
              <a:rPr spc="-175" dirty="0"/>
              <a:t>’</a:t>
            </a:r>
            <a:r>
              <a:rPr spc="-15" dirty="0"/>
              <a:t>s</a:t>
            </a:r>
            <a:r>
              <a:rPr spc="-20" dirty="0"/>
              <a:t> </a:t>
            </a:r>
            <a:r>
              <a:rPr spc="-15" dirty="0"/>
              <a:t>Que</a:t>
            </a:r>
            <a:r>
              <a:rPr spc="-50" dirty="0"/>
              <a:t>s</a:t>
            </a:r>
            <a:r>
              <a:rPr spc="-15" dirty="0"/>
              <a:t>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2263</Words>
  <Application>Microsoft Office PowerPoint</Application>
  <PresentationFormat>On-screen Show (16:9)</PresentationFormat>
  <Paragraphs>545</Paragraphs>
  <Slides>63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Topics of the Day</vt:lpstr>
      <vt:lpstr>Let’s Revise</vt:lpstr>
      <vt:lpstr>Hadoop Cluster Architecture</vt:lpstr>
      <vt:lpstr>Hadoop Cluster Architecture ( Contd.)</vt:lpstr>
      <vt:lpstr>Annie’s Question</vt:lpstr>
      <vt:lpstr>Annie’s Answer</vt:lpstr>
      <vt:lpstr>Annie’s Question</vt:lpstr>
      <vt:lpstr>Annie’s Answer</vt:lpstr>
      <vt:lpstr>Annie’s Question</vt:lpstr>
      <vt:lpstr>Annie’s Answer</vt:lpstr>
      <vt:lpstr>Hadoop Cluster: A Typical Use Case</vt:lpstr>
      <vt:lpstr>Hadoop Cluster: Facebook</vt:lpstr>
      <vt:lpstr>Hadoop Cluster Modes</vt:lpstr>
      <vt:lpstr>Terminal Commands</vt:lpstr>
      <vt:lpstr>Terminal Commands</vt:lpstr>
      <vt:lpstr>Hadoop Configuration Files</vt:lpstr>
      <vt:lpstr>Hadoop 1.x Configuration Files – CDH3</vt:lpstr>
      <vt:lpstr>Hadoop 1.x Configuration Files – CDH3</vt:lpstr>
      <vt:lpstr>core-site.xml and hdfs-site.xml</vt:lpstr>
      <vt:lpstr>Defining HDFS Details In hdfs-site.xml</vt:lpstr>
      <vt:lpstr>mapred-site.xml</vt:lpstr>
      <vt:lpstr>Defining mapred-site.xml</vt:lpstr>
      <vt:lpstr>All Properties</vt:lpstr>
      <vt:lpstr>Slaves and Masters</vt:lpstr>
      <vt:lpstr>Per-Process RunTime Environnent</vt:lpstr>
      <vt:lpstr>Web UI URLs</vt:lpstr>
      <vt:lpstr>Annie’s Question</vt:lpstr>
      <vt:lpstr>Annie’s Answer</vt:lpstr>
      <vt:lpstr>Annie’s Question</vt:lpstr>
      <vt:lpstr>Annie’s Answer</vt:lpstr>
      <vt:lpstr>Annie’s Question</vt:lpstr>
      <vt:lpstr>Annie’s Answer</vt:lpstr>
      <vt:lpstr>Hadoop Cluster: Password-Less SSH</vt:lpstr>
      <vt:lpstr>Annie’s Question</vt:lpstr>
      <vt:lpstr>Annie’s Answer</vt:lpstr>
      <vt:lpstr>Sample Examples List</vt:lpstr>
      <vt:lpstr>Running the Teragen Example</vt:lpstr>
      <vt:lpstr>Checking the Output</vt:lpstr>
      <vt:lpstr>Checking the Output</vt:lpstr>
      <vt:lpstr>Dump of a MR Job</vt:lpstr>
      <vt:lpstr>Dump of a MR Job</vt:lpstr>
      <vt:lpstr>Dump of a MR Job</vt:lpstr>
      <vt:lpstr>Dump of a MR Job</vt:lpstr>
      <vt:lpstr>Annie’s Question</vt:lpstr>
      <vt:lpstr>Annie’s Answer</vt:lpstr>
      <vt:lpstr>Annie’s Question</vt:lpstr>
      <vt:lpstr>Annie’s Answer</vt:lpstr>
      <vt:lpstr>Data Loading Techniques and Data Analysis</vt:lpstr>
      <vt:lpstr>Hadoop Copy Commands</vt:lpstr>
      <vt:lpstr>Data Loading Using Flume</vt:lpstr>
      <vt:lpstr>Data Loading Using Sqoop</vt:lpstr>
      <vt:lpstr>Annie’s Question</vt:lpstr>
      <vt:lpstr>Annie’s Answer</vt:lpstr>
      <vt:lpstr>Annie’s Question</vt:lpstr>
      <vt:lpstr>Annie’s Answer</vt:lpstr>
      <vt:lpstr>Use Case – How do I find out the best?</vt:lpstr>
      <vt:lpstr>Use Case – Data to Analyse</vt:lpstr>
      <vt:lpstr>Abstract Flow Diagram</vt:lpstr>
      <vt:lpstr>Flow Diagram</vt:lpstr>
      <vt:lpstr>Data Load for Course Project</vt:lpstr>
      <vt:lpstr>Further Reading</vt:lpstr>
      <vt:lpstr>Further Reading</vt:lpstr>
      <vt:lpstr>Pre-work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of the Day</dc:title>
  <dc:creator>Puja</dc:creator>
  <cp:lastModifiedBy>HP</cp:lastModifiedBy>
  <cp:revision>16</cp:revision>
  <dcterms:created xsi:type="dcterms:W3CDTF">2014-08-22T12:05:12Z</dcterms:created>
  <dcterms:modified xsi:type="dcterms:W3CDTF">2014-08-22T16:42:27Z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2014-07-28T00:00:00Z</vt:filetime>
  </property>
  <property fmtid="{D5CDD505-2E9C-101B-9397-08002B2CF9AE}" pid="3" name="LastSaved">
    <vt:filetime>2014-08-22T00:00:00Z</vt:filetime>
  </property>
</Properties>
</file>