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9" r:id="rId13"/>
    <p:sldId id="267" r:id="rId14"/>
  </p:sldIdLst>
  <p:sldSz cx="9144000" cy="5143500" type="screen16x9"/>
  <p:notesSz cx="6858000" cy="9144000"/>
  <p:embeddedFontLst>
    <p:embeddedFont>
      <p:font typeface="Roboto Mono" charset="0"/>
      <p:regular r:id="rId16"/>
      <p:bold r:id="rId17"/>
      <p:italic r:id="rId18"/>
      <p:boldItalic r:id="rId19"/>
    </p:embeddedFont>
    <p:embeddedFont>
      <p:font typeface="Black Ops One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-54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25092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c5acea99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c5acea999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c5acea99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c5acea99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c5acea99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c5acea99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c5acea99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c5acea99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5acea99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c5acea99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c5acea99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c5acea99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acea99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c5acea99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c5acea99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c5acea99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c5acea999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c5acea999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c5acea999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c5acea999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cial_new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Internet_forum#Discussion" TargetMode="External"/><Relationship Id="rId5" Type="http://schemas.openxmlformats.org/officeDocument/2006/relationships/hyperlink" Target="https://en.wikipedia.org/wiki/Rating_site" TargetMode="External"/><Relationship Id="rId4" Type="http://schemas.openxmlformats.org/officeDocument/2006/relationships/hyperlink" Target="https://en.wikipedia.org/wiki/Social_network_aggrega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39122" y="1778800"/>
            <a:ext cx="8265900" cy="294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200" b="1" dirty="0" smtClean="0">
                <a:solidFill>
                  <a:schemeClr val="tx1"/>
                </a:solidFill>
                <a:latin typeface="Black Ops One"/>
                <a:ea typeface="Black Ops One"/>
                <a:cs typeface="Black Ops One"/>
                <a:sym typeface="Black Ops One"/>
              </a:rPr>
              <a:t>CASE STUDY</a:t>
            </a:r>
            <a:br>
              <a:rPr lang="en-IN" sz="7200" b="1" dirty="0" smtClean="0">
                <a:solidFill>
                  <a:schemeClr val="tx1"/>
                </a:solidFill>
                <a:latin typeface="Black Ops One"/>
                <a:ea typeface="Black Ops One"/>
                <a:cs typeface="Black Ops One"/>
                <a:sym typeface="Black Ops One"/>
              </a:rPr>
            </a:br>
            <a:r>
              <a:rPr lang="en-IN" sz="7200" b="1" dirty="0" smtClean="0">
                <a:solidFill>
                  <a:schemeClr val="tx1"/>
                </a:solidFill>
                <a:latin typeface="Black Ops One"/>
                <a:ea typeface="Black Ops One"/>
                <a:cs typeface="Black Ops One"/>
                <a:sym typeface="Black Ops One"/>
              </a:rPr>
              <a:t>REDDIT</a:t>
            </a:r>
            <a:endParaRPr sz="7200" b="1" dirty="0">
              <a:solidFill>
                <a:schemeClr val="tx1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l="20503" r="28005"/>
          <a:stretch/>
        </p:blipFill>
        <p:spPr>
          <a:xfrm>
            <a:off x="3863625" y="231025"/>
            <a:ext cx="1416775" cy="15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93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0000"/>
                </a:highlight>
                <a:latin typeface="Black Ops One"/>
                <a:ea typeface="Black Ops One"/>
                <a:cs typeface="Black Ops One"/>
                <a:sym typeface="Black Ops One"/>
              </a:rPr>
              <a:t>FOLLOWING SUBREDDITS</a:t>
            </a:r>
            <a:endParaRPr dirty="0">
              <a:highlight>
                <a:srgbClr val="FF0000"/>
              </a:highlight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0" y="852750"/>
            <a:ext cx="9028200" cy="429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0000"/>
                </a:highlight>
                <a:latin typeface="Black Ops One"/>
                <a:ea typeface="Black Ops One"/>
                <a:cs typeface="Black Ops One"/>
                <a:sym typeface="Black Ops One"/>
              </a:rPr>
              <a:t>POSTING</a:t>
            </a:r>
            <a:endParaRPr dirty="0">
              <a:highlight>
                <a:srgbClr val="FF0000"/>
              </a:highlight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763" y="1152475"/>
            <a:ext cx="7050474" cy="330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highlight>
                  <a:srgbClr val="FF0000"/>
                </a:highlight>
                <a:latin typeface="Black Ops One"/>
                <a:ea typeface="Black Ops One"/>
                <a:cs typeface="Black Ops One"/>
              </a:rPr>
              <a:t>KARMA AND COIN SYSTEM</a:t>
            </a:r>
            <a:endParaRPr lang="en-IN" dirty="0">
              <a:highlight>
                <a:srgbClr val="FF0000"/>
              </a:highlight>
              <a:latin typeface="Black Ops One"/>
              <a:ea typeface="Black Ops One"/>
              <a:cs typeface="Black Ops One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Roboto Mono" charset="0"/>
                <a:ea typeface="Roboto Mono" charset="0"/>
              </a:rPr>
              <a:t>Users can earn "karma" </a:t>
            </a:r>
            <a:r>
              <a:rPr lang="en-IN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for their posts and comments, which reflects the user's standing </a:t>
            </a:r>
            <a:r>
              <a:rPr lang="en-IN" dirty="0" smtClean="0">
                <a:solidFill>
                  <a:schemeClr val="tx1"/>
                </a:solidFill>
                <a:latin typeface="Roboto Mono" charset="0"/>
                <a:ea typeface="Roboto Mono" charset="0"/>
              </a:rPr>
              <a:t>within </a:t>
            </a:r>
            <a:r>
              <a:rPr lang="en-IN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the community and their </a:t>
            </a:r>
            <a:r>
              <a:rPr lang="en-IN" dirty="0" smtClean="0">
                <a:solidFill>
                  <a:schemeClr val="tx1"/>
                </a:solidFill>
                <a:latin typeface="Roboto Mono" charset="0"/>
                <a:ea typeface="Roboto Mono" charset="0"/>
              </a:rPr>
              <a:t>contributions </a:t>
            </a:r>
            <a:r>
              <a:rPr lang="en-IN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to Reddit</a:t>
            </a:r>
            <a:r>
              <a:rPr lang="en-IN" dirty="0" smtClean="0">
                <a:solidFill>
                  <a:schemeClr val="tx1"/>
                </a:solidFill>
                <a:latin typeface="Roboto Mono" charset="0"/>
                <a:ea typeface="Roboto Mono" charset="0"/>
              </a:rPr>
              <a:t>.</a:t>
            </a:r>
          </a:p>
          <a:p>
            <a:r>
              <a:rPr lang="en-IN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Users may also be gifted coins if another user particularly valued the comment or post, generally due to humorous or high-quality </a:t>
            </a:r>
            <a:r>
              <a:rPr lang="en-IN" dirty="0" smtClean="0">
                <a:solidFill>
                  <a:schemeClr val="tx1"/>
                </a:solidFill>
                <a:latin typeface="Roboto Mono" charset="0"/>
                <a:ea typeface="Roboto Mono" charset="0"/>
              </a:rPr>
              <a:t>content</a:t>
            </a:r>
            <a:r>
              <a:rPr lang="en-IN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Roboto Mono" charset="0"/>
                <a:ea typeface="Roboto Mono" charset="0"/>
              </a:rPr>
              <a:t>(Reddit Premium feature).</a:t>
            </a:r>
            <a:endParaRPr lang="en-IN" dirty="0">
              <a:solidFill>
                <a:schemeClr val="tx1"/>
              </a:solidFill>
              <a:latin typeface="Roboto Mono" charset="0"/>
              <a:ea typeface="Roboto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816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4"/>
          <p:cNvPicPr preferRelativeResize="0"/>
          <p:nvPr/>
        </p:nvPicPr>
        <p:blipFill rotWithShape="1">
          <a:blip r:embed="rId3">
            <a:alphaModFix/>
          </a:blip>
          <a:srcRect l="6802" t="11268" r="-884"/>
          <a:stretch/>
        </p:blipFill>
        <p:spPr>
          <a:xfrm>
            <a:off x="1644000" y="339853"/>
            <a:ext cx="5856000" cy="42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346675"/>
            <a:ext cx="8520600" cy="13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0000"/>
                </a:highlight>
                <a:latin typeface="Black Ops One"/>
                <a:ea typeface="Black Ops One"/>
                <a:cs typeface="Black Ops One"/>
                <a:sym typeface="Black Ops One"/>
              </a:rPr>
              <a:t>THE INSOMNIACS</a:t>
            </a:r>
            <a:endParaRPr>
              <a:highlight>
                <a:srgbClr val="FF0000"/>
              </a:highlight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3267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Black Ops One"/>
                <a:ea typeface="Black Ops One"/>
                <a:cs typeface="Black Ops One"/>
                <a:sym typeface="Black Ops One"/>
              </a:rPr>
              <a:t>ABHIJIT MISHRA</a:t>
            </a:r>
            <a:endParaRPr sz="3200">
              <a:solidFill>
                <a:srgbClr val="FFFFFF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Black Ops One"/>
                <a:ea typeface="Black Ops One"/>
                <a:cs typeface="Black Ops One"/>
                <a:sym typeface="Black Ops One"/>
              </a:rPr>
              <a:t>G. SAI PRASASTH KOUNDINYA</a:t>
            </a:r>
            <a:endParaRPr sz="3200">
              <a:solidFill>
                <a:srgbClr val="FFFFFF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1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0000"/>
                </a:highlight>
                <a:latin typeface="Black Ops One"/>
                <a:ea typeface="Black Ops One"/>
                <a:cs typeface="Black Ops One"/>
                <a:sym typeface="Black Ops One"/>
              </a:rPr>
              <a:t>INTRODUCTION</a:t>
            </a:r>
            <a:endParaRPr>
              <a:highlight>
                <a:srgbClr val="FF0000"/>
              </a:highlight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9723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Reddit is an American 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social news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aggregation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web content 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/>
              </a:rPr>
              <a:t>rating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and 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/>
              </a:rPr>
              <a:t>discussion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website.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Registered members submit content to the site such as links, text posts, and images, which are then voted up or down by other members. 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Posts are organized by subject into user-created boards called "subreddits", which cover a variety of topics including news, science, movies, video games, music, books, fitness, food, and image-sharing. 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Submissions with more up-votes appear towards the top of their subreddit and, if they receive enough up-votes, ultimately on the site's front page. 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824" y="233269"/>
            <a:ext cx="8520600" cy="572700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FFFF"/>
                </a:solidFill>
                <a:highlight>
                  <a:srgbClr val="FF0000"/>
                </a:highlight>
                <a:latin typeface="Black Ops One"/>
                <a:ea typeface="Black Ops One"/>
                <a:cs typeface="Black Ops One"/>
              </a:rPr>
              <a:t>HISTORY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074" y="873342"/>
            <a:ext cx="8520600" cy="3640905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The idea and initial development of Reddit originated with then college roommates Steve Huffman and Alexis </a:t>
            </a:r>
            <a:r>
              <a:rPr lang="en-IN" dirty="0" smtClean="0">
                <a:solidFill>
                  <a:schemeClr val="tx1"/>
                </a:solidFill>
                <a:latin typeface="Roboto Mono" charset="0"/>
                <a:ea typeface="Roboto Mono" charset="0"/>
              </a:rPr>
              <a:t>Ohanian</a:t>
            </a:r>
            <a:r>
              <a:rPr lang="en-IN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 in 2005. </a:t>
            </a:r>
            <a:endParaRPr lang="en-IN" dirty="0" smtClean="0">
              <a:solidFill>
                <a:schemeClr val="tx1"/>
              </a:solidFill>
              <a:latin typeface="Roboto Mono" charset="0"/>
              <a:ea typeface="Roboto Mono" charset="0"/>
            </a:endParaRPr>
          </a:p>
          <a:p>
            <a:r>
              <a:rPr lang="en-IN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Their initial idea, My Mobile Menu, was </a:t>
            </a:r>
            <a:r>
              <a:rPr lang="en-IN" dirty="0" smtClean="0">
                <a:solidFill>
                  <a:schemeClr val="tx1"/>
                </a:solidFill>
                <a:latin typeface="Roboto Mono" charset="0"/>
                <a:ea typeface="Roboto Mono" charset="0"/>
              </a:rPr>
              <a:t>unsuccessful,</a:t>
            </a:r>
            <a:r>
              <a:rPr lang="en-IN" baseline="30000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Roboto Mono" charset="0"/>
                <a:ea typeface="Roboto Mono" charset="0"/>
              </a:rPr>
              <a:t>and </a:t>
            </a:r>
            <a:r>
              <a:rPr lang="en-IN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was intended to allow users to order food by SMS text </a:t>
            </a:r>
            <a:r>
              <a:rPr lang="en-IN" dirty="0" smtClean="0">
                <a:solidFill>
                  <a:schemeClr val="tx1"/>
                </a:solidFill>
                <a:latin typeface="Roboto Mono" charset="0"/>
                <a:ea typeface="Roboto Mono" charset="0"/>
              </a:rPr>
              <a:t>messaging.</a:t>
            </a:r>
            <a:r>
              <a:rPr lang="en-IN" baseline="30000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Roboto Mono" charset="0"/>
                <a:ea typeface="Roboto Mono" charset="0"/>
              </a:rPr>
              <a:t>During </a:t>
            </a:r>
            <a:r>
              <a:rPr lang="en-IN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a brainstorming session to pitch another </a:t>
            </a:r>
            <a:r>
              <a:rPr lang="en-IN" dirty="0" smtClean="0">
                <a:solidFill>
                  <a:schemeClr val="tx1"/>
                </a:solidFill>
                <a:latin typeface="Roboto Mono" charset="0"/>
                <a:ea typeface="Roboto Mono" charset="0"/>
              </a:rPr>
              <a:t>start up</a:t>
            </a:r>
            <a:r>
              <a:rPr lang="en-IN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, the idea was created for what </a:t>
            </a:r>
            <a:r>
              <a:rPr lang="en-IN" dirty="0" smtClean="0">
                <a:solidFill>
                  <a:schemeClr val="tx1"/>
                </a:solidFill>
                <a:latin typeface="Roboto Mono" charset="0"/>
                <a:ea typeface="Roboto Mono" charset="0"/>
              </a:rPr>
              <a:t>they called </a:t>
            </a:r>
            <a:r>
              <a:rPr lang="en-IN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the "front page of the Internet</a:t>
            </a:r>
            <a:r>
              <a:rPr lang="en-IN" dirty="0" smtClean="0">
                <a:solidFill>
                  <a:schemeClr val="tx1"/>
                </a:solidFill>
                <a:latin typeface="Roboto Mono" charset="0"/>
                <a:ea typeface="Roboto Mono" charset="0"/>
              </a:rPr>
              <a:t>".</a:t>
            </a:r>
          </a:p>
          <a:p>
            <a:r>
              <a:rPr lang="en-IN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Reddit's logo consists of a time-traveling alien named </a:t>
            </a:r>
            <a:r>
              <a:rPr lang="en-IN" dirty="0" smtClean="0">
                <a:solidFill>
                  <a:schemeClr val="tx1"/>
                </a:solidFill>
                <a:latin typeface="Roboto Mono" charset="0"/>
                <a:ea typeface="Roboto Mono" charset="0"/>
              </a:rPr>
              <a:t>Snoo.</a:t>
            </a:r>
            <a:r>
              <a:rPr lang="en-IN" dirty="0">
                <a:solidFill>
                  <a:schemeClr val="tx1"/>
                </a:solidFill>
                <a:latin typeface="Roboto Mono" charset="0"/>
                <a:ea typeface="Roboto Mono" charset="0"/>
              </a:rPr>
              <a:t> Ohanian doodled the creature while bored in a marketing class.</a:t>
            </a:r>
            <a:endParaRPr lang="en-IN" dirty="0">
              <a:solidFill>
                <a:schemeClr val="tx1"/>
              </a:solidFill>
              <a:latin typeface="Roboto Mono" charset="0"/>
              <a:ea typeface="Roboto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97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highlight>
                  <a:srgbClr val="FF0000"/>
                </a:highlight>
                <a:latin typeface="Black Ops One"/>
                <a:ea typeface="Black Ops One"/>
                <a:cs typeface="Black Ops One"/>
                <a:sym typeface="Black Ops One"/>
              </a:rPr>
              <a:t>GENERAL USAGE FLOWS</a:t>
            </a:r>
            <a:endParaRPr dirty="0">
              <a:solidFill>
                <a:srgbClr val="FFFFFF"/>
              </a:solidFill>
              <a:highlight>
                <a:srgbClr val="FF0000"/>
              </a:highlight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Mono"/>
              <a:buChar char="●"/>
            </a:pPr>
            <a:r>
              <a:rPr lang="en" sz="2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Browsing</a:t>
            </a:r>
            <a:endParaRPr sz="2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Mono"/>
              <a:buChar char="○"/>
            </a:pPr>
            <a:r>
              <a:rPr lang="en" sz="2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Commenting</a:t>
            </a:r>
            <a:endParaRPr sz="2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Mono"/>
              <a:buChar char="○"/>
            </a:pPr>
            <a:r>
              <a:rPr lang="en" sz="24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Upvoting</a:t>
            </a: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Mono"/>
              <a:buChar char="○"/>
            </a:pPr>
            <a:r>
              <a:rPr lang="en-IN" sz="24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Following</a:t>
            </a:r>
            <a:r>
              <a:rPr lang="en" sz="24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Subreddits</a:t>
            </a:r>
            <a:endParaRPr sz="2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Mono"/>
              <a:buChar char="●"/>
            </a:pPr>
            <a:r>
              <a:rPr lang="en" sz="2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Posting</a:t>
            </a:r>
            <a:endParaRPr sz="2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0000"/>
                </a:highlight>
                <a:latin typeface="Black Ops One"/>
                <a:ea typeface="Black Ops One"/>
                <a:cs typeface="Black Ops One"/>
                <a:sym typeface="Black Ops One"/>
              </a:rPr>
              <a:t>HOME PAGE</a:t>
            </a:r>
            <a:endParaRPr>
              <a:highlight>
                <a:srgbClr val="FF0000"/>
              </a:highlight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3" y="746638"/>
            <a:ext cx="9050775" cy="42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106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0000"/>
                </a:highlight>
                <a:latin typeface="Black Ops One"/>
                <a:ea typeface="Black Ops One"/>
                <a:cs typeface="Black Ops One"/>
                <a:sym typeface="Black Ops One"/>
              </a:rPr>
              <a:t>BROWSING</a:t>
            </a:r>
            <a:endParaRPr>
              <a:highlight>
                <a:srgbClr val="FF0000"/>
              </a:highlight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950" y="679325"/>
            <a:ext cx="7200900" cy="43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0000"/>
                </a:highlight>
                <a:latin typeface="Black Ops One"/>
                <a:ea typeface="Black Ops One"/>
                <a:cs typeface="Black Ops One"/>
                <a:sym typeface="Black Ops One"/>
              </a:rPr>
              <a:t>COMMENTING</a:t>
            </a:r>
            <a:endParaRPr>
              <a:highlight>
                <a:srgbClr val="FF0000"/>
              </a:highlight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58" y="1511500"/>
            <a:ext cx="883609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0000"/>
                </a:highlight>
                <a:latin typeface="Black Ops One"/>
                <a:ea typeface="Black Ops One"/>
                <a:cs typeface="Black Ops One"/>
                <a:sym typeface="Black Ops One"/>
              </a:rPr>
              <a:t>UPVOTING</a:t>
            </a:r>
            <a:endParaRPr dirty="0">
              <a:highlight>
                <a:srgbClr val="FF0000"/>
              </a:highlight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75" y="1488900"/>
            <a:ext cx="8875125" cy="26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212</Words>
  <Application>Microsoft Office PowerPoint</Application>
  <PresentationFormat>On-screen Show (16:9)</PresentationFormat>
  <Paragraphs>28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Roboto Mono</vt:lpstr>
      <vt:lpstr>Black Ops One</vt:lpstr>
      <vt:lpstr>Simple Dark</vt:lpstr>
      <vt:lpstr>CASE STUDY REDDIT</vt:lpstr>
      <vt:lpstr>THE INSOMNIACS</vt:lpstr>
      <vt:lpstr>INTRODUCTION</vt:lpstr>
      <vt:lpstr>HISTORY</vt:lpstr>
      <vt:lpstr>GENERAL USAGE FLOWS</vt:lpstr>
      <vt:lpstr>HOME PAGE</vt:lpstr>
      <vt:lpstr>BROWSING</vt:lpstr>
      <vt:lpstr>COMMENTING</vt:lpstr>
      <vt:lpstr>UPVOTING</vt:lpstr>
      <vt:lpstr>FOLLOWING SUBREDDITS</vt:lpstr>
      <vt:lpstr>POSTING</vt:lpstr>
      <vt:lpstr>KARMA AND COIN SYSTEM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REDDIT</dc:title>
  <cp:lastModifiedBy>Nexwave</cp:lastModifiedBy>
  <cp:revision>4</cp:revision>
  <dcterms:modified xsi:type="dcterms:W3CDTF">2020-01-14T03:57:09Z</dcterms:modified>
</cp:coreProperties>
</file>