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5113dcd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5113dcd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113dcd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113dcd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113dcd9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113dcd9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113dcd9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113dcd9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84450" y="7141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and Rescue Assistant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83825" y="2154000"/>
            <a:ext cx="1451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583825" y="2459875"/>
            <a:ext cx="4100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Sahana Asokan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Won Seok Chang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Avnish Patel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Chaudhuri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Shantanu Ghosh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Srikrishnaraja Mahadas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 Sai Krishna Tottempudi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Vishal Venkateswaran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75" y="2998225"/>
            <a:ext cx="2600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3203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636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To cover more area more efficiently and safely without or minimum need of  a helicopter or first responders in case of </a:t>
            </a:r>
            <a:r>
              <a:rPr lang="en"/>
              <a:t>emergency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the number of lives saved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Decrease the number of lives of first responders lost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Important Features: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 Obstacles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Real-time 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Safe &amp; Durable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Easy Access / Ready-to-launch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675" y="2909775"/>
            <a:ext cx="27051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307850"/>
            <a:ext cx="7038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sensors used in the drone range from external to internal sensors (i.e Sensors that are embedded in other devices and sensors that serve a single purpose externally).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External: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HC-SR04 [Ultrasonic Sensor] - Used for detecting any obstacles around the drone and notify the user of its’ distance from the drone.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Internal: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Accelerometer - Inside the smartphone; Measures the acceleration of the drone.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GPS - Also inside smartphone; Measures the geolocation of the drone.</a:t>
            </a:r>
            <a:endParaRPr sz="14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72" y="3222647"/>
            <a:ext cx="1674925" cy="16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and Geolocation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are able to track  the location of the camera when it is connected to the webpage interface.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camera is able to stream its video feed to the user on the interface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battery status of the camera is able to be displayed on the webpage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camera’s current position in terms of latitude and longitude is displayed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20089" l="24379" r="16128" t="34581"/>
          <a:stretch/>
        </p:blipFill>
        <p:spPr>
          <a:xfrm>
            <a:off x="1518400" y="1417300"/>
            <a:ext cx="6938923" cy="29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