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font" Target="fonts/Roboto-regular.fntdata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694edd81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694edd81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694edd81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694edd81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694edd81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694edd81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694edd81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694edd81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1431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Search and Rescue Assistant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09617" y="1919950"/>
            <a:ext cx="27729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8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3420725" y="2168950"/>
            <a:ext cx="4746900" cy="23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Sahana Asokan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Won Seok Chang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Abhishek Chaudhuri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Shantanu Ghosh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Srikrishnaraja Mahadas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Avnish Patel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Sri Sai Krishna Tottempudi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Vishal Venkateswaran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38" y="2803355"/>
            <a:ext cx="3123275" cy="154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229875"/>
            <a:ext cx="6975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Purpose: </a:t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To cover more area more efficiently and safely without or minimum need of  a helicopter or first responders in case of emergency.</a:t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Increase the number of lives saved</a:t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Decrease the number of lives of first responders lost</a:t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Important Features:</a:t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Thermal/normal stream</a:t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Real-time view</a:t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Safe &amp; durable</a:t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Easy access</a:t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Ready-to-launch</a:t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3072200" y="2956925"/>
            <a:ext cx="1910100" cy="1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Use Cases: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ViewCamera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GetLocation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CheckObstacles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GetStatus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GetData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00" y="1241850"/>
            <a:ext cx="8175000" cy="348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 rotWithShape="1">
          <a:blip r:embed="rId4">
            <a:alphaModFix/>
          </a:blip>
          <a:srcRect b="6015" l="0" r="5114" t="0"/>
          <a:stretch/>
        </p:blipFill>
        <p:spPr>
          <a:xfrm>
            <a:off x="6147350" y="3876700"/>
            <a:ext cx="2996650" cy="125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Webpage Updates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11700" y="11816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We have completely redesigned the website 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Desktop and mobile friendly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We are able to track  the location of the camera when it is connected to the webpage interface.</a:t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camera is able to stream its video feed to the user on the interface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battery status of the camera is able to be displayed on the webpage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camera’s current position in terms of latitude and longitude is displayed 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current speed of the phone is able to be displayed on the webpage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sensor data from two ultrasonic sensors are also on shown on the webpage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13125" l="7002" r="0" t="17463"/>
          <a:stretch/>
        </p:blipFill>
        <p:spPr>
          <a:xfrm>
            <a:off x="42974" y="3440288"/>
            <a:ext cx="3147773" cy="132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 rotWithShape="1">
          <a:blip r:embed="rId4">
            <a:alphaModFix/>
          </a:blip>
          <a:srcRect b="0" l="0" r="0" t="6489"/>
          <a:stretch/>
        </p:blipFill>
        <p:spPr>
          <a:xfrm>
            <a:off x="3297100" y="3321325"/>
            <a:ext cx="2964974" cy="1559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6"/>
          <p:cNvCxnSpPr/>
          <p:nvPr/>
        </p:nvCxnSpPr>
        <p:spPr>
          <a:xfrm flipH="1" rot="10800000">
            <a:off x="2784675" y="4100950"/>
            <a:ext cx="406200" cy="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Thermal Camera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Able to locate people easier even in dark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total darkness, it is possible to actually see objects that are in the environment besides people.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</a:t>
            </a:r>
            <a:r>
              <a:rPr lang="en"/>
              <a:t> of camera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is a micro usb plug in camera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seek thermal camera is used to access the infrared features.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25" y="3048900"/>
            <a:ext cx="3062676" cy="172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