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720969"/>
            <a:ext cx="8689976" cy="17584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IPL FIRST INNINGS SCORE  Prediction USING LINEAR REGRESSIONS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141176"/>
            <a:ext cx="8689976" cy="202223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Professor </a:t>
            </a:r>
            <a:r>
              <a:rPr lang="en-US" dirty="0" err="1" smtClean="0"/>
              <a:t>Nikshep</a:t>
            </a:r>
            <a:r>
              <a:rPr lang="en-US" dirty="0" smtClean="0"/>
              <a:t> </a:t>
            </a:r>
            <a:r>
              <a:rPr lang="en-US" dirty="0" smtClean="0"/>
              <a:t>ASHOK </a:t>
            </a:r>
            <a:r>
              <a:rPr lang="en-US" dirty="0" err="1" smtClean="0"/>
              <a:t>Kulli</a:t>
            </a:r>
            <a:endParaRPr lang="en-US" dirty="0" smtClean="0"/>
          </a:p>
          <a:p>
            <a:pPr algn="l"/>
            <a:r>
              <a:rPr lang="en-US" dirty="0" smtClean="0"/>
              <a:t>CLA ROHITH KUMAR BANDI RAVI KUMAR</a:t>
            </a:r>
          </a:p>
          <a:p>
            <a:pPr algn="l"/>
            <a:r>
              <a:rPr lang="en-US" dirty="0" smtClean="0"/>
              <a:t>By Abhigna </a:t>
            </a:r>
            <a:r>
              <a:rPr lang="en-US" dirty="0" err="1" smtClean="0"/>
              <a:t>Margam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IN" dirty="0"/>
              <a:t>Rao </a:t>
            </a:r>
            <a:r>
              <a:rPr lang="en-IN" dirty="0" err="1"/>
              <a:t>Torruri</a:t>
            </a:r>
            <a:endParaRPr lang="en-IN" dirty="0"/>
          </a:p>
          <a:p>
            <a:pPr algn="l"/>
            <a:r>
              <a:rPr lang="en-IN" dirty="0" smtClean="0"/>
              <a:t>     </a:t>
            </a:r>
            <a:r>
              <a:rPr lang="en-IN" dirty="0" err="1" smtClean="0"/>
              <a:t>Sumanth</a:t>
            </a:r>
            <a:r>
              <a:rPr lang="en-IN" dirty="0" smtClean="0"/>
              <a:t> </a:t>
            </a:r>
            <a:r>
              <a:rPr lang="en-IN" dirty="0" err="1"/>
              <a:t>Goud</a:t>
            </a:r>
            <a:r>
              <a:rPr lang="en-IN" dirty="0"/>
              <a:t> </a:t>
            </a:r>
            <a:r>
              <a:rPr lang="en-IN" dirty="0" err="1"/>
              <a:t>Bairi</a:t>
            </a:r>
            <a:endParaRPr lang="en-IN" dirty="0"/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19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3201982"/>
            <a:ext cx="685315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predicting first innings score in IPL matches.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linear regression as a predictive modeling technique.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6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Collection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0" y="3063420"/>
            <a:ext cx="885370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 sources of data (e.g.,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datasets, official IPL statistics).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collected (e.g., venue, batting team, bowling team, innings score).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and period covered by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6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0" y="2316501"/>
            <a:ext cx="97242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(handling missing values, outliers).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selection (choosing relevant features like venue, team performance metrics).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variables (one-hot encoding for categorical features like teams and venues).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4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IN" dirty="0" err="1"/>
              <a:t>xploratory</a:t>
            </a:r>
            <a:r>
              <a:rPr lang="en-IN" dirty="0"/>
              <a:t> Data Analysis (EDA)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3201983"/>
            <a:ext cx="76610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data distribution (histograms, box plots).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between features and target variable (innings score).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EDA that justify the use of linear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 and Training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3201983"/>
            <a:ext cx="85459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of the trained model on the test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actual vs. predicted innings scores (scatter plot).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results and discussion of any observed patterns or discrepancies.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6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Interpretation and Insights</a:t>
            </a:r>
            <a:endParaRPr lang="en-IN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0" y="3246293"/>
            <a:ext cx="1059473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of coefficients from the linear regression model (impact of variables like venue, team performance).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implications for team management and decision-making during IPL matches.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of how predicted scores can influence batting and bowling strategies. </a:t>
            </a:r>
          </a:p>
        </p:txBody>
      </p:sp>
    </p:spTree>
    <p:extLst>
      <p:ext uri="{BB962C8B-B14F-4D97-AF65-F5344CB8AC3E}">
        <p14:creationId xmlns:p14="http://schemas.microsoft.com/office/powerpoint/2010/main" val="403187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4018765"/>
            <a:ext cx="1020849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predictive models in sports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directions for enhancing the predictive accuracy (e.g., incorporating more features, advanced modeling techniques).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IN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000" dirty="0" smtClean="0"/>
              <a:t>THANK YOU ALL</a:t>
            </a:r>
            <a:endParaRPr lang="en-IN" sz="9000" dirty="0"/>
          </a:p>
        </p:txBody>
      </p:sp>
    </p:spTree>
    <p:extLst>
      <p:ext uri="{BB962C8B-B14F-4D97-AF65-F5344CB8AC3E}">
        <p14:creationId xmlns:p14="http://schemas.microsoft.com/office/powerpoint/2010/main" val="2272611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</TotalTime>
  <Words>284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Tw Cen MT</vt:lpstr>
      <vt:lpstr>Droplet</vt:lpstr>
      <vt:lpstr>IPL FIRST INNINGS SCORE  Prediction USING LINEAR REGRESSIONS</vt:lpstr>
      <vt:lpstr>Introduction</vt:lpstr>
      <vt:lpstr>Data Collection</vt:lpstr>
      <vt:lpstr>Data Preprocessing</vt:lpstr>
      <vt:lpstr>Exploratory Data Analysis (EDA)</vt:lpstr>
      <vt:lpstr>Model Selection and Training</vt:lpstr>
      <vt:lpstr>Interpretation and Insights</vt:lpstr>
      <vt:lpstr>Conclusion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Market Price Prediction</dc:title>
  <dc:creator>HP</dc:creator>
  <cp:lastModifiedBy>HP</cp:lastModifiedBy>
  <cp:revision>42</cp:revision>
  <dcterms:created xsi:type="dcterms:W3CDTF">2024-06-14T19:18:55Z</dcterms:created>
  <dcterms:modified xsi:type="dcterms:W3CDTF">2024-06-14T23:11:34Z</dcterms:modified>
</cp:coreProperties>
</file>