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65" r:id="rId4"/>
    <p:sldId id="258" r:id="rId5"/>
    <p:sldId id="266" r:id="rId6"/>
    <p:sldId id="260" r:id="rId7"/>
    <p:sldId id="264" r:id="rId8"/>
    <p:sldId id="26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6BFA6A-8E17-4E9B-9B43-8BCA16018041}" type="datetimeFigureOut">
              <a:rPr lang="en-US" smtClean="0"/>
              <a:pPr/>
              <a:t>6/22/2019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ify.in/knowledgebase/iot-based-home-automation-system/" TargetMode="External"/><Relationship Id="rId2" Type="http://schemas.openxmlformats.org/officeDocument/2006/relationships/hyperlink" Target="https://www.buildings.com/news/industry-news/articleid/21603/title/iot-smart-building-technolog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lprocus.com/" TargetMode="External"/><Relationship Id="rId5" Type="http://schemas.openxmlformats.org/officeDocument/2006/relationships/hyperlink" Target="http://www.iotgyan.com/iot-projects/smart-buildings-with-ibm-watson" TargetMode="External"/><Relationship Id="rId4" Type="http://schemas.openxmlformats.org/officeDocument/2006/relationships/hyperlink" Target="https://www.electronicslover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Laptop\Downloads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58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2976" y="1500174"/>
            <a:ext cx="40719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Smart Building Project is an energy saving system.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IDE,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NodeRed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MIT App Inventor 2 and IBM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Watson platform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have been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augmeted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together to develop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project.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project can be enhanced by further by integrating other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extended uses.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800" b="1" dirty="0"/>
          </a:p>
        </p:txBody>
      </p:sp>
      <p:pic>
        <p:nvPicPr>
          <p:cNvPr id="13315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643050"/>
            <a:ext cx="3500430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b="1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71604" y="1285860"/>
            <a:ext cx="671514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 https://www.buildings.com/news/industry-news/articleid/21603/title/iot-smart-building-technology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 https://smartify.in/knowledgebase/iot-based-home-automation-system/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 https://www.electronicslovers.com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 http://www.iotgyan.com/iot-projects/smart-buildings-with-ibm-watson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 https://www.elprocus.com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56" y="2857496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THANK  YOU !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PROJECT TITLE   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SMART BUILDING WITH IBM WATSON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Submitted by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Team: The Elite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Abhigna Ogirala, Chandra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Mileeni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Chowdary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Movva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Laxmi,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Katikam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Vishali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Chandana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Poorvaja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Challa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2976" y="1357298"/>
            <a:ext cx="42148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aim of the project is to reduce electrical energy consumption.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This energy saving systems employs the concept of Green Building.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It achieves this concept through three modes of operation: Eco, Away and Manual  mode.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b="1" dirty="0"/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428736"/>
            <a:ext cx="3357586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85852" y="1357298"/>
            <a:ext cx="30003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NODEMCU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DHT11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LDR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PIR sensor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LEDs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 descr="C:\Users\Laptop\Downloads\NodeMCU 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000108"/>
            <a:ext cx="2331957" cy="1428760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4214818"/>
            <a:ext cx="1357290" cy="23701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 descr="C:\Users\Laptop\Downloads\LDR PI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214422"/>
            <a:ext cx="1444239" cy="1214446"/>
          </a:xfrm>
          <a:prstGeom prst="rect">
            <a:avLst/>
          </a:prstGeom>
          <a:noFill/>
        </p:spPr>
      </p:pic>
      <p:sp>
        <p:nvSpPr>
          <p:cNvPr id="15367" name="AutoShape 7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9" name="AutoShape 9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1" name="AutoShape 11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3" name="AutoShape 13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5" name="AutoShape 15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7" name="AutoShape 17" descr="C:\Users\Laptop\Downloads\pir pic.webp"/>
          <p:cNvSpPr>
            <a:spLocks noChangeAspect="1" noChangeArrowheads="1"/>
          </p:cNvSpPr>
          <p:nvPr/>
        </p:nvSpPr>
        <p:spPr bwMode="auto">
          <a:xfrm>
            <a:off x="6000760" y="6143644"/>
            <a:ext cx="500034" cy="50003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571744"/>
            <a:ext cx="314327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0" name="Picture 20" descr="C:\Users\Laptop\Downloads\L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072074"/>
            <a:ext cx="1181265" cy="1433529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1857364"/>
            <a:ext cx="30003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MIT App Inventor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IBM Watson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8640" y="428604"/>
            <a:ext cx="337388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643182"/>
            <a:ext cx="3429024" cy="207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 descr="Image result for images of ibm wats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876835"/>
            <a:ext cx="4000528" cy="190975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4282" y="214290"/>
            <a:ext cx="8715436" cy="6357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C:\Users\Laptop\Downloads\BLOCK DIAGRAM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6733309" cy="5572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2214546" y="285728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WORKING &amp; FLOW CHART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2976" y="1000108"/>
            <a:ext cx="37862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consumption is minimized.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access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 of the room can be analyzed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Helps in decreasing the release of harmful pollutants from appliances.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Saves time and energy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Reduces electricity bills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2800" b="1" dirty="0"/>
          </a:p>
        </p:txBody>
      </p:sp>
      <p:pic>
        <p:nvPicPr>
          <p:cNvPr id="16388" name="Picture 4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285860"/>
            <a:ext cx="400052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214414" y="1285860"/>
            <a:ext cx="414340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appliances cannot be operated without wireless      connectivity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Failure of the appliances cannot be detected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Repeated monitoring of sensors is needed to ensure they are in working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Privacy of data stored is not guaranteed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sz="2800" b="1" dirty="0"/>
          </a:p>
        </p:txBody>
      </p:sp>
      <p:pic>
        <p:nvPicPr>
          <p:cNvPr id="15363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71612"/>
            <a:ext cx="3786214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071538" y="1285860"/>
            <a:ext cx="371477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Smart Lighting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energy saving system can be employed in new land development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Gated Communities can make use of this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make your appliances smart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Security systems can be developed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2800" b="1" dirty="0"/>
          </a:p>
        </p:txBody>
      </p:sp>
      <p:pic>
        <p:nvPicPr>
          <p:cNvPr id="14339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00174"/>
            <a:ext cx="3929090" cy="407196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628" y="1571612"/>
            <a:ext cx="85725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358082" y="4000504"/>
            <a:ext cx="857256" cy="9286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cloud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498</TotalTime>
  <Words>289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Sri Hanuman</cp:lastModifiedBy>
  <cp:revision>18</cp:revision>
  <dcterms:created xsi:type="dcterms:W3CDTF">2019-06-20T06:02:57Z</dcterms:created>
  <dcterms:modified xsi:type="dcterms:W3CDTF">2019-06-22T04:05:35Z</dcterms:modified>
</cp:coreProperties>
</file>