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78FBA-BB4B-4377-81DB-270B028C8ED5}" v="1818" dt="2023-11-29T18:27:55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46"/>
  </p:normalViewPr>
  <p:slideViewPr>
    <p:cSldViewPr snapToGrid="0">
      <p:cViewPr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kesh Govindaiahgari" userId="9be57ec1ecd2605b" providerId="LiveId" clId="{89E78FBA-BB4B-4377-81DB-270B028C8ED5}"/>
    <pc:docChg chg="undo custSel addSld delSld modSld sldOrd">
      <pc:chgData name="Harikesh Govindaiahgari" userId="9be57ec1ecd2605b" providerId="LiveId" clId="{89E78FBA-BB4B-4377-81DB-270B028C8ED5}" dt="2023-11-29T18:29:14.277" v="1999" actId="26606"/>
      <pc:docMkLst>
        <pc:docMk/>
      </pc:docMkLst>
      <pc:sldChg chg="modSp mod ord">
        <pc:chgData name="Harikesh Govindaiahgari" userId="9be57ec1ecd2605b" providerId="LiveId" clId="{89E78FBA-BB4B-4377-81DB-270B028C8ED5}" dt="2023-11-29T18:28:28.944" v="1988" actId="20577"/>
        <pc:sldMkLst>
          <pc:docMk/>
          <pc:sldMk cId="1802691350" sldId="257"/>
        </pc:sldMkLst>
        <pc:spChg chg="mod">
          <ac:chgData name="Harikesh Govindaiahgari" userId="9be57ec1ecd2605b" providerId="LiveId" clId="{89E78FBA-BB4B-4377-81DB-270B028C8ED5}" dt="2023-11-29T18:28:28.944" v="1988" actId="20577"/>
          <ac:spMkLst>
            <pc:docMk/>
            <pc:sldMk cId="1802691350" sldId="257"/>
            <ac:spMk id="2" creationId="{54F0F60C-23D9-2D80-FFCB-395F900AB958}"/>
          </ac:spMkLst>
        </pc:spChg>
      </pc:sldChg>
      <pc:sldChg chg="addSp modSp mod">
        <pc:chgData name="Harikesh Govindaiahgari" userId="9be57ec1ecd2605b" providerId="LiveId" clId="{89E78FBA-BB4B-4377-81DB-270B028C8ED5}" dt="2023-11-29T18:26:05.402" v="1932" actId="1076"/>
        <pc:sldMkLst>
          <pc:docMk/>
          <pc:sldMk cId="2397565642" sldId="265"/>
        </pc:sldMkLst>
        <pc:picChg chg="add mod">
          <ac:chgData name="Harikesh Govindaiahgari" userId="9be57ec1ecd2605b" providerId="LiveId" clId="{89E78FBA-BB4B-4377-81DB-270B028C8ED5}" dt="2023-11-29T18:26:05.402" v="1932" actId="1076"/>
          <ac:picMkLst>
            <pc:docMk/>
            <pc:sldMk cId="2397565642" sldId="265"/>
            <ac:picMk id="3" creationId="{C570D05B-95E5-4D47-D9D2-49E6A984FAF0}"/>
          </ac:picMkLst>
        </pc:picChg>
      </pc:sldChg>
      <pc:sldChg chg="addSp modSp mod">
        <pc:chgData name="Harikesh Govindaiahgari" userId="9be57ec1ecd2605b" providerId="LiveId" clId="{89E78FBA-BB4B-4377-81DB-270B028C8ED5}" dt="2023-11-29T17:45:46.763" v="328" actId="5793"/>
        <pc:sldMkLst>
          <pc:docMk/>
          <pc:sldMk cId="3958413915" sldId="266"/>
        </pc:sldMkLst>
        <pc:spChg chg="mod">
          <ac:chgData name="Harikesh Govindaiahgari" userId="9be57ec1ecd2605b" providerId="LiveId" clId="{89E78FBA-BB4B-4377-81DB-270B028C8ED5}" dt="2023-11-29T17:37:45.131" v="142" actId="122"/>
          <ac:spMkLst>
            <pc:docMk/>
            <pc:sldMk cId="3958413915" sldId="266"/>
            <ac:spMk id="3" creationId="{6A4A165A-A960-2398-6A7B-83530DF40FDE}"/>
          </ac:spMkLst>
        </pc:spChg>
        <pc:graphicFrameChg chg="add mod modGraphic">
          <ac:chgData name="Harikesh Govindaiahgari" userId="9be57ec1ecd2605b" providerId="LiveId" clId="{89E78FBA-BB4B-4377-81DB-270B028C8ED5}" dt="2023-11-29T17:45:22.470" v="324" actId="115"/>
          <ac:graphicFrameMkLst>
            <pc:docMk/>
            <pc:sldMk cId="3958413915" sldId="266"/>
            <ac:graphicFrameMk id="2" creationId="{BE6C2754-6FF2-3AFE-D37C-919DC133162B}"/>
          </ac:graphicFrameMkLst>
        </pc:graphicFrameChg>
        <pc:graphicFrameChg chg="mod modGraphic">
          <ac:chgData name="Harikesh Govindaiahgari" userId="9be57ec1ecd2605b" providerId="LiveId" clId="{89E78FBA-BB4B-4377-81DB-270B028C8ED5}" dt="2023-11-29T17:45:46.763" v="328" actId="5793"/>
          <ac:graphicFrameMkLst>
            <pc:docMk/>
            <pc:sldMk cId="3958413915" sldId="266"/>
            <ac:graphicFrameMk id="4" creationId="{CF168550-32B7-0BDA-3029-29FBAA765E28}"/>
          </ac:graphicFrameMkLst>
        </pc:graphicFrameChg>
      </pc:sldChg>
      <pc:sldChg chg="modSp add mod">
        <pc:chgData name="Harikesh Govindaiahgari" userId="9be57ec1ecd2605b" providerId="LiveId" clId="{89E78FBA-BB4B-4377-81DB-270B028C8ED5}" dt="2023-11-29T18:08:22.166" v="1290" actId="404"/>
        <pc:sldMkLst>
          <pc:docMk/>
          <pc:sldMk cId="2650960566" sldId="267"/>
        </pc:sldMkLst>
        <pc:graphicFrameChg chg="mod modGraphic">
          <ac:chgData name="Harikesh Govindaiahgari" userId="9be57ec1ecd2605b" providerId="LiveId" clId="{89E78FBA-BB4B-4377-81DB-270B028C8ED5}" dt="2023-11-29T18:08:22.166" v="1290" actId="404"/>
          <ac:graphicFrameMkLst>
            <pc:docMk/>
            <pc:sldMk cId="2650960566" sldId="267"/>
            <ac:graphicFrameMk id="2" creationId="{BE6C2754-6FF2-3AFE-D37C-919DC133162B}"/>
          </ac:graphicFrameMkLst>
        </pc:graphicFrameChg>
        <pc:graphicFrameChg chg="mod modGraphic">
          <ac:chgData name="Harikesh Govindaiahgari" userId="9be57ec1ecd2605b" providerId="LiveId" clId="{89E78FBA-BB4B-4377-81DB-270B028C8ED5}" dt="2023-11-29T18:04:46.958" v="1070" actId="20577"/>
          <ac:graphicFrameMkLst>
            <pc:docMk/>
            <pc:sldMk cId="2650960566" sldId="267"/>
            <ac:graphicFrameMk id="4" creationId="{CF168550-32B7-0BDA-3029-29FBAA765E28}"/>
          </ac:graphicFrameMkLst>
        </pc:graphicFrameChg>
      </pc:sldChg>
      <pc:sldChg chg="new del">
        <pc:chgData name="Harikesh Govindaiahgari" userId="9be57ec1ecd2605b" providerId="LiveId" clId="{89E78FBA-BB4B-4377-81DB-270B028C8ED5}" dt="2023-11-29T18:09:41.497" v="1291" actId="47"/>
        <pc:sldMkLst>
          <pc:docMk/>
          <pc:sldMk cId="532193088" sldId="268"/>
        </pc:sldMkLst>
      </pc:sldChg>
      <pc:sldChg chg="addSp delSp modSp new mod setBg">
        <pc:chgData name="Harikesh Govindaiahgari" userId="9be57ec1ecd2605b" providerId="LiveId" clId="{89E78FBA-BB4B-4377-81DB-270B028C8ED5}" dt="2023-11-29T18:25:27.431" v="1929" actId="403"/>
        <pc:sldMkLst>
          <pc:docMk/>
          <pc:sldMk cId="1726305036" sldId="268"/>
        </pc:sldMkLst>
        <pc:spChg chg="mod">
          <ac:chgData name="Harikesh Govindaiahgari" userId="9be57ec1ecd2605b" providerId="LiveId" clId="{89E78FBA-BB4B-4377-81DB-270B028C8ED5}" dt="2023-11-29T18:21:15.475" v="1805" actId="26606"/>
          <ac:spMkLst>
            <pc:docMk/>
            <pc:sldMk cId="1726305036" sldId="268"/>
            <ac:spMk id="2" creationId="{0DDA926F-8368-36E2-5410-BA5B1916CCB1}"/>
          </ac:spMkLst>
        </pc:spChg>
        <pc:spChg chg="add del mod">
          <ac:chgData name="Harikesh Govindaiahgari" userId="9be57ec1ecd2605b" providerId="LiveId" clId="{89E78FBA-BB4B-4377-81DB-270B028C8ED5}" dt="2023-11-29T18:20:35.484" v="1799" actId="26606"/>
          <ac:spMkLst>
            <pc:docMk/>
            <pc:sldMk cId="1726305036" sldId="268"/>
            <ac:spMk id="3" creationId="{74FEC8AD-1A95-D3A3-8D92-B84BAF27011C}"/>
          </ac:spMkLst>
        </pc:spChg>
        <pc:spChg chg="add del">
          <ac:chgData name="Harikesh Govindaiahgari" userId="9be57ec1ecd2605b" providerId="LiveId" clId="{89E78FBA-BB4B-4377-81DB-270B028C8ED5}" dt="2023-11-29T18:21:15.475" v="1805" actId="26606"/>
          <ac:spMkLst>
            <pc:docMk/>
            <pc:sldMk cId="1726305036" sldId="268"/>
            <ac:spMk id="13" creationId="{9A204626-2220-4678-A939-FD94EA7B5362}"/>
          </ac:spMkLst>
        </pc:spChg>
        <pc:spChg chg="add del">
          <ac:chgData name="Harikesh Govindaiahgari" userId="9be57ec1ecd2605b" providerId="LiveId" clId="{89E78FBA-BB4B-4377-81DB-270B028C8ED5}" dt="2023-11-29T18:21:15.475" v="1805" actId="26606"/>
          <ac:spMkLst>
            <pc:docMk/>
            <pc:sldMk cId="1726305036" sldId="268"/>
            <ac:spMk id="15" creationId="{EB97D8A6-1C5A-42B6-AE78-F3D0F9BDF024}"/>
          </ac:spMkLst>
        </pc:spChg>
        <pc:graphicFrameChg chg="add del">
          <ac:chgData name="Harikesh Govindaiahgari" userId="9be57ec1ecd2605b" providerId="LiveId" clId="{89E78FBA-BB4B-4377-81DB-270B028C8ED5}" dt="2023-11-29T18:20:35.474" v="1798" actId="26606"/>
          <ac:graphicFrameMkLst>
            <pc:docMk/>
            <pc:sldMk cId="1726305036" sldId="268"/>
            <ac:graphicFrameMk id="6" creationId="{C6FBE16B-B863-F2FC-45BE-38C302DC61D3}"/>
          </ac:graphicFrameMkLst>
        </pc:graphicFrameChg>
        <pc:graphicFrameChg chg="add mod ord modGraphic">
          <ac:chgData name="Harikesh Govindaiahgari" userId="9be57ec1ecd2605b" providerId="LiveId" clId="{89E78FBA-BB4B-4377-81DB-270B028C8ED5}" dt="2023-11-29T18:25:27.431" v="1929" actId="403"/>
          <ac:graphicFrameMkLst>
            <pc:docMk/>
            <pc:sldMk cId="1726305036" sldId="268"/>
            <ac:graphicFrameMk id="8" creationId="{C0AC6D7D-F0FB-75D7-893C-6C491EC21DD1}"/>
          </ac:graphicFrameMkLst>
        </pc:graphicFrameChg>
        <pc:picChg chg="add mod">
          <ac:chgData name="Harikesh Govindaiahgari" userId="9be57ec1ecd2605b" providerId="LiveId" clId="{89E78FBA-BB4B-4377-81DB-270B028C8ED5}" dt="2023-11-29T18:21:15.475" v="1805" actId="26606"/>
          <ac:picMkLst>
            <pc:docMk/>
            <pc:sldMk cId="1726305036" sldId="268"/>
            <ac:picMk id="4" creationId="{88FE4416-32DE-6D13-288A-AD00F47BC502}"/>
          </ac:picMkLst>
        </pc:picChg>
      </pc:sldChg>
      <pc:sldChg chg="new del">
        <pc:chgData name="Harikesh Govindaiahgari" userId="9be57ec1ecd2605b" providerId="LiveId" clId="{89E78FBA-BB4B-4377-81DB-270B028C8ED5}" dt="2023-11-29T18:09:46.395" v="1293" actId="47"/>
        <pc:sldMkLst>
          <pc:docMk/>
          <pc:sldMk cId="2056807799" sldId="268"/>
        </pc:sldMkLst>
      </pc:sldChg>
      <pc:sldChg chg="addSp delSp modSp new mod setBg addAnim delAnim setClrOvrMap">
        <pc:chgData name="Harikesh Govindaiahgari" userId="9be57ec1ecd2605b" providerId="LiveId" clId="{89E78FBA-BB4B-4377-81DB-270B028C8ED5}" dt="2023-11-29T18:28:16.223" v="1977" actId="1076"/>
        <pc:sldMkLst>
          <pc:docMk/>
          <pc:sldMk cId="634174903" sldId="269"/>
        </pc:sldMkLst>
        <pc:spChg chg="mod">
          <ac:chgData name="Harikesh Govindaiahgari" userId="9be57ec1ecd2605b" providerId="LiveId" clId="{89E78FBA-BB4B-4377-81DB-270B028C8ED5}" dt="2023-11-29T18:28:07.029" v="1975" actId="1076"/>
          <ac:spMkLst>
            <pc:docMk/>
            <pc:sldMk cId="634174903" sldId="269"/>
            <ac:spMk id="2" creationId="{A5E3B149-5BDD-39FC-197C-A1503CFBD754}"/>
          </ac:spMkLst>
        </pc:spChg>
        <pc:spChg chg="mod">
          <ac:chgData name="Harikesh Govindaiahgari" userId="9be57ec1ecd2605b" providerId="LiveId" clId="{89E78FBA-BB4B-4377-81DB-270B028C8ED5}" dt="2023-11-29T18:28:16.223" v="1977" actId="1076"/>
          <ac:spMkLst>
            <pc:docMk/>
            <pc:sldMk cId="634174903" sldId="269"/>
            <ac:spMk id="3" creationId="{C1A9E865-69CA-C5A0-4F8E-46E2F1C3BBDD}"/>
          </ac:spMkLst>
        </pc:spChg>
        <pc:spChg chg="add">
          <ac:chgData name="Harikesh Govindaiahgari" userId="9be57ec1ecd2605b" providerId="LiveId" clId="{89E78FBA-BB4B-4377-81DB-270B028C8ED5}" dt="2023-11-29T18:27:41.104" v="1968" actId="26606"/>
          <ac:spMkLst>
            <pc:docMk/>
            <pc:sldMk cId="634174903" sldId="269"/>
            <ac:spMk id="6" creationId="{692296C6-28F7-4BD7-9EFB-22A268E3D42B}"/>
          </ac:spMkLst>
        </pc:spChg>
        <pc:spChg chg="add del">
          <ac:chgData name="Harikesh Govindaiahgari" userId="9be57ec1ecd2605b" providerId="LiveId" clId="{89E78FBA-BB4B-4377-81DB-270B028C8ED5}" dt="2023-11-29T18:27:34.835" v="1967" actId="26606"/>
          <ac:spMkLst>
            <pc:docMk/>
            <pc:sldMk cId="634174903" sldId="269"/>
            <ac:spMk id="9" creationId="{B709ADC9-6EAF-4268-9415-1ED5ECFA2218}"/>
          </ac:spMkLst>
        </pc:spChg>
        <pc:spChg chg="add">
          <ac:chgData name="Harikesh Govindaiahgari" userId="9be57ec1ecd2605b" providerId="LiveId" clId="{89E78FBA-BB4B-4377-81DB-270B028C8ED5}" dt="2023-11-29T18:27:41.104" v="1968" actId="26606"/>
          <ac:spMkLst>
            <pc:docMk/>
            <pc:sldMk cId="634174903" sldId="269"/>
            <ac:spMk id="11" creationId="{CBB17300-EE76-409B-97FE-4836C5093DB3}"/>
          </ac:spMkLst>
        </pc:spChg>
        <pc:spChg chg="add">
          <ac:chgData name="Harikesh Govindaiahgari" userId="9be57ec1ecd2605b" providerId="LiveId" clId="{89E78FBA-BB4B-4377-81DB-270B028C8ED5}" dt="2023-11-29T18:27:41.104" v="1968" actId="26606"/>
          <ac:spMkLst>
            <pc:docMk/>
            <pc:sldMk cId="634174903" sldId="269"/>
            <ac:spMk id="13" creationId="{AEABCDF0-66B8-40A9-98EB-B6837EF185E2}"/>
          </ac:spMkLst>
        </pc:spChg>
        <pc:picChg chg="add mod ord">
          <ac:chgData name="Harikesh Govindaiahgari" userId="9be57ec1ecd2605b" providerId="LiveId" clId="{89E78FBA-BB4B-4377-81DB-270B028C8ED5}" dt="2023-11-29T18:27:41.104" v="1968" actId="26606"/>
          <ac:picMkLst>
            <pc:docMk/>
            <pc:sldMk cId="634174903" sldId="269"/>
            <ac:picMk id="4" creationId="{EF427CFF-7DE3-1C78-6103-A4EF9A902629}"/>
          </ac:picMkLst>
        </pc:picChg>
      </pc:sldChg>
      <pc:sldChg chg="addSp delSp modSp new mod setBg">
        <pc:chgData name="Harikesh Govindaiahgari" userId="9be57ec1ecd2605b" providerId="LiveId" clId="{89E78FBA-BB4B-4377-81DB-270B028C8ED5}" dt="2023-11-29T18:29:14.277" v="1999" actId="26606"/>
        <pc:sldMkLst>
          <pc:docMk/>
          <pc:sldMk cId="1770154808" sldId="270"/>
        </pc:sldMkLst>
        <pc:spChg chg="mod">
          <ac:chgData name="Harikesh Govindaiahgari" userId="9be57ec1ecd2605b" providerId="LiveId" clId="{89E78FBA-BB4B-4377-81DB-270B028C8ED5}" dt="2023-11-29T18:29:14.277" v="1999" actId="26606"/>
          <ac:spMkLst>
            <pc:docMk/>
            <pc:sldMk cId="1770154808" sldId="270"/>
            <ac:spMk id="2" creationId="{D0F9AE5E-565A-E2B6-8E35-24C9365C34AD}"/>
          </ac:spMkLst>
        </pc:spChg>
        <pc:spChg chg="del">
          <ac:chgData name="Harikesh Govindaiahgari" userId="9be57ec1ecd2605b" providerId="LiveId" clId="{89E78FBA-BB4B-4377-81DB-270B028C8ED5}" dt="2023-11-29T18:28:57.325" v="1990" actId="478"/>
          <ac:spMkLst>
            <pc:docMk/>
            <pc:sldMk cId="1770154808" sldId="270"/>
            <ac:spMk id="3" creationId="{F45119EF-D47A-EEB6-1E30-60A971D4284F}"/>
          </ac:spMkLst>
        </pc:spChg>
        <pc:spChg chg="add">
          <ac:chgData name="Harikesh Govindaiahgari" userId="9be57ec1ecd2605b" providerId="LiveId" clId="{89E78FBA-BB4B-4377-81DB-270B028C8ED5}" dt="2023-11-29T18:29:14.277" v="1999" actId="26606"/>
          <ac:spMkLst>
            <pc:docMk/>
            <pc:sldMk cId="1770154808" sldId="270"/>
            <ac:spMk id="9" creationId="{46433AC8-8A78-46AB-B013-07DC9D75258C}"/>
          </ac:spMkLst>
        </pc:spChg>
        <pc:spChg chg="add">
          <ac:chgData name="Harikesh Govindaiahgari" userId="9be57ec1ecd2605b" providerId="LiveId" clId="{89E78FBA-BB4B-4377-81DB-270B028C8ED5}" dt="2023-11-29T18:29:14.277" v="1999" actId="26606"/>
          <ac:spMkLst>
            <pc:docMk/>
            <pc:sldMk cId="1770154808" sldId="270"/>
            <ac:spMk id="11" creationId="{37E10E69-B2A5-4F8D-A7C0-F958BB7B47C1}"/>
          </ac:spMkLst>
        </pc:spChg>
        <pc:spChg chg="add">
          <ac:chgData name="Harikesh Govindaiahgari" userId="9be57ec1ecd2605b" providerId="LiveId" clId="{89E78FBA-BB4B-4377-81DB-270B028C8ED5}" dt="2023-11-29T18:29:14.277" v="1999" actId="26606"/>
          <ac:spMkLst>
            <pc:docMk/>
            <pc:sldMk cId="1770154808" sldId="270"/>
            <ac:spMk id="13" creationId="{2E4B17F2-7877-4CC5-B6F6-F4147FE7B290}"/>
          </ac:spMkLst>
        </pc:spChg>
        <pc:picChg chg="add">
          <ac:chgData name="Harikesh Govindaiahgari" userId="9be57ec1ecd2605b" providerId="LiveId" clId="{89E78FBA-BB4B-4377-81DB-270B028C8ED5}" dt="2023-11-29T18:29:14.277" v="1999" actId="26606"/>
          <ac:picMkLst>
            <pc:docMk/>
            <pc:sldMk cId="1770154808" sldId="270"/>
            <ac:picMk id="6" creationId="{B2C75F0B-417E-BF15-F86F-5A0E565AD39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83E2B-B8B2-4714-99F8-F2A3E3B2706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6B72CA-267E-449C-8038-2896EEA9D9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Server Configuration</a:t>
          </a:r>
          <a:endParaRPr lang="en-US" dirty="0"/>
        </a:p>
      </dgm:t>
    </dgm:pt>
    <dgm:pt modelId="{2CF05175-95BA-45CC-977B-E588A17D09D7}" type="parTrans" cxnId="{0BBD3A89-31CB-4596-84C5-081C11682D68}">
      <dgm:prSet/>
      <dgm:spPr/>
      <dgm:t>
        <a:bodyPr/>
        <a:lstStyle/>
        <a:p>
          <a:endParaRPr lang="en-US"/>
        </a:p>
      </dgm:t>
    </dgm:pt>
    <dgm:pt modelId="{93B852F6-CC43-4C1A-9C0C-ED3B8CD35ABF}" type="sibTrans" cxnId="{0BBD3A89-31CB-4596-84C5-081C11682D68}">
      <dgm:prSet/>
      <dgm:spPr/>
      <dgm:t>
        <a:bodyPr/>
        <a:lstStyle/>
        <a:p>
          <a:endParaRPr lang="en-US"/>
        </a:p>
      </dgm:t>
    </dgm:pt>
    <dgm:pt modelId="{CC206B7A-B862-45BC-9B1B-EC7DD23546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i="1" baseline="0" dirty="0"/>
            <a:t>Used XAAMP to integrate MYSQL server with PHP/HTML pages.</a:t>
          </a:r>
        </a:p>
        <a:p>
          <a:pPr>
            <a:lnSpc>
              <a:spcPct val="100000"/>
            </a:lnSpc>
          </a:pPr>
          <a:r>
            <a:rPr lang="en-US" sz="1600" i="1" baseline="0" dirty="0"/>
            <a:t>Hosted on localhost for alpha testing</a:t>
          </a:r>
          <a:endParaRPr lang="en-US" sz="1600" dirty="0"/>
        </a:p>
      </dgm:t>
    </dgm:pt>
    <dgm:pt modelId="{2940AACC-3976-4C83-9030-8B120DBE05F8}" type="parTrans" cxnId="{60FC3A9E-FD3E-4503-816B-0B57F22ED393}">
      <dgm:prSet/>
      <dgm:spPr/>
      <dgm:t>
        <a:bodyPr/>
        <a:lstStyle/>
        <a:p>
          <a:endParaRPr lang="en-US"/>
        </a:p>
      </dgm:t>
    </dgm:pt>
    <dgm:pt modelId="{AB0FA766-89AE-461D-A25D-2A3FEBEB86C9}" type="sibTrans" cxnId="{60FC3A9E-FD3E-4503-816B-0B57F22ED393}">
      <dgm:prSet/>
      <dgm:spPr/>
      <dgm:t>
        <a:bodyPr/>
        <a:lstStyle/>
        <a:p>
          <a:endParaRPr lang="en-US"/>
        </a:p>
      </dgm:t>
    </dgm:pt>
    <dgm:pt modelId="{4D357659-7FC0-4E1E-B8AC-E5DB26E21B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Website Skeleton</a:t>
          </a:r>
          <a:endParaRPr lang="en-US" dirty="0"/>
        </a:p>
      </dgm:t>
    </dgm:pt>
    <dgm:pt modelId="{79F0FEE4-20C3-4895-B461-9146883843FC}" type="parTrans" cxnId="{83E7A2FF-48F2-4870-B012-240EE9D2B168}">
      <dgm:prSet/>
      <dgm:spPr/>
      <dgm:t>
        <a:bodyPr/>
        <a:lstStyle/>
        <a:p>
          <a:endParaRPr lang="en-US"/>
        </a:p>
      </dgm:t>
    </dgm:pt>
    <dgm:pt modelId="{D2152890-7B07-47F9-B2EE-3E1DFFEF520D}" type="sibTrans" cxnId="{83E7A2FF-48F2-4870-B012-240EE9D2B168}">
      <dgm:prSet/>
      <dgm:spPr/>
      <dgm:t>
        <a:bodyPr/>
        <a:lstStyle/>
        <a:p>
          <a:endParaRPr lang="en-US"/>
        </a:p>
      </dgm:t>
    </dgm:pt>
    <dgm:pt modelId="{A2FE9178-A2B5-42C8-8D1E-30DF29CD03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i="1" baseline="0" dirty="0"/>
            <a:t>PHP pages were designed and organized into categorical folders for better access.</a:t>
          </a:r>
          <a:endParaRPr lang="en-US" sz="1600" dirty="0"/>
        </a:p>
      </dgm:t>
    </dgm:pt>
    <dgm:pt modelId="{6B638570-8FFC-44EA-B029-D26CA933DB19}" type="parTrans" cxnId="{3A396A7A-0231-4779-A718-86C99EE6A925}">
      <dgm:prSet/>
      <dgm:spPr/>
      <dgm:t>
        <a:bodyPr/>
        <a:lstStyle/>
        <a:p>
          <a:endParaRPr lang="en-US"/>
        </a:p>
      </dgm:t>
    </dgm:pt>
    <dgm:pt modelId="{FD7DE35C-FFBD-4477-AE81-4F6569B5697B}" type="sibTrans" cxnId="{3A396A7A-0231-4779-A718-86C99EE6A925}">
      <dgm:prSet/>
      <dgm:spPr/>
      <dgm:t>
        <a:bodyPr/>
        <a:lstStyle/>
        <a:p>
          <a:endParaRPr lang="en-US"/>
        </a:p>
      </dgm:t>
    </dgm:pt>
    <dgm:pt modelId="{5BB52091-8638-4FE2-AB4D-33AB8619D1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Database Integration</a:t>
          </a:r>
          <a:endParaRPr lang="en-US" dirty="0"/>
        </a:p>
      </dgm:t>
    </dgm:pt>
    <dgm:pt modelId="{F34B04EF-427C-4B64-AD6C-0569F7950264}" type="parTrans" cxnId="{E65A63E8-74DF-4B10-B988-3C5111A78852}">
      <dgm:prSet/>
      <dgm:spPr/>
      <dgm:t>
        <a:bodyPr/>
        <a:lstStyle/>
        <a:p>
          <a:endParaRPr lang="en-US"/>
        </a:p>
      </dgm:t>
    </dgm:pt>
    <dgm:pt modelId="{4DE93C08-3437-4612-AF69-D98896992985}" type="sibTrans" cxnId="{E65A63E8-74DF-4B10-B988-3C5111A78852}">
      <dgm:prSet/>
      <dgm:spPr/>
      <dgm:t>
        <a:bodyPr/>
        <a:lstStyle/>
        <a:p>
          <a:endParaRPr lang="en-US"/>
        </a:p>
      </dgm:t>
    </dgm:pt>
    <dgm:pt modelId="{EA5F171B-1AB9-4C15-BC98-52CAE85282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i="1" baseline="0" dirty="0"/>
            <a:t>MYSQL server hosted through XAAMP for easy integration</a:t>
          </a:r>
          <a:endParaRPr lang="en-US" sz="1600" dirty="0"/>
        </a:p>
      </dgm:t>
    </dgm:pt>
    <dgm:pt modelId="{6F14A238-54C7-44E9-960C-5F723FE68FC0}" type="parTrans" cxnId="{21A4DDB3-0AD3-44A8-B392-FB7D1CEA6A09}">
      <dgm:prSet/>
      <dgm:spPr/>
      <dgm:t>
        <a:bodyPr/>
        <a:lstStyle/>
        <a:p>
          <a:endParaRPr lang="en-US"/>
        </a:p>
      </dgm:t>
    </dgm:pt>
    <dgm:pt modelId="{7ACA2278-0DBC-496F-8B9F-D15F9908946B}" type="sibTrans" cxnId="{21A4DDB3-0AD3-44A8-B392-FB7D1CEA6A09}">
      <dgm:prSet/>
      <dgm:spPr/>
      <dgm:t>
        <a:bodyPr/>
        <a:lstStyle/>
        <a:p>
          <a:endParaRPr lang="en-US"/>
        </a:p>
      </dgm:t>
    </dgm:pt>
    <dgm:pt modelId="{37ACF306-C9F8-4416-9521-F703BE7B6B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i="1" baseline="0" dirty="0"/>
            <a:t>MY_SQLI extension from PHP is used for quarrying the database</a:t>
          </a:r>
          <a:endParaRPr lang="en-US" sz="1600" dirty="0"/>
        </a:p>
      </dgm:t>
    </dgm:pt>
    <dgm:pt modelId="{B2A9F54F-6458-47F5-B4CF-C556E9919963}" type="parTrans" cxnId="{B31D250E-7109-4275-9378-D0FB1C7AF328}">
      <dgm:prSet/>
      <dgm:spPr/>
      <dgm:t>
        <a:bodyPr/>
        <a:lstStyle/>
        <a:p>
          <a:endParaRPr lang="en-US"/>
        </a:p>
      </dgm:t>
    </dgm:pt>
    <dgm:pt modelId="{C6F7376C-ADA6-433D-A1DE-D56C937D8075}" type="sibTrans" cxnId="{B31D250E-7109-4275-9378-D0FB1C7AF328}">
      <dgm:prSet/>
      <dgm:spPr/>
      <dgm:t>
        <a:bodyPr/>
        <a:lstStyle/>
        <a:p>
          <a:endParaRPr lang="en-US"/>
        </a:p>
      </dgm:t>
    </dgm:pt>
    <dgm:pt modelId="{CA84A7A0-79E0-4013-8333-677AA3002309}" type="pres">
      <dgm:prSet presAssocID="{88183E2B-B8B2-4714-99F8-F2A3E3B27061}" presName="root" presStyleCnt="0">
        <dgm:presLayoutVars>
          <dgm:dir/>
          <dgm:resizeHandles val="exact"/>
        </dgm:presLayoutVars>
      </dgm:prSet>
      <dgm:spPr/>
    </dgm:pt>
    <dgm:pt modelId="{83B89A11-2E38-4A37-9D40-08BD9F390BBF}" type="pres">
      <dgm:prSet presAssocID="{5B6B72CA-267E-449C-8038-2896EEA9D95B}" presName="compNode" presStyleCnt="0"/>
      <dgm:spPr/>
    </dgm:pt>
    <dgm:pt modelId="{CBC40DDC-83A7-4516-88AE-47D6C7406776}" type="pres">
      <dgm:prSet presAssocID="{5B6B72CA-267E-449C-8038-2896EEA9D95B}" presName="bgRect" presStyleLbl="bgShp" presStyleIdx="0" presStyleCnt="3"/>
      <dgm:spPr/>
    </dgm:pt>
    <dgm:pt modelId="{16917917-3C25-4760-B5FA-44A3FEEE4952}" type="pres">
      <dgm:prSet presAssocID="{5B6B72CA-267E-449C-8038-2896EEA9D9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AC69D71-4FC6-4968-ADCB-30A279F9E33B}" type="pres">
      <dgm:prSet presAssocID="{5B6B72CA-267E-449C-8038-2896EEA9D95B}" presName="spaceRect" presStyleCnt="0"/>
      <dgm:spPr/>
    </dgm:pt>
    <dgm:pt modelId="{D8AA188A-1022-4370-BFCA-1918EFA6C011}" type="pres">
      <dgm:prSet presAssocID="{5B6B72CA-267E-449C-8038-2896EEA9D95B}" presName="parTx" presStyleLbl="revTx" presStyleIdx="0" presStyleCnt="6" custScaleX="69643" custLinFactNeighborX="-19683" custLinFactNeighborY="-43">
        <dgm:presLayoutVars>
          <dgm:chMax val="0"/>
          <dgm:chPref val="0"/>
        </dgm:presLayoutVars>
      </dgm:prSet>
      <dgm:spPr/>
    </dgm:pt>
    <dgm:pt modelId="{71D53032-F57D-4242-A618-46D731DAB07C}" type="pres">
      <dgm:prSet presAssocID="{5B6B72CA-267E-449C-8038-2896EEA9D95B}" presName="desTx" presStyleLbl="revTx" presStyleIdx="1" presStyleCnt="6" custScaleX="118613" custLinFactNeighborX="22383" custLinFactNeighborY="-385">
        <dgm:presLayoutVars/>
      </dgm:prSet>
      <dgm:spPr/>
    </dgm:pt>
    <dgm:pt modelId="{050C36D0-A755-4790-99FF-35B397C8977B}" type="pres">
      <dgm:prSet presAssocID="{93B852F6-CC43-4C1A-9C0C-ED3B8CD35ABF}" presName="sibTrans" presStyleCnt="0"/>
      <dgm:spPr/>
    </dgm:pt>
    <dgm:pt modelId="{7661C37E-8804-4A40-B8F8-7BE625A8E25B}" type="pres">
      <dgm:prSet presAssocID="{4D357659-7FC0-4E1E-B8AC-E5DB26E21BE0}" presName="compNode" presStyleCnt="0"/>
      <dgm:spPr/>
    </dgm:pt>
    <dgm:pt modelId="{80ECE384-6ABF-4046-9AF4-DE72531C1D0E}" type="pres">
      <dgm:prSet presAssocID="{4D357659-7FC0-4E1E-B8AC-E5DB26E21BE0}" presName="bgRect" presStyleLbl="bgShp" presStyleIdx="1" presStyleCnt="3"/>
      <dgm:spPr/>
    </dgm:pt>
    <dgm:pt modelId="{63FE073B-5A34-427D-89DF-E52AC1DC4F53}" type="pres">
      <dgm:prSet presAssocID="{4D357659-7FC0-4E1E-B8AC-E5DB26E21B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8994F0D-6529-4DED-A32B-B96900326544}" type="pres">
      <dgm:prSet presAssocID="{4D357659-7FC0-4E1E-B8AC-E5DB26E21BE0}" presName="spaceRect" presStyleCnt="0"/>
      <dgm:spPr/>
    </dgm:pt>
    <dgm:pt modelId="{E27AE12E-8E22-4346-B61C-E14FD415F8E2}" type="pres">
      <dgm:prSet presAssocID="{4D357659-7FC0-4E1E-B8AC-E5DB26E21BE0}" presName="parTx" presStyleLbl="revTx" presStyleIdx="2" presStyleCnt="6" custScaleX="71336" custLinFactNeighborX="-20106">
        <dgm:presLayoutVars>
          <dgm:chMax val="0"/>
          <dgm:chPref val="0"/>
        </dgm:presLayoutVars>
      </dgm:prSet>
      <dgm:spPr/>
    </dgm:pt>
    <dgm:pt modelId="{7B2E0693-B5A2-499B-8FBA-E5F751A57040}" type="pres">
      <dgm:prSet presAssocID="{4D357659-7FC0-4E1E-B8AC-E5DB26E21BE0}" presName="desTx" presStyleLbl="revTx" presStyleIdx="3" presStyleCnt="6" custScaleX="106902" custLinFactNeighborX="14744" custLinFactNeighborY="2836">
        <dgm:presLayoutVars/>
      </dgm:prSet>
      <dgm:spPr/>
    </dgm:pt>
    <dgm:pt modelId="{120A9A76-1053-46FD-8E67-680F6E45A140}" type="pres">
      <dgm:prSet presAssocID="{D2152890-7B07-47F9-B2EE-3E1DFFEF520D}" presName="sibTrans" presStyleCnt="0"/>
      <dgm:spPr/>
    </dgm:pt>
    <dgm:pt modelId="{494A1ECE-1186-49D2-B7D5-9B5B6AE4C4F3}" type="pres">
      <dgm:prSet presAssocID="{5BB52091-8638-4FE2-AB4D-33AB8619D180}" presName="compNode" presStyleCnt="0"/>
      <dgm:spPr/>
    </dgm:pt>
    <dgm:pt modelId="{F0048349-CECC-4E9F-995D-A21E63DE6971}" type="pres">
      <dgm:prSet presAssocID="{5BB52091-8638-4FE2-AB4D-33AB8619D180}" presName="bgRect" presStyleLbl="bgShp" presStyleIdx="2" presStyleCnt="3"/>
      <dgm:spPr/>
    </dgm:pt>
    <dgm:pt modelId="{1603905D-E6C8-48FF-ABBC-74061710C5D3}" type="pres">
      <dgm:prSet presAssocID="{5BB52091-8638-4FE2-AB4D-33AB8619D1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A841DA0-E859-4DB9-B943-8DB618EDEB2C}" type="pres">
      <dgm:prSet presAssocID="{5BB52091-8638-4FE2-AB4D-33AB8619D180}" presName="spaceRect" presStyleCnt="0"/>
      <dgm:spPr/>
    </dgm:pt>
    <dgm:pt modelId="{5AB747CA-221A-40A7-908B-3AABBCE6BADB}" type="pres">
      <dgm:prSet presAssocID="{5BB52091-8638-4FE2-AB4D-33AB8619D180}" presName="parTx" presStyleLbl="revTx" presStyleIdx="4" presStyleCnt="6" custScaleX="78109" custLinFactNeighborX="-16296" custLinFactNeighborY="-1788">
        <dgm:presLayoutVars>
          <dgm:chMax val="0"/>
          <dgm:chPref val="0"/>
        </dgm:presLayoutVars>
      </dgm:prSet>
      <dgm:spPr/>
    </dgm:pt>
    <dgm:pt modelId="{F191D006-0081-4828-8ECE-BA85BA7BDF14}" type="pres">
      <dgm:prSet presAssocID="{5BB52091-8638-4FE2-AB4D-33AB8619D180}" presName="desTx" presStyleLbl="revTx" presStyleIdx="5" presStyleCnt="6" custScaleX="109011" custLinFactNeighborX="10520" custLinFactNeighborY="-2685">
        <dgm:presLayoutVars/>
      </dgm:prSet>
      <dgm:spPr/>
    </dgm:pt>
  </dgm:ptLst>
  <dgm:cxnLst>
    <dgm:cxn modelId="{B31D250E-7109-4275-9378-D0FB1C7AF328}" srcId="{5BB52091-8638-4FE2-AB4D-33AB8619D180}" destId="{37ACF306-C9F8-4416-9521-F703BE7B6BAE}" srcOrd="1" destOrd="0" parTransId="{B2A9F54F-6458-47F5-B4CF-C556E9919963}" sibTransId="{C6F7376C-ADA6-433D-A1DE-D56C937D8075}"/>
    <dgm:cxn modelId="{7F0A4219-3EE3-453A-81D6-A6CB51456FD0}" type="presOf" srcId="{4D357659-7FC0-4E1E-B8AC-E5DB26E21BE0}" destId="{E27AE12E-8E22-4346-B61C-E14FD415F8E2}" srcOrd="0" destOrd="0" presId="urn:microsoft.com/office/officeart/2018/2/layout/IconVerticalSolidList"/>
    <dgm:cxn modelId="{2A408034-6E1E-4C41-A0DF-C5BE09F8ACC2}" type="presOf" srcId="{5B6B72CA-267E-449C-8038-2896EEA9D95B}" destId="{D8AA188A-1022-4370-BFCA-1918EFA6C011}" srcOrd="0" destOrd="0" presId="urn:microsoft.com/office/officeart/2018/2/layout/IconVerticalSolidList"/>
    <dgm:cxn modelId="{1AA0BC5F-37A7-46D5-A491-1B7F9A4D6E70}" type="presOf" srcId="{37ACF306-C9F8-4416-9521-F703BE7B6BAE}" destId="{F191D006-0081-4828-8ECE-BA85BA7BDF14}" srcOrd="0" destOrd="1" presId="urn:microsoft.com/office/officeart/2018/2/layout/IconVerticalSolidList"/>
    <dgm:cxn modelId="{37D54977-2BF2-40E2-89C2-BE5DF9D0544A}" type="presOf" srcId="{CC206B7A-B862-45BC-9B1B-EC7DD2354601}" destId="{71D53032-F57D-4242-A618-46D731DAB07C}" srcOrd="0" destOrd="0" presId="urn:microsoft.com/office/officeart/2018/2/layout/IconVerticalSolidList"/>
    <dgm:cxn modelId="{3A396A7A-0231-4779-A718-86C99EE6A925}" srcId="{4D357659-7FC0-4E1E-B8AC-E5DB26E21BE0}" destId="{A2FE9178-A2B5-42C8-8D1E-30DF29CD0323}" srcOrd="0" destOrd="0" parTransId="{6B638570-8FFC-44EA-B029-D26CA933DB19}" sibTransId="{FD7DE35C-FFBD-4477-AE81-4F6569B5697B}"/>
    <dgm:cxn modelId="{0BBD3A89-31CB-4596-84C5-081C11682D68}" srcId="{88183E2B-B8B2-4714-99F8-F2A3E3B27061}" destId="{5B6B72CA-267E-449C-8038-2896EEA9D95B}" srcOrd="0" destOrd="0" parTransId="{2CF05175-95BA-45CC-977B-E588A17D09D7}" sibTransId="{93B852F6-CC43-4C1A-9C0C-ED3B8CD35ABF}"/>
    <dgm:cxn modelId="{8ABAEA9D-7AC0-4CA7-B105-70F8330216EF}" type="presOf" srcId="{A2FE9178-A2B5-42C8-8D1E-30DF29CD0323}" destId="{7B2E0693-B5A2-499B-8FBA-E5F751A57040}" srcOrd="0" destOrd="0" presId="urn:microsoft.com/office/officeart/2018/2/layout/IconVerticalSolidList"/>
    <dgm:cxn modelId="{60FC3A9E-FD3E-4503-816B-0B57F22ED393}" srcId="{5B6B72CA-267E-449C-8038-2896EEA9D95B}" destId="{CC206B7A-B862-45BC-9B1B-EC7DD2354601}" srcOrd="0" destOrd="0" parTransId="{2940AACC-3976-4C83-9030-8B120DBE05F8}" sibTransId="{AB0FA766-89AE-461D-A25D-2A3FEBEB86C9}"/>
    <dgm:cxn modelId="{A7A9B29E-8730-4B94-8DB5-65E07C572E73}" type="presOf" srcId="{5BB52091-8638-4FE2-AB4D-33AB8619D180}" destId="{5AB747CA-221A-40A7-908B-3AABBCE6BADB}" srcOrd="0" destOrd="0" presId="urn:microsoft.com/office/officeart/2018/2/layout/IconVerticalSolidList"/>
    <dgm:cxn modelId="{21A4DDB3-0AD3-44A8-B392-FB7D1CEA6A09}" srcId="{5BB52091-8638-4FE2-AB4D-33AB8619D180}" destId="{EA5F171B-1AB9-4C15-BC98-52CAE85282B9}" srcOrd="0" destOrd="0" parTransId="{6F14A238-54C7-44E9-960C-5F723FE68FC0}" sibTransId="{7ACA2278-0DBC-496F-8B9F-D15F9908946B}"/>
    <dgm:cxn modelId="{94EE7FD0-5313-4AE9-AAB4-0211271A3267}" type="presOf" srcId="{88183E2B-B8B2-4714-99F8-F2A3E3B27061}" destId="{CA84A7A0-79E0-4013-8333-677AA3002309}" srcOrd="0" destOrd="0" presId="urn:microsoft.com/office/officeart/2018/2/layout/IconVerticalSolidList"/>
    <dgm:cxn modelId="{E65A63E8-74DF-4B10-B988-3C5111A78852}" srcId="{88183E2B-B8B2-4714-99F8-F2A3E3B27061}" destId="{5BB52091-8638-4FE2-AB4D-33AB8619D180}" srcOrd="2" destOrd="0" parTransId="{F34B04EF-427C-4B64-AD6C-0569F7950264}" sibTransId="{4DE93C08-3437-4612-AF69-D98896992985}"/>
    <dgm:cxn modelId="{598E7FFE-A99B-4276-8F5C-31383E24706D}" type="presOf" srcId="{EA5F171B-1AB9-4C15-BC98-52CAE85282B9}" destId="{F191D006-0081-4828-8ECE-BA85BA7BDF14}" srcOrd="0" destOrd="0" presId="urn:microsoft.com/office/officeart/2018/2/layout/IconVerticalSolidList"/>
    <dgm:cxn modelId="{83E7A2FF-48F2-4870-B012-240EE9D2B168}" srcId="{88183E2B-B8B2-4714-99F8-F2A3E3B27061}" destId="{4D357659-7FC0-4E1E-B8AC-E5DB26E21BE0}" srcOrd="1" destOrd="0" parTransId="{79F0FEE4-20C3-4895-B461-9146883843FC}" sibTransId="{D2152890-7B07-47F9-B2EE-3E1DFFEF520D}"/>
    <dgm:cxn modelId="{B5C3DAED-C6BC-4824-B9F8-B2FAA0537EA5}" type="presParOf" srcId="{CA84A7A0-79E0-4013-8333-677AA3002309}" destId="{83B89A11-2E38-4A37-9D40-08BD9F390BBF}" srcOrd="0" destOrd="0" presId="urn:microsoft.com/office/officeart/2018/2/layout/IconVerticalSolidList"/>
    <dgm:cxn modelId="{8152DA09-0EF3-4C03-91DC-7E7DB942863F}" type="presParOf" srcId="{83B89A11-2E38-4A37-9D40-08BD9F390BBF}" destId="{CBC40DDC-83A7-4516-88AE-47D6C7406776}" srcOrd="0" destOrd="0" presId="urn:microsoft.com/office/officeart/2018/2/layout/IconVerticalSolidList"/>
    <dgm:cxn modelId="{B556E0B1-9932-4289-BD1F-8007D678565A}" type="presParOf" srcId="{83B89A11-2E38-4A37-9D40-08BD9F390BBF}" destId="{16917917-3C25-4760-B5FA-44A3FEEE4952}" srcOrd="1" destOrd="0" presId="urn:microsoft.com/office/officeart/2018/2/layout/IconVerticalSolidList"/>
    <dgm:cxn modelId="{1AD67697-B468-4337-BA7D-335929EC50B5}" type="presParOf" srcId="{83B89A11-2E38-4A37-9D40-08BD9F390BBF}" destId="{0AC69D71-4FC6-4968-ADCB-30A279F9E33B}" srcOrd="2" destOrd="0" presId="urn:microsoft.com/office/officeart/2018/2/layout/IconVerticalSolidList"/>
    <dgm:cxn modelId="{E5786A41-A731-475E-AB3C-A26D57366959}" type="presParOf" srcId="{83B89A11-2E38-4A37-9D40-08BD9F390BBF}" destId="{D8AA188A-1022-4370-BFCA-1918EFA6C011}" srcOrd="3" destOrd="0" presId="urn:microsoft.com/office/officeart/2018/2/layout/IconVerticalSolidList"/>
    <dgm:cxn modelId="{8DB66AA6-B016-4DE6-BB7A-FD262D10DE20}" type="presParOf" srcId="{83B89A11-2E38-4A37-9D40-08BD9F390BBF}" destId="{71D53032-F57D-4242-A618-46D731DAB07C}" srcOrd="4" destOrd="0" presId="urn:microsoft.com/office/officeart/2018/2/layout/IconVerticalSolidList"/>
    <dgm:cxn modelId="{4CAE95A7-C468-483B-BF86-3C4563D59D43}" type="presParOf" srcId="{CA84A7A0-79E0-4013-8333-677AA3002309}" destId="{050C36D0-A755-4790-99FF-35B397C8977B}" srcOrd="1" destOrd="0" presId="urn:microsoft.com/office/officeart/2018/2/layout/IconVerticalSolidList"/>
    <dgm:cxn modelId="{BC51039E-3103-46FF-BB82-F4827B08EA3F}" type="presParOf" srcId="{CA84A7A0-79E0-4013-8333-677AA3002309}" destId="{7661C37E-8804-4A40-B8F8-7BE625A8E25B}" srcOrd="2" destOrd="0" presId="urn:microsoft.com/office/officeart/2018/2/layout/IconVerticalSolidList"/>
    <dgm:cxn modelId="{8E0B2D9B-615D-4E22-A32A-06F61EB4939F}" type="presParOf" srcId="{7661C37E-8804-4A40-B8F8-7BE625A8E25B}" destId="{80ECE384-6ABF-4046-9AF4-DE72531C1D0E}" srcOrd="0" destOrd="0" presId="urn:microsoft.com/office/officeart/2018/2/layout/IconVerticalSolidList"/>
    <dgm:cxn modelId="{032BEA8B-BF01-4389-AE90-7DEEB7DC74FD}" type="presParOf" srcId="{7661C37E-8804-4A40-B8F8-7BE625A8E25B}" destId="{63FE073B-5A34-427D-89DF-E52AC1DC4F53}" srcOrd="1" destOrd="0" presId="urn:microsoft.com/office/officeart/2018/2/layout/IconVerticalSolidList"/>
    <dgm:cxn modelId="{EB8A14D9-336D-4741-8694-A636D5BE759E}" type="presParOf" srcId="{7661C37E-8804-4A40-B8F8-7BE625A8E25B}" destId="{D8994F0D-6529-4DED-A32B-B96900326544}" srcOrd="2" destOrd="0" presId="urn:microsoft.com/office/officeart/2018/2/layout/IconVerticalSolidList"/>
    <dgm:cxn modelId="{2C2EF073-CCF3-47A1-AE03-8CE37CBB828B}" type="presParOf" srcId="{7661C37E-8804-4A40-B8F8-7BE625A8E25B}" destId="{E27AE12E-8E22-4346-B61C-E14FD415F8E2}" srcOrd="3" destOrd="0" presId="urn:microsoft.com/office/officeart/2018/2/layout/IconVerticalSolidList"/>
    <dgm:cxn modelId="{8129CB21-CF5F-4DD5-8E4D-E5AB6F0B6E2E}" type="presParOf" srcId="{7661C37E-8804-4A40-B8F8-7BE625A8E25B}" destId="{7B2E0693-B5A2-499B-8FBA-E5F751A57040}" srcOrd="4" destOrd="0" presId="urn:microsoft.com/office/officeart/2018/2/layout/IconVerticalSolidList"/>
    <dgm:cxn modelId="{6530098A-BD8D-4BA0-A6A9-2AA3EA60BD1F}" type="presParOf" srcId="{CA84A7A0-79E0-4013-8333-677AA3002309}" destId="{120A9A76-1053-46FD-8E67-680F6E45A140}" srcOrd="3" destOrd="0" presId="urn:microsoft.com/office/officeart/2018/2/layout/IconVerticalSolidList"/>
    <dgm:cxn modelId="{F98FBC0D-FDB3-4C1A-BE8B-44C53E16BDFD}" type="presParOf" srcId="{CA84A7A0-79E0-4013-8333-677AA3002309}" destId="{494A1ECE-1186-49D2-B7D5-9B5B6AE4C4F3}" srcOrd="4" destOrd="0" presId="urn:microsoft.com/office/officeart/2018/2/layout/IconVerticalSolidList"/>
    <dgm:cxn modelId="{CEB1F4EE-9AD7-468B-A583-7D7CB5F8A638}" type="presParOf" srcId="{494A1ECE-1186-49D2-B7D5-9B5B6AE4C4F3}" destId="{F0048349-CECC-4E9F-995D-A21E63DE6971}" srcOrd="0" destOrd="0" presId="urn:microsoft.com/office/officeart/2018/2/layout/IconVerticalSolidList"/>
    <dgm:cxn modelId="{D9AF0095-46EE-4A00-BFC1-FDA8E25A4558}" type="presParOf" srcId="{494A1ECE-1186-49D2-B7D5-9B5B6AE4C4F3}" destId="{1603905D-E6C8-48FF-ABBC-74061710C5D3}" srcOrd="1" destOrd="0" presId="urn:microsoft.com/office/officeart/2018/2/layout/IconVerticalSolidList"/>
    <dgm:cxn modelId="{F0E76044-252C-49AA-AE78-3E7BC243757D}" type="presParOf" srcId="{494A1ECE-1186-49D2-B7D5-9B5B6AE4C4F3}" destId="{BA841DA0-E859-4DB9-B943-8DB618EDEB2C}" srcOrd="2" destOrd="0" presId="urn:microsoft.com/office/officeart/2018/2/layout/IconVerticalSolidList"/>
    <dgm:cxn modelId="{1666980D-36D5-44D5-AB2A-EDF404CCBBF7}" type="presParOf" srcId="{494A1ECE-1186-49D2-B7D5-9B5B6AE4C4F3}" destId="{5AB747CA-221A-40A7-908B-3AABBCE6BADB}" srcOrd="3" destOrd="0" presId="urn:microsoft.com/office/officeart/2018/2/layout/IconVerticalSolidList"/>
    <dgm:cxn modelId="{C83565F9-40E9-41E2-BB45-DE1CD972E6FD}" type="presParOf" srcId="{494A1ECE-1186-49D2-B7D5-9B5B6AE4C4F3}" destId="{F191D006-0081-4828-8ECE-BA85BA7BDF1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7C241-BD4C-4280-B693-638F11F704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70B52E-B656-4474-B846-1C74442B030D}">
      <dgm:prSet/>
      <dgm:spPr/>
      <dgm:t>
        <a:bodyPr/>
        <a:lstStyle/>
        <a:p>
          <a:r>
            <a:rPr lang="en-US"/>
            <a:t>Nagendra Reddy Palugulla – 2250572</a:t>
          </a:r>
        </a:p>
      </dgm:t>
    </dgm:pt>
    <dgm:pt modelId="{097BA98C-38D8-488A-97FE-DE8269263F1E}" type="parTrans" cxnId="{8FAF90D2-75D7-4BF1-840A-9020852FC267}">
      <dgm:prSet/>
      <dgm:spPr/>
      <dgm:t>
        <a:bodyPr/>
        <a:lstStyle/>
        <a:p>
          <a:endParaRPr lang="en-US"/>
        </a:p>
      </dgm:t>
    </dgm:pt>
    <dgm:pt modelId="{1BDEE4E1-094D-4C0B-A2D3-0FAAA4CAD755}" type="sibTrans" cxnId="{8FAF90D2-75D7-4BF1-840A-9020852FC267}">
      <dgm:prSet/>
      <dgm:spPr/>
      <dgm:t>
        <a:bodyPr/>
        <a:lstStyle/>
        <a:p>
          <a:endParaRPr lang="en-US"/>
        </a:p>
      </dgm:t>
    </dgm:pt>
    <dgm:pt modelId="{8067B58E-B8A3-4719-AF9B-8DA0EEFED9DB}">
      <dgm:prSet/>
      <dgm:spPr/>
      <dgm:t>
        <a:bodyPr/>
        <a:lstStyle/>
        <a:p>
          <a:r>
            <a:rPr lang="en-US"/>
            <a:t>Harikesh Govindaiahgari – 2248386</a:t>
          </a:r>
        </a:p>
      </dgm:t>
    </dgm:pt>
    <dgm:pt modelId="{39E226C8-C09F-48DD-A4AF-8BFE3A53E0F6}" type="parTrans" cxnId="{F6BC9B58-9841-45D7-BE5A-8D3531DFCA91}">
      <dgm:prSet/>
      <dgm:spPr/>
      <dgm:t>
        <a:bodyPr/>
        <a:lstStyle/>
        <a:p>
          <a:endParaRPr lang="en-US"/>
        </a:p>
      </dgm:t>
    </dgm:pt>
    <dgm:pt modelId="{C58ADA13-217D-4590-8FBE-F2EB06752127}" type="sibTrans" cxnId="{F6BC9B58-9841-45D7-BE5A-8D3531DFCA91}">
      <dgm:prSet/>
      <dgm:spPr/>
      <dgm:t>
        <a:bodyPr/>
        <a:lstStyle/>
        <a:p>
          <a:endParaRPr lang="en-US"/>
        </a:p>
      </dgm:t>
    </dgm:pt>
    <dgm:pt modelId="{9B8011F4-5675-45B9-B1E5-06C77811C322}">
      <dgm:prSet/>
      <dgm:spPr/>
      <dgm:t>
        <a:bodyPr/>
        <a:lstStyle/>
        <a:p>
          <a:r>
            <a:rPr lang="en-US"/>
            <a:t>Tharun Pasham – 2256307</a:t>
          </a:r>
        </a:p>
      </dgm:t>
    </dgm:pt>
    <dgm:pt modelId="{15378259-12C9-402B-86A0-E4432ADD46F8}" type="parTrans" cxnId="{6AB2CB15-80FB-4CDC-9074-821949EF60D8}">
      <dgm:prSet/>
      <dgm:spPr/>
      <dgm:t>
        <a:bodyPr/>
        <a:lstStyle/>
        <a:p>
          <a:endParaRPr lang="en-US"/>
        </a:p>
      </dgm:t>
    </dgm:pt>
    <dgm:pt modelId="{98045C2A-F259-46F3-8740-0EBA0F510D3B}" type="sibTrans" cxnId="{6AB2CB15-80FB-4CDC-9074-821949EF60D8}">
      <dgm:prSet/>
      <dgm:spPr/>
      <dgm:t>
        <a:bodyPr/>
        <a:lstStyle/>
        <a:p>
          <a:endParaRPr lang="en-US"/>
        </a:p>
      </dgm:t>
    </dgm:pt>
    <dgm:pt modelId="{589D0F54-E26A-4102-9E22-5C31F6C81443}">
      <dgm:prSet/>
      <dgm:spPr/>
      <dgm:t>
        <a:bodyPr/>
        <a:lstStyle/>
        <a:p>
          <a:r>
            <a:rPr lang="en-US"/>
            <a:t>Sai Divya Sree Nagapudi Venugopal – 2303233</a:t>
          </a:r>
        </a:p>
      </dgm:t>
    </dgm:pt>
    <dgm:pt modelId="{13E14BC8-646C-4A29-A927-E44055F9E693}" type="parTrans" cxnId="{423A5C06-5723-4E29-9CF2-3B9FD3A8547D}">
      <dgm:prSet/>
      <dgm:spPr/>
      <dgm:t>
        <a:bodyPr/>
        <a:lstStyle/>
        <a:p>
          <a:endParaRPr lang="en-US"/>
        </a:p>
      </dgm:t>
    </dgm:pt>
    <dgm:pt modelId="{CF48A9BC-2A83-4796-B541-897DA529DC5A}" type="sibTrans" cxnId="{423A5C06-5723-4E29-9CF2-3B9FD3A8547D}">
      <dgm:prSet/>
      <dgm:spPr/>
      <dgm:t>
        <a:bodyPr/>
        <a:lstStyle/>
        <a:p>
          <a:endParaRPr lang="en-US"/>
        </a:p>
      </dgm:t>
    </dgm:pt>
    <dgm:pt modelId="{05B6FD48-D332-4B87-B57E-3B90EF6E06A8}">
      <dgm:prSet/>
      <dgm:spPr/>
      <dgm:t>
        <a:bodyPr/>
        <a:lstStyle/>
        <a:p>
          <a:r>
            <a:rPr lang="en-US"/>
            <a:t>Abhigna Sowgandhika Vadlamudi – 2268166</a:t>
          </a:r>
        </a:p>
      </dgm:t>
    </dgm:pt>
    <dgm:pt modelId="{7BDCB6F0-7F73-4AE1-A07C-5AA4B0FCC6BC}" type="parTrans" cxnId="{6015AAB2-9B5D-43F5-9C74-81EE3B50A125}">
      <dgm:prSet/>
      <dgm:spPr/>
      <dgm:t>
        <a:bodyPr/>
        <a:lstStyle/>
        <a:p>
          <a:endParaRPr lang="en-US"/>
        </a:p>
      </dgm:t>
    </dgm:pt>
    <dgm:pt modelId="{8A92FE70-14D2-4464-8C5B-0AF0B04FB0B6}" type="sibTrans" cxnId="{6015AAB2-9B5D-43F5-9C74-81EE3B50A125}">
      <dgm:prSet/>
      <dgm:spPr/>
      <dgm:t>
        <a:bodyPr/>
        <a:lstStyle/>
        <a:p>
          <a:endParaRPr lang="en-US"/>
        </a:p>
      </dgm:t>
    </dgm:pt>
    <dgm:pt modelId="{E2E1E5F7-87F2-44AE-91B9-7FF3C3FEA858}">
      <dgm:prSet/>
      <dgm:spPr/>
      <dgm:t>
        <a:bodyPr/>
        <a:lstStyle/>
        <a:p>
          <a:r>
            <a:rPr lang="en-US"/>
            <a:t>Ahmed Hussain Syed - 2273473 </a:t>
          </a:r>
        </a:p>
      </dgm:t>
    </dgm:pt>
    <dgm:pt modelId="{F91855C7-229B-41F2-8164-1DC672512844}" type="parTrans" cxnId="{C0098A65-0B78-42D0-896A-92295177CFD2}">
      <dgm:prSet/>
      <dgm:spPr/>
      <dgm:t>
        <a:bodyPr/>
        <a:lstStyle/>
        <a:p>
          <a:endParaRPr lang="en-US"/>
        </a:p>
      </dgm:t>
    </dgm:pt>
    <dgm:pt modelId="{A729DD77-7B7B-4416-A9C1-EA69C9FAD442}" type="sibTrans" cxnId="{C0098A65-0B78-42D0-896A-92295177CFD2}">
      <dgm:prSet/>
      <dgm:spPr/>
      <dgm:t>
        <a:bodyPr/>
        <a:lstStyle/>
        <a:p>
          <a:endParaRPr lang="en-US"/>
        </a:p>
      </dgm:t>
    </dgm:pt>
    <dgm:pt modelId="{E955EEA9-8267-4627-9343-C338B0D9901E}">
      <dgm:prSet/>
      <dgm:spPr/>
      <dgm:t>
        <a:bodyPr/>
        <a:lstStyle/>
        <a:p>
          <a:r>
            <a:rPr lang="en-US"/>
            <a:t>Sheema Anush - 2303265 </a:t>
          </a:r>
        </a:p>
      </dgm:t>
    </dgm:pt>
    <dgm:pt modelId="{53E547A8-38BB-4F42-A28D-247B7DAC87B2}" type="parTrans" cxnId="{A6628BD8-FD5A-496B-A287-1D7AF799A87B}">
      <dgm:prSet/>
      <dgm:spPr/>
      <dgm:t>
        <a:bodyPr/>
        <a:lstStyle/>
        <a:p>
          <a:endParaRPr lang="en-US"/>
        </a:p>
      </dgm:t>
    </dgm:pt>
    <dgm:pt modelId="{FEA1114B-052B-4FF7-9101-610912729F6B}" type="sibTrans" cxnId="{A6628BD8-FD5A-496B-A287-1D7AF799A87B}">
      <dgm:prSet/>
      <dgm:spPr/>
      <dgm:t>
        <a:bodyPr/>
        <a:lstStyle/>
        <a:p>
          <a:endParaRPr lang="en-US"/>
        </a:p>
      </dgm:t>
    </dgm:pt>
    <dgm:pt modelId="{57197D1B-3015-3D47-8A81-6B271CA898D6}" type="pres">
      <dgm:prSet presAssocID="{3A87C241-BD4C-4280-B693-638F11F70418}" presName="diagram" presStyleCnt="0">
        <dgm:presLayoutVars>
          <dgm:dir/>
          <dgm:resizeHandles val="exact"/>
        </dgm:presLayoutVars>
      </dgm:prSet>
      <dgm:spPr/>
    </dgm:pt>
    <dgm:pt modelId="{098B8165-B829-2047-BBE7-A2B4CEB22D82}" type="pres">
      <dgm:prSet presAssocID="{B170B52E-B656-4474-B846-1C74442B030D}" presName="node" presStyleLbl="node1" presStyleIdx="0" presStyleCnt="7">
        <dgm:presLayoutVars>
          <dgm:bulletEnabled val="1"/>
        </dgm:presLayoutVars>
      </dgm:prSet>
      <dgm:spPr/>
    </dgm:pt>
    <dgm:pt modelId="{CD570457-DC8E-D141-B73A-3B5AA8785CC8}" type="pres">
      <dgm:prSet presAssocID="{1BDEE4E1-094D-4C0B-A2D3-0FAAA4CAD755}" presName="sibTrans" presStyleCnt="0"/>
      <dgm:spPr/>
    </dgm:pt>
    <dgm:pt modelId="{4E188387-EC17-6841-920A-F1BBA31A8CD4}" type="pres">
      <dgm:prSet presAssocID="{8067B58E-B8A3-4719-AF9B-8DA0EEFED9DB}" presName="node" presStyleLbl="node1" presStyleIdx="1" presStyleCnt="7">
        <dgm:presLayoutVars>
          <dgm:bulletEnabled val="1"/>
        </dgm:presLayoutVars>
      </dgm:prSet>
      <dgm:spPr/>
    </dgm:pt>
    <dgm:pt modelId="{4679CE1E-DA5D-0745-A2C0-69DED9847839}" type="pres">
      <dgm:prSet presAssocID="{C58ADA13-217D-4590-8FBE-F2EB06752127}" presName="sibTrans" presStyleCnt="0"/>
      <dgm:spPr/>
    </dgm:pt>
    <dgm:pt modelId="{79AD9EF6-ED27-F74A-9B04-DEA7246D0C91}" type="pres">
      <dgm:prSet presAssocID="{9B8011F4-5675-45B9-B1E5-06C77811C322}" presName="node" presStyleLbl="node1" presStyleIdx="2" presStyleCnt="7">
        <dgm:presLayoutVars>
          <dgm:bulletEnabled val="1"/>
        </dgm:presLayoutVars>
      </dgm:prSet>
      <dgm:spPr/>
    </dgm:pt>
    <dgm:pt modelId="{DEA4DA6B-BB80-DE4C-9E08-8D8F8BF27F17}" type="pres">
      <dgm:prSet presAssocID="{98045C2A-F259-46F3-8740-0EBA0F510D3B}" presName="sibTrans" presStyleCnt="0"/>
      <dgm:spPr/>
    </dgm:pt>
    <dgm:pt modelId="{DED0619F-DA27-A84C-A127-C680079A6CC7}" type="pres">
      <dgm:prSet presAssocID="{589D0F54-E26A-4102-9E22-5C31F6C81443}" presName="node" presStyleLbl="node1" presStyleIdx="3" presStyleCnt="7">
        <dgm:presLayoutVars>
          <dgm:bulletEnabled val="1"/>
        </dgm:presLayoutVars>
      </dgm:prSet>
      <dgm:spPr/>
    </dgm:pt>
    <dgm:pt modelId="{5F78D431-C57D-E945-BDB3-37EDACBC8D44}" type="pres">
      <dgm:prSet presAssocID="{CF48A9BC-2A83-4796-B541-897DA529DC5A}" presName="sibTrans" presStyleCnt="0"/>
      <dgm:spPr/>
    </dgm:pt>
    <dgm:pt modelId="{137EDCF1-6071-354F-B07D-934D49F7B6C8}" type="pres">
      <dgm:prSet presAssocID="{05B6FD48-D332-4B87-B57E-3B90EF6E06A8}" presName="node" presStyleLbl="node1" presStyleIdx="4" presStyleCnt="7">
        <dgm:presLayoutVars>
          <dgm:bulletEnabled val="1"/>
        </dgm:presLayoutVars>
      </dgm:prSet>
      <dgm:spPr/>
    </dgm:pt>
    <dgm:pt modelId="{E369144D-4E9F-9F46-93D6-B22D99DCA62B}" type="pres">
      <dgm:prSet presAssocID="{8A92FE70-14D2-4464-8C5B-0AF0B04FB0B6}" presName="sibTrans" presStyleCnt="0"/>
      <dgm:spPr/>
    </dgm:pt>
    <dgm:pt modelId="{487876E6-F69B-A044-92A2-BF96F27F9C4D}" type="pres">
      <dgm:prSet presAssocID="{E2E1E5F7-87F2-44AE-91B9-7FF3C3FEA858}" presName="node" presStyleLbl="node1" presStyleIdx="5" presStyleCnt="7">
        <dgm:presLayoutVars>
          <dgm:bulletEnabled val="1"/>
        </dgm:presLayoutVars>
      </dgm:prSet>
      <dgm:spPr/>
    </dgm:pt>
    <dgm:pt modelId="{5E663D05-0AB3-E445-9811-FC431D2611A8}" type="pres">
      <dgm:prSet presAssocID="{A729DD77-7B7B-4416-A9C1-EA69C9FAD442}" presName="sibTrans" presStyleCnt="0"/>
      <dgm:spPr/>
    </dgm:pt>
    <dgm:pt modelId="{AD8E38DA-158F-1E4C-B378-34935F5A8A65}" type="pres">
      <dgm:prSet presAssocID="{E955EEA9-8267-4627-9343-C338B0D9901E}" presName="node" presStyleLbl="node1" presStyleIdx="6" presStyleCnt="7">
        <dgm:presLayoutVars>
          <dgm:bulletEnabled val="1"/>
        </dgm:presLayoutVars>
      </dgm:prSet>
      <dgm:spPr/>
    </dgm:pt>
  </dgm:ptLst>
  <dgm:cxnLst>
    <dgm:cxn modelId="{423A5C06-5723-4E29-9CF2-3B9FD3A8547D}" srcId="{3A87C241-BD4C-4280-B693-638F11F70418}" destId="{589D0F54-E26A-4102-9E22-5C31F6C81443}" srcOrd="3" destOrd="0" parTransId="{13E14BC8-646C-4A29-A927-E44055F9E693}" sibTransId="{CF48A9BC-2A83-4796-B541-897DA529DC5A}"/>
    <dgm:cxn modelId="{6AB2CB15-80FB-4CDC-9074-821949EF60D8}" srcId="{3A87C241-BD4C-4280-B693-638F11F70418}" destId="{9B8011F4-5675-45B9-B1E5-06C77811C322}" srcOrd="2" destOrd="0" parTransId="{15378259-12C9-402B-86A0-E4432ADD46F8}" sibTransId="{98045C2A-F259-46F3-8740-0EBA0F510D3B}"/>
    <dgm:cxn modelId="{D6ADCF23-A7A8-2541-914C-5BCEB09AD80E}" type="presOf" srcId="{8067B58E-B8A3-4719-AF9B-8DA0EEFED9DB}" destId="{4E188387-EC17-6841-920A-F1BBA31A8CD4}" srcOrd="0" destOrd="0" presId="urn:microsoft.com/office/officeart/2005/8/layout/default"/>
    <dgm:cxn modelId="{BAAC2232-3C72-E941-BA37-624D35B714CA}" type="presOf" srcId="{589D0F54-E26A-4102-9E22-5C31F6C81443}" destId="{DED0619F-DA27-A84C-A127-C680079A6CC7}" srcOrd="0" destOrd="0" presId="urn:microsoft.com/office/officeart/2005/8/layout/default"/>
    <dgm:cxn modelId="{C0098A65-0B78-42D0-896A-92295177CFD2}" srcId="{3A87C241-BD4C-4280-B693-638F11F70418}" destId="{E2E1E5F7-87F2-44AE-91B9-7FF3C3FEA858}" srcOrd="5" destOrd="0" parTransId="{F91855C7-229B-41F2-8164-1DC672512844}" sibTransId="{A729DD77-7B7B-4416-A9C1-EA69C9FAD442}"/>
    <dgm:cxn modelId="{2858554C-8CBB-9C42-9E04-EC4755B7918D}" type="presOf" srcId="{E955EEA9-8267-4627-9343-C338B0D9901E}" destId="{AD8E38DA-158F-1E4C-B378-34935F5A8A65}" srcOrd="0" destOrd="0" presId="urn:microsoft.com/office/officeart/2005/8/layout/default"/>
    <dgm:cxn modelId="{F6BC9B58-9841-45D7-BE5A-8D3531DFCA91}" srcId="{3A87C241-BD4C-4280-B693-638F11F70418}" destId="{8067B58E-B8A3-4719-AF9B-8DA0EEFED9DB}" srcOrd="1" destOrd="0" parTransId="{39E226C8-C09F-48DD-A4AF-8BFE3A53E0F6}" sibTransId="{C58ADA13-217D-4590-8FBE-F2EB06752127}"/>
    <dgm:cxn modelId="{5DC1AD98-0CFA-1543-8D60-79F64539BFF7}" type="presOf" srcId="{3A87C241-BD4C-4280-B693-638F11F70418}" destId="{57197D1B-3015-3D47-8A81-6B271CA898D6}" srcOrd="0" destOrd="0" presId="urn:microsoft.com/office/officeart/2005/8/layout/default"/>
    <dgm:cxn modelId="{985CA99F-36FA-8140-BB44-E46B11AF7D0E}" type="presOf" srcId="{05B6FD48-D332-4B87-B57E-3B90EF6E06A8}" destId="{137EDCF1-6071-354F-B07D-934D49F7B6C8}" srcOrd="0" destOrd="0" presId="urn:microsoft.com/office/officeart/2005/8/layout/default"/>
    <dgm:cxn modelId="{6015AAB2-9B5D-43F5-9C74-81EE3B50A125}" srcId="{3A87C241-BD4C-4280-B693-638F11F70418}" destId="{05B6FD48-D332-4B87-B57E-3B90EF6E06A8}" srcOrd="4" destOrd="0" parTransId="{7BDCB6F0-7F73-4AE1-A07C-5AA4B0FCC6BC}" sibTransId="{8A92FE70-14D2-4464-8C5B-0AF0B04FB0B6}"/>
    <dgm:cxn modelId="{B1F71FB9-B371-504D-B736-00C4496A2FC8}" type="presOf" srcId="{9B8011F4-5675-45B9-B1E5-06C77811C322}" destId="{79AD9EF6-ED27-F74A-9B04-DEA7246D0C91}" srcOrd="0" destOrd="0" presId="urn:microsoft.com/office/officeart/2005/8/layout/default"/>
    <dgm:cxn modelId="{8FAF90D2-75D7-4BF1-840A-9020852FC267}" srcId="{3A87C241-BD4C-4280-B693-638F11F70418}" destId="{B170B52E-B656-4474-B846-1C74442B030D}" srcOrd="0" destOrd="0" parTransId="{097BA98C-38D8-488A-97FE-DE8269263F1E}" sibTransId="{1BDEE4E1-094D-4C0B-A2D3-0FAAA4CAD755}"/>
    <dgm:cxn modelId="{A6628BD8-FD5A-496B-A287-1D7AF799A87B}" srcId="{3A87C241-BD4C-4280-B693-638F11F70418}" destId="{E955EEA9-8267-4627-9343-C338B0D9901E}" srcOrd="6" destOrd="0" parTransId="{53E547A8-38BB-4F42-A28D-247B7DAC87B2}" sibTransId="{FEA1114B-052B-4FF7-9101-610912729F6B}"/>
    <dgm:cxn modelId="{F12FC1F2-831E-344C-949E-7358A88FA854}" type="presOf" srcId="{B170B52E-B656-4474-B846-1C74442B030D}" destId="{098B8165-B829-2047-BBE7-A2B4CEB22D82}" srcOrd="0" destOrd="0" presId="urn:microsoft.com/office/officeart/2005/8/layout/default"/>
    <dgm:cxn modelId="{D1C4F7F7-58F7-4A48-9A1D-09B5FD0CCF20}" type="presOf" srcId="{E2E1E5F7-87F2-44AE-91B9-7FF3C3FEA858}" destId="{487876E6-F69B-A044-92A2-BF96F27F9C4D}" srcOrd="0" destOrd="0" presId="urn:microsoft.com/office/officeart/2005/8/layout/default"/>
    <dgm:cxn modelId="{D59B1FA5-21BD-3044-895A-146B916BCA64}" type="presParOf" srcId="{57197D1B-3015-3D47-8A81-6B271CA898D6}" destId="{098B8165-B829-2047-BBE7-A2B4CEB22D82}" srcOrd="0" destOrd="0" presId="urn:microsoft.com/office/officeart/2005/8/layout/default"/>
    <dgm:cxn modelId="{98504756-3B77-8B48-B099-284C14B5C5BD}" type="presParOf" srcId="{57197D1B-3015-3D47-8A81-6B271CA898D6}" destId="{CD570457-DC8E-D141-B73A-3B5AA8785CC8}" srcOrd="1" destOrd="0" presId="urn:microsoft.com/office/officeart/2005/8/layout/default"/>
    <dgm:cxn modelId="{4C6FBAE2-8437-D145-83B5-492CB67F4256}" type="presParOf" srcId="{57197D1B-3015-3D47-8A81-6B271CA898D6}" destId="{4E188387-EC17-6841-920A-F1BBA31A8CD4}" srcOrd="2" destOrd="0" presId="urn:microsoft.com/office/officeart/2005/8/layout/default"/>
    <dgm:cxn modelId="{29B0E08D-1E3D-BD45-BEBC-CC5798ADC742}" type="presParOf" srcId="{57197D1B-3015-3D47-8A81-6B271CA898D6}" destId="{4679CE1E-DA5D-0745-A2C0-69DED9847839}" srcOrd="3" destOrd="0" presId="urn:microsoft.com/office/officeart/2005/8/layout/default"/>
    <dgm:cxn modelId="{13241217-B7C3-0141-9E8B-FD30E9AE3664}" type="presParOf" srcId="{57197D1B-3015-3D47-8A81-6B271CA898D6}" destId="{79AD9EF6-ED27-F74A-9B04-DEA7246D0C91}" srcOrd="4" destOrd="0" presId="urn:microsoft.com/office/officeart/2005/8/layout/default"/>
    <dgm:cxn modelId="{B66FB252-B60A-7842-99AA-F7B2FE8ED91E}" type="presParOf" srcId="{57197D1B-3015-3D47-8A81-6B271CA898D6}" destId="{DEA4DA6B-BB80-DE4C-9E08-8D8F8BF27F17}" srcOrd="5" destOrd="0" presId="urn:microsoft.com/office/officeart/2005/8/layout/default"/>
    <dgm:cxn modelId="{989F634E-86C1-A241-8C0F-D922A3BE5502}" type="presParOf" srcId="{57197D1B-3015-3D47-8A81-6B271CA898D6}" destId="{DED0619F-DA27-A84C-A127-C680079A6CC7}" srcOrd="6" destOrd="0" presId="urn:microsoft.com/office/officeart/2005/8/layout/default"/>
    <dgm:cxn modelId="{133790F6-BE3B-9149-98C2-1F817F475AD6}" type="presParOf" srcId="{57197D1B-3015-3D47-8A81-6B271CA898D6}" destId="{5F78D431-C57D-E945-BDB3-37EDACBC8D44}" srcOrd="7" destOrd="0" presId="urn:microsoft.com/office/officeart/2005/8/layout/default"/>
    <dgm:cxn modelId="{B1A560B5-40E1-9A48-9BA0-421EDFC68101}" type="presParOf" srcId="{57197D1B-3015-3D47-8A81-6B271CA898D6}" destId="{137EDCF1-6071-354F-B07D-934D49F7B6C8}" srcOrd="8" destOrd="0" presId="urn:microsoft.com/office/officeart/2005/8/layout/default"/>
    <dgm:cxn modelId="{ADE6D38F-1793-814B-8926-C0B452C1A785}" type="presParOf" srcId="{57197D1B-3015-3D47-8A81-6B271CA898D6}" destId="{E369144D-4E9F-9F46-93D6-B22D99DCA62B}" srcOrd="9" destOrd="0" presId="urn:microsoft.com/office/officeart/2005/8/layout/default"/>
    <dgm:cxn modelId="{177D5799-E67A-AB42-808F-923DDE0C83C1}" type="presParOf" srcId="{57197D1B-3015-3D47-8A81-6B271CA898D6}" destId="{487876E6-F69B-A044-92A2-BF96F27F9C4D}" srcOrd="10" destOrd="0" presId="urn:microsoft.com/office/officeart/2005/8/layout/default"/>
    <dgm:cxn modelId="{5C755C5D-CE03-7C41-AA66-19C239645D7C}" type="presParOf" srcId="{57197D1B-3015-3D47-8A81-6B271CA898D6}" destId="{5E663D05-0AB3-E445-9811-FC431D2611A8}" srcOrd="11" destOrd="0" presId="urn:microsoft.com/office/officeart/2005/8/layout/default"/>
    <dgm:cxn modelId="{34BF0F15-15BE-544A-881A-9713746F3B82}" type="presParOf" srcId="{57197D1B-3015-3D47-8A81-6B271CA898D6}" destId="{AD8E38DA-158F-1E4C-B378-34935F5A8A6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40DDC-83A7-4516-88AE-47D6C7406776}">
      <dsp:nvSpPr>
        <dsp:cNvPr id="0" name=""/>
        <dsp:cNvSpPr/>
      </dsp:nvSpPr>
      <dsp:spPr>
        <a:xfrm>
          <a:off x="0" y="5676"/>
          <a:ext cx="9601200" cy="1020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17917-3C25-4760-B5FA-44A3FEEE4952}">
      <dsp:nvSpPr>
        <dsp:cNvPr id="0" name=""/>
        <dsp:cNvSpPr/>
      </dsp:nvSpPr>
      <dsp:spPr>
        <a:xfrm>
          <a:off x="308553" y="235179"/>
          <a:ext cx="561007" cy="561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A188A-1022-4370-BFCA-1918EFA6C011}">
      <dsp:nvSpPr>
        <dsp:cNvPr id="0" name=""/>
        <dsp:cNvSpPr/>
      </dsp:nvSpPr>
      <dsp:spPr>
        <a:xfrm>
          <a:off x="1042576" y="5238"/>
          <a:ext cx="2095525" cy="102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1" tIns="107951" rIns="107951" bIns="1079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Server Configuration</a:t>
          </a:r>
          <a:endParaRPr lang="en-US" sz="2500" kern="1200" dirty="0"/>
        </a:p>
      </dsp:txBody>
      <dsp:txXfrm>
        <a:off x="1042576" y="5238"/>
        <a:ext cx="2095525" cy="1020013"/>
      </dsp:txXfrm>
    </dsp:sp>
    <dsp:sp modelId="{71D53032-F57D-4242-A618-46D731DAB07C}">
      <dsp:nvSpPr>
        <dsp:cNvPr id="0" name=""/>
        <dsp:cNvSpPr/>
      </dsp:nvSpPr>
      <dsp:spPr>
        <a:xfrm>
          <a:off x="4723236" y="1749"/>
          <a:ext cx="4863418" cy="102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1" tIns="107951" rIns="107951" bIns="1079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 dirty="0"/>
            <a:t>Used XAAMP to integrate MYSQL server with PHP/HTML pages.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 dirty="0"/>
            <a:t>Hosted on localhost for alpha testing</a:t>
          </a:r>
          <a:endParaRPr lang="en-US" sz="1600" kern="1200" dirty="0"/>
        </a:p>
      </dsp:txBody>
      <dsp:txXfrm>
        <a:off x="4723236" y="1749"/>
        <a:ext cx="4863418" cy="1020013"/>
      </dsp:txXfrm>
    </dsp:sp>
    <dsp:sp modelId="{80ECE384-6ABF-4046-9AF4-DE72531C1D0E}">
      <dsp:nvSpPr>
        <dsp:cNvPr id="0" name=""/>
        <dsp:cNvSpPr/>
      </dsp:nvSpPr>
      <dsp:spPr>
        <a:xfrm>
          <a:off x="0" y="1280693"/>
          <a:ext cx="9601200" cy="1020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E073B-5A34-427D-89DF-E52AC1DC4F53}">
      <dsp:nvSpPr>
        <dsp:cNvPr id="0" name=""/>
        <dsp:cNvSpPr/>
      </dsp:nvSpPr>
      <dsp:spPr>
        <a:xfrm>
          <a:off x="308553" y="1510196"/>
          <a:ext cx="561007" cy="561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AE12E-8E22-4346-B61C-E14FD415F8E2}">
      <dsp:nvSpPr>
        <dsp:cNvPr id="0" name=""/>
        <dsp:cNvSpPr/>
      </dsp:nvSpPr>
      <dsp:spPr>
        <a:xfrm>
          <a:off x="1000154" y="1280693"/>
          <a:ext cx="2198647" cy="102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1" tIns="107951" rIns="107951" bIns="1079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Website Skeleton</a:t>
          </a:r>
          <a:endParaRPr lang="en-US" sz="2500" kern="1200" dirty="0"/>
        </a:p>
      </dsp:txBody>
      <dsp:txXfrm>
        <a:off x="1000154" y="1280693"/>
        <a:ext cx="2198647" cy="1020013"/>
      </dsp:txXfrm>
    </dsp:sp>
    <dsp:sp modelId="{7B2E0693-B5A2-499B-8FBA-E5F751A57040}">
      <dsp:nvSpPr>
        <dsp:cNvPr id="0" name=""/>
        <dsp:cNvSpPr/>
      </dsp:nvSpPr>
      <dsp:spPr>
        <a:xfrm>
          <a:off x="4723255" y="1309620"/>
          <a:ext cx="4383239" cy="102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1" tIns="107951" rIns="107951" bIns="1079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 dirty="0"/>
            <a:t>PHP pages were designed and organized into categorical folders for better access.</a:t>
          </a:r>
          <a:endParaRPr lang="en-US" sz="1600" kern="1200" dirty="0"/>
        </a:p>
      </dsp:txBody>
      <dsp:txXfrm>
        <a:off x="4723255" y="1309620"/>
        <a:ext cx="4383239" cy="1020013"/>
      </dsp:txXfrm>
    </dsp:sp>
    <dsp:sp modelId="{F0048349-CECC-4E9F-995D-A21E63DE6971}">
      <dsp:nvSpPr>
        <dsp:cNvPr id="0" name=""/>
        <dsp:cNvSpPr/>
      </dsp:nvSpPr>
      <dsp:spPr>
        <a:xfrm>
          <a:off x="0" y="2555709"/>
          <a:ext cx="9601200" cy="1020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3905D-E6C8-48FF-ABBC-74061710C5D3}">
      <dsp:nvSpPr>
        <dsp:cNvPr id="0" name=""/>
        <dsp:cNvSpPr/>
      </dsp:nvSpPr>
      <dsp:spPr>
        <a:xfrm>
          <a:off x="308553" y="2785212"/>
          <a:ext cx="561007" cy="561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747CA-221A-40A7-908B-3AABBCE6BADB}">
      <dsp:nvSpPr>
        <dsp:cNvPr id="0" name=""/>
        <dsp:cNvSpPr/>
      </dsp:nvSpPr>
      <dsp:spPr>
        <a:xfrm>
          <a:off x="997550" y="2537472"/>
          <a:ext cx="2635968" cy="102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1" tIns="107951" rIns="107951" bIns="1079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Database Integration</a:t>
          </a:r>
          <a:endParaRPr lang="en-US" sz="2500" kern="1200" dirty="0"/>
        </a:p>
      </dsp:txBody>
      <dsp:txXfrm>
        <a:off x="997550" y="2537472"/>
        <a:ext cx="2635968" cy="1020013"/>
      </dsp:txXfrm>
    </dsp:sp>
    <dsp:sp modelId="{F191D006-0081-4828-8ECE-BA85BA7BDF14}">
      <dsp:nvSpPr>
        <dsp:cNvPr id="0" name=""/>
        <dsp:cNvSpPr/>
      </dsp:nvSpPr>
      <dsp:spPr>
        <a:xfrm>
          <a:off x="4799454" y="2528322"/>
          <a:ext cx="4469713" cy="102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1" tIns="107951" rIns="107951" bIns="1079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 dirty="0"/>
            <a:t>MYSQL server hosted through XAAMP for easy integration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 dirty="0"/>
            <a:t>MY_SQLI extension from PHP is used for quarrying the database</a:t>
          </a:r>
          <a:endParaRPr lang="en-US" sz="1600" kern="1200" dirty="0"/>
        </a:p>
      </dsp:txBody>
      <dsp:txXfrm>
        <a:off x="4799454" y="2528322"/>
        <a:ext cx="4469713" cy="1020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B8165-B829-2047-BBE7-A2B4CEB22D82}">
      <dsp:nvSpPr>
        <dsp:cNvPr id="0" name=""/>
        <dsp:cNvSpPr/>
      </dsp:nvSpPr>
      <dsp:spPr>
        <a:xfrm>
          <a:off x="2812" y="340206"/>
          <a:ext cx="2231528" cy="1338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Nagendra Reddy Palugulla – 2250572</a:t>
          </a:r>
        </a:p>
      </dsp:txBody>
      <dsp:txXfrm>
        <a:off x="2812" y="340206"/>
        <a:ext cx="2231528" cy="1338917"/>
      </dsp:txXfrm>
    </dsp:sp>
    <dsp:sp modelId="{4E188387-EC17-6841-920A-F1BBA31A8CD4}">
      <dsp:nvSpPr>
        <dsp:cNvPr id="0" name=""/>
        <dsp:cNvSpPr/>
      </dsp:nvSpPr>
      <dsp:spPr>
        <a:xfrm>
          <a:off x="2457494" y="340206"/>
          <a:ext cx="2231528" cy="1338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Harikesh Govindaiahgari – 2248386</a:t>
          </a:r>
        </a:p>
      </dsp:txBody>
      <dsp:txXfrm>
        <a:off x="2457494" y="340206"/>
        <a:ext cx="2231528" cy="1338917"/>
      </dsp:txXfrm>
    </dsp:sp>
    <dsp:sp modelId="{79AD9EF6-ED27-F74A-9B04-DEA7246D0C91}">
      <dsp:nvSpPr>
        <dsp:cNvPr id="0" name=""/>
        <dsp:cNvSpPr/>
      </dsp:nvSpPr>
      <dsp:spPr>
        <a:xfrm>
          <a:off x="4912176" y="340206"/>
          <a:ext cx="2231528" cy="1338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Tharun Pasham – 2256307</a:t>
          </a:r>
        </a:p>
      </dsp:txBody>
      <dsp:txXfrm>
        <a:off x="4912176" y="340206"/>
        <a:ext cx="2231528" cy="1338917"/>
      </dsp:txXfrm>
    </dsp:sp>
    <dsp:sp modelId="{DED0619F-DA27-A84C-A127-C680079A6CC7}">
      <dsp:nvSpPr>
        <dsp:cNvPr id="0" name=""/>
        <dsp:cNvSpPr/>
      </dsp:nvSpPr>
      <dsp:spPr>
        <a:xfrm>
          <a:off x="7366858" y="340206"/>
          <a:ext cx="2231528" cy="1338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Sai Divya Sree Nagapudi Venugopal – 2303233</a:t>
          </a:r>
        </a:p>
      </dsp:txBody>
      <dsp:txXfrm>
        <a:off x="7366858" y="340206"/>
        <a:ext cx="2231528" cy="1338917"/>
      </dsp:txXfrm>
    </dsp:sp>
    <dsp:sp modelId="{137EDCF1-6071-354F-B07D-934D49F7B6C8}">
      <dsp:nvSpPr>
        <dsp:cNvPr id="0" name=""/>
        <dsp:cNvSpPr/>
      </dsp:nvSpPr>
      <dsp:spPr>
        <a:xfrm>
          <a:off x="1230153" y="1902276"/>
          <a:ext cx="2231528" cy="1338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Abhigna Sowgandhika Vadlamudi – 2268166</a:t>
          </a:r>
        </a:p>
      </dsp:txBody>
      <dsp:txXfrm>
        <a:off x="1230153" y="1902276"/>
        <a:ext cx="2231528" cy="1338917"/>
      </dsp:txXfrm>
    </dsp:sp>
    <dsp:sp modelId="{487876E6-F69B-A044-92A2-BF96F27F9C4D}">
      <dsp:nvSpPr>
        <dsp:cNvPr id="0" name=""/>
        <dsp:cNvSpPr/>
      </dsp:nvSpPr>
      <dsp:spPr>
        <a:xfrm>
          <a:off x="3684835" y="1902276"/>
          <a:ext cx="2231528" cy="1338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Ahmed Hussain Syed - 2273473 </a:t>
          </a:r>
        </a:p>
      </dsp:txBody>
      <dsp:txXfrm>
        <a:off x="3684835" y="1902276"/>
        <a:ext cx="2231528" cy="1338917"/>
      </dsp:txXfrm>
    </dsp:sp>
    <dsp:sp modelId="{AD8E38DA-158F-1E4C-B378-34935F5A8A65}">
      <dsp:nvSpPr>
        <dsp:cNvPr id="0" name=""/>
        <dsp:cNvSpPr/>
      </dsp:nvSpPr>
      <dsp:spPr>
        <a:xfrm>
          <a:off x="6139517" y="1902276"/>
          <a:ext cx="2231528" cy="1338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Sheema Anush - 2303265 </a:t>
          </a:r>
        </a:p>
      </dsp:txBody>
      <dsp:txXfrm>
        <a:off x="6139517" y="1902276"/>
        <a:ext cx="2231528" cy="1338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DE2C-9415-2118-AF57-A25490E45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438" y="1148576"/>
            <a:ext cx="6160063" cy="18288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job hiring Portal</a:t>
            </a:r>
            <a:br>
              <a:rPr lang="en-US" sz="5400" dirty="0"/>
            </a:br>
            <a:r>
              <a:rPr lang="en-US" sz="5400" dirty="0"/>
              <a:t>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17855-A114-1F53-CE3C-743E1A5E7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438" y="4247290"/>
            <a:ext cx="5852160" cy="6815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EDS6397 – DATABASE MANAGEMENT TOOLS</a:t>
            </a:r>
          </a:p>
        </p:txBody>
      </p:sp>
      <p:pic>
        <p:nvPicPr>
          <p:cNvPr id="5" name="Picture 4" descr="A blue and white circular object&#10;&#10;Description automatically generated">
            <a:extLst>
              <a:ext uri="{FF2B5EF4-FFF2-40B4-BE49-F238E27FC236}">
                <a16:creationId xmlns:a16="http://schemas.microsoft.com/office/drawing/2014/main" id="{3B09E9BD-A9EE-6BDA-107D-D546E2B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8222" l="9778" r="89778">
                        <a14:foregroundMark x1="38222" y1="56000" x2="69333" y2="68000"/>
                        <a14:foregroundMark x1="65333" y1="35111" x2="74667" y2="38222"/>
                        <a14:foregroundMark x1="81333" y1="29778" x2="79556" y2="32000"/>
                        <a14:foregroundMark x1="70667" y1="42667" x2="76889" y2="49333"/>
                        <a14:foregroundMark x1="84889" y1="34222" x2="79111" y2="82222"/>
                        <a14:foregroundMark x1="56889" y1="45778" x2="65333" y2="49333"/>
                        <a14:foregroundMark x1="60000" y1="58222" x2="70222" y2="62667"/>
                        <a14:foregroundMark x1="43556" y1="86222" x2="59111" y2="93778"/>
                        <a14:foregroundMark x1="53778" y1="5333" x2="60000" y2="5778"/>
                        <a14:foregroundMark x1="33333" y1="82667" x2="53333" y2="87556"/>
                        <a14:foregroundMark x1="84889" y1="67556" x2="84889" y2="67556"/>
                        <a14:foregroundMark x1="61333" y1="74222" x2="61333" y2="74222"/>
                        <a14:foregroundMark x1="88000" y1="65778" x2="88000" y2="65778"/>
                        <a14:foregroundMark x1="37778" y1="64889" x2="37778" y2="79556"/>
                        <a14:foregroundMark x1="84889" y1="39111" x2="86667" y2="51556"/>
                        <a14:foregroundMark x1="86667" y1="60000" x2="88000" y2="73778"/>
                        <a14:foregroundMark x1="46222" y1="2222" x2="46222" y2="2222"/>
                        <a14:foregroundMark x1="27111" y1="98222" x2="27111" y2="98222"/>
                        <a14:foregroundMark x1="65778" y1="97778" x2="65778" y2="97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423" y="2028487"/>
            <a:ext cx="2725865" cy="272586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964FF-F8B0-F4E9-05A5-7A9A99B648D9}"/>
              </a:ext>
            </a:extLst>
          </p:cNvPr>
          <p:cNvCxnSpPr/>
          <p:nvPr/>
        </p:nvCxnSpPr>
        <p:spPr>
          <a:xfrm>
            <a:off x="1092820" y="3256156"/>
            <a:ext cx="5852160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926F-8368-36E2-5410-BA5B1916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096"/>
          </a:xfrm>
        </p:spPr>
        <p:txBody>
          <a:bodyPr/>
          <a:lstStyle/>
          <a:p>
            <a:r>
              <a:rPr lang="en-US" dirty="0"/>
              <a:t>Server Design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0AC6D7D-F0FB-75D7-893C-6C491EC21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326480"/>
              </p:ext>
            </p:extLst>
          </p:nvPr>
        </p:nvGraphicFramePr>
        <p:xfrm>
          <a:off x="1371600" y="1517904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ue and white cloud with a server&#10;&#10;Description automatically generated">
            <a:extLst>
              <a:ext uri="{FF2B5EF4-FFF2-40B4-BE49-F238E27FC236}">
                <a16:creationId xmlns:a16="http://schemas.microsoft.com/office/drawing/2014/main" id="{88FE4416-32DE-6D13-288A-AD00F47BC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5439" y="270543"/>
            <a:ext cx="1247361" cy="12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0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3B149-5BDD-39FC-197C-A1503CFBD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7526" y="2875787"/>
            <a:ext cx="6605107" cy="1086237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9E865-69CA-C5A0-4F8E-46E2F1C3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10" y="3962024"/>
            <a:ext cx="2311209" cy="58529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- - Live Demo - -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 descr="A blue circle with black text on it&#10;&#10;Description automatically generated">
            <a:extLst>
              <a:ext uri="{FF2B5EF4-FFF2-40B4-BE49-F238E27FC236}">
                <a16:creationId xmlns:a16="http://schemas.microsoft.com/office/drawing/2014/main" id="{EF427CFF-7DE3-1C78-6103-A4EF9A90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7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F60C-23D9-2D80-FFCB-395F900A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Yours Truly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8A8680C-B31D-0914-2FEA-81A02B3F34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group of people in a circle&#10;&#10;Description automatically generated">
            <a:extLst>
              <a:ext uri="{FF2B5EF4-FFF2-40B4-BE49-F238E27FC236}">
                <a16:creationId xmlns:a16="http://schemas.microsoft.com/office/drawing/2014/main" id="{50A129B6-C832-AB24-9D19-88F71249A3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800" t="21067" r="20934" b="20593"/>
          <a:stretch/>
        </p:blipFill>
        <p:spPr>
          <a:xfrm>
            <a:off x="8408019" y="685800"/>
            <a:ext cx="1081667" cy="10647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0269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9AE5E-565A-E2B6-8E35-24C9365C3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7291" y="634028"/>
            <a:ext cx="6221689" cy="3732835"/>
          </a:xfrm>
        </p:spPr>
        <p:txBody>
          <a:bodyPr>
            <a:normAutofit/>
          </a:bodyPr>
          <a:lstStyle/>
          <a:p>
            <a:r>
              <a:rPr lang="en-US" dirty="0"/>
              <a:t>Q&amp;A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B2C75F0B-417E-BF15-F86F-5A0E565AD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5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5E2DF-93D9-7557-18C1-C1CDFF7F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6740655" cy="1485900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BFA2-75F3-FB23-39D7-DA52A092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6894089" cy="3581400"/>
          </a:xfrm>
        </p:spPr>
        <p:txBody>
          <a:bodyPr>
            <a:normAutofit/>
          </a:bodyPr>
          <a:lstStyle/>
          <a:p>
            <a:pPr algn="just"/>
            <a:r>
              <a:rPr lang="en-US" sz="1700" dirty="0"/>
              <a:t>Our primary goal is to create a comprehensive web-based Job Hiring Platform</a:t>
            </a:r>
          </a:p>
          <a:p>
            <a:pPr algn="just"/>
            <a:r>
              <a:rPr lang="en-US" sz="1700" dirty="0"/>
              <a:t>To reduce the gap between job seekers and employers.</a:t>
            </a:r>
          </a:p>
          <a:p>
            <a:pPr algn="just"/>
            <a:r>
              <a:rPr lang="en-US" sz="1700" dirty="0"/>
              <a:t>Enables seamless job searches, streamline the application process, and allow employers to manage their hiring needs effectively. </a:t>
            </a:r>
          </a:p>
          <a:p>
            <a:pPr algn="just"/>
            <a:r>
              <a:rPr lang="en-US" sz="1700" dirty="0"/>
              <a:t>Catering to two primary user roles:</a:t>
            </a:r>
          </a:p>
          <a:p>
            <a:pPr lvl="1" algn="just"/>
            <a:r>
              <a:rPr lang="en-US" sz="1700" dirty="0"/>
              <a:t>Job Seeker :- Individuals seeking employment opportunities.</a:t>
            </a:r>
          </a:p>
          <a:p>
            <a:pPr lvl="1" algn="just"/>
            <a:r>
              <a:rPr lang="en-US" sz="1700" dirty="0"/>
              <a:t>Employer:- Companies and organizations posting job listings. </a:t>
            </a:r>
          </a:p>
          <a:p>
            <a:pPr algn="just"/>
            <a:r>
              <a:rPr lang="en-US" sz="1700" dirty="0"/>
              <a:t>Technology stack: PHP, HTML, CSS, JavaScript, Visual Studio code editor, MySQL server &amp; Database, XAMPP.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573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 descr="A logo with a dolphin&#10;&#10;Description automatically generated">
            <a:extLst>
              <a:ext uri="{FF2B5EF4-FFF2-40B4-BE49-F238E27FC236}">
                <a16:creationId xmlns:a16="http://schemas.microsoft.com/office/drawing/2014/main" id="{E99F1F76-5199-EA14-9169-AEB9A1F1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914" y="2028246"/>
            <a:ext cx="2824330" cy="1250568"/>
          </a:xfrm>
          <a:prstGeom prst="rect">
            <a:avLst/>
          </a:prstGeom>
        </p:spPr>
      </p:pic>
      <p:pic>
        <p:nvPicPr>
          <p:cNvPr id="18" name="Picture 17" descr="A blue and white logo&#10;&#10;Description automatically generated">
            <a:extLst>
              <a:ext uri="{FF2B5EF4-FFF2-40B4-BE49-F238E27FC236}">
                <a16:creationId xmlns:a16="http://schemas.microsoft.com/office/drawing/2014/main" id="{198BBD71-A19D-F731-058B-7667EE66D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995" y="3653068"/>
            <a:ext cx="2682168" cy="94405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0BB5F804-DAB6-A660-7218-2EFEFE2EB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908" y="4749699"/>
            <a:ext cx="1748252" cy="94405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" name="Picture 19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47337E92-2023-3782-F890-2E2DF42BB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4160" y="4647982"/>
            <a:ext cx="1530807" cy="11474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465E91-C129-EC79-E063-37B180E49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9601" y="595771"/>
            <a:ext cx="1364559" cy="138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5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707D-8CEA-C98A-0242-5BE67DF8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Architecture &amp;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ECF2-3594-BE62-BE3D-0EF0255A3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4447786" cy="2017644"/>
          </a:xfrm>
        </p:spPr>
        <p:txBody>
          <a:bodyPr/>
          <a:lstStyle/>
          <a:p>
            <a:r>
              <a:rPr lang="en-US" dirty="0"/>
              <a:t>Database Design</a:t>
            </a:r>
          </a:p>
          <a:p>
            <a:pPr lvl="1"/>
            <a:r>
              <a:rPr lang="en-US" dirty="0"/>
              <a:t>Organized Entities</a:t>
            </a:r>
          </a:p>
          <a:p>
            <a:pPr lvl="1"/>
            <a:r>
              <a:rPr lang="en-US" dirty="0"/>
              <a:t>Logical ERD</a:t>
            </a:r>
          </a:p>
          <a:p>
            <a:pPr lvl="1"/>
            <a:r>
              <a:rPr lang="en-US" dirty="0"/>
              <a:t>Relational Constrains</a:t>
            </a:r>
          </a:p>
          <a:p>
            <a:pPr lvl="1"/>
            <a:r>
              <a:rPr lang="en-US" dirty="0"/>
              <a:t>Data CRUD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F1C12-EBF2-44A5-2FAE-0CFF1E0BA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2286000"/>
            <a:ext cx="4447786" cy="2136914"/>
          </a:xfrm>
        </p:spPr>
        <p:txBody>
          <a:bodyPr/>
          <a:lstStyle/>
          <a:p>
            <a:r>
              <a:rPr lang="en-US" dirty="0"/>
              <a:t>User Interface Design</a:t>
            </a:r>
          </a:p>
          <a:p>
            <a:pPr lvl="1"/>
            <a:r>
              <a:rPr lang="en-US" dirty="0"/>
              <a:t>UL Style and format</a:t>
            </a:r>
          </a:p>
          <a:p>
            <a:pPr lvl="1"/>
            <a:r>
              <a:rPr lang="en-US" dirty="0"/>
              <a:t>Logical Service path</a:t>
            </a:r>
          </a:p>
          <a:p>
            <a:pPr lvl="1"/>
            <a:r>
              <a:rPr lang="en-US" dirty="0"/>
              <a:t>Query integration</a:t>
            </a:r>
          </a:p>
          <a:p>
            <a:pPr lvl="1"/>
            <a:r>
              <a:rPr lang="en-US" dirty="0"/>
              <a:t>Bug fixing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426541-5660-AF1B-571D-5377301B949C}"/>
              </a:ext>
            </a:extLst>
          </p:cNvPr>
          <p:cNvSpPr txBox="1">
            <a:spLocks/>
          </p:cNvSpPr>
          <p:nvPr/>
        </p:nvSpPr>
        <p:spPr>
          <a:xfrm>
            <a:off x="3872107" y="4303644"/>
            <a:ext cx="4447786" cy="2017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Server Design</a:t>
            </a:r>
          </a:p>
          <a:p>
            <a:pPr lvl="1"/>
            <a:r>
              <a:rPr lang="en-US" dirty="0"/>
              <a:t>Tech Stack integration</a:t>
            </a:r>
          </a:p>
          <a:p>
            <a:pPr lvl="1"/>
            <a:r>
              <a:rPr lang="en-US" dirty="0"/>
              <a:t>Query Deployment</a:t>
            </a:r>
          </a:p>
          <a:p>
            <a:pPr lvl="1"/>
            <a:r>
              <a:rPr lang="en-US" dirty="0"/>
              <a:t>Page Management &amp; Navigation</a:t>
            </a:r>
          </a:p>
          <a:p>
            <a:pPr lvl="1"/>
            <a:endParaRPr lang="en-US" dirty="0"/>
          </a:p>
        </p:txBody>
      </p:sp>
      <p:pic>
        <p:nvPicPr>
          <p:cNvPr id="7" name="Picture 6" descr="A blue and white circular object&#10;&#10;Description automatically generated">
            <a:extLst>
              <a:ext uri="{FF2B5EF4-FFF2-40B4-BE49-F238E27FC236}">
                <a16:creationId xmlns:a16="http://schemas.microsoft.com/office/drawing/2014/main" id="{AA4CB5F7-FF16-ED23-4ED2-703E5650E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8222" l="9778" r="89778">
                        <a14:foregroundMark x1="38222" y1="56000" x2="69333" y2="68000"/>
                        <a14:foregroundMark x1="65333" y1="35111" x2="74667" y2="38222"/>
                        <a14:foregroundMark x1="81333" y1="29778" x2="79556" y2="32000"/>
                        <a14:foregroundMark x1="70667" y1="42667" x2="76889" y2="49333"/>
                        <a14:foregroundMark x1="84889" y1="34222" x2="79111" y2="82222"/>
                        <a14:foregroundMark x1="56889" y1="45778" x2="65333" y2="49333"/>
                        <a14:foregroundMark x1="60000" y1="58222" x2="70222" y2="62667"/>
                        <a14:foregroundMark x1="43556" y1="86222" x2="59111" y2="93778"/>
                        <a14:foregroundMark x1="53778" y1="5333" x2="60000" y2="5778"/>
                        <a14:foregroundMark x1="33333" y1="82667" x2="53333" y2="87556"/>
                        <a14:foregroundMark x1="84889" y1="67556" x2="84889" y2="67556"/>
                        <a14:foregroundMark x1="61333" y1="74222" x2="61333" y2="74222"/>
                        <a14:foregroundMark x1="88000" y1="65778" x2="88000" y2="65778"/>
                        <a14:foregroundMark x1="37778" y1="64889" x2="37778" y2="79556"/>
                        <a14:foregroundMark x1="84889" y1="39111" x2="86667" y2="51556"/>
                        <a14:foregroundMark x1="86667" y1="60000" x2="88000" y2="73778"/>
                        <a14:foregroundMark x1="46222" y1="2222" x2="46222" y2="2222"/>
                        <a14:foregroundMark x1="27111" y1="98222" x2="27111" y2="98222"/>
                        <a14:foregroundMark x1="65778" y1="97778" x2="65778" y2="97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2973" y="2171700"/>
            <a:ext cx="1003853" cy="1003853"/>
          </a:xfrm>
          <a:prstGeom prst="rect">
            <a:avLst/>
          </a:prstGeom>
        </p:spPr>
      </p:pic>
      <p:pic>
        <p:nvPicPr>
          <p:cNvPr id="9" name="Picture 8" descr="A blue and white cloud with a server&#10;&#10;Description automatically generated">
            <a:extLst>
              <a:ext uri="{FF2B5EF4-FFF2-40B4-BE49-F238E27FC236}">
                <a16:creationId xmlns:a16="http://schemas.microsoft.com/office/drawing/2014/main" id="{F17B4997-50AC-AB33-35F2-138A8C8B1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320" y="4303644"/>
            <a:ext cx="1247361" cy="1247361"/>
          </a:xfrm>
          <a:prstGeom prst="rect">
            <a:avLst/>
          </a:prstGeom>
        </p:spPr>
      </p:pic>
      <p:pic>
        <p:nvPicPr>
          <p:cNvPr id="11" name="Picture 10" descr="A blue circle with black text on it&#10;&#10;Description automatically generated">
            <a:extLst>
              <a:ext uri="{FF2B5EF4-FFF2-40B4-BE49-F238E27FC236}">
                <a16:creationId xmlns:a16="http://schemas.microsoft.com/office/drawing/2014/main" id="{97A0B621-6037-A3E8-FD13-1BA0768B7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4588" y="2171700"/>
            <a:ext cx="1208212" cy="12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6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EE4A-0276-04C4-7A35-0F4551C7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en-US" dirty="0"/>
              <a:t>Database Design – 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91EC-F8AC-9168-92FD-156883B37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3415"/>
            <a:ext cx="9601200" cy="4413985"/>
          </a:xfrm>
        </p:spPr>
        <p:txBody>
          <a:bodyPr numCol="1">
            <a:noAutofit/>
          </a:bodyPr>
          <a:lstStyle/>
          <a:p>
            <a:pPr algn="just"/>
            <a:r>
              <a:rPr lang="en-US" sz="1200" dirty="0"/>
              <a:t>1. User Registration and Authentication:</a:t>
            </a:r>
          </a:p>
          <a:p>
            <a:pPr lvl="1" algn="just"/>
            <a:r>
              <a:rPr lang="en-US" sz="1200" dirty="0"/>
              <a:t>All users must provide a valid email address during registration, and email addresses must be unique across the system.</a:t>
            </a:r>
          </a:p>
          <a:p>
            <a:pPr lvl="1" algn="just"/>
            <a:r>
              <a:rPr lang="en-US" sz="1200" dirty="0"/>
              <a:t>Passwords must adhere to a secure password policy, including a minimum length and a combination of alphanumeric characters.</a:t>
            </a:r>
          </a:p>
          <a:p>
            <a:pPr algn="just"/>
            <a:r>
              <a:rPr lang="en-US" sz="1200" dirty="0"/>
              <a:t>2. Academic Qualifications:</a:t>
            </a:r>
          </a:p>
          <a:p>
            <a:pPr lvl="1" algn="just"/>
            <a:r>
              <a:rPr lang="en-US" sz="1200" dirty="0"/>
              <a:t>Each academic qualification entry must be associated with a valid member ID, ensuring that qualifications are correctly linked to individual members. But each member could have many academic qualifications.</a:t>
            </a:r>
          </a:p>
          <a:p>
            <a:pPr lvl="1" algn="just"/>
            <a:r>
              <a:rPr lang="en-US" sz="1200" dirty="0"/>
              <a:t>The timeframe for academic qualifications should reflect the period during which the qualification was obtained.</a:t>
            </a:r>
          </a:p>
          <a:p>
            <a:pPr algn="just"/>
            <a:r>
              <a:rPr lang="en-US" sz="1200" dirty="0"/>
              <a:t>3. Professional Experience:</a:t>
            </a:r>
          </a:p>
          <a:p>
            <a:pPr lvl="1" algn="just"/>
            <a:r>
              <a:rPr lang="en-US" sz="1200" dirty="0"/>
              <a:t>Professional experience entries must be linked to a valid member ID, establishing a clear connection between the experience and the member's profile. But each member could have many Professional Experiences.</a:t>
            </a:r>
          </a:p>
          <a:p>
            <a:pPr lvl="1" algn="just"/>
            <a:r>
              <a:rPr lang="en-US" sz="1200" dirty="0"/>
              <a:t>Start dates for professional experience must precede or be equal to end dates, ensuring logical and consistent date ranges.</a:t>
            </a:r>
          </a:p>
          <a:p>
            <a:pPr algn="just"/>
            <a:r>
              <a:rPr lang="en-US" sz="1200" dirty="0"/>
              <a:t>4. Job Listings:</a:t>
            </a:r>
          </a:p>
          <a:p>
            <a:pPr lvl="1" algn="just"/>
            <a:r>
              <a:rPr lang="en-US" sz="1200" dirty="0"/>
              <a:t>Each job listing must have a unique job ID to distinguish it from other listings.</a:t>
            </a:r>
          </a:p>
          <a:p>
            <a:pPr lvl="1" algn="just"/>
            <a:r>
              <a:rPr lang="en-US" sz="1200" dirty="0"/>
              <a:t>Each job could receive many applications but only one application can be posted to a job by a member</a:t>
            </a:r>
          </a:p>
          <a:p>
            <a:pPr algn="just"/>
            <a:r>
              <a:rPr lang="en-US" sz="1200" dirty="0"/>
              <a:t>5. Language Proficiency:</a:t>
            </a:r>
          </a:p>
          <a:p>
            <a:pPr lvl="1" algn="just"/>
            <a:r>
              <a:rPr lang="en-US" sz="1200" dirty="0"/>
              <a:t>Language proficiency entries must be associated with a valid member ID, connecting language skills to specific members. Each Person can speak many languages</a:t>
            </a:r>
          </a:p>
        </p:txBody>
      </p:sp>
    </p:spTree>
    <p:extLst>
      <p:ext uri="{BB962C8B-B14F-4D97-AF65-F5344CB8AC3E}">
        <p14:creationId xmlns:p14="http://schemas.microsoft.com/office/powerpoint/2010/main" val="237742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EE4A-0276-04C4-7A35-0F4551C7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en-US" dirty="0"/>
              <a:t>Business Rules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91EC-F8AC-9168-92FD-156883B37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3415"/>
            <a:ext cx="9601200" cy="4413985"/>
          </a:xfrm>
        </p:spPr>
        <p:txBody>
          <a:bodyPr numCol="1">
            <a:noAutofit/>
          </a:bodyPr>
          <a:lstStyle/>
          <a:p>
            <a:pPr algn="just"/>
            <a:r>
              <a:rPr lang="en-US" sz="1200" dirty="0"/>
              <a:t>6. Referees:</a:t>
            </a:r>
          </a:p>
          <a:p>
            <a:pPr lvl="1" algn="just"/>
            <a:r>
              <a:rPr lang="en-US" sz="1200" dirty="0"/>
              <a:t>Referee entries must be unique and linked to a valid member ID, establishing a clear connection between referees and the members they are associated with.</a:t>
            </a:r>
          </a:p>
          <a:p>
            <a:pPr lvl="1" algn="just"/>
            <a:r>
              <a:rPr lang="en-US" sz="1200" dirty="0"/>
              <a:t>Each member could have multiple references and referred entity does not collide with users</a:t>
            </a:r>
          </a:p>
          <a:p>
            <a:pPr algn="just"/>
            <a:r>
              <a:rPr lang="en-US" sz="1200" dirty="0"/>
              <a:t>7. User Roles:</a:t>
            </a:r>
          </a:p>
          <a:p>
            <a:pPr lvl="1" algn="just"/>
            <a:r>
              <a:rPr lang="en-US" sz="1200" dirty="0"/>
              <a:t>3 User roles (e.g., employee, employer) must be assigned based on user registration information and are used to control access to specific features.</a:t>
            </a:r>
          </a:p>
          <a:p>
            <a:pPr algn="just"/>
            <a:r>
              <a:rPr lang="en-US" sz="1200" dirty="0"/>
              <a:t>8. Alerts:</a:t>
            </a:r>
          </a:p>
          <a:p>
            <a:pPr lvl="1" algn="just"/>
            <a:r>
              <a:rPr lang="en-US" sz="1200" dirty="0"/>
              <a:t>Alert codes and types must follow a predefined set of values, ensuring consistency and facilitating effective communication through alerts. Only purpose of this entity is to have a smooth UI.</a:t>
            </a:r>
          </a:p>
          <a:p>
            <a:pPr algn="just"/>
            <a:r>
              <a:rPr lang="en-US" sz="1200" dirty="0"/>
              <a:t>9. Tokens:</a:t>
            </a:r>
          </a:p>
          <a:p>
            <a:pPr lvl="1" algn="just"/>
            <a:r>
              <a:rPr lang="en-US" sz="1200" dirty="0"/>
              <a:t>Each token must be associated with a valid email address, linking tokens to specific users for authentication purposes.</a:t>
            </a:r>
          </a:p>
          <a:p>
            <a:pPr lvl="1" algn="just"/>
            <a:r>
              <a:rPr lang="en-US" sz="1200" dirty="0"/>
              <a:t>Tokens should have a limited validity period to enhance security.</a:t>
            </a:r>
          </a:p>
          <a:p>
            <a:pPr algn="just"/>
            <a:r>
              <a:rPr lang="en-US" sz="1200" dirty="0"/>
              <a:t>10. Training:</a:t>
            </a:r>
          </a:p>
          <a:p>
            <a:pPr lvl="1" algn="just"/>
            <a:r>
              <a:rPr lang="en-US" sz="1200" dirty="0"/>
              <a:t>Training entries must be linked to a valid member ID, connecting training records to specific members.</a:t>
            </a:r>
          </a:p>
          <a:p>
            <a:pPr lvl="1" algn="just"/>
            <a:r>
              <a:rPr lang="en-US" sz="1200" dirty="0"/>
              <a:t>The timeframe for training should accurately reflect the period during which the training occurred.</a:t>
            </a:r>
          </a:p>
          <a:p>
            <a:pPr lvl="1" algn="just"/>
            <a:r>
              <a:rPr lang="en-US" sz="1200" dirty="0"/>
              <a:t>Each member could have undergone many training sessions.</a:t>
            </a:r>
          </a:p>
        </p:txBody>
      </p:sp>
    </p:spTree>
    <p:extLst>
      <p:ext uri="{BB962C8B-B14F-4D97-AF65-F5344CB8AC3E}">
        <p14:creationId xmlns:p14="http://schemas.microsoft.com/office/powerpoint/2010/main" val="81317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EE4A-0276-04C4-7A35-0F4551C7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en-US" dirty="0"/>
              <a:t>Business Rules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91EC-F8AC-9168-92FD-156883B37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3415"/>
            <a:ext cx="9601200" cy="5130265"/>
          </a:xfrm>
        </p:spPr>
        <p:txBody>
          <a:bodyPr numCol="1">
            <a:noAutofit/>
          </a:bodyPr>
          <a:lstStyle/>
          <a:p>
            <a:pPr algn="just"/>
            <a:r>
              <a:rPr lang="en-US" sz="1200" dirty="0"/>
              <a:t>11. Other Attachments:</a:t>
            </a:r>
          </a:p>
          <a:p>
            <a:pPr lvl="1" algn="just"/>
            <a:r>
              <a:rPr lang="en-US" sz="1200" dirty="0"/>
              <a:t>Other attachments must be associated with a valid member ID, ensuring that supplementary materials are correctly linked to individual member profiles. Attachment titles should follow a standardized naming convention for easy identification.</a:t>
            </a:r>
          </a:p>
          <a:p>
            <a:pPr lvl="1" algn="just"/>
            <a:r>
              <a:rPr lang="en-US" sz="1200" dirty="0"/>
              <a:t>Each member could have many attachments .</a:t>
            </a:r>
          </a:p>
          <a:p>
            <a:pPr algn="just"/>
            <a:r>
              <a:rPr lang="en-US" sz="1200" dirty="0"/>
              <a:t>12.Professional Qualifications:</a:t>
            </a:r>
          </a:p>
          <a:p>
            <a:pPr lvl="1" algn="just"/>
            <a:r>
              <a:rPr lang="en-US" sz="1200" dirty="0"/>
              <a:t>Professional qualification entries must be linked to a valid member ID, establishing a clear connection between qualifications and the members they belong to. But each member could have many Professional qualifications.</a:t>
            </a:r>
          </a:p>
          <a:p>
            <a:pPr lvl="1" algn="just"/>
            <a:r>
              <a:rPr lang="en-US" sz="1200" dirty="0"/>
              <a:t>The timeframe for professional qualifications should accurately reflect the period during which the qualification was obtained.</a:t>
            </a:r>
          </a:p>
          <a:p>
            <a:pPr algn="just"/>
            <a:r>
              <a:rPr lang="en-US" sz="1200" dirty="0"/>
              <a:t>13. Categories:</a:t>
            </a:r>
          </a:p>
          <a:p>
            <a:pPr lvl="1" algn="just"/>
            <a:r>
              <a:rPr lang="en-US" sz="1200" dirty="0"/>
              <a:t>Categories must have unique category names to avoid ambiguity and ensure a clear classification system.</a:t>
            </a:r>
          </a:p>
          <a:p>
            <a:pPr lvl="1" algn="just"/>
            <a:r>
              <a:rPr lang="en-US" sz="1200" dirty="0"/>
              <a:t>Category IDs must be unique, serving as distinct identifiers for each category.</a:t>
            </a:r>
          </a:p>
          <a:p>
            <a:pPr lvl="1" algn="just"/>
            <a:r>
              <a:rPr lang="en-US" sz="1200" dirty="0"/>
              <a:t>Many jobs could be posted for the same category.</a:t>
            </a:r>
          </a:p>
          <a:p>
            <a:pPr algn="just"/>
            <a:r>
              <a:rPr lang="en-US" sz="1200" dirty="0"/>
              <a:t>14. Countries:</a:t>
            </a:r>
          </a:p>
          <a:p>
            <a:pPr lvl="1" algn="just"/>
            <a:r>
              <a:rPr lang="en-US" sz="1200" dirty="0"/>
              <a:t>Country codes must adhere to a standard two-letter format, following international conventions. Country names must be unique, preventing duplicate entries for the same country.</a:t>
            </a:r>
          </a:p>
          <a:p>
            <a:pPr lvl="1" algn="just"/>
            <a:r>
              <a:rPr lang="en-US" sz="1200" dirty="0"/>
              <a:t>This table is mostly used for dropdown menus.</a:t>
            </a:r>
          </a:p>
          <a:p>
            <a:pPr algn="just"/>
            <a:r>
              <a:rPr lang="en-US" sz="1200" dirty="0"/>
              <a:t>15. Users:</a:t>
            </a:r>
          </a:p>
          <a:p>
            <a:pPr lvl="1" algn="just"/>
            <a:r>
              <a:rPr lang="en-US" sz="1200" dirty="0"/>
              <a:t>User accounts must have a valid role assigned, determining the level of access and functionality available to each user.</a:t>
            </a:r>
          </a:p>
          <a:p>
            <a:pPr lvl="1" algn="just"/>
            <a:r>
              <a:rPr lang="en-US" sz="1200" dirty="0"/>
              <a:t>Usernames or login information must be unique across the system to avoid conflicts.</a:t>
            </a:r>
          </a:p>
          <a:p>
            <a:pPr algn="just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896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9AAA8-3212-16FC-B395-37CED233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2016617"/>
            <a:ext cx="3655068" cy="2681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/>
              <a:t>DATABASE Design </a:t>
            </a:r>
            <a:br>
              <a:rPr lang="en-US" sz="6000" cap="all" dirty="0"/>
            </a:br>
            <a:r>
              <a:rPr lang="en-US" sz="6000" cap="all" dirty="0"/>
              <a:t>- ERD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11C450EC-3B68-6FCC-6586-88439C5E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1028700"/>
            <a:ext cx="6315374" cy="5065440"/>
          </a:xfrm>
          <a:prstGeom prst="rect">
            <a:avLst/>
          </a:prstGeom>
        </p:spPr>
      </p:pic>
      <p:pic>
        <p:nvPicPr>
          <p:cNvPr id="3" name="Picture 2" descr="A blue and white circular object&#10;&#10;Description automatically generated">
            <a:extLst>
              <a:ext uri="{FF2B5EF4-FFF2-40B4-BE49-F238E27FC236}">
                <a16:creationId xmlns:a16="http://schemas.microsoft.com/office/drawing/2014/main" id="{C570D05B-95E5-4D47-D9D2-49E6A984F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8" b="98222" l="9778" r="89778">
                        <a14:foregroundMark x1="38222" y1="56000" x2="69333" y2="68000"/>
                        <a14:foregroundMark x1="65333" y1="35111" x2="74667" y2="38222"/>
                        <a14:foregroundMark x1="81333" y1="29778" x2="79556" y2="32000"/>
                        <a14:foregroundMark x1="70667" y1="42667" x2="76889" y2="49333"/>
                        <a14:foregroundMark x1="84889" y1="34222" x2="79111" y2="82222"/>
                        <a14:foregroundMark x1="56889" y1="45778" x2="65333" y2="49333"/>
                        <a14:foregroundMark x1="60000" y1="58222" x2="70222" y2="62667"/>
                        <a14:foregroundMark x1="43556" y1="86222" x2="59111" y2="93778"/>
                        <a14:foregroundMark x1="53778" y1="5333" x2="60000" y2="5778"/>
                        <a14:foregroundMark x1="33333" y1="82667" x2="53333" y2="87556"/>
                        <a14:foregroundMark x1="84889" y1="67556" x2="84889" y2="67556"/>
                        <a14:foregroundMark x1="61333" y1="74222" x2="61333" y2="74222"/>
                        <a14:foregroundMark x1="88000" y1="65778" x2="88000" y2="65778"/>
                        <a14:foregroundMark x1="37778" y1="64889" x2="37778" y2="79556"/>
                        <a14:foregroundMark x1="84889" y1="39111" x2="86667" y2="51556"/>
                        <a14:foregroundMark x1="86667" y1="60000" x2="88000" y2="73778"/>
                        <a14:foregroundMark x1="46222" y1="2222" x2="46222" y2="2222"/>
                        <a14:foregroundMark x1="27111" y1="98222" x2="27111" y2="98222"/>
                        <a14:foregroundMark x1="65778" y1="97778" x2="65778" y2="97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78915" y="4894057"/>
            <a:ext cx="1003853" cy="10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6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4A165A-A960-2398-6A7B-83530DF40FDE}"/>
              </a:ext>
            </a:extLst>
          </p:cNvPr>
          <p:cNvSpPr txBox="1">
            <a:spLocks/>
          </p:cNvSpPr>
          <p:nvPr/>
        </p:nvSpPr>
        <p:spPr>
          <a:xfrm>
            <a:off x="1295400" y="0"/>
            <a:ext cx="9601200" cy="7676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Database Design – Data Dictionary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168550-32B7-0BDA-3029-29FBAA765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75095"/>
              </p:ext>
            </p:extLst>
          </p:nvPr>
        </p:nvGraphicFramePr>
        <p:xfrm>
          <a:off x="841248" y="767615"/>
          <a:ext cx="5254751" cy="5494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4005840017"/>
                    </a:ext>
                  </a:extLst>
                </a:gridCol>
                <a:gridCol w="1190557">
                  <a:extLst>
                    <a:ext uri="{9D8B030D-6E8A-4147-A177-3AD203B41FA5}">
                      <a16:colId xmlns:a16="http://schemas.microsoft.com/office/drawing/2014/main" val="4243518909"/>
                    </a:ext>
                  </a:extLst>
                </a:gridCol>
                <a:gridCol w="1230775">
                  <a:extLst>
                    <a:ext uri="{9D8B030D-6E8A-4147-A177-3AD203B41FA5}">
                      <a16:colId xmlns:a16="http://schemas.microsoft.com/office/drawing/2014/main" val="2025514087"/>
                    </a:ext>
                  </a:extLst>
                </a:gridCol>
                <a:gridCol w="1108252">
                  <a:extLst>
                    <a:ext uri="{9D8B030D-6E8A-4147-A177-3AD203B41FA5}">
                      <a16:colId xmlns:a16="http://schemas.microsoft.com/office/drawing/2014/main" val="202722682"/>
                    </a:ext>
                  </a:extLst>
                </a:gridCol>
                <a:gridCol w="993647">
                  <a:extLst>
                    <a:ext uri="{9D8B030D-6E8A-4147-A177-3AD203B41FA5}">
                      <a16:colId xmlns:a16="http://schemas.microsoft.com/office/drawing/2014/main" val="4067840691"/>
                    </a:ext>
                  </a:extLst>
                </a:gridCol>
              </a:tblGrid>
              <a:tr h="351707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  <a:p>
                      <a:r>
                        <a:rPr lang="en-US" dirty="0"/>
                        <a:t>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PK/FK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903"/>
                  </a:ext>
                </a:extLst>
              </a:tr>
              <a:tr h="1934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Tbl_academic_qualification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id</a:t>
                      </a:r>
                    </a:p>
                    <a:p>
                      <a:r>
                        <a:rPr lang="en-US" sz="1200" dirty="0" err="1"/>
                        <a:t>member_no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country</a:t>
                      </a:r>
                    </a:p>
                    <a:p>
                      <a:r>
                        <a:rPr lang="en-US" sz="1200" dirty="0"/>
                        <a:t>institution</a:t>
                      </a:r>
                    </a:p>
                    <a:p>
                      <a:r>
                        <a:rPr lang="en-US" sz="1200" dirty="0"/>
                        <a:t>course</a:t>
                      </a:r>
                    </a:p>
                    <a:p>
                      <a:r>
                        <a:rPr lang="en-US" sz="1200" dirty="0"/>
                        <a:t>level</a:t>
                      </a:r>
                    </a:p>
                    <a:p>
                      <a:r>
                        <a:rPr lang="en-US" sz="1200" dirty="0"/>
                        <a:t>timeframe</a:t>
                      </a:r>
                    </a:p>
                    <a:p>
                      <a:r>
                        <a:rPr lang="en-US" sz="1200" dirty="0"/>
                        <a:t>certificate</a:t>
                      </a:r>
                    </a:p>
                    <a:p>
                      <a:r>
                        <a:rPr lang="en-US" sz="1200" dirty="0"/>
                        <a:t>Transcript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  <a:p>
                      <a:r>
                        <a:rPr lang="en-US" sz="1200" dirty="0"/>
                        <a:t>VARCHAR(255)</a:t>
                      </a:r>
                    </a:p>
                    <a:p>
                      <a:r>
                        <a:rPr lang="en-US" sz="1200" dirty="0"/>
                        <a:t>VARCHAR(255)</a:t>
                      </a:r>
                    </a:p>
                    <a:p>
                      <a:r>
                        <a:rPr lang="en-US" sz="1200" dirty="0"/>
                        <a:t>VARCHAR(255)</a:t>
                      </a:r>
                    </a:p>
                    <a:p>
                      <a:r>
                        <a:rPr lang="en-US" sz="1200" dirty="0"/>
                        <a:t>VARCHAR(255)</a:t>
                      </a:r>
                    </a:p>
                    <a:p>
                      <a:r>
                        <a:rPr lang="en-US" sz="1200" dirty="0"/>
                        <a:t>VARCHAR(255)</a:t>
                      </a:r>
                    </a:p>
                    <a:p>
                      <a:r>
                        <a:rPr lang="en-US" sz="1200" dirty="0"/>
                        <a:t>VARCHAR(255)</a:t>
                      </a:r>
                    </a:p>
                    <a:p>
                      <a:r>
                        <a:rPr lang="en-US" sz="1200" dirty="0"/>
                        <a:t>LONGBLOB</a:t>
                      </a:r>
                    </a:p>
                    <a:p>
                      <a:r>
                        <a:rPr lang="en-US" sz="1200" dirty="0"/>
                        <a:t>LONGBLOB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PK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38860"/>
                  </a:ext>
                </a:extLst>
              </a:tr>
              <a:tr h="9085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Tbl_alerts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id</a:t>
                      </a:r>
                    </a:p>
                    <a:p>
                      <a:r>
                        <a:rPr lang="en-US" sz="1200" dirty="0"/>
                        <a:t>code</a:t>
                      </a:r>
                    </a:p>
                    <a:p>
                      <a:r>
                        <a:rPr lang="en-US" sz="1200" dirty="0"/>
                        <a:t>description</a:t>
                      </a:r>
                    </a:p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INT(255)</a:t>
                      </a:r>
                    </a:p>
                    <a:p>
                      <a:r>
                        <a:rPr lang="sv-SE" sz="1200" dirty="0"/>
                        <a:t>VARCHAR(255)</a:t>
                      </a:r>
                    </a:p>
                    <a:p>
                      <a:r>
                        <a:rPr lang="sv-SE" sz="1200" dirty="0"/>
                        <a:t>VARCHAR(255)</a:t>
                      </a:r>
                    </a:p>
                    <a:p>
                      <a:r>
                        <a:rPr lang="sv-SE" sz="1200" dirty="0"/>
                        <a:t>VARCHAR(255)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PK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FK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18623"/>
                  </a:ext>
                </a:extLst>
              </a:tr>
              <a:tr h="3505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Tbl_category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id</a:t>
                      </a:r>
                    </a:p>
                    <a:p>
                      <a:r>
                        <a:rPr lang="en-US" sz="1200" dirty="0"/>
                        <a:t>Category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INT(255)</a:t>
                      </a:r>
                    </a:p>
                    <a:p>
                      <a:r>
                        <a:rPr lang="en-US" sz="1200" dirty="0"/>
                        <a:t>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sng" dirty="0"/>
                        <a:t>PK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871779"/>
                  </a:ext>
                </a:extLst>
              </a:tr>
              <a:tr h="3505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Tbl_countries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id</a:t>
                      </a:r>
                    </a:p>
                    <a:p>
                      <a:r>
                        <a:rPr lang="en-US" sz="1200" dirty="0" err="1"/>
                        <a:t>country_code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country_name</a:t>
                      </a:r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INT(11)</a:t>
                      </a:r>
                    </a:p>
                    <a:p>
                      <a:r>
                        <a:rPr lang="sv-SE" sz="1200" dirty="0"/>
                        <a:t>VARCHAR(2)</a:t>
                      </a:r>
                    </a:p>
                    <a:p>
                      <a:r>
                        <a:rPr lang="sv-SE" sz="1200" dirty="0"/>
                        <a:t>VARCHAR(100)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4617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6C2754-6FF2-3AFE-D37C-919DC1331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19512"/>
              </p:ext>
            </p:extLst>
          </p:nvPr>
        </p:nvGraphicFramePr>
        <p:xfrm>
          <a:off x="6092950" y="767615"/>
          <a:ext cx="5410202" cy="5951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61">
                  <a:extLst>
                    <a:ext uri="{9D8B030D-6E8A-4147-A177-3AD203B41FA5}">
                      <a16:colId xmlns:a16="http://schemas.microsoft.com/office/drawing/2014/main" val="4005840017"/>
                    </a:ext>
                  </a:extLst>
                </a:gridCol>
                <a:gridCol w="1399625">
                  <a:extLst>
                    <a:ext uri="{9D8B030D-6E8A-4147-A177-3AD203B41FA5}">
                      <a16:colId xmlns:a16="http://schemas.microsoft.com/office/drawing/2014/main" val="4243518909"/>
                    </a:ext>
                  </a:extLst>
                </a:gridCol>
                <a:gridCol w="1309744">
                  <a:extLst>
                    <a:ext uri="{9D8B030D-6E8A-4147-A177-3AD203B41FA5}">
                      <a16:colId xmlns:a16="http://schemas.microsoft.com/office/drawing/2014/main" val="2025514087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20272268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067840691"/>
                    </a:ext>
                  </a:extLst>
                </a:gridCol>
              </a:tblGrid>
              <a:tr h="351707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  <a:p>
                      <a:r>
                        <a:rPr lang="en-US" dirty="0"/>
                        <a:t>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PK/FK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903"/>
                  </a:ext>
                </a:extLst>
              </a:tr>
              <a:tr h="1934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Tbl_experience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id</a:t>
                      </a:r>
                    </a:p>
                    <a:p>
                      <a:r>
                        <a:rPr lang="en-US" sz="1200" u="none" dirty="0" err="1"/>
                        <a:t>member_no</a:t>
                      </a:r>
                      <a:endParaRPr lang="en-US" sz="1200" u="none" dirty="0"/>
                    </a:p>
                    <a:p>
                      <a:r>
                        <a:rPr lang="en-US" sz="1200" u="none" dirty="0"/>
                        <a:t>title</a:t>
                      </a:r>
                    </a:p>
                    <a:p>
                      <a:r>
                        <a:rPr lang="en-US" sz="1200" u="none" dirty="0"/>
                        <a:t>institution</a:t>
                      </a:r>
                    </a:p>
                    <a:p>
                      <a:r>
                        <a:rPr lang="en-US" sz="1200" u="none" dirty="0"/>
                        <a:t>supervisor</a:t>
                      </a:r>
                    </a:p>
                    <a:p>
                      <a:r>
                        <a:rPr lang="en-US" sz="1200" u="none" dirty="0" err="1"/>
                        <a:t>supervisor_phone</a:t>
                      </a:r>
                      <a:endParaRPr lang="en-US" sz="1200" u="none" dirty="0"/>
                    </a:p>
                    <a:p>
                      <a:r>
                        <a:rPr lang="en-US" sz="1200" u="none" dirty="0" err="1"/>
                        <a:t>start_date</a:t>
                      </a:r>
                      <a:endParaRPr lang="en-US" sz="1200" u="none" dirty="0"/>
                    </a:p>
                    <a:p>
                      <a:r>
                        <a:rPr lang="en-US" sz="1200" u="none" dirty="0" err="1"/>
                        <a:t>end_date</a:t>
                      </a:r>
                      <a:endParaRPr lang="en-US" sz="1200" u="none" dirty="0"/>
                    </a:p>
                    <a:p>
                      <a:r>
                        <a:rPr lang="en-US" sz="1200" u="none" dirty="0"/>
                        <a:t>duties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INT(255) VARCHAR(255) VARCHAR(255) VARCHAR(255) VARCHAR(255) VARCHAR(255) VARCHAR(255) VARCHAR(255) LONG TEXT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N</a:t>
                      </a:r>
                    </a:p>
                    <a:p>
                      <a:r>
                        <a:rPr lang="es-ES" sz="1200" dirty="0"/>
                        <a:t>N</a:t>
                      </a:r>
                    </a:p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PK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38860"/>
                  </a:ext>
                </a:extLst>
              </a:tr>
              <a:tr h="9085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Tbl_job_applications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Id</a:t>
                      </a:r>
                    </a:p>
                    <a:p>
                      <a:r>
                        <a:rPr lang="en-US" sz="1200" u="none" dirty="0" err="1"/>
                        <a:t>member_no</a:t>
                      </a:r>
                      <a:endParaRPr lang="en-US" sz="1200" u="none" dirty="0"/>
                    </a:p>
                    <a:p>
                      <a:r>
                        <a:rPr lang="en-US" sz="1200" u="none" dirty="0" err="1"/>
                        <a:t>job_id</a:t>
                      </a:r>
                      <a:r>
                        <a:rPr lang="en-US" sz="1200" u="none" dirty="0"/>
                        <a:t> </a:t>
                      </a:r>
                      <a:r>
                        <a:rPr lang="en-US" sz="1200" u="none" dirty="0" err="1"/>
                        <a:t>application_date</a:t>
                      </a:r>
                      <a:r>
                        <a:rPr lang="en-US" sz="1200" u="non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INT(255) VARCHAR(255) VARCHAR(255) VARCHAR(255)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PK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FK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18623"/>
                  </a:ext>
                </a:extLst>
              </a:tr>
              <a:tr h="3505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Tbl_jobs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job_id</a:t>
                      </a:r>
                      <a:endParaRPr lang="en-US" sz="1200" u="sng" dirty="0"/>
                    </a:p>
                    <a:p>
                      <a:r>
                        <a:rPr lang="en-US" sz="1200" dirty="0"/>
                        <a:t>Title</a:t>
                      </a:r>
                    </a:p>
                    <a:p>
                      <a:r>
                        <a:rPr lang="en-US" sz="1200" dirty="0"/>
                        <a:t>City</a:t>
                      </a:r>
                    </a:p>
                    <a:p>
                      <a:r>
                        <a:rPr lang="en-US" sz="1200" dirty="0"/>
                        <a:t>Country</a:t>
                      </a:r>
                    </a:p>
                    <a:p>
                      <a:r>
                        <a:rPr lang="en-US" sz="1200" dirty="0"/>
                        <a:t>Type</a:t>
                      </a:r>
                    </a:p>
                    <a:p>
                      <a:r>
                        <a:rPr lang="en-US" sz="1200" dirty="0"/>
                        <a:t>experience description responsibility requirements company </a:t>
                      </a:r>
                      <a:r>
                        <a:rPr lang="en-US" sz="1200" dirty="0" err="1"/>
                        <a:t>date_posted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closing_date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enc_id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VARCHAR(255) VARCHAR(255) VARCHAR(255) VARCHAR(255) VARCHAR(255) VARCHAR(255) Long text </a:t>
                      </a:r>
                    </a:p>
                    <a:p>
                      <a:r>
                        <a:rPr lang="en-US" sz="1200" dirty="0"/>
                        <a:t>Long text </a:t>
                      </a:r>
                    </a:p>
                    <a:p>
                      <a:r>
                        <a:rPr lang="en-US" sz="1200" dirty="0"/>
                        <a:t>Log text VARCHAR(255) VARCHAR(255) VARCHAR(255) INT(255)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N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sng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87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41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4A165A-A960-2398-6A7B-83530DF40FDE}"/>
              </a:ext>
            </a:extLst>
          </p:cNvPr>
          <p:cNvSpPr txBox="1">
            <a:spLocks/>
          </p:cNvSpPr>
          <p:nvPr/>
        </p:nvSpPr>
        <p:spPr>
          <a:xfrm>
            <a:off x="1295400" y="0"/>
            <a:ext cx="9601200" cy="7676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Database Design – Data Dictionary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168550-32B7-0BDA-3029-29FBAA765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78249"/>
              </p:ext>
            </p:extLst>
          </p:nvPr>
        </p:nvGraphicFramePr>
        <p:xfrm>
          <a:off x="841248" y="767615"/>
          <a:ext cx="5254751" cy="6072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4005840017"/>
                    </a:ext>
                  </a:extLst>
                </a:gridCol>
                <a:gridCol w="1190557">
                  <a:extLst>
                    <a:ext uri="{9D8B030D-6E8A-4147-A177-3AD203B41FA5}">
                      <a16:colId xmlns:a16="http://schemas.microsoft.com/office/drawing/2014/main" val="4243518909"/>
                    </a:ext>
                  </a:extLst>
                </a:gridCol>
                <a:gridCol w="1230775">
                  <a:extLst>
                    <a:ext uri="{9D8B030D-6E8A-4147-A177-3AD203B41FA5}">
                      <a16:colId xmlns:a16="http://schemas.microsoft.com/office/drawing/2014/main" val="2025514087"/>
                    </a:ext>
                  </a:extLst>
                </a:gridCol>
                <a:gridCol w="1108252">
                  <a:extLst>
                    <a:ext uri="{9D8B030D-6E8A-4147-A177-3AD203B41FA5}">
                      <a16:colId xmlns:a16="http://schemas.microsoft.com/office/drawing/2014/main" val="202722682"/>
                    </a:ext>
                  </a:extLst>
                </a:gridCol>
                <a:gridCol w="993647">
                  <a:extLst>
                    <a:ext uri="{9D8B030D-6E8A-4147-A177-3AD203B41FA5}">
                      <a16:colId xmlns:a16="http://schemas.microsoft.com/office/drawing/2014/main" val="4067840691"/>
                    </a:ext>
                  </a:extLst>
                </a:gridCol>
              </a:tblGrid>
              <a:tr h="351707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  <a:p>
                      <a:r>
                        <a:rPr lang="en-US" dirty="0"/>
                        <a:t>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PK/FK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903"/>
                  </a:ext>
                </a:extLst>
              </a:tr>
              <a:tr h="12257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Tbl_language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t-BR" sz="1200" u="sng" dirty="0"/>
                        <a:t>Id</a:t>
                      </a:r>
                    </a:p>
                    <a:p>
                      <a:r>
                        <a:rPr lang="pt-BR" sz="1200" u="none" dirty="0"/>
                        <a:t>member_No</a:t>
                      </a:r>
                    </a:p>
                    <a:p>
                      <a:r>
                        <a:rPr lang="pt-BR" sz="1200" u="none" dirty="0"/>
                        <a:t>Language</a:t>
                      </a:r>
                    </a:p>
                    <a:p>
                      <a:r>
                        <a:rPr lang="pt-BR" sz="1200" u="none" dirty="0"/>
                        <a:t>Speak</a:t>
                      </a:r>
                    </a:p>
                    <a:p>
                      <a:r>
                        <a:rPr lang="pt-BR" sz="1200" u="none" dirty="0"/>
                        <a:t>Reading</a:t>
                      </a:r>
                    </a:p>
                    <a:p>
                      <a:r>
                        <a:rPr lang="pt-BR" sz="1200" u="none" dirty="0"/>
                        <a:t>writing </a:t>
                      </a:r>
                      <a:endParaRPr 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INT(225)</a:t>
                      </a:r>
                    </a:p>
                    <a:p>
                      <a:r>
                        <a:rPr lang="en-US" sz="1200" dirty="0"/>
                        <a:t>VARCHAR(225)</a:t>
                      </a:r>
                    </a:p>
                    <a:p>
                      <a:r>
                        <a:rPr lang="en-US" sz="1200" dirty="0"/>
                        <a:t>VARCHAR(225)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VARCHAR(225)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VARCHAR(225)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VARCHAR(225)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PK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38860"/>
                  </a:ext>
                </a:extLst>
              </a:tr>
              <a:tr h="9085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Tbl_other_attachments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t-BR" sz="1200" u="none" dirty="0"/>
                        <a:t>Id</a:t>
                      </a:r>
                    </a:p>
                    <a:p>
                      <a:r>
                        <a:rPr lang="pt-BR" sz="1200" u="none" dirty="0"/>
                        <a:t>member_no</a:t>
                      </a:r>
                    </a:p>
                    <a:p>
                      <a:r>
                        <a:rPr lang="pt-BR" sz="1200" u="none" dirty="0"/>
                        <a:t>Title</a:t>
                      </a:r>
                    </a:p>
                    <a:p>
                      <a:r>
                        <a:rPr lang="pt-BR" sz="1200" u="none" dirty="0"/>
                        <a:t>Issuer</a:t>
                      </a:r>
                    </a:p>
                    <a:p>
                      <a:r>
                        <a:rPr lang="pt-BR" sz="1200" u="none" dirty="0"/>
                        <a:t>attachment </a:t>
                      </a:r>
                      <a:endParaRPr 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INT(255)</a:t>
                      </a:r>
                    </a:p>
                    <a:p>
                      <a:r>
                        <a:rPr lang="sv-SE" sz="1200" dirty="0"/>
                        <a:t>VARCHAR(255)</a:t>
                      </a:r>
                    </a:p>
                    <a:p>
                      <a:r>
                        <a:rPr lang="sv-SE" sz="1200" dirty="0"/>
                        <a:t>VARCHAR(255)</a:t>
                      </a:r>
                    </a:p>
                    <a:p>
                      <a:r>
                        <a:rPr lang="sv-SE" sz="1200" dirty="0"/>
                        <a:t>VARCHAR(255)</a:t>
                      </a:r>
                    </a:p>
                    <a:p>
                      <a:r>
                        <a:rPr lang="sv-SE" sz="1200" dirty="0"/>
                        <a:t>LNGBLOB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PK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18623"/>
                  </a:ext>
                </a:extLst>
              </a:tr>
              <a:tr h="3505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Tbl_professional_qualification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t-BR" sz="1200" u="none" dirty="0"/>
                        <a:t>Id</a:t>
                      </a:r>
                    </a:p>
                    <a:p>
                      <a:r>
                        <a:rPr lang="pt-BR" sz="1200" u="none" dirty="0"/>
                        <a:t>member_No</a:t>
                      </a:r>
                    </a:p>
                    <a:p>
                      <a:r>
                        <a:rPr lang="pt-BR" sz="1200" u="none" dirty="0"/>
                        <a:t>Country</a:t>
                      </a:r>
                    </a:p>
                    <a:p>
                      <a:r>
                        <a:rPr lang="pt-BR" sz="1200" u="none" dirty="0"/>
                        <a:t>Institution</a:t>
                      </a:r>
                    </a:p>
                    <a:p>
                      <a:r>
                        <a:rPr lang="pt-BR" sz="1200" u="none" dirty="0"/>
                        <a:t>Title</a:t>
                      </a:r>
                    </a:p>
                    <a:p>
                      <a:r>
                        <a:rPr lang="pt-BR" sz="1200" u="none" dirty="0"/>
                        <a:t>Timeframe</a:t>
                      </a:r>
                    </a:p>
                    <a:p>
                      <a:r>
                        <a:rPr lang="pt-BR" sz="1200" u="none" dirty="0"/>
                        <a:t>certificate</a:t>
                      </a:r>
                      <a:endParaRPr 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INT(255)</a:t>
                      </a:r>
                    </a:p>
                    <a:p>
                      <a:r>
                        <a:rPr lang="en-US" sz="1200" dirty="0"/>
                        <a:t>VARCHAR(255)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VARCHAR(255)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VARCHAR(255)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VARCHAR(255)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VARCHAR(255)</a:t>
                      </a:r>
                    </a:p>
                    <a:p>
                      <a:r>
                        <a:rPr lang="en-US" sz="1200" dirty="0"/>
                        <a:t>LONGBLOB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sng" dirty="0"/>
                        <a:t>PK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871779"/>
                  </a:ext>
                </a:extLst>
              </a:tr>
              <a:tr h="3505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Tbl_referees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t-BR" sz="1200" u="sng" dirty="0"/>
                        <a:t>Id</a:t>
                      </a:r>
                    </a:p>
                    <a:p>
                      <a:r>
                        <a:rPr lang="pt-BR" sz="1200" dirty="0"/>
                        <a:t>member_No</a:t>
                      </a:r>
                    </a:p>
                    <a:p>
                      <a:r>
                        <a:rPr lang="pt-BR" sz="1200" dirty="0"/>
                        <a:t>ref_name</a:t>
                      </a:r>
                    </a:p>
                    <a:p>
                      <a:r>
                        <a:rPr lang="pt-BR" sz="1200" dirty="0"/>
                        <a:t>ref_mail</a:t>
                      </a:r>
                    </a:p>
                    <a:p>
                      <a:r>
                        <a:rPr lang="pt-BR" sz="1200" dirty="0"/>
                        <a:t>ref_phone</a:t>
                      </a:r>
                    </a:p>
                    <a:p>
                      <a:r>
                        <a:rPr lang="pt-BR" sz="1200" dirty="0"/>
                        <a:t>institution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INT(225)</a:t>
                      </a:r>
                    </a:p>
                    <a:p>
                      <a:r>
                        <a:rPr lang="sv-SE" sz="1200" dirty="0"/>
                        <a:t>VARCHAR(225)</a:t>
                      </a:r>
                    </a:p>
                    <a:p>
                      <a:r>
                        <a:rPr lang="sv-SE" sz="1200" dirty="0"/>
                        <a:t>VARCHAR(225)</a:t>
                      </a:r>
                    </a:p>
                    <a:p>
                      <a:r>
                        <a:rPr lang="sv-SE" sz="1200" dirty="0"/>
                        <a:t>VARCHAR(225)</a:t>
                      </a:r>
                    </a:p>
                    <a:p>
                      <a:r>
                        <a:rPr lang="sv-SE" sz="1200" dirty="0"/>
                        <a:t>VARCHAR(225)</a:t>
                      </a:r>
                      <a:endParaRPr lang="en-US" sz="1200" dirty="0"/>
                    </a:p>
                    <a:p>
                      <a:r>
                        <a:rPr lang="sv-SE" sz="1200" dirty="0"/>
                        <a:t>VARCHAR(225)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N</a:t>
                      </a:r>
                    </a:p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PK</a:t>
                      </a:r>
                    </a:p>
                    <a:p>
                      <a:r>
                        <a:rPr lang="en-US" sz="1200" u="sng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461793"/>
                  </a:ext>
                </a:extLst>
              </a:tr>
              <a:tr h="350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Tbl_tokens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t-BR" sz="1200" u="sng" dirty="0"/>
                        <a:t>Id</a:t>
                      </a:r>
                    </a:p>
                    <a:p>
                      <a:r>
                        <a:rPr lang="pt-BR" sz="1200" u="none" dirty="0"/>
                        <a:t>Email</a:t>
                      </a:r>
                    </a:p>
                    <a:p>
                      <a:r>
                        <a:rPr lang="pt-BR" sz="1200" u="none" dirty="0"/>
                        <a:t>token </a:t>
                      </a:r>
                      <a:endParaRPr 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/>
                        <a:t>INT(255) VARCHAR(255) VARCHAR(255)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</a:p>
                    <a:p>
                      <a:r>
                        <a:rPr lang="es-ES" sz="1200" dirty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PK</a:t>
                      </a:r>
                    </a:p>
                    <a:p>
                      <a:r>
                        <a:rPr lang="en-US" sz="1200" u="none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388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6C2754-6FF2-3AFE-D37C-919DC1331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50105"/>
              </p:ext>
            </p:extLst>
          </p:nvPr>
        </p:nvGraphicFramePr>
        <p:xfrm>
          <a:off x="6092950" y="767615"/>
          <a:ext cx="5410202" cy="6072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61">
                  <a:extLst>
                    <a:ext uri="{9D8B030D-6E8A-4147-A177-3AD203B41FA5}">
                      <a16:colId xmlns:a16="http://schemas.microsoft.com/office/drawing/2014/main" val="4005840017"/>
                    </a:ext>
                  </a:extLst>
                </a:gridCol>
                <a:gridCol w="1399625">
                  <a:extLst>
                    <a:ext uri="{9D8B030D-6E8A-4147-A177-3AD203B41FA5}">
                      <a16:colId xmlns:a16="http://schemas.microsoft.com/office/drawing/2014/main" val="4243518909"/>
                    </a:ext>
                  </a:extLst>
                </a:gridCol>
                <a:gridCol w="1309744">
                  <a:extLst>
                    <a:ext uri="{9D8B030D-6E8A-4147-A177-3AD203B41FA5}">
                      <a16:colId xmlns:a16="http://schemas.microsoft.com/office/drawing/2014/main" val="2025514087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20272268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067840691"/>
                    </a:ext>
                  </a:extLst>
                </a:gridCol>
              </a:tblGrid>
              <a:tr h="65307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  <a:p>
                      <a:r>
                        <a:rPr lang="en-US" dirty="0"/>
                        <a:t>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PK/FK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903"/>
                  </a:ext>
                </a:extLst>
              </a:tr>
              <a:tr h="12128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Tbl_training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t-BR" sz="1200" u="none" dirty="0"/>
                        <a:t>Id</a:t>
                      </a:r>
                    </a:p>
                    <a:p>
                      <a:r>
                        <a:rPr lang="pt-BR" sz="1200" u="none" dirty="0"/>
                        <a:t>member_no</a:t>
                      </a:r>
                    </a:p>
                    <a:p>
                      <a:r>
                        <a:rPr lang="pt-BR" sz="1200" u="none" dirty="0"/>
                        <a:t>Training</a:t>
                      </a:r>
                    </a:p>
                    <a:p>
                      <a:r>
                        <a:rPr lang="pt-BR" sz="1200" u="none" dirty="0"/>
                        <a:t>Institution</a:t>
                      </a:r>
                    </a:p>
                    <a:p>
                      <a:r>
                        <a:rPr lang="pt-BR" sz="1200" u="none" dirty="0"/>
                        <a:t>Timeframe</a:t>
                      </a:r>
                    </a:p>
                    <a:p>
                      <a:r>
                        <a:rPr lang="pt-BR" sz="1200" u="none" dirty="0"/>
                        <a:t>certificate </a:t>
                      </a:r>
                      <a:endParaRPr 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INT(255) VARCHAR(255) VARCHAR(255) VARCHAR(255)</a:t>
                      </a:r>
                    </a:p>
                    <a:p>
                      <a:r>
                        <a:rPr lang="sv-SE" sz="1200" dirty="0"/>
                        <a:t>VARCHAR(255)</a:t>
                      </a:r>
                    </a:p>
                    <a:p>
                      <a:r>
                        <a:rPr lang="sv-SE" sz="1200" dirty="0"/>
                        <a:t>LONGBLOB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N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PK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18623"/>
                  </a:ext>
                </a:extLst>
              </a:tr>
              <a:tr h="42061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Tbl_users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member_no</a:t>
                      </a:r>
                    </a:p>
                    <a:p>
                      <a:r>
                        <a:rPr lang="pt-BR" sz="1100" dirty="0"/>
                        <a:t>first_name</a:t>
                      </a:r>
                    </a:p>
                    <a:p>
                      <a:r>
                        <a:rPr lang="pt-BR" sz="1100" dirty="0"/>
                        <a:t>Last_name</a:t>
                      </a:r>
                    </a:p>
                    <a:p>
                      <a:r>
                        <a:rPr lang="pt-BR" sz="1100" dirty="0"/>
                        <a:t>Gender</a:t>
                      </a:r>
                    </a:p>
                    <a:p>
                      <a:r>
                        <a:rPr lang="pt-BR" sz="1100" dirty="0"/>
                        <a:t>Bdate</a:t>
                      </a:r>
                    </a:p>
                    <a:p>
                      <a:r>
                        <a:rPr lang="pt-BR" sz="1100" dirty="0"/>
                        <a:t>Month</a:t>
                      </a:r>
                    </a:p>
                    <a:p>
                      <a:r>
                        <a:rPr lang="pt-BR" sz="1100" dirty="0"/>
                        <a:t>Byear</a:t>
                      </a:r>
                    </a:p>
                    <a:p>
                      <a:r>
                        <a:rPr lang="pt-BR" sz="1100" dirty="0"/>
                        <a:t>Email</a:t>
                      </a:r>
                    </a:p>
                    <a:p>
                      <a:r>
                        <a:rPr lang="pt-BR" sz="1100" dirty="0"/>
                        <a:t>Education</a:t>
                      </a:r>
                    </a:p>
                    <a:p>
                      <a:r>
                        <a:rPr lang="pt-BR" sz="1100" dirty="0"/>
                        <a:t>Title</a:t>
                      </a:r>
                    </a:p>
                    <a:p>
                      <a:r>
                        <a:rPr lang="pt-BR" sz="1100" dirty="0"/>
                        <a:t>City</a:t>
                      </a:r>
                    </a:p>
                    <a:p>
                      <a:r>
                        <a:rPr lang="pt-BR" sz="1100" dirty="0"/>
                        <a:t>Street</a:t>
                      </a:r>
                    </a:p>
                    <a:p>
                      <a:r>
                        <a:rPr lang="pt-BR" sz="1100" dirty="0"/>
                        <a:t>Zip</a:t>
                      </a:r>
                    </a:p>
                    <a:p>
                      <a:r>
                        <a:rPr lang="pt-BR" sz="1100" dirty="0"/>
                        <a:t>Country</a:t>
                      </a:r>
                    </a:p>
                    <a:p>
                      <a:r>
                        <a:rPr lang="pt-BR" sz="1100" dirty="0"/>
                        <a:t>Phone</a:t>
                      </a:r>
                    </a:p>
                    <a:p>
                      <a:r>
                        <a:rPr lang="pt-BR" sz="1100" dirty="0"/>
                        <a:t>About</a:t>
                      </a:r>
                    </a:p>
                    <a:p>
                      <a:r>
                        <a:rPr lang="pt-BR" sz="1100" dirty="0"/>
                        <a:t>Avatar</a:t>
                      </a:r>
                    </a:p>
                    <a:p>
                      <a:r>
                        <a:rPr lang="pt-BR" sz="1100" dirty="0"/>
                        <a:t>Services</a:t>
                      </a:r>
                    </a:p>
                    <a:p>
                      <a:r>
                        <a:rPr lang="pt-BR" sz="1100" dirty="0"/>
                        <a:t>Expertise</a:t>
                      </a:r>
                    </a:p>
                    <a:p>
                      <a:r>
                        <a:rPr lang="pt-BR" sz="1100" dirty="0"/>
                        <a:t>People</a:t>
                      </a:r>
                    </a:p>
                    <a:p>
                      <a:r>
                        <a:rPr lang="pt-BR" sz="1100" dirty="0"/>
                        <a:t>Last_login</a:t>
                      </a:r>
                    </a:p>
                    <a:p>
                      <a:r>
                        <a:rPr lang="pt-BR" sz="1100" dirty="0"/>
                        <a:t>Role</a:t>
                      </a:r>
                    </a:p>
                    <a:p>
                      <a:r>
                        <a:rPr lang="pt-BR" sz="1100" dirty="0"/>
                        <a:t>Website</a:t>
                      </a:r>
                    </a:p>
                    <a:p>
                      <a:r>
                        <a:rPr lang="pt-BR" sz="1100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INT(255) VARCHAR(255) VARCHAR(255) VARCHAR(255) VARCHAR(255) VARCHAR(255)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VARCHAR(255) VARCHAR(255) VARCHAR(255) VARCHAR(255) VARCHAR(255) VARCHAR(255)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VARCHAR(255) VARCHAR(255) VARCHAR(255)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LONTEXT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LONGBLOB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LONGTEXT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LONGTEXT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VARCHAR(255)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VARCHAR(255) VARCHAR(255) VARCHAR(255)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Y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Y</a:t>
                      </a:r>
                    </a:p>
                    <a:p>
                      <a:r>
                        <a:rPr lang="en-US" sz="1100" dirty="0"/>
                        <a:t>Y</a:t>
                      </a:r>
                    </a:p>
                    <a:p>
                      <a:r>
                        <a:rPr lang="en-US" sz="1100" dirty="0"/>
                        <a:t>N</a:t>
                      </a:r>
                    </a:p>
                    <a:p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i="0" u="sng" dirty="0"/>
                        <a:t>PK</a:t>
                      </a:r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endParaRPr lang="en-US" sz="1100" i="0" u="sng" dirty="0"/>
                    </a:p>
                    <a:p>
                      <a:r>
                        <a:rPr lang="en-US" sz="1100" i="0" u="none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87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9605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6863282-DC47-8C41-BA09-1A15D3F04F5A}">
  <we:reference id="4b785c87-866c-4bad-85d8-5d1ae467ac9a" version="3.12.1.0" store="EXCatalog" storeType="EXCatalog"/>
  <we:alternateReferences>
    <we:reference id="WA104381909" version="3.12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231</TotalTime>
  <Words>1677</Words>
  <Application>Microsoft Office PowerPoint</Application>
  <PresentationFormat>Widescreen</PresentationFormat>
  <Paragraphs>440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job hiring Portal database design</vt:lpstr>
      <vt:lpstr>INTRODUCTION </vt:lpstr>
      <vt:lpstr>Design Architecture &amp; Workflow</vt:lpstr>
      <vt:lpstr>Database Design – Business Rules</vt:lpstr>
      <vt:lpstr>Business Rules (Cont.)</vt:lpstr>
      <vt:lpstr>Business Rules (Cont.)</vt:lpstr>
      <vt:lpstr>DATABASE Design  - ERD</vt:lpstr>
      <vt:lpstr>PowerPoint Presentation</vt:lpstr>
      <vt:lpstr>PowerPoint Presentation</vt:lpstr>
      <vt:lpstr>Server Design</vt:lpstr>
      <vt:lpstr>User Interface</vt:lpstr>
      <vt:lpstr>Yours Truly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hiring Portal database design</dc:title>
  <dc:creator>Govindaiahgari, Harikesh</dc:creator>
  <cp:lastModifiedBy>Pasham, Tharun</cp:lastModifiedBy>
  <cp:revision>2</cp:revision>
  <dcterms:created xsi:type="dcterms:W3CDTF">2023-11-29T14:55:58Z</dcterms:created>
  <dcterms:modified xsi:type="dcterms:W3CDTF">2023-11-30T20:53:47Z</dcterms:modified>
</cp:coreProperties>
</file>