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93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81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647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0621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83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81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758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11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7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91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13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0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74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7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04A9B-BCC0-4D1E-B755-6A5D6E05F13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5872-DCB9-46A0-BD5C-198FF3FA9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582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C0E5-37DC-075D-D0E3-486DDE0CB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css</a:t>
            </a:r>
            <a:r>
              <a:rPr lang="en-US" dirty="0"/>
              <a:t> &amp;selectors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12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33B4-F9A9-C752-8520-A06F121F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3E938-3D90-2B11-A150-7063B0F8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CSS stands for Cascading Style Sheet, is the language used to style &amp; enhance HTML Document.</a:t>
            </a:r>
          </a:p>
          <a:p>
            <a:r>
              <a:rPr lang="en-US" dirty="0"/>
              <a:t>It defines the presentation of HTML element on a web page, enabling changes to fonts, colors, sizes, spacing, column layouts &amp; animations.</a:t>
            </a:r>
          </a:p>
          <a:p>
            <a:r>
              <a:rPr lang="en-US" dirty="0"/>
              <a:t>It controls HTML elements such as text, images ,buttons are displayed on a web page.</a:t>
            </a:r>
          </a:p>
          <a:p>
            <a:r>
              <a:rPr lang="en-US" dirty="0"/>
              <a:t>You can adjust font sizes &amp; colors, add backgrounds, &amp; manage the lay out, transforming a basic web page into a visually appealing &amp; user-friendly experience.</a:t>
            </a:r>
          </a:p>
          <a:p>
            <a:r>
              <a:rPr lang="en-US" dirty="0"/>
              <a:t>It also simplifies lay out management across multiple web pages by using external style sheets stored in CSS.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56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263A-C017-6074-DBE6-5B9E6A11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use </a:t>
            </a:r>
            <a:r>
              <a:rPr lang="en-US" dirty="0" err="1"/>
              <a:t>css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6B7A-18D6-A934-3065-436EF128D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has three ways to style the HTML:</a:t>
            </a:r>
          </a:p>
          <a:p>
            <a:r>
              <a:rPr lang="en-US" dirty="0"/>
              <a:t>Inline :Add styles directly to HTML elements using the style attribute.</a:t>
            </a:r>
          </a:p>
          <a:p>
            <a:r>
              <a:rPr lang="en-US" dirty="0"/>
              <a:t>Internal : Place styles within a &lt;style&gt; tag inside the HTML file, usually within the &lt;head&gt; section.</a:t>
            </a:r>
          </a:p>
          <a:p>
            <a:r>
              <a:rPr lang="en-US" dirty="0"/>
              <a:t>External : Create a separate CSS file with a .CSS extension &amp; link it to your  HTML file using the &lt;link&gt; tag.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20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2E8A-FDE2-4A12-794A-AB2D2356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FFE4-CE1C-DE80-B34D-343C4D95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to maintain &amp; update.</a:t>
            </a:r>
          </a:p>
          <a:p>
            <a:r>
              <a:rPr lang="en-US" dirty="0"/>
              <a:t>More formatting options.</a:t>
            </a:r>
          </a:p>
          <a:p>
            <a:r>
              <a:rPr lang="en-US" dirty="0"/>
              <a:t>Lightweight code.</a:t>
            </a:r>
          </a:p>
          <a:p>
            <a:r>
              <a:rPr lang="en-US" dirty="0"/>
              <a:t>Search engine optimization(SEC) benefits.</a:t>
            </a:r>
          </a:p>
          <a:p>
            <a:r>
              <a:rPr lang="en-US" dirty="0"/>
              <a:t>Great accessibility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08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9838-79DF-99F7-3D51-5A8FD6B8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selectors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E8D7-C002-D220-D990-88DE0589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They are used to select the required HTML elements &amp; specify their style.</a:t>
            </a:r>
          </a:p>
          <a:p>
            <a:r>
              <a:rPr lang="en-US" dirty="0"/>
              <a:t>Selectors are patterns used to match/select the elements you want to style.</a:t>
            </a:r>
          </a:p>
          <a:p>
            <a:r>
              <a:rPr lang="en-US" dirty="0"/>
              <a:t>Some of the commonly used selectors are:</a:t>
            </a:r>
          </a:p>
          <a:p>
            <a:r>
              <a:rPr lang="en-US" dirty="0"/>
              <a:t>Element name selectors.</a:t>
            </a:r>
          </a:p>
          <a:p>
            <a:r>
              <a:rPr lang="en-US" dirty="0"/>
              <a:t>Element ID selector.</a:t>
            </a:r>
          </a:p>
          <a:p>
            <a:r>
              <a:rPr lang="en-US" dirty="0"/>
              <a:t>Element class selector.</a:t>
            </a:r>
          </a:p>
          <a:p>
            <a:r>
              <a:rPr lang="en-US" dirty="0"/>
              <a:t>Universal selector.</a:t>
            </a:r>
          </a:p>
          <a:p>
            <a:r>
              <a:rPr lang="en-US" dirty="0"/>
              <a:t>Grouping selector.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25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C16D-37CE-3C4F-6EF5-C623DCC6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9702"/>
            <a:ext cx="12192000" cy="4494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Element selector: the element selector selects HTML elements based on the element name/tag.</a:t>
            </a:r>
          </a:p>
          <a:p>
            <a:pPr marL="0" indent="0">
              <a:buNone/>
            </a:pPr>
            <a:r>
              <a:rPr lang="en-US" dirty="0"/>
              <a:t>Ex: p, h1, div, span, etc.</a:t>
            </a:r>
          </a:p>
          <a:p>
            <a:pPr marL="0" indent="0">
              <a:buNone/>
            </a:pPr>
            <a:r>
              <a:rPr lang="en-US" dirty="0"/>
              <a:t>Id selector: the id selector uses the id attribute of an HTML element to select a specific element.an id of the element is unique on a page to use the id selector.</a:t>
            </a:r>
          </a:p>
          <a:p>
            <a:pPr marL="0" indent="0">
              <a:buNone/>
            </a:pPr>
            <a:r>
              <a:rPr lang="en-US" dirty="0"/>
              <a:t>Class selector: the class selector selects HTML elements with a specific class attribute</a:t>
            </a:r>
          </a:p>
          <a:p>
            <a:pPr marL="0" indent="0">
              <a:buNone/>
            </a:pPr>
            <a:r>
              <a:rPr lang="en-US" dirty="0"/>
              <a:t>Universal selector: the universal selector is used to select all the elements in an HTML document.it also includes other elements which are inside under another element.</a:t>
            </a:r>
          </a:p>
          <a:p>
            <a:pPr marL="0" indent="0">
              <a:buNone/>
            </a:pPr>
            <a:r>
              <a:rPr lang="en-US" dirty="0"/>
              <a:t>Group selector: the group selector is used to style all comma-separated elements with the </a:t>
            </a:r>
            <a:r>
              <a:rPr lang="en-US"/>
              <a:t>same style.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14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74</TotalTime>
  <Words>406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Introduction to css &amp;selectors</vt:lpstr>
      <vt:lpstr>definition</vt:lpstr>
      <vt:lpstr>Different ways to use css:</vt:lpstr>
      <vt:lpstr>Advantages of css</vt:lpstr>
      <vt:lpstr>Css selectors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ABHIGNA MARRIPALLY</dc:creator>
  <cp:lastModifiedBy>ABHIGNA MARRIPALLY</cp:lastModifiedBy>
  <cp:revision>2</cp:revision>
  <dcterms:created xsi:type="dcterms:W3CDTF">2024-07-11T11:35:01Z</dcterms:created>
  <dcterms:modified xsi:type="dcterms:W3CDTF">2024-07-11T12:49:15Z</dcterms:modified>
</cp:coreProperties>
</file>