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87" r:id="rId3"/>
    <p:sldId id="288" r:id="rId4"/>
    <p:sldId id="289" r:id="rId5"/>
    <p:sldId id="290" r:id="rId6"/>
    <p:sldId id="256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7B5C5-F7FE-41B9-B7E6-AC942322CF6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AAC1-14A6-4D56-89F7-5D30027B0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4242-FD71-1E95-C36F-DE59146CD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50D5-3AA7-F95E-D541-6467BFAC1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A1DD-E56F-B1AF-64EB-EBCC8693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1289-B313-EE41-06D5-AD7573D1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5650-D4E0-52FF-5C96-8A03AFD5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1185-BA67-7EEA-9367-0F7D43E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63A53-60A7-EDFE-CF23-C605F5FF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0641-FBAA-BF19-D8CD-618D22D9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F2A7-1967-27D6-ED48-BE0061D0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3157-44D8-9C49-7552-3D543127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CA5C5-0736-8F3E-D5A3-E7865414D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D2103-33BF-A970-29FC-A3FF30876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A296-4FC6-7CDD-AD4C-8275DFC6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2B92-C170-BA45-97C3-46291D27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D452-2A47-36F1-5EBC-8EDBEB6D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FF83-6AF5-C92E-21F2-F6F39B82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5F06-DAEB-738C-C582-A3155EA1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52BC-6E83-F5A7-DC5E-17A6ECE9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118B-7400-4855-009E-C7FC6785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E4EE-29C1-186C-AAE0-860E9D1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05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1DDC-AF9F-96A3-8E27-99ACC1E0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CC93-3DE8-1AAC-F1E7-FDDA9725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E8EF-1179-6A3F-BA30-A640CA7E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56A6-5D58-1364-1A52-70F4FE1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040E-1AE3-9C3F-C071-7F932BB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512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BB08-1CFF-43E0-EAE8-B1DEB6BE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8185-4F32-FADE-6679-A0B0FA6C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04B2D-9A03-AE78-131A-2C014C5AE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4B086-6DC3-D505-756C-8E28981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9A6DB-D754-7BF8-694C-754ACAB9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EED5-FC1B-B25F-909E-0B11BBD7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BE1F-1DCC-B5E0-36CA-6457657B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EA0A-2A18-EF75-BA3E-00F062CD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8AEC0-1A19-6162-89F7-E4E42018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B16E7-2BD9-EB48-4140-A096156E7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882CB-4EDD-F1BB-2EB8-C79C7D0FD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EA083-DDC3-3BD4-1D94-13102FB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CF980-C978-86AF-AF34-E127EE55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1DEB-4B56-51B3-9ADC-76E683FA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8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A9B0-2B83-F8E2-6746-DCC7179C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269BC-4DAB-5757-9469-9B5F065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578CD-9608-CFB7-5E4C-202B6E80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C5818-98DD-3272-9A60-32CD733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BFF77-BF9F-97FD-C0CE-AFBE6FF9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EDB25-0D60-3980-1C33-5D144290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C9D7-E141-6F45-BE22-537DFC45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9D7F-78BB-1911-B19E-1D56C178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FD84-6012-8B3C-79F6-60C24F5C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4F2F-1EF0-A637-2537-59BD9771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C262-6BAD-FFBE-0A48-14775187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4810-7C87-519B-10E8-A919C1D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90B09-8623-4A1F-30F3-DBC414FA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4569-4C56-F3C9-F1D4-FC4F4E05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CF38-A2A8-67C8-D5DA-FBC72CEA9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A7C4-574E-2828-3E53-D632EEC9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E687-5B2A-260D-5431-9DDA76CE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9E48-4856-6F47-42D9-DBC903BC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6066-A317-E613-D884-9934DA6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8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14A55-FA24-9748-2691-C0A484FC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29517-9DB7-C34B-8CE9-8C569C1C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2CD9-FB9E-7D53-E8FE-A6684608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8C03-475E-4203-B602-6D7C9A90973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30E3-3765-2448-EE7B-DB9722A1A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FE83-80EB-056F-E183-4FD19B66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07CA-8D1D-4675-8AE4-598C45D7B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5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9FAB-B546-6608-552E-A6F031A7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September - 2024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A56F-7634-B0ED-724E-5C418FFB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CDF5-4FFD-4841-0032-F75BA9390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/>
              <a:t>Presentation by Your Name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4F6F-FBFA-C164-28AC-ED6D1D8B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Understanding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86F0D-B0C4-B0A1-7E8F-53C03F388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64FF-BE8A-FC26-B2F4-B95611668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341ED-C8BE-332F-DECC-345FF0E301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Data structures are essential in programming to efficiently organize and manage data. They provide a framework for storing, accessing, and manipulating data in a computer program.</a:t>
            </a:r>
            <a:endParaRPr lang="en-IN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FC299A3-9E82-DF48-8FEE-6A4D3EB8488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4663" b="14663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871731-EDAE-6073-E657-22DD744E73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Data structures impact the performance and scalability of algorithms. Choosing the right data structure is crucial for optimizing resource usage and improving overall program efficiency.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0990D4-2549-094B-4E5E-E85C1E4D5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Understanding data structures enhances problem-solving skills in programming. It allows developers to tackle complex problems by selecting appropriate structures for different scenarios.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281AE1-EA00-39C3-3D54-EB2874EBB8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Introducing Data Structures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E6DD39-78A1-DC38-CBFE-D39D4C2564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Significance of Data Structures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3D304A-2134-4174-DE1D-5C14B26C60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Programming and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534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1AA2-CBCE-22A8-DA61-38C01964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Linear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55E52-3883-D60A-72A3-9D3B1492C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0DCC7-F664-A1CF-B0BE-AC3FAE7AB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1737-930E-8431-F3F5-DD36CFE49F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Linear data structures organize data elements sequentially, with each element connected to its previous and next elements. Examples include arrays, linked lists, stacks, and queues.</a:t>
            </a:r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40D7405-511B-6ECC-1C38-20C1D2FC8D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830" r="1483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96097D-939E-3CFC-CB75-3DA6455F1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Overview of Linear Data Structures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6751-267C-C318-D3DD-EA5B9D2F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Non-Linear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EA0E2-52E7-8A24-22C3-EEBC5D035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2A1E6-0366-9196-A104-B409266E9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07BB30-A308-5CA0-E4A0-AB90D49613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4423" r="1442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374FDC-538F-4BB7-7B62-300684758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Non-linear data structures do not have elements arranged sequentially. They showcase hierarchical relationships and include trees, graphs, and heaps. These structures offer more complex data organization.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47F5C4-BDCA-DDF8-EB7A-71A15583B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Understanding Non-Linear Structures</a:t>
            </a:r>
          </a:p>
        </p:txBody>
      </p:sp>
    </p:spTree>
    <p:extLst>
      <p:ext uri="{BB962C8B-B14F-4D97-AF65-F5344CB8AC3E}">
        <p14:creationId xmlns:p14="http://schemas.microsoft.com/office/powerpoint/2010/main" val="24085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121920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Category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Linear Data Structures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Non-Linear Data Structures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Storage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Simple storage of elements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Hierarchical data representation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Traversal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Sequential access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Complex traversal methods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Examples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Arrays, Linked Lists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Trees, Graphs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Performance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Efficient for basic operations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Varied performance based on use case</a:t>
                      </a:r>
                      <a:endParaRPr lang="en-US" sz="12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Comparison of Linear vs. Non-Linear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5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8F93-42C6-A22C-D34C-57259C5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Applications of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A0176-2AB7-2381-440B-EBAE8E17C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097C8-8FF8-6596-0959-24B43FCB2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17BD90-F024-E012-ACEC-A5300ACF24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6685" b="16685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D1D7948-88CA-CE70-74D4-40CD38F6DF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000" b="1000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274C92-ED58-02F3-8D31-406E6F45B4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Linear structures like arrays are used for efficient data storage and retrieval. Queues and stacks facilitate task scheduling and memory management in systems.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5086DC-116F-E6A8-CCA2-A8D734478B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Trees and graphs are instrumental in representing hierarchical relationships. Heaps are utilized in priority queues and optimization algorithms.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5D58C9-ED92-EB8C-52F1-E14689B2DD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Linear Data Structures in Practice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7A39E9-00FE-1452-A04C-9FE19BA81B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Non-Linear Data Structures in Software Development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4463-B452-6DE1-0F6A-505D54D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 and 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3632E-8AB1-B629-2B0F-4A40C69C5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LINEAR AND NON-LINEAR DATA STRUCTURES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75EE1-5871-15D2-D0B5-4B5DD47CF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CED8D-B93E-708E-6228-CB2ABCD2F3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Understanding linear and non-linear data structures is fundamental for efficient programming. The choice of data structure impacts program efficiency and algorithm performance.</a:t>
            </a:r>
            <a:endParaRPr lang="en-IN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894DDA4-D0E0-08A9-79CF-C40DD55E8A3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937" r="1593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FA4471-7C5D-C5AA-D57D-933B9670E4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Selecting the right data structure is crucial for optimizing resource usage. It enhances algorithm design and leads to scalable and maintainable software solutions.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159622-D64F-F328-E14F-5C19E517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The versatility and efficiency of data structures play a crucial role in software development. By leveraging the strengths of various structures, developers can create robust and scalable applications.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9E5090-54FC-77B3-789F-D5716A619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Key Takeaways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73CCF9-E53E-1F00-F807-140F2959E1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Importance of Selection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22C4A5-E7FB-F969-89AF-F52AC8B3E6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26567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4F7C37-DF82-491A-8287-D6E2F768FC3E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Bold</vt:lpstr>
      <vt:lpstr>Montserrat ExtraBold</vt:lpstr>
      <vt:lpstr>Open Sans</vt:lpstr>
      <vt:lpstr>Office Theme</vt:lpstr>
      <vt:lpstr>Ash</vt:lpstr>
      <vt:lpstr>LINEAR AND NON-LINEAR DATA STRUCTURES</vt:lpstr>
      <vt:lpstr>Understanding Data Structures</vt:lpstr>
      <vt:lpstr>Linear Data Structures</vt:lpstr>
      <vt:lpstr>Non-Linear Data Structures</vt:lpstr>
      <vt:lpstr>PowerPoint Presentation</vt:lpstr>
      <vt:lpstr>Applications of Data Structures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ABHIGNA MARRIPALLY</dc:creator>
  <cp:lastModifiedBy>ABHIGNA MARRIPALLY</cp:lastModifiedBy>
  <cp:revision>1</cp:revision>
  <dcterms:created xsi:type="dcterms:W3CDTF">2024-09-04T09:41:05Z</dcterms:created>
  <dcterms:modified xsi:type="dcterms:W3CDTF">2024-09-04T09:42:55Z</dcterms:modified>
</cp:coreProperties>
</file>