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1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33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6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8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2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1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9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2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2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6162-A4A1-4E76-B088-51078D4DA8B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17D7-71D7-4E2E-BFBF-FC82CEAC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6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D3BC-A573-217A-1B8E-1BF75EA78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NODE JS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4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F97-A04A-5C34-7403-81EC511B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0"/>
            <a:ext cx="9089744" cy="1632155"/>
          </a:xfrm>
        </p:spPr>
        <p:txBody>
          <a:bodyPr/>
          <a:lstStyle/>
          <a:p>
            <a:r>
              <a:rPr lang="en-IN" dirty="0"/>
              <a:t>NODE JS SERVER ARRCHITECTURE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AFBC0-6C4E-81FC-0955-EB7CCACB0D93}"/>
              </a:ext>
            </a:extLst>
          </p:cNvPr>
          <p:cNvSpPr txBox="1"/>
          <p:nvPr/>
        </p:nvSpPr>
        <p:spPr>
          <a:xfrm>
            <a:off x="0" y="141584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manage several concurrent clients, Node.js employs a “Single Threaded Event Loop” design. The JavaScript event-based model and the JavaScript callback mechanism are employed in the Node.js Processing Model.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employs two fundamental concepts: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Asynchronous model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Non-blocking of I/O operations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features enhance the scalability, performance, and throughput of Node.js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649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680-D848-2398-A270-1787DBFF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THE NODEJS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5207B-85B1-54CC-66F2-75A10B90BC28}"/>
              </a:ext>
            </a:extLst>
          </p:cNvPr>
          <p:cNvSpPr txBox="1"/>
          <p:nvPr/>
        </p:nvSpPr>
        <p:spPr>
          <a:xfrm>
            <a:off x="0" y="2182761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Requests: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Depending on the actions that a user needs to perform, the requests to the server can be either blocking (complex) or non-blocking (simple).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Node.js Server: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Node.js server accepts user requests, processes them, and returns results to the users.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 Queue: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main use of Event Queue is to store the incoming client requests and pass them sequentially to the Event Loop.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Thread Pool: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Thread pool in a Node.js server contains the threads that are available for performing operations required to process requests.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 Loop: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Event Loop receives requests from the Event Queue and sends out the responses to the clients.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External Resources: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order to handle blocking client requests, external resources are used. They can be of any type ( computation, storage,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224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72CF-8357-F516-0AF9-7C3C74CD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NODEJS SERVER ARCHITECTURE</a:t>
            </a:r>
          </a:p>
        </p:txBody>
      </p:sp>
      <p:pic>
        <p:nvPicPr>
          <p:cNvPr id="1026" name="Picture 2" descr="Workflow of Node.js Server Architecture">
            <a:extLst>
              <a:ext uri="{FF2B5EF4-FFF2-40B4-BE49-F238E27FC236}">
                <a16:creationId xmlns:a16="http://schemas.microsoft.com/office/drawing/2014/main" id="{BFCCCA2F-1D5E-158D-0A66-2012381B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77" y="4470986"/>
            <a:ext cx="4109884" cy="17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788CA-1118-2965-8686-CAE796920FA5}"/>
              </a:ext>
            </a:extLst>
          </p:cNvPr>
          <p:cNvSpPr txBox="1"/>
          <p:nvPr/>
        </p:nvSpPr>
        <p:spPr>
          <a:xfrm>
            <a:off x="137652" y="1763046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Users send requests (blocking or non-blocking) to the server for performing operations.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requests enter the Event Queue first at the server-side.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Event queue passes the requests sequentially to the event loop. The event loop checks the nature of the request (blocking or non-blocking).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Event Loop processes the non-blocking requests which do not require external resources and returns the responses to the corresponding clients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blocking requests, a single thread is assigned to the process for completing the task by using external resources.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the completion of the operation, the request is redirected to the Event Loop which delivers the response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3263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8A34-F571-8DF5-CC51-E7CF8B3C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NODEJS SERVER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72E8E-93E7-1629-0E6C-DB41129A0951}"/>
              </a:ext>
            </a:extLst>
          </p:cNvPr>
          <p:cNvSpPr txBox="1"/>
          <p:nvPr/>
        </p:nvSpPr>
        <p:spPr>
          <a:xfrm>
            <a:off x="0" y="2202426"/>
            <a:ext cx="12192000" cy="17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Node.js server can efficiently handle a high number of requests by employing the use of Event Queue and Thread Pool.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is no need to establish multiple threads because Event Loop processes all requests one at a time, therefore a single thread is sufficient.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entire process of serving requests to a Node.js server consumes less memory and server resources since the requests are handled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745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4B8A-A939-97C1-B0A7-2C61671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NODEJS SERVER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3D32E-6F2C-CD15-E342-A931FE360EC2}"/>
              </a:ext>
            </a:extLst>
          </p:cNvPr>
          <p:cNvSpPr txBox="1"/>
          <p:nvPr/>
        </p:nvSpPr>
        <p:spPr>
          <a:xfrm>
            <a:off x="0" y="2556387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 are the disadvantages of Node.js server architecture in a more concise format: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Single-Threaded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Limited to one thread; can be a bottleneck for CPU-intensive tasks.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Callback Hell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Complex nesting of callbacks can lead to hard-to-maintain code.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Performance Bottlenecks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Not optimal for heavy computational tasks due to non-blocking I/O model.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Dependency on Outside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Heavy reliance on third-party libraries can impact stability and security.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Inconsistent API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Frequent API changes can lead to backward compatibility issues.</a:t>
            </a:r>
          </a:p>
          <a:p>
            <a:pPr algn="l" fontAlgn="base">
              <a:buFont typeface="+mj-lt"/>
              <a:buAutoNum type="arabicPeriod" startAt="6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Lack of Strong Typing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JavaScript’s lack of strong typing can lead to runtime errors and bugs.</a:t>
            </a:r>
          </a:p>
        </p:txBody>
      </p:sp>
    </p:spTree>
    <p:extLst>
      <p:ext uri="{BB962C8B-B14F-4D97-AF65-F5344CB8AC3E}">
        <p14:creationId xmlns:p14="http://schemas.microsoft.com/office/powerpoint/2010/main" val="260833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553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</vt:lpstr>
      <vt:lpstr>Tw Cen MT</vt:lpstr>
      <vt:lpstr>Circuit</vt:lpstr>
      <vt:lpstr>NODE JS ARCHITECTURE</vt:lpstr>
      <vt:lpstr>NODE JS SERVER ARRCHITECTURE</vt:lpstr>
      <vt:lpstr>COMPONENTS OF THE NODEJS ARCHITECTURE</vt:lpstr>
      <vt:lpstr>WORKFLOW OF NODEJS SERVER ARCHITECTURE</vt:lpstr>
      <vt:lpstr>ADVANTAGES OF NODEJS SERVER ARCHITECTURE</vt:lpstr>
      <vt:lpstr>DISADVANTAGES OF NODEJS SERVER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ABHIGNA MARRIPALLY</dc:creator>
  <cp:lastModifiedBy>ABHIGNA MARRIPALLY</cp:lastModifiedBy>
  <cp:revision>1</cp:revision>
  <dcterms:created xsi:type="dcterms:W3CDTF">2024-10-07T04:20:10Z</dcterms:created>
  <dcterms:modified xsi:type="dcterms:W3CDTF">2024-10-07T04:30:12Z</dcterms:modified>
</cp:coreProperties>
</file>