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GNA MARRIPALLY" userId="997970501b690540" providerId="LiveId" clId="{04B67173-1522-4CE6-8C5E-1D744BC5E55E}"/>
    <pc:docChg chg="undo redo custSel addSld delSld modSld">
      <pc:chgData name="ABHIGNA MARRIPALLY" userId="997970501b690540" providerId="LiveId" clId="{04B67173-1522-4CE6-8C5E-1D744BC5E55E}" dt="2024-07-01T16:49:05.310" v="2354" actId="20577"/>
      <pc:docMkLst>
        <pc:docMk/>
      </pc:docMkLst>
      <pc:sldChg chg="delSp modSp mod">
        <pc:chgData name="ABHIGNA MARRIPALLY" userId="997970501b690540" providerId="LiveId" clId="{04B67173-1522-4CE6-8C5E-1D744BC5E55E}" dt="2024-07-01T11:08:54.331" v="1179" actId="255"/>
        <pc:sldMkLst>
          <pc:docMk/>
          <pc:sldMk cId="4146511400" sldId="256"/>
        </pc:sldMkLst>
        <pc:spChg chg="mod">
          <ac:chgData name="ABHIGNA MARRIPALLY" userId="997970501b690540" providerId="LiveId" clId="{04B67173-1522-4CE6-8C5E-1D744BC5E55E}" dt="2024-07-01T11:08:54.331" v="1179" actId="255"/>
          <ac:spMkLst>
            <pc:docMk/>
            <pc:sldMk cId="4146511400" sldId="256"/>
            <ac:spMk id="2" creationId="{F03A60A8-A654-4838-964D-8F6506742CB8}"/>
          </ac:spMkLst>
        </pc:spChg>
        <pc:spChg chg="del">
          <ac:chgData name="ABHIGNA MARRIPALLY" userId="997970501b690540" providerId="LiveId" clId="{04B67173-1522-4CE6-8C5E-1D744BC5E55E}" dt="2024-07-01T10:33:23.758" v="14" actId="478"/>
          <ac:spMkLst>
            <pc:docMk/>
            <pc:sldMk cId="4146511400" sldId="256"/>
            <ac:spMk id="3" creationId="{0210AF1C-2AFC-0ECE-B9D1-19D5A8EDBCF1}"/>
          </ac:spMkLst>
        </pc:spChg>
      </pc:sldChg>
      <pc:sldChg chg="new del">
        <pc:chgData name="ABHIGNA MARRIPALLY" userId="997970501b690540" providerId="LiveId" clId="{04B67173-1522-4CE6-8C5E-1D744BC5E55E}" dt="2024-07-01T10:42:49.657" v="166" actId="2696"/>
        <pc:sldMkLst>
          <pc:docMk/>
          <pc:sldMk cId="1092774870" sldId="257"/>
        </pc:sldMkLst>
      </pc:sldChg>
      <pc:sldChg chg="modSp new del mod">
        <pc:chgData name="ABHIGNA MARRIPALLY" userId="997970501b690540" providerId="LiveId" clId="{04B67173-1522-4CE6-8C5E-1D744BC5E55E}" dt="2024-07-01T10:40:27.222" v="164" actId="2696"/>
        <pc:sldMkLst>
          <pc:docMk/>
          <pc:sldMk cId="1236581899" sldId="257"/>
        </pc:sldMkLst>
        <pc:spChg chg="mod">
          <ac:chgData name="ABHIGNA MARRIPALLY" userId="997970501b690540" providerId="LiveId" clId="{04B67173-1522-4CE6-8C5E-1D744BC5E55E}" dt="2024-07-01T10:40:24.523" v="163" actId="6549"/>
          <ac:spMkLst>
            <pc:docMk/>
            <pc:sldMk cId="1236581899" sldId="257"/>
            <ac:spMk id="2" creationId="{F4BAEC93-74F3-681E-E202-8A1B33B22D97}"/>
          </ac:spMkLst>
        </pc:spChg>
        <pc:spChg chg="mod">
          <ac:chgData name="ABHIGNA MARRIPALLY" userId="997970501b690540" providerId="LiveId" clId="{04B67173-1522-4CE6-8C5E-1D744BC5E55E}" dt="2024-07-01T10:40:16.174" v="162" actId="5793"/>
          <ac:spMkLst>
            <pc:docMk/>
            <pc:sldMk cId="1236581899" sldId="257"/>
            <ac:spMk id="3" creationId="{CDB0F792-4195-1E50-FB1D-D97376A9D545}"/>
          </ac:spMkLst>
        </pc:spChg>
      </pc:sldChg>
      <pc:sldChg chg="new del">
        <pc:chgData name="ABHIGNA MARRIPALLY" userId="997970501b690540" providerId="LiveId" clId="{04B67173-1522-4CE6-8C5E-1D744BC5E55E}" dt="2024-07-01T10:34:03.281" v="16" actId="2696"/>
        <pc:sldMkLst>
          <pc:docMk/>
          <pc:sldMk cId="3229343212" sldId="257"/>
        </pc:sldMkLst>
      </pc:sldChg>
      <pc:sldChg chg="modSp new mod">
        <pc:chgData name="ABHIGNA MARRIPALLY" userId="997970501b690540" providerId="LiveId" clId="{04B67173-1522-4CE6-8C5E-1D744BC5E55E}" dt="2024-07-01T11:09:11.659" v="1180" actId="255"/>
        <pc:sldMkLst>
          <pc:docMk/>
          <pc:sldMk cId="3342104537" sldId="257"/>
        </pc:sldMkLst>
        <pc:spChg chg="mod">
          <ac:chgData name="ABHIGNA MARRIPALLY" userId="997970501b690540" providerId="LiveId" clId="{04B67173-1522-4CE6-8C5E-1D744BC5E55E}" dt="2024-07-01T10:43:33.279" v="179" actId="5793"/>
          <ac:spMkLst>
            <pc:docMk/>
            <pc:sldMk cId="3342104537" sldId="257"/>
            <ac:spMk id="2" creationId="{66D2BD03-8D2B-2AEB-15D2-7F89B3469045}"/>
          </ac:spMkLst>
        </pc:spChg>
        <pc:spChg chg="mod">
          <ac:chgData name="ABHIGNA MARRIPALLY" userId="997970501b690540" providerId="LiveId" clId="{04B67173-1522-4CE6-8C5E-1D744BC5E55E}" dt="2024-07-01T11:09:11.659" v="1180" actId="255"/>
          <ac:spMkLst>
            <pc:docMk/>
            <pc:sldMk cId="3342104537" sldId="257"/>
            <ac:spMk id="3" creationId="{1E079C7C-57C9-E4E6-9DF9-DCE9E73B9957}"/>
          </ac:spMkLst>
        </pc:spChg>
      </pc:sldChg>
      <pc:sldChg chg="modSp new mod">
        <pc:chgData name="ABHIGNA MARRIPALLY" userId="997970501b690540" providerId="LiveId" clId="{04B67173-1522-4CE6-8C5E-1D744BC5E55E}" dt="2024-07-01T11:06:44.878" v="1174" actId="20577"/>
        <pc:sldMkLst>
          <pc:docMk/>
          <pc:sldMk cId="2447249315" sldId="258"/>
        </pc:sldMkLst>
        <pc:spChg chg="mod">
          <ac:chgData name="ABHIGNA MARRIPALLY" userId="997970501b690540" providerId="LiveId" clId="{04B67173-1522-4CE6-8C5E-1D744BC5E55E}" dt="2024-07-01T10:54:27.981" v="647" actId="20577"/>
          <ac:spMkLst>
            <pc:docMk/>
            <pc:sldMk cId="2447249315" sldId="258"/>
            <ac:spMk id="2" creationId="{21EA6F6D-9A63-99B3-269E-43050108CA9E}"/>
          </ac:spMkLst>
        </pc:spChg>
        <pc:spChg chg="mod">
          <ac:chgData name="ABHIGNA MARRIPALLY" userId="997970501b690540" providerId="LiveId" clId="{04B67173-1522-4CE6-8C5E-1D744BC5E55E}" dt="2024-07-01T11:06:44.878" v="1174" actId="20577"/>
          <ac:spMkLst>
            <pc:docMk/>
            <pc:sldMk cId="2447249315" sldId="258"/>
            <ac:spMk id="3" creationId="{0D3D274E-7964-2845-4CF1-575323520AB8}"/>
          </ac:spMkLst>
        </pc:spChg>
      </pc:sldChg>
      <pc:sldChg chg="delSp modSp new del mod">
        <pc:chgData name="ABHIGNA MARRIPALLY" userId="997970501b690540" providerId="LiveId" clId="{04B67173-1522-4CE6-8C5E-1D744BC5E55E}" dt="2024-07-01T11:22:48.549" v="1182" actId="2696"/>
        <pc:sldMkLst>
          <pc:docMk/>
          <pc:sldMk cId="611009955" sldId="259"/>
        </pc:sldMkLst>
        <pc:spChg chg="del">
          <ac:chgData name="ABHIGNA MARRIPALLY" userId="997970501b690540" providerId="LiveId" clId="{04B67173-1522-4CE6-8C5E-1D744BC5E55E}" dt="2024-07-01T11:07:51.093" v="1177" actId="478"/>
          <ac:spMkLst>
            <pc:docMk/>
            <pc:sldMk cId="611009955" sldId="259"/>
            <ac:spMk id="2" creationId="{6A2534DB-412C-A917-C7E4-0011DC790046}"/>
          </ac:spMkLst>
        </pc:spChg>
        <pc:spChg chg="mod">
          <ac:chgData name="ABHIGNA MARRIPALLY" userId="997970501b690540" providerId="LiveId" clId="{04B67173-1522-4CE6-8C5E-1D744BC5E55E}" dt="2024-07-01T11:09:41.571" v="1181" actId="12"/>
          <ac:spMkLst>
            <pc:docMk/>
            <pc:sldMk cId="611009955" sldId="259"/>
            <ac:spMk id="3" creationId="{DE5E4038-369B-5BDB-78BE-9C92B229A17A}"/>
          </ac:spMkLst>
        </pc:spChg>
      </pc:sldChg>
      <pc:sldChg chg="new del">
        <pc:chgData name="ABHIGNA MARRIPALLY" userId="997970501b690540" providerId="LiveId" clId="{04B67173-1522-4CE6-8C5E-1D744BC5E55E}" dt="2024-07-01T11:07:22.478" v="1175" actId="2696"/>
        <pc:sldMkLst>
          <pc:docMk/>
          <pc:sldMk cId="3070595733" sldId="259"/>
        </pc:sldMkLst>
      </pc:sldChg>
      <pc:sldChg chg="modSp new mod">
        <pc:chgData name="ABHIGNA MARRIPALLY" userId="997970501b690540" providerId="LiveId" clId="{04B67173-1522-4CE6-8C5E-1D744BC5E55E}" dt="2024-07-01T16:32:21.827" v="1674" actId="20577"/>
        <pc:sldMkLst>
          <pc:docMk/>
          <pc:sldMk cId="3780894216" sldId="259"/>
        </pc:sldMkLst>
        <pc:spChg chg="mod">
          <ac:chgData name="ABHIGNA MARRIPALLY" userId="997970501b690540" providerId="LiveId" clId="{04B67173-1522-4CE6-8C5E-1D744BC5E55E}" dt="2024-07-01T11:22:56.205" v="1189" actId="5793"/>
          <ac:spMkLst>
            <pc:docMk/>
            <pc:sldMk cId="3780894216" sldId="259"/>
            <ac:spMk id="2" creationId="{F9B4935F-D6D4-B844-A449-1831635F1A95}"/>
          </ac:spMkLst>
        </pc:spChg>
        <pc:spChg chg="mod">
          <ac:chgData name="ABHIGNA MARRIPALLY" userId="997970501b690540" providerId="LiveId" clId="{04B67173-1522-4CE6-8C5E-1D744BC5E55E}" dt="2024-07-01T16:32:21.827" v="1674" actId="20577"/>
          <ac:spMkLst>
            <pc:docMk/>
            <pc:sldMk cId="3780894216" sldId="259"/>
            <ac:spMk id="3" creationId="{1656CDB9-A384-D384-B662-6842425B5941}"/>
          </ac:spMkLst>
        </pc:spChg>
      </pc:sldChg>
      <pc:sldChg chg="modSp new del mod">
        <pc:chgData name="ABHIGNA MARRIPALLY" userId="997970501b690540" providerId="LiveId" clId="{04B67173-1522-4CE6-8C5E-1D744BC5E55E}" dt="2024-07-01T16:28:25.719" v="1546" actId="2696"/>
        <pc:sldMkLst>
          <pc:docMk/>
          <pc:sldMk cId="72069756" sldId="260"/>
        </pc:sldMkLst>
        <pc:spChg chg="mod">
          <ac:chgData name="ABHIGNA MARRIPALLY" userId="997970501b690540" providerId="LiveId" clId="{04B67173-1522-4CE6-8C5E-1D744BC5E55E}" dt="2024-07-01T16:28:14.056" v="1545" actId="20577"/>
          <ac:spMkLst>
            <pc:docMk/>
            <pc:sldMk cId="72069756" sldId="260"/>
            <ac:spMk id="2" creationId="{40D41823-D65A-D25B-4527-4072B4891908}"/>
          </ac:spMkLst>
        </pc:spChg>
        <pc:spChg chg="mod">
          <ac:chgData name="ABHIGNA MARRIPALLY" userId="997970501b690540" providerId="LiveId" clId="{04B67173-1522-4CE6-8C5E-1D744BC5E55E}" dt="2024-07-01T16:28:08.184" v="1532" actId="5793"/>
          <ac:spMkLst>
            <pc:docMk/>
            <pc:sldMk cId="72069756" sldId="260"/>
            <ac:spMk id="3" creationId="{204EEF2A-6323-3F17-F731-80282B0CB852}"/>
          </ac:spMkLst>
        </pc:spChg>
      </pc:sldChg>
      <pc:sldChg chg="delSp new del mod">
        <pc:chgData name="ABHIGNA MARRIPALLY" userId="997970501b690540" providerId="LiveId" clId="{04B67173-1522-4CE6-8C5E-1D744BC5E55E}" dt="2024-07-01T11:29:37.060" v="1464" actId="2696"/>
        <pc:sldMkLst>
          <pc:docMk/>
          <pc:sldMk cId="141360451" sldId="260"/>
        </pc:sldMkLst>
        <pc:spChg chg="del">
          <ac:chgData name="ABHIGNA MARRIPALLY" userId="997970501b690540" providerId="LiveId" clId="{04B67173-1522-4CE6-8C5E-1D744BC5E55E}" dt="2024-07-01T11:28:55.428" v="1463" actId="478"/>
          <ac:spMkLst>
            <pc:docMk/>
            <pc:sldMk cId="141360451" sldId="260"/>
            <ac:spMk id="2" creationId="{B3DA118E-DE77-A074-7A9D-BD12525FD15C}"/>
          </ac:spMkLst>
        </pc:spChg>
      </pc:sldChg>
      <pc:sldChg chg="modSp new mod">
        <pc:chgData name="ABHIGNA MARRIPALLY" userId="997970501b690540" providerId="LiveId" clId="{04B67173-1522-4CE6-8C5E-1D744BC5E55E}" dt="2024-07-01T16:39:44.068" v="1930" actId="20577"/>
        <pc:sldMkLst>
          <pc:docMk/>
          <pc:sldMk cId="2838501248" sldId="260"/>
        </pc:sldMkLst>
        <pc:spChg chg="mod">
          <ac:chgData name="ABHIGNA MARRIPALLY" userId="997970501b690540" providerId="LiveId" clId="{04B67173-1522-4CE6-8C5E-1D744BC5E55E}" dt="2024-07-01T16:33:13.731" v="1701" actId="20577"/>
          <ac:spMkLst>
            <pc:docMk/>
            <pc:sldMk cId="2838501248" sldId="260"/>
            <ac:spMk id="2" creationId="{16A2E70F-DCAE-D9C1-3105-D6A327E92800}"/>
          </ac:spMkLst>
        </pc:spChg>
        <pc:spChg chg="mod">
          <ac:chgData name="ABHIGNA MARRIPALLY" userId="997970501b690540" providerId="LiveId" clId="{04B67173-1522-4CE6-8C5E-1D744BC5E55E}" dt="2024-07-01T16:39:44.068" v="1930" actId="20577"/>
          <ac:spMkLst>
            <pc:docMk/>
            <pc:sldMk cId="2838501248" sldId="260"/>
            <ac:spMk id="3" creationId="{7ECBA1DE-DF0E-FA88-0FB0-D94F103EEB82}"/>
          </ac:spMkLst>
        </pc:spChg>
      </pc:sldChg>
      <pc:sldChg chg="modSp new mod">
        <pc:chgData name="ABHIGNA MARRIPALLY" userId="997970501b690540" providerId="LiveId" clId="{04B67173-1522-4CE6-8C5E-1D744BC5E55E}" dt="2024-07-01T16:44:25.687" v="2139" actId="20577"/>
        <pc:sldMkLst>
          <pc:docMk/>
          <pc:sldMk cId="3800323443" sldId="261"/>
        </pc:sldMkLst>
        <pc:spChg chg="mod">
          <ac:chgData name="ABHIGNA MARRIPALLY" userId="997970501b690540" providerId="LiveId" clId="{04B67173-1522-4CE6-8C5E-1D744BC5E55E}" dt="2024-07-01T16:40:24.284" v="1945" actId="20577"/>
          <ac:spMkLst>
            <pc:docMk/>
            <pc:sldMk cId="3800323443" sldId="261"/>
            <ac:spMk id="2" creationId="{CCAFF383-741C-9F4E-02EF-CED3A98BF598}"/>
          </ac:spMkLst>
        </pc:spChg>
        <pc:spChg chg="mod">
          <ac:chgData name="ABHIGNA MARRIPALLY" userId="997970501b690540" providerId="LiveId" clId="{04B67173-1522-4CE6-8C5E-1D744BC5E55E}" dt="2024-07-01T16:44:25.687" v="2139" actId="20577"/>
          <ac:spMkLst>
            <pc:docMk/>
            <pc:sldMk cId="3800323443" sldId="261"/>
            <ac:spMk id="3" creationId="{7C144575-BC72-9F10-18CB-0898FF999526}"/>
          </ac:spMkLst>
        </pc:spChg>
      </pc:sldChg>
      <pc:sldChg chg="modSp new mod">
        <pc:chgData name="ABHIGNA MARRIPALLY" userId="997970501b690540" providerId="LiveId" clId="{04B67173-1522-4CE6-8C5E-1D744BC5E55E}" dt="2024-07-01T16:49:05.310" v="2354" actId="20577"/>
        <pc:sldMkLst>
          <pc:docMk/>
          <pc:sldMk cId="1517910112" sldId="262"/>
        </pc:sldMkLst>
        <pc:spChg chg="mod">
          <ac:chgData name="ABHIGNA MARRIPALLY" userId="997970501b690540" providerId="LiveId" clId="{04B67173-1522-4CE6-8C5E-1D744BC5E55E}" dt="2024-07-01T16:45:05.923" v="2157" actId="20577"/>
          <ac:spMkLst>
            <pc:docMk/>
            <pc:sldMk cId="1517910112" sldId="262"/>
            <ac:spMk id="2" creationId="{AB0AC0EB-5677-3580-A9C9-B0F2FFE27554}"/>
          </ac:spMkLst>
        </pc:spChg>
        <pc:spChg chg="mod">
          <ac:chgData name="ABHIGNA MARRIPALLY" userId="997970501b690540" providerId="LiveId" clId="{04B67173-1522-4CE6-8C5E-1D744BC5E55E}" dt="2024-07-01T16:49:05.310" v="2354" actId="20577"/>
          <ac:spMkLst>
            <pc:docMk/>
            <pc:sldMk cId="1517910112" sldId="262"/>
            <ac:spMk id="3" creationId="{3740F394-498F-A11A-A0A1-880E719D4C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B3F09-7A70-419D-A70C-6C590419C1B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7606-9D0A-46AF-86C8-3213C38FA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6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7606-9D0A-46AF-86C8-3213C38FAB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5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9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9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0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7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3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2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02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4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5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C3D33F-7F5D-48DB-B713-F0B0FAF43C3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C59C03-78C4-44E2-A4FC-01A50A2E1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2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60A8-A654-4838-964D-8F6506742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" y="117988"/>
            <a:ext cx="12015019" cy="277269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Html tables &amp; list tags</a:t>
            </a:r>
          </a:p>
        </p:txBody>
      </p:sp>
    </p:spTree>
    <p:extLst>
      <p:ext uri="{BB962C8B-B14F-4D97-AF65-F5344CB8AC3E}">
        <p14:creationId xmlns:p14="http://schemas.microsoft.com/office/powerpoint/2010/main" val="414651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BD03-8D2B-2AEB-15D2-7F89B346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9C7C-57C9-E4E6-9DF9-DCE9E73B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 table in HTML consists of table cells inside rows &amp;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Each table cell is  defined by a &lt;td&gt; &amp; &lt;/td&gt;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Td stands for table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Each table row starts with a &lt;tr&gt; &amp; ends with a &lt;/tr&gt;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Sometimes  the table header is used as &lt;</a:t>
            </a:r>
            <a:r>
              <a:rPr lang="en-IN" dirty="0" err="1"/>
              <a:t>th</a:t>
            </a:r>
            <a:r>
              <a:rPr lang="en-IN" dirty="0"/>
              <a:t>&gt; instead of &lt;td&gt;.</a:t>
            </a:r>
          </a:p>
        </p:txBody>
      </p:sp>
    </p:spTree>
    <p:extLst>
      <p:ext uri="{BB962C8B-B14F-4D97-AF65-F5344CB8AC3E}">
        <p14:creationId xmlns:p14="http://schemas.microsoft.com/office/powerpoint/2010/main" val="33421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6F6D-9A63-99B3-269E-43050108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274E-7964-2845-4CF1-5753235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To add a border , use CSS  border property on table, </a:t>
            </a:r>
            <a:r>
              <a:rPr lang="en-IN" dirty="0" err="1"/>
              <a:t>th</a:t>
            </a:r>
            <a:r>
              <a:rPr lang="en-IN" dirty="0"/>
              <a:t> ,td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To avoid having double borders, set the CSS border-collapse property to collapse.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Use the style attribute with the width or height properties to specify  the size of a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can have headers for each column or row or for many columns/rows.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To add a caption that serves as a heading for the entire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Cell-padding is the space between the cell edges &amp; the cell content.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Cell-spacing is the space between each cell.</a:t>
            </a:r>
          </a:p>
        </p:txBody>
      </p:sp>
    </p:spTree>
    <p:extLst>
      <p:ext uri="{BB962C8B-B14F-4D97-AF65-F5344CB8AC3E}">
        <p14:creationId xmlns:p14="http://schemas.microsoft.com/office/powerpoint/2010/main" val="24472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935F-D6D4-B844-A449-1831635F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CDB9-A384-D384-B662-6842425B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allow web developers to a group of set of related items in lists.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 unordered list starts with the &lt;</a:t>
            </a:r>
            <a:r>
              <a:rPr lang="en-IN" dirty="0" err="1"/>
              <a:t>ul</a:t>
            </a:r>
            <a:r>
              <a:rPr lang="en-IN" dirty="0"/>
              <a:t>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Each list item starts with &lt;li&gt;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 ordered list starts with the &lt;</a:t>
            </a:r>
            <a:r>
              <a:rPr lang="en-IN" dirty="0" err="1"/>
              <a:t>ol</a:t>
            </a:r>
            <a:r>
              <a:rPr lang="en-IN" dirty="0"/>
              <a:t>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Each list item with &lt;li&gt;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 description list is a list of terms.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is a record of related information used to display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Any information on the web pages in ordered or unordered form.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8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E70F-DCAE-D9C1-3105-D6A327E9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Unordered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A1DE-DF0E-FA88-0FB0-D94F103E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unordered list items are marked with bullets.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is also known as bulleted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 unordered list starts with the &lt;</a:t>
            </a:r>
            <a:r>
              <a:rPr lang="en-IN" dirty="0" err="1"/>
              <a:t>ul</a:t>
            </a:r>
            <a:r>
              <a:rPr lang="en-IN" dirty="0"/>
              <a:t>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Each list items start with the &lt;li&gt; tag.</a:t>
            </a:r>
          </a:p>
          <a:p>
            <a:pPr marL="0" indent="0">
              <a:buNone/>
            </a:pPr>
            <a:r>
              <a:rPr lang="en-IN" dirty="0"/>
              <a:t>Attributes: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compact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8385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F383-741C-9F4E-02EF-CED3A98B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Ordered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4575-BC72-9F10-18CB-0898FF99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 an ordered list, all items are marked with numbers by default.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 ordered list starts with &lt;</a:t>
            </a:r>
            <a:r>
              <a:rPr lang="en-IN" dirty="0" err="1"/>
              <a:t>ol</a:t>
            </a:r>
            <a:r>
              <a:rPr lang="en-IN" dirty="0"/>
              <a:t>&gt; tag.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Each list items starts with &lt;li&gt;tag.</a:t>
            </a:r>
          </a:p>
          <a:p>
            <a:pPr marL="0" indent="0">
              <a:buNone/>
            </a:pPr>
            <a:r>
              <a:rPr lang="en-IN" dirty="0"/>
              <a:t>Attributes: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Compact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Reversed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8003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C0EB-5677-3580-A9C9-B0F2FFE2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F394-498F-A11A-A0A1-880E719D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 description list is a list of  terms with a description of each term.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&lt;dl&gt; tag defines the description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&lt;dt&gt; tag defines the term name.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&lt;dd&gt; tag describe </a:t>
            </a:r>
            <a:r>
              <a:rPr lang="en-IN"/>
              <a:t>each term.</a:t>
            </a:r>
          </a:p>
        </p:txBody>
      </p:sp>
    </p:spTree>
    <p:extLst>
      <p:ext uri="{BB962C8B-B14F-4D97-AF65-F5344CB8AC3E}">
        <p14:creationId xmlns:p14="http://schemas.microsoft.com/office/powerpoint/2010/main" val="151791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405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Html tables &amp; list tags</vt:lpstr>
      <vt:lpstr>Definition:</vt:lpstr>
      <vt:lpstr>Table border:</vt:lpstr>
      <vt:lpstr>List:</vt:lpstr>
      <vt:lpstr>Unordered list:</vt:lpstr>
      <vt:lpstr>Ordered list:</vt:lpstr>
      <vt:lpstr>Description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ABHIGNA MARRIPALLY</dc:creator>
  <cp:lastModifiedBy>ABHIGNA MARRIPALLY</cp:lastModifiedBy>
  <cp:revision>1</cp:revision>
  <dcterms:created xsi:type="dcterms:W3CDTF">2024-07-01T10:30:39Z</dcterms:created>
  <dcterms:modified xsi:type="dcterms:W3CDTF">2024-07-01T16:49:10Z</dcterms:modified>
</cp:coreProperties>
</file>