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87" r:id="rId3"/>
    <p:sldId id="288" r:id="rId4"/>
    <p:sldId id="289" r:id="rId5"/>
    <p:sldId id="290" r:id="rId6"/>
    <p:sldId id="291" r:id="rId7"/>
    <p:sldId id="292"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770E1-1352-446F-957F-2D5D87DB0782}"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2C080-EA78-4854-B969-E706F6908DD3}" type="slidenum">
              <a:rPr lang="en-IN" smtClean="0"/>
              <a:t>‹#›</a:t>
            </a:fld>
            <a:endParaRPr lang="en-IN"/>
          </a:p>
        </p:txBody>
      </p:sp>
    </p:spTree>
    <p:extLst>
      <p:ext uri="{BB962C8B-B14F-4D97-AF65-F5344CB8AC3E}">
        <p14:creationId xmlns:p14="http://schemas.microsoft.com/office/powerpoint/2010/main" val="221426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FC9F-C5E2-008F-203C-D17BF500E2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96F4FF-48F4-3D83-2F5B-7553F2C84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9B6E68-7CAE-65F2-2615-F994FDAAFCD9}"/>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5" name="Footer Placeholder 4">
            <a:extLst>
              <a:ext uri="{FF2B5EF4-FFF2-40B4-BE49-F238E27FC236}">
                <a16:creationId xmlns:a16="http://schemas.microsoft.com/office/drawing/2014/main" id="{6B226BC8-DA20-4CAD-8480-1FD392346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443D3-54A1-A74F-6462-082714BAA790}"/>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380022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072E-684A-9A4B-BE49-42A5178E2E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8862BE-5E83-B9CE-0FC2-D448A3C3A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6D84F-2C82-39C4-E945-9DFCA1484600}"/>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5" name="Footer Placeholder 4">
            <a:extLst>
              <a:ext uri="{FF2B5EF4-FFF2-40B4-BE49-F238E27FC236}">
                <a16:creationId xmlns:a16="http://schemas.microsoft.com/office/drawing/2014/main" id="{65A43973-642B-B193-E1C9-B6E8A067A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8DB30-4242-7CEA-82C7-A60FF8AD02E6}"/>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376223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DF78B-D318-1946-7885-4E050C605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EB5F9F-FEC3-2FBB-1C6C-9931309D8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DB2DA2-8DAE-A34F-BF20-0460D65E5966}"/>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5" name="Footer Placeholder 4">
            <a:extLst>
              <a:ext uri="{FF2B5EF4-FFF2-40B4-BE49-F238E27FC236}">
                <a16:creationId xmlns:a16="http://schemas.microsoft.com/office/drawing/2014/main" id="{53FA8353-D471-0C09-24A0-0E98B18D2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6E10E-3C27-3A03-B133-252F9D776CFA}"/>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66852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B99D-FE2D-C79E-6783-43294067C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755E96-F90D-4587-A2E2-F86CD4146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D4DDE-D63A-D163-E462-F94D0BD973E9}"/>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5" name="Footer Placeholder 4">
            <a:extLst>
              <a:ext uri="{FF2B5EF4-FFF2-40B4-BE49-F238E27FC236}">
                <a16:creationId xmlns:a16="http://schemas.microsoft.com/office/drawing/2014/main" id="{8098B97A-9580-0A79-756C-AFF4A1BF9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1D554-7DAD-5C48-AD33-070DDFC209BA}"/>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2233836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3CB3-3462-C6FB-2CD5-4F43C09694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6D7258-15F1-A2D3-A216-B358EE2D3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765DB-F041-5C3F-6BD8-763CB732EB6A}"/>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5" name="Footer Placeholder 4">
            <a:extLst>
              <a:ext uri="{FF2B5EF4-FFF2-40B4-BE49-F238E27FC236}">
                <a16:creationId xmlns:a16="http://schemas.microsoft.com/office/drawing/2014/main" id="{C46572F5-5218-E78C-B640-C2A009C17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B8BF3-18A9-982D-2D9B-1153FCD86631}"/>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10995970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402111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B5A8-701B-0C55-1428-1D16132821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0D95CA-7EAD-1515-7987-C0DD1FB809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FA31CD-CCB7-F9C4-CC64-9DF714583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913492-4117-522B-3ACD-B4C80201B79A}"/>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6" name="Footer Placeholder 5">
            <a:extLst>
              <a:ext uri="{FF2B5EF4-FFF2-40B4-BE49-F238E27FC236}">
                <a16:creationId xmlns:a16="http://schemas.microsoft.com/office/drawing/2014/main" id="{1120D3EF-38EF-A97A-EBEF-3208E530D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68C1BC-3B79-811B-BA73-D593BB9AB0FD}"/>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127020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B2AC-3C30-E4BE-7D13-5292E8ADEE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DF375C-5BE0-687B-5213-AB5600524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3E3F1-A96E-ADA3-FF80-F9FAD2826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DF8042-965C-4285-01A6-8B9DA90B0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78D20-F650-F864-1180-93C115EB14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E3DDCD-8E9C-9508-685F-AFFFA9B20C92}"/>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8" name="Footer Placeholder 7">
            <a:extLst>
              <a:ext uri="{FF2B5EF4-FFF2-40B4-BE49-F238E27FC236}">
                <a16:creationId xmlns:a16="http://schemas.microsoft.com/office/drawing/2014/main" id="{1FA03159-B6F0-98F3-79D2-3452EBDC17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87C75-3A5B-49D9-72C9-BCD56DFCA4DB}"/>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22932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515D-A73E-5899-1B0B-79625C92AC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054A08-CD1F-5AF4-83B6-89F5D373C769}"/>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4" name="Footer Placeholder 3">
            <a:extLst>
              <a:ext uri="{FF2B5EF4-FFF2-40B4-BE49-F238E27FC236}">
                <a16:creationId xmlns:a16="http://schemas.microsoft.com/office/drawing/2014/main" id="{D74D1183-06DC-264D-D843-00D486F15D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DA2EBE-F84A-B5CC-E0AF-1CD7E587ED5C}"/>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119825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47E3D-A4F1-FD07-954E-ADC60DEB79BF}"/>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3" name="Footer Placeholder 2">
            <a:extLst>
              <a:ext uri="{FF2B5EF4-FFF2-40B4-BE49-F238E27FC236}">
                <a16:creationId xmlns:a16="http://schemas.microsoft.com/office/drawing/2014/main" id="{1BE80931-51BD-E924-CF5A-669FED2F20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EB18B6-9051-E04B-CC72-73E8BA59EDC7}"/>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104463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1C55-4887-948C-0DEF-A8EDE7C15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958BC2-8D02-569A-EC39-731B9CB52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5DC9DF-A262-CF85-C82E-7C96B5031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2A134-8A5F-E670-BC7C-E52D58BDEE65}"/>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6" name="Footer Placeholder 5">
            <a:extLst>
              <a:ext uri="{FF2B5EF4-FFF2-40B4-BE49-F238E27FC236}">
                <a16:creationId xmlns:a16="http://schemas.microsoft.com/office/drawing/2014/main" id="{18F3794B-70BC-C0E2-E17D-E290A9B0E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BC6DDC-DA7D-7ADF-0A9F-550F4E88FC20}"/>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75785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35D8-3867-E55A-FD18-F1BAE3730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65382C-A35E-0455-327B-9ABF6A5D0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6E2C41-D58A-DB74-0059-043ADE872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B947F-D895-4AD8-9B78-09942C4FB3FF}"/>
              </a:ext>
            </a:extLst>
          </p:cNvPr>
          <p:cNvSpPr>
            <a:spLocks noGrp="1"/>
          </p:cNvSpPr>
          <p:nvPr>
            <p:ph type="dt" sz="half" idx="10"/>
          </p:nvPr>
        </p:nvSpPr>
        <p:spPr/>
        <p:txBody>
          <a:bodyPr/>
          <a:lstStyle/>
          <a:p>
            <a:fld id="{ADCD7DF3-BA97-4CA2-AF30-E1469FE4E62E}" type="datetimeFigureOut">
              <a:rPr lang="en-IN" smtClean="0"/>
              <a:t>29-07-2024</a:t>
            </a:fld>
            <a:endParaRPr lang="en-IN"/>
          </a:p>
        </p:txBody>
      </p:sp>
      <p:sp>
        <p:nvSpPr>
          <p:cNvPr id="6" name="Footer Placeholder 5">
            <a:extLst>
              <a:ext uri="{FF2B5EF4-FFF2-40B4-BE49-F238E27FC236}">
                <a16:creationId xmlns:a16="http://schemas.microsoft.com/office/drawing/2014/main" id="{B233E0AE-466B-002E-9A75-48E6915368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21F79F-524C-A885-A5A1-6EE2953EC7FB}"/>
              </a:ext>
            </a:extLst>
          </p:cNvPr>
          <p:cNvSpPr>
            <a:spLocks noGrp="1"/>
          </p:cNvSpPr>
          <p:nvPr>
            <p:ph type="sldNum" sz="quarter" idx="12"/>
          </p:nvPr>
        </p:nvSpPr>
        <p:spPr/>
        <p:txBody>
          <a:bodyPr/>
          <a:lstStyle/>
          <a:p>
            <a:fld id="{0291849A-1757-44CE-927E-6FDC05AC80B7}" type="slidenum">
              <a:rPr lang="en-IN" smtClean="0"/>
              <a:t>‹#›</a:t>
            </a:fld>
            <a:endParaRPr lang="en-IN"/>
          </a:p>
        </p:txBody>
      </p:sp>
    </p:spTree>
    <p:extLst>
      <p:ext uri="{BB962C8B-B14F-4D97-AF65-F5344CB8AC3E}">
        <p14:creationId xmlns:p14="http://schemas.microsoft.com/office/powerpoint/2010/main" val="142678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8DD45-B634-D650-42FB-512971125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D80E18-93DD-1C3A-F42A-F08CB2CCB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680E9-7645-C3EB-234F-EEBB4898C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D7DF3-BA97-4CA2-AF30-E1469FE4E62E}" type="datetimeFigureOut">
              <a:rPr lang="en-IN" smtClean="0"/>
              <a:t>29-07-2024</a:t>
            </a:fld>
            <a:endParaRPr lang="en-IN"/>
          </a:p>
        </p:txBody>
      </p:sp>
      <p:sp>
        <p:nvSpPr>
          <p:cNvPr id="5" name="Footer Placeholder 4">
            <a:extLst>
              <a:ext uri="{FF2B5EF4-FFF2-40B4-BE49-F238E27FC236}">
                <a16:creationId xmlns:a16="http://schemas.microsoft.com/office/drawing/2014/main" id="{A1A1B6B3-9F4B-0ECA-1395-19DA09366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7397AA-AC8F-E245-1948-EB894E341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1849A-1757-44CE-927E-6FDC05AC80B7}" type="slidenum">
              <a:rPr lang="en-IN" smtClean="0"/>
              <a:t>‹#›</a:t>
            </a:fld>
            <a:endParaRPr lang="en-IN"/>
          </a:p>
        </p:txBody>
      </p:sp>
    </p:spTree>
    <p:extLst>
      <p:ext uri="{BB962C8B-B14F-4D97-AF65-F5344CB8AC3E}">
        <p14:creationId xmlns:p14="http://schemas.microsoft.com/office/powerpoint/2010/main" val="316137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p>
            <a:r>
              <a:rPr lang="en-ID"/>
              <a:t>Client-side vs. Server-side JavaScript</a:t>
            </a:r>
            <a:endParaRPr lang="en-ID" dirty="0"/>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lstStyle/>
          <a:p>
            <a:r>
              <a:rPr lang="en-ID"/>
              <a:t>July - 2024</a:t>
            </a:r>
            <a:endParaRPr lang="en-ID"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p>
            <a:pPr algn="r"/>
            <a:r>
              <a:rPr lang="en-ID"/>
              <a:t>Client-side vs. Server-side JavaScript</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p:txBody>
          <a:bodyPr/>
          <a:lstStyle/>
          <a:p>
            <a:r>
              <a:rPr lang="en-ID"/>
              <a:t>Presentation by Your Name</a:t>
            </a:r>
            <a:endParaRPr lang="en-ID" dirty="0"/>
          </a:p>
        </p:txBody>
      </p:sp>
    </p:spTree>
    <p:extLst>
      <p:ext uri="{BB962C8B-B14F-4D97-AF65-F5344CB8AC3E}">
        <p14:creationId xmlns:p14="http://schemas.microsoft.com/office/powerpoint/2010/main" val="151822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E51B-05E1-D4DA-330A-6DEE5E986124}"/>
              </a:ext>
            </a:extLst>
          </p:cNvPr>
          <p:cNvSpPr>
            <a:spLocks noGrp="1"/>
          </p:cNvSpPr>
          <p:nvPr>
            <p:ph type="title"/>
          </p:nvPr>
        </p:nvSpPr>
        <p:spPr/>
        <p:txBody>
          <a:bodyPr/>
          <a:lstStyle/>
          <a:p>
            <a:r>
              <a:rPr lang="en-IN"/>
              <a:t>Client-side JavaScript</a:t>
            </a:r>
          </a:p>
        </p:txBody>
      </p:sp>
      <p:sp>
        <p:nvSpPr>
          <p:cNvPr id="3" name="Footer Placeholder 2">
            <a:extLst>
              <a:ext uri="{FF2B5EF4-FFF2-40B4-BE49-F238E27FC236}">
                <a16:creationId xmlns:a16="http://schemas.microsoft.com/office/drawing/2014/main" id="{2A685FA2-153F-867B-D9C1-D94C94BB08C1}"/>
              </a:ext>
            </a:extLst>
          </p:cNvPr>
          <p:cNvSpPr>
            <a:spLocks noGrp="1"/>
          </p:cNvSpPr>
          <p:nvPr>
            <p:ph type="ftr" sz="quarter" idx="10"/>
          </p:nvPr>
        </p:nvSpPr>
        <p:spPr/>
        <p:txBody>
          <a:bodyPr/>
          <a:lstStyle/>
          <a:p>
            <a:r>
              <a:rPr lang="en-ID"/>
              <a:t>Client-side vs. Server-side JavaScript</a:t>
            </a:r>
            <a:endParaRPr lang="en-ID" dirty="0"/>
          </a:p>
        </p:txBody>
      </p:sp>
      <p:sp>
        <p:nvSpPr>
          <p:cNvPr id="4" name="Slide Number Placeholder 3">
            <a:extLst>
              <a:ext uri="{FF2B5EF4-FFF2-40B4-BE49-F238E27FC236}">
                <a16:creationId xmlns:a16="http://schemas.microsoft.com/office/drawing/2014/main" id="{36FAE643-A45B-714E-2719-8874EC1B33E5}"/>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Text Placeholder 4">
            <a:extLst>
              <a:ext uri="{FF2B5EF4-FFF2-40B4-BE49-F238E27FC236}">
                <a16:creationId xmlns:a16="http://schemas.microsoft.com/office/drawing/2014/main" id="{71246880-E91E-9AE1-0866-6BE4A28917DE}"/>
              </a:ext>
            </a:extLst>
          </p:cNvPr>
          <p:cNvSpPr>
            <a:spLocks noGrp="1"/>
          </p:cNvSpPr>
          <p:nvPr>
            <p:ph type="body" sz="quarter" idx="15"/>
          </p:nvPr>
        </p:nvSpPr>
        <p:spPr/>
        <p:txBody>
          <a:bodyPr/>
          <a:lstStyle/>
          <a:p>
            <a:r>
              <a:rPr lang="en-US"/>
              <a:t>Client-side JavaScript is executed on the user's browser, allowing for dynamic interaction with web pages by enhancing user experience. It enables features like form validation, interactive content, and dynamic page behavior without requiring server interaction.</a:t>
            </a:r>
            <a:endParaRPr lang="en-IN"/>
          </a:p>
        </p:txBody>
      </p:sp>
      <p:pic>
        <p:nvPicPr>
          <p:cNvPr id="12" name="Picture Placeholder 11">
            <a:extLst>
              <a:ext uri="{FF2B5EF4-FFF2-40B4-BE49-F238E27FC236}">
                <a16:creationId xmlns:a16="http://schemas.microsoft.com/office/drawing/2014/main" id="{88668D15-BD70-ED56-642F-2979F9F72916}"/>
              </a:ext>
            </a:extLst>
          </p:cNvPr>
          <p:cNvPicPr>
            <a:picLocks noGrp="1" noChangeAspect="1"/>
          </p:cNvPicPr>
          <p:nvPr>
            <p:ph type="pic" sz="quarter" idx="17"/>
          </p:nvPr>
        </p:nvPicPr>
        <p:blipFill>
          <a:blip r:embed="rId2"/>
          <a:srcRect t="7595" b="7595"/>
          <a:stretch>
            <a:fillRect/>
          </a:stretch>
        </p:blipFill>
        <p:spPr/>
      </p:pic>
      <p:sp>
        <p:nvSpPr>
          <p:cNvPr id="7" name="Text Placeholder 6">
            <a:extLst>
              <a:ext uri="{FF2B5EF4-FFF2-40B4-BE49-F238E27FC236}">
                <a16:creationId xmlns:a16="http://schemas.microsoft.com/office/drawing/2014/main" id="{BED12C1C-59AF-9F30-3412-AF96A808D3D6}"/>
              </a:ext>
            </a:extLst>
          </p:cNvPr>
          <p:cNvSpPr>
            <a:spLocks noGrp="1"/>
          </p:cNvSpPr>
          <p:nvPr>
            <p:ph type="body" sz="quarter" idx="18"/>
          </p:nvPr>
        </p:nvSpPr>
        <p:spPr/>
        <p:txBody>
          <a:bodyPr/>
          <a:lstStyle/>
          <a:p>
            <a:r>
              <a:rPr lang="en-US"/>
              <a:t>It primarily focuses on front-end functionality, such as DOM manipulation, event handling, and client-side validation. This approach speeds up responsiveness, reduces server load, and provides a smoother user experience.</a:t>
            </a:r>
            <a:endParaRPr lang="en-IN"/>
          </a:p>
        </p:txBody>
      </p:sp>
      <p:sp>
        <p:nvSpPr>
          <p:cNvPr id="8" name="Text Placeholder 7">
            <a:extLst>
              <a:ext uri="{FF2B5EF4-FFF2-40B4-BE49-F238E27FC236}">
                <a16:creationId xmlns:a16="http://schemas.microsoft.com/office/drawing/2014/main" id="{4FA7979E-6C36-D617-8BBB-3CB31AA56EC7}"/>
              </a:ext>
            </a:extLst>
          </p:cNvPr>
          <p:cNvSpPr>
            <a:spLocks noGrp="1"/>
          </p:cNvSpPr>
          <p:nvPr>
            <p:ph type="body" sz="quarter" idx="19"/>
          </p:nvPr>
        </p:nvSpPr>
        <p:spPr/>
        <p:txBody>
          <a:bodyPr/>
          <a:lstStyle/>
          <a:p>
            <a:r>
              <a:rPr lang="en-US"/>
              <a:t>By leveraging client-side JavaScript, web developers can create interactive interfaces, real-time updates, and dynamic content loading, resulting in engaging and user-friendly web applications.</a:t>
            </a:r>
            <a:endParaRPr lang="en-IN"/>
          </a:p>
        </p:txBody>
      </p:sp>
      <p:sp>
        <p:nvSpPr>
          <p:cNvPr id="9" name="Text Placeholder 8">
            <a:extLst>
              <a:ext uri="{FF2B5EF4-FFF2-40B4-BE49-F238E27FC236}">
                <a16:creationId xmlns:a16="http://schemas.microsoft.com/office/drawing/2014/main" id="{81CC1AFA-A074-0AFE-C888-D0AFF99A6C7C}"/>
              </a:ext>
            </a:extLst>
          </p:cNvPr>
          <p:cNvSpPr>
            <a:spLocks noGrp="1"/>
          </p:cNvSpPr>
          <p:nvPr>
            <p:ph type="body" sz="quarter" idx="16"/>
          </p:nvPr>
        </p:nvSpPr>
        <p:spPr/>
        <p:txBody>
          <a:bodyPr/>
          <a:lstStyle/>
          <a:p>
            <a:r>
              <a:rPr lang="en-IN"/>
              <a:t>Role in Web Development</a:t>
            </a:r>
          </a:p>
        </p:txBody>
      </p:sp>
      <p:sp>
        <p:nvSpPr>
          <p:cNvPr id="10" name="Text Placeholder 9">
            <a:extLst>
              <a:ext uri="{FF2B5EF4-FFF2-40B4-BE49-F238E27FC236}">
                <a16:creationId xmlns:a16="http://schemas.microsoft.com/office/drawing/2014/main" id="{7B5CAD08-C860-11C6-7EDF-1B1996A80B18}"/>
              </a:ext>
            </a:extLst>
          </p:cNvPr>
          <p:cNvSpPr>
            <a:spLocks noGrp="1"/>
          </p:cNvSpPr>
          <p:nvPr>
            <p:ph type="body" sz="quarter" idx="20"/>
          </p:nvPr>
        </p:nvSpPr>
        <p:spPr/>
        <p:txBody>
          <a:bodyPr/>
          <a:lstStyle/>
          <a:p>
            <a:r>
              <a:rPr lang="en-IN"/>
              <a:t>Front-End Functionality</a:t>
            </a:r>
          </a:p>
        </p:txBody>
      </p:sp>
      <p:sp>
        <p:nvSpPr>
          <p:cNvPr id="11" name="Text Placeholder 10">
            <a:extLst>
              <a:ext uri="{FF2B5EF4-FFF2-40B4-BE49-F238E27FC236}">
                <a16:creationId xmlns:a16="http://schemas.microsoft.com/office/drawing/2014/main" id="{ED9AC3E5-5EC4-632C-8F6E-5D91BA05577B}"/>
              </a:ext>
            </a:extLst>
          </p:cNvPr>
          <p:cNvSpPr>
            <a:spLocks noGrp="1"/>
          </p:cNvSpPr>
          <p:nvPr>
            <p:ph type="body" sz="quarter" idx="21"/>
          </p:nvPr>
        </p:nvSpPr>
        <p:spPr/>
        <p:txBody>
          <a:bodyPr/>
          <a:lstStyle/>
          <a:p>
            <a:r>
              <a:rPr lang="en-IN"/>
              <a:t>Enhanced User Interaction</a:t>
            </a:r>
          </a:p>
        </p:txBody>
      </p:sp>
    </p:spTree>
    <p:extLst>
      <p:ext uri="{BB962C8B-B14F-4D97-AF65-F5344CB8AC3E}">
        <p14:creationId xmlns:p14="http://schemas.microsoft.com/office/powerpoint/2010/main" val="230362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B7C3-05FD-7CE4-FDB3-439762EED5D3}"/>
              </a:ext>
            </a:extLst>
          </p:cNvPr>
          <p:cNvSpPr>
            <a:spLocks noGrp="1"/>
          </p:cNvSpPr>
          <p:nvPr>
            <p:ph type="title"/>
          </p:nvPr>
        </p:nvSpPr>
        <p:spPr/>
        <p:txBody>
          <a:bodyPr/>
          <a:lstStyle/>
          <a:p>
            <a:r>
              <a:rPr lang="en-IN"/>
              <a:t>Server-side JavaScript</a:t>
            </a:r>
          </a:p>
        </p:txBody>
      </p:sp>
      <p:sp>
        <p:nvSpPr>
          <p:cNvPr id="3" name="Footer Placeholder 2">
            <a:extLst>
              <a:ext uri="{FF2B5EF4-FFF2-40B4-BE49-F238E27FC236}">
                <a16:creationId xmlns:a16="http://schemas.microsoft.com/office/drawing/2014/main" id="{ADA3E8B2-F943-493C-C9FC-1C1427F42DD6}"/>
              </a:ext>
            </a:extLst>
          </p:cNvPr>
          <p:cNvSpPr>
            <a:spLocks noGrp="1"/>
          </p:cNvSpPr>
          <p:nvPr>
            <p:ph type="ftr" sz="quarter" idx="10"/>
          </p:nvPr>
        </p:nvSpPr>
        <p:spPr/>
        <p:txBody>
          <a:bodyPr/>
          <a:lstStyle/>
          <a:p>
            <a:r>
              <a:rPr lang="en-ID"/>
              <a:t>Client-side vs. Server-side JavaScript</a:t>
            </a:r>
            <a:endParaRPr lang="en-ID" dirty="0"/>
          </a:p>
        </p:txBody>
      </p:sp>
      <p:sp>
        <p:nvSpPr>
          <p:cNvPr id="4" name="Slide Number Placeholder 3">
            <a:extLst>
              <a:ext uri="{FF2B5EF4-FFF2-40B4-BE49-F238E27FC236}">
                <a16:creationId xmlns:a16="http://schemas.microsoft.com/office/drawing/2014/main" id="{E9352043-E83F-84FB-CC31-8ABD615EEBAC}"/>
              </a:ext>
            </a:extLst>
          </p:cNvPr>
          <p:cNvSpPr>
            <a:spLocks noGrp="1"/>
          </p:cNvSpPr>
          <p:nvPr>
            <p:ph type="sldNum" sz="quarter" idx="11"/>
          </p:nvPr>
        </p:nvSpPr>
        <p:spPr/>
        <p:txBody>
          <a:bodyPr/>
          <a:lstStyle/>
          <a:p>
            <a:fld id="{F5342A4C-1D06-4798-B51F-D5804CA03D28}" type="slidenum">
              <a:rPr lang="en-ID" smtClean="0"/>
              <a:pPr/>
              <a:t>3</a:t>
            </a:fld>
            <a:endParaRPr lang="en-ID" dirty="0"/>
          </a:p>
        </p:txBody>
      </p:sp>
      <p:sp>
        <p:nvSpPr>
          <p:cNvPr id="5" name="Text Placeholder 4">
            <a:extLst>
              <a:ext uri="{FF2B5EF4-FFF2-40B4-BE49-F238E27FC236}">
                <a16:creationId xmlns:a16="http://schemas.microsoft.com/office/drawing/2014/main" id="{9A2EB5BF-18F3-0DF2-006F-D98B0119BCBD}"/>
              </a:ext>
            </a:extLst>
          </p:cNvPr>
          <p:cNvSpPr>
            <a:spLocks noGrp="1"/>
          </p:cNvSpPr>
          <p:nvPr>
            <p:ph type="body" sz="quarter" idx="15"/>
          </p:nvPr>
        </p:nvSpPr>
        <p:spPr/>
        <p:txBody>
          <a:bodyPr/>
          <a:lstStyle/>
          <a:p>
            <a:r>
              <a:rPr lang="en-US"/>
              <a:t>Server-side JavaScript executes on the server, handling tasks like database operations, authentication, and server requests. It powers the back-end logic of web applications, ensuring data management, security, and server-side rendering.</a:t>
            </a:r>
            <a:endParaRPr lang="en-IN"/>
          </a:p>
        </p:txBody>
      </p:sp>
      <p:pic>
        <p:nvPicPr>
          <p:cNvPr id="12" name="Picture Placeholder 11">
            <a:extLst>
              <a:ext uri="{FF2B5EF4-FFF2-40B4-BE49-F238E27FC236}">
                <a16:creationId xmlns:a16="http://schemas.microsoft.com/office/drawing/2014/main" id="{E948350A-C649-33D0-BE02-27937639CBC6}"/>
              </a:ext>
            </a:extLst>
          </p:cNvPr>
          <p:cNvPicPr>
            <a:picLocks noGrp="1" noChangeAspect="1"/>
          </p:cNvPicPr>
          <p:nvPr>
            <p:ph type="pic" sz="quarter" idx="17"/>
          </p:nvPr>
        </p:nvPicPr>
        <p:blipFill>
          <a:blip r:embed="rId2"/>
          <a:srcRect t="20184" b="20184"/>
          <a:stretch>
            <a:fillRect/>
          </a:stretch>
        </p:blipFill>
        <p:spPr/>
      </p:pic>
      <p:sp>
        <p:nvSpPr>
          <p:cNvPr id="7" name="Text Placeholder 6">
            <a:extLst>
              <a:ext uri="{FF2B5EF4-FFF2-40B4-BE49-F238E27FC236}">
                <a16:creationId xmlns:a16="http://schemas.microsoft.com/office/drawing/2014/main" id="{87501502-3E1E-17C8-ACEE-1D5A5630D0A8}"/>
              </a:ext>
            </a:extLst>
          </p:cNvPr>
          <p:cNvSpPr>
            <a:spLocks noGrp="1"/>
          </p:cNvSpPr>
          <p:nvPr>
            <p:ph type="body" sz="quarter" idx="18"/>
          </p:nvPr>
        </p:nvSpPr>
        <p:spPr/>
        <p:txBody>
          <a:bodyPr/>
          <a:lstStyle/>
          <a:p>
            <a:r>
              <a:rPr lang="en-US"/>
              <a:t>It deals with server-side processing, business logic implementation, data validation, and database operations. Server-side JavaScript manages the server infrastructure and performs operations that require server resources.</a:t>
            </a:r>
            <a:endParaRPr lang="en-IN"/>
          </a:p>
        </p:txBody>
      </p:sp>
      <p:sp>
        <p:nvSpPr>
          <p:cNvPr id="8" name="Text Placeholder 7">
            <a:extLst>
              <a:ext uri="{FF2B5EF4-FFF2-40B4-BE49-F238E27FC236}">
                <a16:creationId xmlns:a16="http://schemas.microsoft.com/office/drawing/2014/main" id="{1794D34B-1169-5576-7E79-FB0F695A6983}"/>
              </a:ext>
            </a:extLst>
          </p:cNvPr>
          <p:cNvSpPr>
            <a:spLocks noGrp="1"/>
          </p:cNvSpPr>
          <p:nvPr>
            <p:ph type="body" sz="quarter" idx="19"/>
          </p:nvPr>
        </p:nvSpPr>
        <p:spPr/>
        <p:txBody>
          <a:bodyPr/>
          <a:lstStyle/>
          <a:p>
            <a:r>
              <a:rPr lang="en-US"/>
              <a:t>Incorporating server-side JavaScript enhances web functionality by enabling server communications, data processing, and running server-specific tasks. It is crucial for application scalability, security, and managing server resources efficiently.</a:t>
            </a:r>
            <a:endParaRPr lang="en-IN"/>
          </a:p>
        </p:txBody>
      </p:sp>
      <p:sp>
        <p:nvSpPr>
          <p:cNvPr id="9" name="Text Placeholder 8">
            <a:extLst>
              <a:ext uri="{FF2B5EF4-FFF2-40B4-BE49-F238E27FC236}">
                <a16:creationId xmlns:a16="http://schemas.microsoft.com/office/drawing/2014/main" id="{BBE36041-E37D-E9F3-1932-8E49740CFC68}"/>
              </a:ext>
            </a:extLst>
          </p:cNvPr>
          <p:cNvSpPr>
            <a:spLocks noGrp="1"/>
          </p:cNvSpPr>
          <p:nvPr>
            <p:ph type="body" sz="quarter" idx="16"/>
          </p:nvPr>
        </p:nvSpPr>
        <p:spPr/>
        <p:txBody>
          <a:bodyPr/>
          <a:lstStyle/>
          <a:p>
            <a:r>
              <a:rPr lang="en-IN"/>
              <a:t>Significance in Web Applications</a:t>
            </a:r>
          </a:p>
        </p:txBody>
      </p:sp>
      <p:sp>
        <p:nvSpPr>
          <p:cNvPr id="10" name="Text Placeholder 9">
            <a:extLst>
              <a:ext uri="{FF2B5EF4-FFF2-40B4-BE49-F238E27FC236}">
                <a16:creationId xmlns:a16="http://schemas.microsoft.com/office/drawing/2014/main" id="{442CF546-ECD7-AEEF-994B-320246D9C099}"/>
              </a:ext>
            </a:extLst>
          </p:cNvPr>
          <p:cNvSpPr>
            <a:spLocks noGrp="1"/>
          </p:cNvSpPr>
          <p:nvPr>
            <p:ph type="body" sz="quarter" idx="20"/>
          </p:nvPr>
        </p:nvSpPr>
        <p:spPr/>
        <p:txBody>
          <a:bodyPr/>
          <a:lstStyle/>
          <a:p>
            <a:r>
              <a:rPr lang="en-IN"/>
              <a:t>Server-Side Processing</a:t>
            </a:r>
          </a:p>
        </p:txBody>
      </p:sp>
      <p:sp>
        <p:nvSpPr>
          <p:cNvPr id="11" name="Text Placeholder 10">
            <a:extLst>
              <a:ext uri="{FF2B5EF4-FFF2-40B4-BE49-F238E27FC236}">
                <a16:creationId xmlns:a16="http://schemas.microsoft.com/office/drawing/2014/main" id="{B98EF314-3981-F3AC-05C8-A7D2849D25CC}"/>
              </a:ext>
            </a:extLst>
          </p:cNvPr>
          <p:cNvSpPr>
            <a:spLocks noGrp="1"/>
          </p:cNvSpPr>
          <p:nvPr>
            <p:ph type="body" sz="quarter" idx="21"/>
          </p:nvPr>
        </p:nvSpPr>
        <p:spPr/>
        <p:txBody>
          <a:bodyPr/>
          <a:lstStyle/>
          <a:p>
            <a:r>
              <a:rPr lang="en-IN"/>
              <a:t>Advanced Web Functionality</a:t>
            </a:r>
          </a:p>
        </p:txBody>
      </p:sp>
    </p:spTree>
    <p:extLst>
      <p:ext uri="{BB962C8B-B14F-4D97-AF65-F5344CB8AC3E}">
        <p14:creationId xmlns:p14="http://schemas.microsoft.com/office/powerpoint/2010/main" val="160100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52DE-059C-18E5-5A5F-1D252FE6CEFC}"/>
              </a:ext>
            </a:extLst>
          </p:cNvPr>
          <p:cNvSpPr>
            <a:spLocks noGrp="1"/>
          </p:cNvSpPr>
          <p:nvPr>
            <p:ph type="title"/>
          </p:nvPr>
        </p:nvSpPr>
        <p:spPr/>
        <p:txBody>
          <a:bodyPr/>
          <a:lstStyle/>
          <a:p>
            <a:r>
              <a:rPr lang="en-IN"/>
              <a:t>Differences in Execution</a:t>
            </a:r>
          </a:p>
        </p:txBody>
      </p:sp>
      <p:sp>
        <p:nvSpPr>
          <p:cNvPr id="3" name="Footer Placeholder 2">
            <a:extLst>
              <a:ext uri="{FF2B5EF4-FFF2-40B4-BE49-F238E27FC236}">
                <a16:creationId xmlns:a16="http://schemas.microsoft.com/office/drawing/2014/main" id="{F5B86A82-F348-53C4-0561-5B4F71FA99AA}"/>
              </a:ext>
            </a:extLst>
          </p:cNvPr>
          <p:cNvSpPr>
            <a:spLocks noGrp="1"/>
          </p:cNvSpPr>
          <p:nvPr>
            <p:ph type="ftr" sz="quarter" idx="10"/>
          </p:nvPr>
        </p:nvSpPr>
        <p:spPr/>
        <p:txBody>
          <a:bodyPr/>
          <a:lstStyle/>
          <a:p>
            <a:r>
              <a:rPr lang="en-ID"/>
              <a:t>Client-side vs. Server-side JavaScript</a:t>
            </a:r>
            <a:endParaRPr lang="en-ID" dirty="0"/>
          </a:p>
        </p:txBody>
      </p:sp>
      <p:sp>
        <p:nvSpPr>
          <p:cNvPr id="4" name="Slide Number Placeholder 3">
            <a:extLst>
              <a:ext uri="{FF2B5EF4-FFF2-40B4-BE49-F238E27FC236}">
                <a16:creationId xmlns:a16="http://schemas.microsoft.com/office/drawing/2014/main" id="{1FBE69BF-7BF4-D933-61A2-88C823A39B40}"/>
              </a:ext>
            </a:extLst>
          </p:cNvPr>
          <p:cNvSpPr>
            <a:spLocks noGrp="1"/>
          </p:cNvSpPr>
          <p:nvPr>
            <p:ph type="sldNum" sz="quarter" idx="11"/>
          </p:nvPr>
        </p:nvSpPr>
        <p:spPr/>
        <p:txBody>
          <a:bodyPr/>
          <a:lstStyle/>
          <a:p>
            <a:fld id="{F5342A4C-1D06-4798-B51F-D5804CA03D28}" type="slidenum">
              <a:rPr lang="en-ID" smtClean="0"/>
              <a:pPr/>
              <a:t>4</a:t>
            </a:fld>
            <a:endParaRPr lang="en-ID" dirty="0"/>
          </a:p>
        </p:txBody>
      </p:sp>
      <p:pic>
        <p:nvPicPr>
          <p:cNvPr id="11" name="Picture Placeholder 10">
            <a:extLst>
              <a:ext uri="{FF2B5EF4-FFF2-40B4-BE49-F238E27FC236}">
                <a16:creationId xmlns:a16="http://schemas.microsoft.com/office/drawing/2014/main" id="{531AC621-396A-0003-B093-D16E90929068}"/>
              </a:ext>
            </a:extLst>
          </p:cNvPr>
          <p:cNvPicPr>
            <a:picLocks noGrp="1" noChangeAspect="1"/>
          </p:cNvPicPr>
          <p:nvPr>
            <p:ph type="pic" sz="quarter" idx="12"/>
          </p:nvPr>
        </p:nvPicPr>
        <p:blipFill>
          <a:blip r:embed="rId2"/>
          <a:srcRect l="21836" r="21836"/>
          <a:stretch>
            <a:fillRect/>
          </a:stretch>
        </p:blipFill>
        <p:spPr/>
      </p:pic>
      <p:pic>
        <p:nvPicPr>
          <p:cNvPr id="12" name="Picture Placeholder 11">
            <a:extLst>
              <a:ext uri="{FF2B5EF4-FFF2-40B4-BE49-F238E27FC236}">
                <a16:creationId xmlns:a16="http://schemas.microsoft.com/office/drawing/2014/main" id="{A44B7E2C-0101-14BF-6E17-8DBDE5608388}"/>
              </a:ext>
            </a:extLst>
          </p:cNvPr>
          <p:cNvPicPr>
            <a:picLocks noGrp="1" noChangeAspect="1"/>
          </p:cNvPicPr>
          <p:nvPr>
            <p:ph type="pic" sz="quarter" idx="13"/>
          </p:nvPr>
        </p:nvPicPr>
        <p:blipFill>
          <a:blip r:embed="rId3"/>
          <a:srcRect l="16667" r="16667"/>
          <a:stretch>
            <a:fillRect/>
          </a:stretch>
        </p:blipFill>
        <p:spPr/>
      </p:pic>
      <p:sp>
        <p:nvSpPr>
          <p:cNvPr id="7" name="Text Placeholder 6">
            <a:extLst>
              <a:ext uri="{FF2B5EF4-FFF2-40B4-BE49-F238E27FC236}">
                <a16:creationId xmlns:a16="http://schemas.microsoft.com/office/drawing/2014/main" id="{F42B0A5D-0B5E-708A-323A-3020849729A6}"/>
              </a:ext>
            </a:extLst>
          </p:cNvPr>
          <p:cNvSpPr>
            <a:spLocks noGrp="1"/>
          </p:cNvSpPr>
          <p:nvPr>
            <p:ph type="body" sz="quarter" idx="15"/>
          </p:nvPr>
        </p:nvSpPr>
        <p:spPr/>
        <p:txBody>
          <a:bodyPr/>
          <a:lstStyle/>
          <a:p>
            <a:r>
              <a:rPr lang="en-US"/>
              <a:t>Executes on the user's browser, enhancing client-side interactions, providing instant feedback, and reducing server requests. It runs on the client's device, implementing front-end logic and user interface enhancements.</a:t>
            </a:r>
            <a:endParaRPr lang="en-IN"/>
          </a:p>
        </p:txBody>
      </p:sp>
      <p:sp>
        <p:nvSpPr>
          <p:cNvPr id="8" name="Text Placeholder 7">
            <a:extLst>
              <a:ext uri="{FF2B5EF4-FFF2-40B4-BE49-F238E27FC236}">
                <a16:creationId xmlns:a16="http://schemas.microsoft.com/office/drawing/2014/main" id="{550C2EB2-586B-E8D7-F3B4-C5A49747929D}"/>
              </a:ext>
            </a:extLst>
          </p:cNvPr>
          <p:cNvSpPr>
            <a:spLocks noGrp="1"/>
          </p:cNvSpPr>
          <p:nvPr>
            <p:ph type="body" sz="quarter" idx="17"/>
          </p:nvPr>
        </p:nvSpPr>
        <p:spPr/>
        <p:txBody>
          <a:bodyPr/>
          <a:lstStyle/>
          <a:p>
            <a:r>
              <a:rPr lang="en-US"/>
              <a:t>Executes on the web server, managing backend operations, processing data, and interacting with databases. Server-side code runs on the server, enabling secure data handling, server communication, and server-specific tasks.</a:t>
            </a:r>
            <a:endParaRPr lang="en-IN"/>
          </a:p>
        </p:txBody>
      </p:sp>
      <p:sp>
        <p:nvSpPr>
          <p:cNvPr id="9" name="Text Placeholder 8">
            <a:extLst>
              <a:ext uri="{FF2B5EF4-FFF2-40B4-BE49-F238E27FC236}">
                <a16:creationId xmlns:a16="http://schemas.microsoft.com/office/drawing/2014/main" id="{F526E2E0-BCAD-437F-E862-5EFED2393919}"/>
              </a:ext>
            </a:extLst>
          </p:cNvPr>
          <p:cNvSpPr>
            <a:spLocks noGrp="1"/>
          </p:cNvSpPr>
          <p:nvPr>
            <p:ph type="body" sz="quarter" idx="16"/>
          </p:nvPr>
        </p:nvSpPr>
        <p:spPr/>
        <p:txBody>
          <a:bodyPr/>
          <a:lstStyle/>
          <a:p>
            <a:r>
              <a:rPr lang="en-IN"/>
              <a:t>Client-side JavaScript</a:t>
            </a:r>
          </a:p>
        </p:txBody>
      </p:sp>
      <p:sp>
        <p:nvSpPr>
          <p:cNvPr id="10" name="Text Placeholder 9">
            <a:extLst>
              <a:ext uri="{FF2B5EF4-FFF2-40B4-BE49-F238E27FC236}">
                <a16:creationId xmlns:a16="http://schemas.microsoft.com/office/drawing/2014/main" id="{0B2E73C0-79F2-71EF-CC0A-29336FDCCF4E}"/>
              </a:ext>
            </a:extLst>
          </p:cNvPr>
          <p:cNvSpPr>
            <a:spLocks noGrp="1"/>
          </p:cNvSpPr>
          <p:nvPr>
            <p:ph type="body" sz="quarter" idx="18"/>
          </p:nvPr>
        </p:nvSpPr>
        <p:spPr/>
        <p:txBody>
          <a:bodyPr/>
          <a:lstStyle/>
          <a:p>
            <a:r>
              <a:rPr lang="en-IN"/>
              <a:t>Server-side JavaScript</a:t>
            </a:r>
          </a:p>
        </p:txBody>
      </p:sp>
    </p:spTree>
    <p:extLst>
      <p:ext uri="{BB962C8B-B14F-4D97-AF65-F5344CB8AC3E}">
        <p14:creationId xmlns:p14="http://schemas.microsoft.com/office/powerpoint/2010/main" val="141613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36BC-406D-BA3A-3CBD-A9020A4848EC}"/>
              </a:ext>
            </a:extLst>
          </p:cNvPr>
          <p:cNvSpPr>
            <a:spLocks noGrp="1"/>
          </p:cNvSpPr>
          <p:nvPr>
            <p:ph type="title"/>
          </p:nvPr>
        </p:nvSpPr>
        <p:spPr/>
        <p:txBody>
          <a:bodyPr/>
          <a:lstStyle/>
          <a:p>
            <a:r>
              <a:rPr lang="en-IN"/>
              <a:t>Interactions with Web Elements</a:t>
            </a:r>
          </a:p>
        </p:txBody>
      </p:sp>
      <p:sp>
        <p:nvSpPr>
          <p:cNvPr id="3" name="Footer Placeholder 2">
            <a:extLst>
              <a:ext uri="{FF2B5EF4-FFF2-40B4-BE49-F238E27FC236}">
                <a16:creationId xmlns:a16="http://schemas.microsoft.com/office/drawing/2014/main" id="{F89C9C4E-5684-026D-C413-40C59C6A32F7}"/>
              </a:ext>
            </a:extLst>
          </p:cNvPr>
          <p:cNvSpPr>
            <a:spLocks noGrp="1"/>
          </p:cNvSpPr>
          <p:nvPr>
            <p:ph type="ftr" sz="quarter" idx="10"/>
          </p:nvPr>
        </p:nvSpPr>
        <p:spPr/>
        <p:txBody>
          <a:bodyPr/>
          <a:lstStyle/>
          <a:p>
            <a:r>
              <a:rPr lang="en-ID"/>
              <a:t>Client-side vs. Server-side JavaScript</a:t>
            </a:r>
            <a:endParaRPr lang="en-ID" dirty="0"/>
          </a:p>
        </p:txBody>
      </p:sp>
      <p:sp>
        <p:nvSpPr>
          <p:cNvPr id="4" name="Slide Number Placeholder 3">
            <a:extLst>
              <a:ext uri="{FF2B5EF4-FFF2-40B4-BE49-F238E27FC236}">
                <a16:creationId xmlns:a16="http://schemas.microsoft.com/office/drawing/2014/main" id="{8D63E4FA-937D-3A4F-2546-75578E3DEE2F}"/>
              </a:ext>
            </a:extLst>
          </p:cNvPr>
          <p:cNvSpPr>
            <a:spLocks noGrp="1"/>
          </p:cNvSpPr>
          <p:nvPr>
            <p:ph type="sldNum" sz="quarter" idx="11"/>
          </p:nvPr>
        </p:nvSpPr>
        <p:spPr/>
        <p:txBody>
          <a:bodyPr/>
          <a:lstStyle/>
          <a:p>
            <a:fld id="{F5342A4C-1D06-4798-B51F-D5804CA03D28}" type="slidenum">
              <a:rPr lang="en-ID" smtClean="0"/>
              <a:pPr/>
              <a:t>5</a:t>
            </a:fld>
            <a:endParaRPr lang="en-ID" dirty="0"/>
          </a:p>
        </p:txBody>
      </p:sp>
      <p:sp>
        <p:nvSpPr>
          <p:cNvPr id="5" name="Text Placeholder 4">
            <a:extLst>
              <a:ext uri="{FF2B5EF4-FFF2-40B4-BE49-F238E27FC236}">
                <a16:creationId xmlns:a16="http://schemas.microsoft.com/office/drawing/2014/main" id="{6DB8FE26-CCA1-275A-BC2D-D7F2E960DE31}"/>
              </a:ext>
            </a:extLst>
          </p:cNvPr>
          <p:cNvSpPr>
            <a:spLocks noGrp="1"/>
          </p:cNvSpPr>
          <p:nvPr>
            <p:ph type="body" sz="quarter" idx="15"/>
          </p:nvPr>
        </p:nvSpPr>
        <p:spPr/>
        <p:txBody>
          <a:bodyPr/>
          <a:lstStyle/>
          <a:p>
            <a:r>
              <a:rPr lang="en-US"/>
              <a:t>Interacts directly with web elements on the user's browser, enabling dynamic content updates, form validations, and user interface enhancements in real-time. It manipulates the Document Object Model (DOM) to create interactive web experiences.</a:t>
            </a:r>
            <a:endParaRPr lang="en-IN"/>
          </a:p>
        </p:txBody>
      </p:sp>
      <p:sp>
        <p:nvSpPr>
          <p:cNvPr id="6" name="Text Placeholder 5">
            <a:extLst>
              <a:ext uri="{FF2B5EF4-FFF2-40B4-BE49-F238E27FC236}">
                <a16:creationId xmlns:a16="http://schemas.microsoft.com/office/drawing/2014/main" id="{CAF66742-92A7-D061-C8D0-1C701E03390C}"/>
              </a:ext>
            </a:extLst>
          </p:cNvPr>
          <p:cNvSpPr>
            <a:spLocks noGrp="1"/>
          </p:cNvSpPr>
          <p:nvPr>
            <p:ph type="body" sz="quarter" idx="16"/>
          </p:nvPr>
        </p:nvSpPr>
        <p:spPr/>
        <p:txBody>
          <a:bodyPr/>
          <a:lstStyle/>
          <a:p>
            <a:r>
              <a:rPr lang="en-IN"/>
              <a:t>Client-side JavaScript</a:t>
            </a:r>
          </a:p>
        </p:txBody>
      </p:sp>
      <p:pic>
        <p:nvPicPr>
          <p:cNvPr id="10" name="Picture Placeholder 9">
            <a:extLst>
              <a:ext uri="{FF2B5EF4-FFF2-40B4-BE49-F238E27FC236}">
                <a16:creationId xmlns:a16="http://schemas.microsoft.com/office/drawing/2014/main" id="{14AB156A-3EC1-C157-EFAA-EDC5DB9D8ED4}"/>
              </a:ext>
            </a:extLst>
          </p:cNvPr>
          <p:cNvPicPr>
            <a:picLocks noGrp="1" noChangeAspect="1"/>
          </p:cNvPicPr>
          <p:nvPr>
            <p:ph type="pic" sz="quarter" idx="17"/>
          </p:nvPr>
        </p:nvPicPr>
        <p:blipFill>
          <a:blip r:embed="rId2"/>
          <a:srcRect t="7817" b="7817"/>
          <a:stretch>
            <a:fillRect/>
          </a:stretch>
        </p:blipFill>
        <p:spPr/>
      </p:pic>
      <p:sp>
        <p:nvSpPr>
          <p:cNvPr id="8" name="Text Placeholder 7">
            <a:extLst>
              <a:ext uri="{FF2B5EF4-FFF2-40B4-BE49-F238E27FC236}">
                <a16:creationId xmlns:a16="http://schemas.microsoft.com/office/drawing/2014/main" id="{E3A85BE0-F5F7-BCE2-94CB-CAF4AD21404C}"/>
              </a:ext>
            </a:extLst>
          </p:cNvPr>
          <p:cNvSpPr>
            <a:spLocks noGrp="1"/>
          </p:cNvSpPr>
          <p:nvPr>
            <p:ph type="body" sz="quarter" idx="18"/>
          </p:nvPr>
        </p:nvSpPr>
        <p:spPr/>
        <p:txBody>
          <a:bodyPr/>
          <a:lstStyle/>
          <a:p>
            <a:r>
              <a:rPr lang="en-US"/>
              <a:t>Indirectly interacts with web elements, handling server-side operations like data processing, form submissions, and authentication. It focuses on server tasks and backend operations rather than direct web element manipulation.</a:t>
            </a:r>
            <a:endParaRPr lang="en-IN"/>
          </a:p>
        </p:txBody>
      </p:sp>
      <p:sp>
        <p:nvSpPr>
          <p:cNvPr id="9" name="Text Placeholder 8">
            <a:extLst>
              <a:ext uri="{FF2B5EF4-FFF2-40B4-BE49-F238E27FC236}">
                <a16:creationId xmlns:a16="http://schemas.microsoft.com/office/drawing/2014/main" id="{BF7F2C76-71E8-928B-94E8-1AB47E46EDAC}"/>
              </a:ext>
            </a:extLst>
          </p:cNvPr>
          <p:cNvSpPr>
            <a:spLocks noGrp="1"/>
          </p:cNvSpPr>
          <p:nvPr>
            <p:ph type="body" sz="quarter" idx="19"/>
          </p:nvPr>
        </p:nvSpPr>
        <p:spPr/>
        <p:txBody>
          <a:bodyPr/>
          <a:lstStyle/>
          <a:p>
            <a:r>
              <a:rPr lang="en-IN"/>
              <a:t>Server-side JavaScript</a:t>
            </a:r>
          </a:p>
        </p:txBody>
      </p:sp>
    </p:spTree>
    <p:extLst>
      <p:ext uri="{BB962C8B-B14F-4D97-AF65-F5344CB8AC3E}">
        <p14:creationId xmlns:p14="http://schemas.microsoft.com/office/powerpoint/2010/main" val="26997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930D-74A5-4FE0-9C28-85F7F64E07CC}"/>
              </a:ext>
            </a:extLst>
          </p:cNvPr>
          <p:cNvSpPr>
            <a:spLocks noGrp="1"/>
          </p:cNvSpPr>
          <p:nvPr>
            <p:ph type="title"/>
          </p:nvPr>
        </p:nvSpPr>
        <p:spPr/>
        <p:txBody>
          <a:bodyPr/>
          <a:lstStyle/>
          <a:p>
            <a:r>
              <a:rPr lang="en-IN"/>
              <a:t>Pros and Cons</a:t>
            </a:r>
          </a:p>
        </p:txBody>
      </p:sp>
      <p:sp>
        <p:nvSpPr>
          <p:cNvPr id="3" name="Footer Placeholder 2">
            <a:extLst>
              <a:ext uri="{FF2B5EF4-FFF2-40B4-BE49-F238E27FC236}">
                <a16:creationId xmlns:a16="http://schemas.microsoft.com/office/drawing/2014/main" id="{1B3D9F03-0D05-F6EA-7769-CBDF6C6E2061}"/>
              </a:ext>
            </a:extLst>
          </p:cNvPr>
          <p:cNvSpPr>
            <a:spLocks noGrp="1"/>
          </p:cNvSpPr>
          <p:nvPr>
            <p:ph type="ftr" sz="quarter" idx="10"/>
          </p:nvPr>
        </p:nvSpPr>
        <p:spPr/>
        <p:txBody>
          <a:bodyPr/>
          <a:lstStyle/>
          <a:p>
            <a:r>
              <a:rPr lang="en-ID"/>
              <a:t>Client-side vs. Server-side JavaScript</a:t>
            </a:r>
            <a:endParaRPr lang="en-ID" dirty="0"/>
          </a:p>
        </p:txBody>
      </p:sp>
      <p:sp>
        <p:nvSpPr>
          <p:cNvPr id="4" name="Slide Number Placeholder 3">
            <a:extLst>
              <a:ext uri="{FF2B5EF4-FFF2-40B4-BE49-F238E27FC236}">
                <a16:creationId xmlns:a16="http://schemas.microsoft.com/office/drawing/2014/main" id="{1FDE42DA-B7D2-C785-112C-5D964241EF9F}"/>
              </a:ext>
            </a:extLst>
          </p:cNvPr>
          <p:cNvSpPr>
            <a:spLocks noGrp="1"/>
          </p:cNvSpPr>
          <p:nvPr>
            <p:ph type="sldNum" sz="quarter" idx="11"/>
          </p:nvPr>
        </p:nvSpPr>
        <p:spPr/>
        <p:txBody>
          <a:bodyPr/>
          <a:lstStyle/>
          <a:p>
            <a:fld id="{F5342A4C-1D06-4798-B51F-D5804CA03D28}" type="slidenum">
              <a:rPr lang="en-ID" smtClean="0"/>
              <a:pPr/>
              <a:t>6</a:t>
            </a:fld>
            <a:endParaRPr lang="en-ID" dirty="0"/>
          </a:p>
        </p:txBody>
      </p:sp>
      <p:sp>
        <p:nvSpPr>
          <p:cNvPr id="5" name="Text Placeholder 4">
            <a:extLst>
              <a:ext uri="{FF2B5EF4-FFF2-40B4-BE49-F238E27FC236}">
                <a16:creationId xmlns:a16="http://schemas.microsoft.com/office/drawing/2014/main" id="{0FFB6344-B893-622D-5E41-F5DB5264EA49}"/>
              </a:ext>
            </a:extLst>
          </p:cNvPr>
          <p:cNvSpPr>
            <a:spLocks noGrp="1"/>
          </p:cNvSpPr>
          <p:nvPr>
            <p:ph type="body" sz="quarter" idx="15"/>
          </p:nvPr>
        </p:nvSpPr>
        <p:spPr/>
        <p:txBody>
          <a:bodyPr/>
          <a:lstStyle/>
          <a:p>
            <a:r>
              <a:rPr lang="en-US"/>
              <a:t>Advantages include enhanced user experience, reduced server load, and faster response times. However, it can expose vulnerabilities, increase complexity, and rely on client resources.</a:t>
            </a:r>
            <a:endParaRPr lang="en-IN"/>
          </a:p>
        </p:txBody>
      </p:sp>
      <p:sp>
        <p:nvSpPr>
          <p:cNvPr id="6" name="Text Placeholder 5">
            <a:extLst>
              <a:ext uri="{FF2B5EF4-FFF2-40B4-BE49-F238E27FC236}">
                <a16:creationId xmlns:a16="http://schemas.microsoft.com/office/drawing/2014/main" id="{04D1AF25-AF14-DD85-BA10-152E6A266E6C}"/>
              </a:ext>
            </a:extLst>
          </p:cNvPr>
          <p:cNvSpPr>
            <a:spLocks noGrp="1"/>
          </p:cNvSpPr>
          <p:nvPr>
            <p:ph type="body" sz="quarter" idx="16"/>
          </p:nvPr>
        </p:nvSpPr>
        <p:spPr/>
        <p:txBody>
          <a:bodyPr/>
          <a:lstStyle/>
          <a:p>
            <a:r>
              <a:rPr lang="en-IN"/>
              <a:t>Client-side JavaScript</a:t>
            </a:r>
          </a:p>
        </p:txBody>
      </p:sp>
      <p:pic>
        <p:nvPicPr>
          <p:cNvPr id="10" name="Picture Placeholder 9">
            <a:extLst>
              <a:ext uri="{FF2B5EF4-FFF2-40B4-BE49-F238E27FC236}">
                <a16:creationId xmlns:a16="http://schemas.microsoft.com/office/drawing/2014/main" id="{964D6869-9811-DC6A-7B79-F2218B200712}"/>
              </a:ext>
            </a:extLst>
          </p:cNvPr>
          <p:cNvPicPr>
            <a:picLocks noGrp="1" noChangeAspect="1"/>
          </p:cNvPicPr>
          <p:nvPr>
            <p:ph type="pic" sz="quarter" idx="17"/>
          </p:nvPr>
        </p:nvPicPr>
        <p:blipFill>
          <a:blip r:embed="rId2"/>
          <a:srcRect t="31249" b="31249"/>
          <a:stretch>
            <a:fillRect/>
          </a:stretch>
        </p:blipFill>
        <p:spPr/>
      </p:pic>
      <p:sp>
        <p:nvSpPr>
          <p:cNvPr id="8" name="Text Placeholder 7">
            <a:extLst>
              <a:ext uri="{FF2B5EF4-FFF2-40B4-BE49-F238E27FC236}">
                <a16:creationId xmlns:a16="http://schemas.microsoft.com/office/drawing/2014/main" id="{574416E4-F266-FE20-E490-62AADB9099A5}"/>
              </a:ext>
            </a:extLst>
          </p:cNvPr>
          <p:cNvSpPr>
            <a:spLocks noGrp="1"/>
          </p:cNvSpPr>
          <p:nvPr>
            <p:ph type="body" sz="quarter" idx="18"/>
          </p:nvPr>
        </p:nvSpPr>
        <p:spPr/>
        <p:txBody>
          <a:bodyPr/>
          <a:lstStyle/>
          <a:p>
            <a:r>
              <a:rPr lang="en-US"/>
              <a:t>Offers secure data handling, server processing capabilities, and scalable architecture. Yet, it requires server resources, may have slower response times, and could lead to server-side vulnerabilities.</a:t>
            </a:r>
            <a:endParaRPr lang="en-IN"/>
          </a:p>
        </p:txBody>
      </p:sp>
      <p:sp>
        <p:nvSpPr>
          <p:cNvPr id="9" name="Text Placeholder 8">
            <a:extLst>
              <a:ext uri="{FF2B5EF4-FFF2-40B4-BE49-F238E27FC236}">
                <a16:creationId xmlns:a16="http://schemas.microsoft.com/office/drawing/2014/main" id="{D31583C6-9ED0-C01D-CB15-7824036585C1}"/>
              </a:ext>
            </a:extLst>
          </p:cNvPr>
          <p:cNvSpPr>
            <a:spLocks noGrp="1"/>
          </p:cNvSpPr>
          <p:nvPr>
            <p:ph type="body" sz="quarter" idx="19"/>
          </p:nvPr>
        </p:nvSpPr>
        <p:spPr/>
        <p:txBody>
          <a:bodyPr/>
          <a:lstStyle/>
          <a:p>
            <a:r>
              <a:rPr lang="en-IN"/>
              <a:t>Server-side JavaScript</a:t>
            </a:r>
          </a:p>
        </p:txBody>
      </p:sp>
    </p:spTree>
    <p:extLst>
      <p:ext uri="{BB962C8B-B14F-4D97-AF65-F5344CB8AC3E}">
        <p14:creationId xmlns:p14="http://schemas.microsoft.com/office/powerpoint/2010/main" val="230094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Application Type</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JavaScript Implementation</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Social Media Platform</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Client-side for real-time updates, server-side for data management</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E-commerce Website</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Client-side for dynamic user experience, server-side for secure transactions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Project Management Tool</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Client-side for interactive features, server-side for task management</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Case Studies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7</a:t>
            </a:fld>
            <a:endParaRPr lang="en-US" sz="1210">
              <a:solidFill>
                <a:srgbClr val="232220"/>
              </a:solidFill>
              <a:latin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0908B56-B8BA-433C-A988-FC446970EF0E}">
  <we:reference id="wa200005566" version="3.0.0.2" store="en-I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TotalTime>
  <Words>551</Words>
  <Application>Microsoft Office PowerPoint</Application>
  <PresentationFormat>Widescreen</PresentationFormat>
  <Paragraphs>54</Paragraphs>
  <Slides>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Montserrat</vt:lpstr>
      <vt:lpstr>Montserrat Bold</vt:lpstr>
      <vt:lpstr>Montserrat ExtraBold</vt:lpstr>
      <vt:lpstr>Open Sans</vt:lpstr>
      <vt:lpstr>Office Theme</vt:lpstr>
      <vt:lpstr>Ash</vt:lpstr>
      <vt:lpstr>Client-side vs. Server-side JavaScript</vt:lpstr>
      <vt:lpstr>Client-side JavaScript</vt:lpstr>
      <vt:lpstr>Server-side JavaScript</vt:lpstr>
      <vt:lpstr>Differences in Execution</vt:lpstr>
      <vt:lpstr>Interactions with Web Elements</vt:lpstr>
      <vt:lpstr>Pros and Cons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ABHIGNA MARRIPALLY</dc:creator>
  <cp:lastModifiedBy>ABHIGNA MARRIPALLY</cp:lastModifiedBy>
  <cp:revision>1</cp:revision>
  <dcterms:created xsi:type="dcterms:W3CDTF">2024-07-29T12:32:48Z</dcterms:created>
  <dcterms:modified xsi:type="dcterms:W3CDTF">2024-07-29T12:34:26Z</dcterms:modified>
</cp:coreProperties>
</file>