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99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</a:t>
            </a:r>
            <a:endParaRPr lang="en-GB" sz="1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Presented By,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Disha N H  (4AI22CD018)</a:t>
            </a:r>
            <a:endParaRPr lang="en-IN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Shivani V  (4AI22CD064)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Fathima </a:t>
            </a:r>
            <a:r>
              <a:rPr lang="en-GB" sz="4800" dirty="0" err="1"/>
              <a:t>Mehek</a:t>
            </a:r>
            <a:r>
              <a:rPr lang="en-GB" sz="4800" dirty="0"/>
              <a:t>  (4AI22CD020)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Abhigna N Shetty  (4AI22CD001) 								                                                                                               </a:t>
            </a:r>
            <a:r>
              <a:rPr lang="en-US" sz="4800" dirty="0"/>
              <a:t>Under the Guidance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														 Prof. Harshitha H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endParaRPr lang="en-US"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marR="78740" lvl="0" indent="-285750" algn="just">
              <a:lnSpc>
                <a:spcPct val="115000"/>
              </a:lnSpc>
              <a:buSzPts val="1100"/>
              <a:buFont typeface="Wingdings" panose="05000000000000000000" pitchFamily="2" charset="2"/>
              <a:buChar char="Ø"/>
              <a:tabLst>
                <a:tab pos="5340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Excel Data Management System will use a GUI built with widgets such as Buttons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operations (e.g., adding, updating, deleting records), Labels for displaying instructions,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Treeview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showing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table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format.</a:t>
            </a:r>
          </a:p>
          <a:p>
            <a:pPr marL="342900" marR="78740" lvl="0" indent="-342900" algn="just">
              <a:lnSpc>
                <a:spcPct val="115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2390" lvl="0" indent="-342900" algn="just">
              <a:lnSpc>
                <a:spcPct val="117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application will interact with an Excel file to load, edit, and save data entries, ensuring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updates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reflected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file.</a:t>
            </a:r>
          </a:p>
          <a:p>
            <a:pPr marL="342900" marR="72390" lvl="0" indent="-342900" algn="just">
              <a:lnSpc>
                <a:spcPct val="117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4930" lvl="0" indent="-342900" algn="just">
              <a:lnSpc>
                <a:spcPct val="115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also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include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generate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graphical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(e.g.,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line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bar charts)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providing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insights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visualization.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Excel Data Management System</a:t>
            </a:r>
            <a:r>
              <a:rPr lang="en-US" dirty="0"/>
              <a:t> is designed to make working with Excel files simpler and reduce mistakes caused by manual data handling.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It provides a user-friendly interface that helps users easily manage, update, and analyze their data.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With added options for creating charts, it allows users to see patterns and gain insights to make better decisions.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develop 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application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graphical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interface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(GUI)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manage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Excel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file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which allows users to view, add, update, and delete data records stored in an Excel file, as well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selected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graphs.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Python: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</a:p>
          <a:p>
            <a:pPr marL="457200" lvl="1" indent="0">
              <a:spcBef>
                <a:spcPts val="5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35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widgets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lvl="1" indent="0">
              <a:spcBef>
                <a:spcPts val="35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16865" lvl="1" indent="-285750">
              <a:lnSpc>
                <a:spcPct val="105000"/>
              </a:lnSpc>
              <a:spcBef>
                <a:spcPts val="10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hierarchical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collapse nodes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levels.</a:t>
            </a:r>
          </a:p>
          <a:p>
            <a:pPr marL="457200" marR="316865" lvl="1" indent="0">
              <a:lnSpc>
                <a:spcPct val="105000"/>
              </a:lnSpc>
              <a:spcBef>
                <a:spcPts val="10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08585" lvl="1" indent="-285750">
              <a:lnSpc>
                <a:spcPct val="100000"/>
              </a:lnSpc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Pandas: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writing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files,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manipulations.</a:t>
            </a:r>
          </a:p>
          <a:p>
            <a:pPr marL="457200" marR="108585" lvl="1" indent="0">
              <a:lnSpc>
                <a:spcPct val="100000"/>
              </a:lnSpc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55"/>
              </a:lnSpc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visualization, plotting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spcBef>
                <a:spcPts val="40"/>
              </a:spcBef>
              <a:buNone/>
            </a:pPr>
            <a:r>
              <a:rPr lang="en-US" sz="1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"/>
              <a:tabLst>
                <a:tab pos="60071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"/>
              <a:tabLst>
                <a:tab pos="6007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7018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97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Add, update, or delete records directly through the GUI, with real-time updates visible in the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widget.</a:t>
            </a:r>
          </a:p>
          <a:p>
            <a:pPr marL="742950" marR="17018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975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spcBef>
                <a:spcPts val="15"/>
              </a:spcBef>
              <a:buFont typeface="Wingdings" panose="05000000000000000000" pitchFamily="2" charset="2"/>
              <a:buChar char=""/>
              <a:tabLst>
                <a:tab pos="6007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</a:p>
          <a:p>
            <a:pPr marL="457200" lvl="1" indent="0">
              <a:lnSpc>
                <a:spcPts val="1255"/>
              </a:lnSpc>
              <a:spcBef>
                <a:spcPts val="15"/>
              </a:spcBef>
              <a:buNone/>
              <a:tabLst>
                <a:tab pos="60071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spcBef>
                <a:spcPts val="15"/>
              </a:spcBef>
              <a:buFont typeface="Wingdings" panose="05000000000000000000" pitchFamily="2" charset="2"/>
              <a:buChar char=""/>
              <a:tabLst>
                <a:tab pos="6007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buFont typeface="Wingdings" panose="05000000000000000000" pitchFamily="2" charset="2"/>
              <a:buChar char=""/>
              <a:tabLst>
                <a:tab pos="5975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spcBef>
                <a:spcPts val="5"/>
              </a:spcBef>
              <a:buNone/>
            </a:pP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473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Times New Roman</vt:lpstr>
      <vt:lpstr>Roboto</vt:lpstr>
      <vt:lpstr>Geometric</vt:lpstr>
      <vt:lpstr>“EXCEL DATA MANAGEMENT SYSTEM“             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Shivani V</dc:creator>
  <cp:lastModifiedBy>Abhigna N Shetty</cp:lastModifiedBy>
  <cp:revision>11</cp:revision>
  <dcterms:modified xsi:type="dcterms:W3CDTF">2024-12-21T15:02:37Z</dcterms:modified>
</cp:coreProperties>
</file>