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12192000" cy="6858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gETPkBIbOTpedNHTnlYdK0k58i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9c577ed3d_0_65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f9c577ed3d_0_65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f9c577ed3d_0_6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f9c577ed3d_0_6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f9c577ed3d_0_6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f9c577ed3d_0_6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f9c577ed3d_0_65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f9c577ed3d_0_65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f9c577ed3d_0_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f9c577ed3d_0_16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f9c577ed3d_0_16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f9c577ed3d_0_16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f9c577ed3d_0_16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f9c577ed3d_0_16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f9c577ed3d_0_16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f9c577ed3d_0_16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f9c577ed3d_0_16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f9c577ed3d_0_16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f9c577ed3d_0_16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f9c577ed3d_0_16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f9c577ed3d_0_16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f9c577ed3d_0_16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f9c577ed3d_0_16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f9c577ed3d_0_16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f9c577ed3d_0_16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f9c577ed3d_0_16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f9c577ed3d_0_16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f9c577ed3d_0_16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f9c577ed3d_0_16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f9c577ed3d_0_16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f9c577ed3d_0_1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9c577ed3d_0_1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c577ed3d_0_186"/>
          <p:cNvSpPr txBox="1"/>
          <p:nvPr>
            <p:ph type="title"/>
          </p:nvPr>
        </p:nvSpPr>
        <p:spPr>
          <a:xfrm>
            <a:off x="3000883" y="929716"/>
            <a:ext cx="6190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f9c577ed3d_0_186"/>
          <p:cNvSpPr txBox="1"/>
          <p:nvPr>
            <p:ph idx="1" type="body"/>
          </p:nvPr>
        </p:nvSpPr>
        <p:spPr>
          <a:xfrm>
            <a:off x="1044067" y="1563488"/>
            <a:ext cx="101040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33" name="Google Shape;133;gf9c577ed3d_0_18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f9c577ed3d_0_18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f9c577ed3d_0_186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9c577ed3d_0_192"/>
          <p:cNvSpPr txBox="1"/>
          <p:nvPr>
            <p:ph type="title"/>
          </p:nvPr>
        </p:nvSpPr>
        <p:spPr>
          <a:xfrm>
            <a:off x="3000883" y="929716"/>
            <a:ext cx="6190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8" name="Google Shape;138;gf9c577ed3d_0_19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f9c577ed3d_0_19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f9c577ed3d_0_192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f9c577ed3d_0_75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f9c577ed3d_0_7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f9c577ed3d_0_7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f9c577ed3d_0_7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f9c577ed3d_0_7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f9c577ed3d_0_7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f9c577ed3d_0_7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f9c577ed3d_0_7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f9c577ed3d_0_7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f9c577ed3d_0_7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f9c577ed3d_0_7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f9c577ed3d_0_7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f9c577ed3d_0_7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f9c577ed3d_0_7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f9c577ed3d_0_7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f9c577ed3d_0_7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f9c577ed3d_0_7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f9c577ed3d_0_7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f9c577ed3d_0_7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f9c577ed3d_0_75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f9c577ed3d_0_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f9c577ed3d_0_9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f9c577ed3d_0_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f9c577ed3d_0_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f9c577ed3d_0_9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f9c577ed3d_0_97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f9c577ed3d_0_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f9c577ed3d_0_10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f9c577ed3d_0_10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f9c577ed3d_0_10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f9c577ed3d_0_10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f9c577ed3d_0_104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f9c577ed3d_0_104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f9c577ed3d_0_1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f9c577ed3d_0_11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f9c577ed3d_0_1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f9c577ed3d_0_1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f9c577ed3d_0_11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f9c577ed3d_0_1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f9c577ed3d_0_11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f9c577ed3d_0_1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f9c577ed3d_0_1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f9c577ed3d_0_118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f9c577ed3d_0_118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f9c577ed3d_0_1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f9c577ed3d_0_125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f9c577ed3d_0_12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f9c577ed3d_0_12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f9c577ed3d_0_12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f9c577ed3d_0_12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f9c577ed3d_0_12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f9c577ed3d_0_12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f9c577ed3d_0_12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f9c577ed3d_0_12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f9c577ed3d_0_12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f9c577ed3d_0_12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f9c577ed3d_0_12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f9c577ed3d_0_12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f9c577ed3d_0_12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f9c577ed3d_0_12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f9c577ed3d_0_12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f9c577ed3d_0_12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f9c577ed3d_0_12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f9c577ed3d_0_12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f9c577ed3d_0_125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f9c577ed3d_0_1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f9c577ed3d_0_14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f9c577ed3d_0_14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f9c577ed3d_0_14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f9c577ed3d_0_147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f9c577ed3d_0_147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f9c577ed3d_0_147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f9c577ed3d_0_1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f9c577ed3d_0_155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f9c577ed3d_0_15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f9c577ed3d_0_15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f9c577ed3d_0_155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f9c577ed3d_0_1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9c577ed3d_0_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f9c577ed3d_0_6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f9c577ed3d_0_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/>
        </p:nvSpPr>
        <p:spPr>
          <a:xfrm>
            <a:off x="4167925" y="4980225"/>
            <a:ext cx="3620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Abhignya Tayi               </a:t>
            </a:r>
            <a:endParaRPr b="1" sz="3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755425" y="799850"/>
            <a:ext cx="9968400" cy="25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PHISHING WEBSITE DETECTION BY MACHINE LEARNING  TECHNIQUES</a:t>
            </a:r>
            <a:endParaRPr sz="5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1670750" y="723675"/>
            <a:ext cx="9385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1285500" y="1955200"/>
            <a:ext cx="101049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phishing website is a common social engineering method that mimics  trustful uniform resource locators (URLs) and webpages. The objective of this project is </a:t>
            </a: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new machine learning algorithm</a:t>
            </a: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</a:t>
            </a: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phishing websites. Both phishing and benign URLs of websites  are gathered to form a dataset and from them required URL and website  content-based features are extracted.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685575" y="725800"/>
            <a:ext cx="9385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962775" y="1901175"/>
            <a:ext cx="10214100" cy="22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new machine learning algorithm to detect and classify phishing websites. 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 is the most commonly used social engineering and cyber attack.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such attacks, the	phisher targets naïve	online	users by tricking them into revealing confidential information, with the purpose of using it fraudulently.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1730000" y="785050"/>
            <a:ext cx="93852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1477500" y="1866325"/>
            <a:ext cx="10209300" cy="4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03834" lvl="0" marL="241300" marR="0" rtl="0" algn="just">
              <a:lnSpc>
                <a:spcPct val="120000"/>
              </a:lnSpc>
              <a:spcBef>
                <a:spcPts val="157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Times New Roman"/>
              <a:buChar char="•"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there are many systems which use Machine Learning 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Decision Tree, SVM, Random Forest etc. to detect 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735" lvl="0" marL="241300" marR="0" rtl="0" algn="just">
              <a:lnSpc>
                <a:spcPct val="120000"/>
              </a:lnSpc>
              <a:spcBef>
                <a:spcPts val="157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also systems which compare these algorithms and give the most efficient one as a result.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735" lvl="0" marL="241300" marR="0" rtl="0" algn="just">
              <a:lnSpc>
                <a:spcPct val="120000"/>
              </a:lnSpc>
              <a:spcBef>
                <a:spcPts val="157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none of these algorithms is entirely accurate and efficient.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735" lvl="0" marL="241300" marR="0" rtl="0" algn="just">
              <a:lnSpc>
                <a:spcPct val="120000"/>
              </a:lnSpc>
              <a:spcBef>
                <a:spcPts val="157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also several research papers which use many techniques like white-list, black-list, content-based, URL-based, visual-similarity etc. to detect phishing websites.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735" lvl="0" marL="241300" marR="0" rtl="0" algn="just">
              <a:lnSpc>
                <a:spcPct val="120000"/>
              </a:lnSpc>
              <a:spcBef>
                <a:spcPts val="157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 to this, there are several websites t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focus on phishing sites and help warn users against the same.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1540450" y="859100"/>
            <a:ext cx="95748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Times New Roman"/>
                <a:ea typeface="Times New Roman"/>
                <a:cs typeface="Times New Roman"/>
                <a:sym typeface="Times New Roman"/>
              </a:rPr>
              <a:t>PROPOSED  SYSTEM  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1478350" y="1718200"/>
            <a:ext cx="9867600" cy="3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000">
            <a:spAutoFit/>
          </a:bodyPr>
          <a:lstStyle/>
          <a:p>
            <a:pPr indent="-203834" lvl="0" marL="241300" marR="0" rtl="0" algn="l">
              <a:lnSpc>
                <a:spcPct val="150000"/>
              </a:lnSpc>
              <a:spcBef>
                <a:spcPts val="1505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Times New Roman"/>
              <a:buChar char="•"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machine learning algorithms currently being used to classify phishing websites are old and not entirely accurate and efficient.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735" lvl="0" marL="241300" marR="0" rtl="0" algn="l">
              <a:lnSpc>
                <a:spcPct val="150000"/>
              </a:lnSpc>
              <a:spcBef>
                <a:spcPts val="1505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implement a new machine learning algorithm which is efficient and easy to use and detects phishing websites with high accuracy.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735" lvl="0" marL="241300" marR="0" rtl="0" algn="l">
              <a:lnSpc>
                <a:spcPct val="150000"/>
              </a:lnSpc>
              <a:spcBef>
                <a:spcPts val="1505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 websites are one of the most common 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attacks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aimed at users. Hence its very important to detect them and avoid/eliminate them. Thus, our project will be of huge help.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1377525" y="755425"/>
            <a:ext cx="9737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1451575" y="1658950"/>
            <a:ext cx="10442400" cy="5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1 - Data Collection and Data Cleaning 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dataset from Kaggle and data cleaning to remove unwanted values which might 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affect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prediction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2 - Data Analysis 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 and charts are plotted to understand the pattern of the dataset and the relationships between data elements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3 -  Data preprocessing 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parameters which are used to predict the 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urls are identified and then 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is split into training and testing datasets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4 - Model Training 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and Implementation of Machine Learning Algorithm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5 -  Performance and accuracy prediction 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results and further work to improve performance of algorithm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1496025" y="755425"/>
            <a:ext cx="96192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Times New Roman"/>
                <a:ea typeface="Times New Roman"/>
                <a:cs typeface="Times New Roman"/>
                <a:sym typeface="Times New Roman"/>
              </a:rPr>
              <a:t>ALGORITHMS USED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1570075" y="1821900"/>
            <a:ext cx="8665200" cy="414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AdaBoost 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Multi Layer 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Perceptron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 classifier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Stochastic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 Gradient Descent Classifier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Kernel approximation classification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350" y="152400"/>
            <a:ext cx="65532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2021-10-15T16:22:59Z</dcterms:created>
  <dc:creator>Shreya Gopal Sundari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2021-10-15T00:00:00Z</vt:filetime>
  </property>
</Properties>
</file>