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3" r:id="rId3"/>
    <p:sldId id="266" r:id="rId4"/>
    <p:sldId id="257" r:id="rId5"/>
    <p:sldId id="267" r:id="rId6"/>
    <p:sldId id="268" r:id="rId7"/>
    <p:sldId id="278" r:id="rId8"/>
    <p:sldId id="292" r:id="rId9"/>
    <p:sldId id="293" r:id="rId10"/>
    <p:sldId id="279" r:id="rId11"/>
    <p:sldId id="308" r:id="rId12"/>
    <p:sldId id="309" r:id="rId13"/>
    <p:sldId id="310" r:id="rId14"/>
    <p:sldId id="311" r:id="rId15"/>
    <p:sldId id="312" r:id="rId16"/>
    <p:sldId id="313" r:id="rId17"/>
    <p:sldId id="314" r:id="rId18"/>
    <p:sldId id="280" r:id="rId19"/>
    <p:sldId id="281" r:id="rId20"/>
    <p:sldId id="315" r:id="rId21"/>
    <p:sldId id="318" r:id="rId22"/>
    <p:sldId id="284" r:id="rId23"/>
    <p:sldId id="283" r:id="rId24"/>
    <p:sldId id="319" r:id="rId25"/>
    <p:sldId id="316" r:id="rId26"/>
    <p:sldId id="282" r:id="rId27"/>
    <p:sldId id="317" r:id="rId28"/>
    <p:sldId id="320" r:id="rId29"/>
    <p:sldId id="285" r:id="rId30"/>
    <p:sldId id="262" r:id="rId31"/>
    <p:sldId id="305" r:id="rId32"/>
    <p:sldId id="265" r:id="rId33"/>
    <p:sldId id="259"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0EF"/>
    <a:srgbClr val="EA7E68"/>
    <a:srgbClr val="FFFFFF"/>
    <a:srgbClr val="F39E34"/>
    <a:srgbClr val="23AAAD"/>
    <a:srgbClr val="1B1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4" d="100"/>
          <a:sy n="64" d="100"/>
        </p:scale>
        <p:origin x="7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gnya Kumar Mudumbai" userId="18e96a35-ebfa-4af4-ad33-b406fc265e3b" providerId="ADAL" clId="{0D6AA187-F9DA-448A-BA73-3111BAE66DB9}"/>
    <pc:docChg chg="undo custSel addSld delSld modSld sldOrd">
      <pc:chgData name="Abhignya Kumar Mudumbai" userId="18e96a35-ebfa-4af4-ad33-b406fc265e3b" providerId="ADAL" clId="{0D6AA187-F9DA-448A-BA73-3111BAE66DB9}" dt="2025-09-08T05:34:26.463" v="662" actId="1076"/>
      <pc:docMkLst>
        <pc:docMk/>
      </pc:docMkLst>
      <pc:sldChg chg="addSp delSp modSp mod">
        <pc:chgData name="Abhignya Kumar Mudumbai" userId="18e96a35-ebfa-4af4-ad33-b406fc265e3b" providerId="ADAL" clId="{0D6AA187-F9DA-448A-BA73-3111BAE66DB9}" dt="2025-09-08T05:34:26.463" v="662" actId="1076"/>
        <pc:sldMkLst>
          <pc:docMk/>
          <pc:sldMk cId="2256709242" sldId="256"/>
        </pc:sldMkLst>
        <pc:spChg chg="mod">
          <ac:chgData name="Abhignya Kumar Mudumbai" userId="18e96a35-ebfa-4af4-ad33-b406fc265e3b" providerId="ADAL" clId="{0D6AA187-F9DA-448A-BA73-3111BAE66DB9}" dt="2025-09-08T05:34:22.174" v="661" actId="1076"/>
          <ac:spMkLst>
            <pc:docMk/>
            <pc:sldMk cId="2256709242" sldId="256"/>
            <ac:spMk id="3" creationId="{A4C8532F-19FE-96B2-A5ED-44DE3DD130BD}"/>
          </ac:spMkLst>
        </pc:spChg>
        <pc:spChg chg="mod">
          <ac:chgData name="Abhignya Kumar Mudumbai" userId="18e96a35-ebfa-4af4-ad33-b406fc265e3b" providerId="ADAL" clId="{0D6AA187-F9DA-448A-BA73-3111BAE66DB9}" dt="2025-09-08T05:34:26.463" v="662" actId="1076"/>
          <ac:spMkLst>
            <pc:docMk/>
            <pc:sldMk cId="2256709242" sldId="256"/>
            <ac:spMk id="16" creationId="{1A1895CA-783E-4D67-0B80-4F581E510DFC}"/>
          </ac:spMkLst>
        </pc:spChg>
        <pc:picChg chg="add mod">
          <ac:chgData name="Abhignya Kumar Mudumbai" userId="18e96a35-ebfa-4af4-ad33-b406fc265e3b" providerId="ADAL" clId="{0D6AA187-F9DA-448A-BA73-3111BAE66DB9}" dt="2025-09-08T05:34:00.698" v="657" actId="1076"/>
          <ac:picMkLst>
            <pc:docMk/>
            <pc:sldMk cId="2256709242" sldId="256"/>
            <ac:picMk id="4" creationId="{34F0049C-81EB-6765-6DCA-4C3F3F698DA9}"/>
          </ac:picMkLst>
        </pc:picChg>
        <pc:picChg chg="del mod">
          <ac:chgData name="Abhignya Kumar Mudumbai" userId="18e96a35-ebfa-4af4-ad33-b406fc265e3b" providerId="ADAL" clId="{0D6AA187-F9DA-448A-BA73-3111BAE66DB9}" dt="2025-09-08T05:33:53.553" v="655" actId="478"/>
          <ac:picMkLst>
            <pc:docMk/>
            <pc:sldMk cId="2256709242" sldId="256"/>
            <ac:picMk id="23" creationId="{CE0B7C1D-C910-D7DE-EE4E-46A362911DE7}"/>
          </ac:picMkLst>
        </pc:picChg>
      </pc:sldChg>
      <pc:sldChg chg="modSp mod">
        <pc:chgData name="Abhignya Kumar Mudumbai" userId="18e96a35-ebfa-4af4-ad33-b406fc265e3b" providerId="ADAL" clId="{0D6AA187-F9DA-448A-BA73-3111BAE66DB9}" dt="2025-09-08T05:27:29.369" v="645"/>
        <pc:sldMkLst>
          <pc:docMk/>
          <pc:sldMk cId="3368749316" sldId="257"/>
        </pc:sldMkLst>
        <pc:spChg chg="mod">
          <ac:chgData name="Abhignya Kumar Mudumbai" userId="18e96a35-ebfa-4af4-ad33-b406fc265e3b" providerId="ADAL" clId="{0D6AA187-F9DA-448A-BA73-3111BAE66DB9}" dt="2025-09-08T05:27:29.369" v="645"/>
          <ac:spMkLst>
            <pc:docMk/>
            <pc:sldMk cId="3368749316" sldId="257"/>
            <ac:spMk id="6" creationId="{B525DA37-D2EF-5A47-E272-8EB9966562F5}"/>
          </ac:spMkLst>
        </pc:spChg>
        <pc:grpChg chg="mod">
          <ac:chgData name="Abhignya Kumar Mudumbai" userId="18e96a35-ebfa-4af4-ad33-b406fc265e3b" providerId="ADAL" clId="{0D6AA187-F9DA-448A-BA73-3111BAE66DB9}" dt="2025-09-08T05:27:29.369" v="645"/>
          <ac:grpSpMkLst>
            <pc:docMk/>
            <pc:sldMk cId="3368749316" sldId="257"/>
            <ac:grpSpMk id="19" creationId="{B47C530F-4ED7-72C4-DFBA-E6FD67E21A17}"/>
          </ac:grpSpMkLst>
        </pc:grpChg>
        <pc:picChg chg="mod">
          <ac:chgData name="Abhignya Kumar Mudumbai" userId="18e96a35-ebfa-4af4-ad33-b406fc265e3b" providerId="ADAL" clId="{0D6AA187-F9DA-448A-BA73-3111BAE66DB9}" dt="2025-09-08T05:27:29.369" v="645"/>
          <ac:picMkLst>
            <pc:docMk/>
            <pc:sldMk cId="3368749316" sldId="257"/>
            <ac:picMk id="8" creationId="{DE79119C-F5D0-516F-2119-6EC753D6B60C}"/>
          </ac:picMkLst>
        </pc:picChg>
        <pc:cxnChg chg="mod">
          <ac:chgData name="Abhignya Kumar Mudumbai" userId="18e96a35-ebfa-4af4-ad33-b406fc265e3b" providerId="ADAL" clId="{0D6AA187-F9DA-448A-BA73-3111BAE66DB9}" dt="2025-09-08T05:27:29.369" v="645"/>
          <ac:cxnSpMkLst>
            <pc:docMk/>
            <pc:sldMk cId="3368749316" sldId="257"/>
            <ac:cxnSpMk id="10" creationId="{1CA5A2F2-FE45-7F32-05D2-A11066819A95}"/>
          </ac:cxnSpMkLst>
        </pc:cxnChg>
      </pc:sldChg>
      <pc:sldChg chg="modSp mod ord">
        <pc:chgData name="Abhignya Kumar Mudumbai" userId="18e96a35-ebfa-4af4-ad33-b406fc265e3b" providerId="ADAL" clId="{0D6AA187-F9DA-448A-BA73-3111BAE66DB9}" dt="2025-09-08T05:26:26.308" v="636" actId="20577"/>
        <pc:sldMkLst>
          <pc:docMk/>
          <pc:sldMk cId="3018656531" sldId="259"/>
        </pc:sldMkLst>
        <pc:spChg chg="mod">
          <ac:chgData name="Abhignya Kumar Mudumbai" userId="18e96a35-ebfa-4af4-ad33-b406fc265e3b" providerId="ADAL" clId="{0D6AA187-F9DA-448A-BA73-3111BAE66DB9}" dt="2025-09-08T05:26:26.308" v="636" actId="20577"/>
          <ac:spMkLst>
            <pc:docMk/>
            <pc:sldMk cId="3018656531" sldId="259"/>
            <ac:spMk id="6" creationId="{7B643686-7E6A-4CFC-EB4B-F0BC1CE50BFB}"/>
          </ac:spMkLst>
        </pc:spChg>
        <pc:grpChg chg="mod">
          <ac:chgData name="Abhignya Kumar Mudumbai" userId="18e96a35-ebfa-4af4-ad33-b406fc265e3b" providerId="ADAL" clId="{0D6AA187-F9DA-448A-BA73-3111BAE66DB9}" dt="2025-09-08T05:26:10.629" v="626"/>
          <ac:grpSpMkLst>
            <pc:docMk/>
            <pc:sldMk cId="3018656531" sldId="259"/>
            <ac:grpSpMk id="19" creationId="{5337761C-828E-FF7C-E1DA-E59A8E2AF68F}"/>
          </ac:grpSpMkLst>
        </pc:grpChg>
        <pc:picChg chg="mod">
          <ac:chgData name="Abhignya Kumar Mudumbai" userId="18e96a35-ebfa-4af4-ad33-b406fc265e3b" providerId="ADAL" clId="{0D6AA187-F9DA-448A-BA73-3111BAE66DB9}" dt="2025-09-08T05:26:10.629" v="626"/>
          <ac:picMkLst>
            <pc:docMk/>
            <pc:sldMk cId="3018656531" sldId="259"/>
            <ac:picMk id="8" creationId="{DB8019E4-3052-E355-AC05-A6B236742CB6}"/>
          </ac:picMkLst>
        </pc:picChg>
        <pc:cxnChg chg="mod">
          <ac:chgData name="Abhignya Kumar Mudumbai" userId="18e96a35-ebfa-4af4-ad33-b406fc265e3b" providerId="ADAL" clId="{0D6AA187-F9DA-448A-BA73-3111BAE66DB9}" dt="2025-09-08T05:26:10.629" v="626"/>
          <ac:cxnSpMkLst>
            <pc:docMk/>
            <pc:sldMk cId="3018656531" sldId="259"/>
            <ac:cxnSpMk id="10" creationId="{0EA24FC2-CF6A-5B4D-1C5F-4C0CC5ABE0AB}"/>
          </ac:cxnSpMkLst>
        </pc:cxnChg>
      </pc:sldChg>
      <pc:sldChg chg="modSp mod">
        <pc:chgData name="Abhignya Kumar Mudumbai" userId="18e96a35-ebfa-4af4-ad33-b406fc265e3b" providerId="ADAL" clId="{0D6AA187-F9DA-448A-BA73-3111BAE66DB9}" dt="2025-09-08T05:27:08.767" v="643"/>
        <pc:sldMkLst>
          <pc:docMk/>
          <pc:sldMk cId="1648760023" sldId="262"/>
        </pc:sldMkLst>
        <pc:spChg chg="mod">
          <ac:chgData name="Abhignya Kumar Mudumbai" userId="18e96a35-ebfa-4af4-ad33-b406fc265e3b" providerId="ADAL" clId="{0D6AA187-F9DA-448A-BA73-3111BAE66DB9}" dt="2025-09-08T05:23:46.440" v="565" actId="20577"/>
          <ac:spMkLst>
            <pc:docMk/>
            <pc:sldMk cId="1648760023" sldId="262"/>
            <ac:spMk id="3" creationId="{CA575750-2792-15EF-518C-B7E3232CCC2E}"/>
          </ac:spMkLst>
        </pc:spChg>
        <pc:spChg chg="mod">
          <ac:chgData name="Abhignya Kumar Mudumbai" userId="18e96a35-ebfa-4af4-ad33-b406fc265e3b" providerId="ADAL" clId="{0D6AA187-F9DA-448A-BA73-3111BAE66DB9}" dt="2025-09-08T05:27:08.767" v="643"/>
          <ac:spMkLst>
            <pc:docMk/>
            <pc:sldMk cId="1648760023" sldId="262"/>
            <ac:spMk id="7" creationId="{825AADD6-AF6F-FC57-96CB-CD88CBEC7ED2}"/>
          </ac:spMkLst>
        </pc:spChg>
        <pc:grpChg chg="mod">
          <ac:chgData name="Abhignya Kumar Mudumbai" userId="18e96a35-ebfa-4af4-ad33-b406fc265e3b" providerId="ADAL" clId="{0D6AA187-F9DA-448A-BA73-3111BAE66DB9}" dt="2025-09-08T05:27:08.767" v="643"/>
          <ac:grpSpMkLst>
            <pc:docMk/>
            <pc:sldMk cId="1648760023" sldId="262"/>
            <ac:grpSpMk id="6" creationId="{8ECD4AE8-4508-D2AE-53A2-C4DBBE284B47}"/>
          </ac:grpSpMkLst>
        </pc:grpChg>
        <pc:picChg chg="mod">
          <ac:chgData name="Abhignya Kumar Mudumbai" userId="18e96a35-ebfa-4af4-ad33-b406fc265e3b" providerId="ADAL" clId="{0D6AA187-F9DA-448A-BA73-3111BAE66DB9}" dt="2025-09-08T05:27:08.767" v="643"/>
          <ac:picMkLst>
            <pc:docMk/>
            <pc:sldMk cId="1648760023" sldId="262"/>
            <ac:picMk id="8" creationId="{E80791DB-EBBC-1E74-A501-040D26F053A3}"/>
          </ac:picMkLst>
        </pc:picChg>
        <pc:cxnChg chg="mod">
          <ac:chgData name="Abhignya Kumar Mudumbai" userId="18e96a35-ebfa-4af4-ad33-b406fc265e3b" providerId="ADAL" clId="{0D6AA187-F9DA-448A-BA73-3111BAE66DB9}" dt="2025-09-08T05:27:08.767" v="643"/>
          <ac:cxnSpMkLst>
            <pc:docMk/>
            <pc:sldMk cId="1648760023" sldId="262"/>
            <ac:cxnSpMk id="9" creationId="{D1E93BD2-D4E1-78CD-2AA5-0DE8F7E24DB1}"/>
          </ac:cxnSpMkLst>
        </pc:cxnChg>
      </pc:sldChg>
      <pc:sldChg chg="modSp mod">
        <pc:chgData name="Abhignya Kumar Mudumbai" userId="18e96a35-ebfa-4af4-ad33-b406fc265e3b" providerId="ADAL" clId="{0D6AA187-F9DA-448A-BA73-3111BAE66DB9}" dt="2025-09-08T05:26:44.720" v="639" actId="5793"/>
        <pc:sldMkLst>
          <pc:docMk/>
          <pc:sldMk cId="1009010750" sldId="265"/>
        </pc:sldMkLst>
        <pc:spChg chg="mod">
          <ac:chgData name="Abhignya Kumar Mudumbai" userId="18e96a35-ebfa-4af4-ad33-b406fc265e3b" providerId="ADAL" clId="{0D6AA187-F9DA-448A-BA73-3111BAE66DB9}" dt="2025-09-08T05:26:44.720" v="639" actId="5793"/>
          <ac:spMkLst>
            <pc:docMk/>
            <pc:sldMk cId="1009010750" sldId="265"/>
            <ac:spMk id="3" creationId="{9FFE355B-152F-761F-53A0-040595E04B0D}"/>
          </ac:spMkLst>
        </pc:spChg>
        <pc:spChg chg="mod">
          <ac:chgData name="Abhignya Kumar Mudumbai" userId="18e96a35-ebfa-4af4-ad33-b406fc265e3b" providerId="ADAL" clId="{0D6AA187-F9DA-448A-BA73-3111BAE66DB9}" dt="2025-09-08T05:26:40.275" v="638"/>
          <ac:spMkLst>
            <pc:docMk/>
            <pc:sldMk cId="1009010750" sldId="265"/>
            <ac:spMk id="5" creationId="{E85C4D3C-49C5-A6F7-E081-960C801F7665}"/>
          </ac:spMkLst>
        </pc:spChg>
        <pc:grpChg chg="mod">
          <ac:chgData name="Abhignya Kumar Mudumbai" userId="18e96a35-ebfa-4af4-ad33-b406fc265e3b" providerId="ADAL" clId="{0D6AA187-F9DA-448A-BA73-3111BAE66DB9}" dt="2025-09-08T05:26:40.275" v="638"/>
          <ac:grpSpMkLst>
            <pc:docMk/>
            <pc:sldMk cId="1009010750" sldId="265"/>
            <ac:grpSpMk id="4" creationId="{CB0AA06F-6C54-6971-B5AE-1727DC0183B6}"/>
          </ac:grpSpMkLst>
        </pc:grpChg>
        <pc:picChg chg="mod">
          <ac:chgData name="Abhignya Kumar Mudumbai" userId="18e96a35-ebfa-4af4-ad33-b406fc265e3b" providerId="ADAL" clId="{0D6AA187-F9DA-448A-BA73-3111BAE66DB9}" dt="2025-09-08T05:26:40.275" v="638"/>
          <ac:picMkLst>
            <pc:docMk/>
            <pc:sldMk cId="1009010750" sldId="265"/>
            <ac:picMk id="6" creationId="{43024A23-B966-99F0-2932-F8041F7DA81D}"/>
          </ac:picMkLst>
        </pc:picChg>
        <pc:cxnChg chg="mod">
          <ac:chgData name="Abhignya Kumar Mudumbai" userId="18e96a35-ebfa-4af4-ad33-b406fc265e3b" providerId="ADAL" clId="{0D6AA187-F9DA-448A-BA73-3111BAE66DB9}" dt="2025-09-08T05:26:40.275" v="638"/>
          <ac:cxnSpMkLst>
            <pc:docMk/>
            <pc:sldMk cId="1009010750" sldId="265"/>
            <ac:cxnSpMk id="7" creationId="{1B1A33C0-487C-9565-F78C-5640D9A50B14}"/>
          </ac:cxnSpMkLst>
        </pc:cxnChg>
      </pc:sldChg>
      <pc:sldChg chg="addSp delSp modSp mod">
        <pc:chgData name="Abhignya Kumar Mudumbai" userId="18e96a35-ebfa-4af4-ad33-b406fc265e3b" providerId="ADAL" clId="{0D6AA187-F9DA-448A-BA73-3111BAE66DB9}" dt="2025-09-08T05:02:59.494" v="14" actId="14100"/>
        <pc:sldMkLst>
          <pc:docMk/>
          <pc:sldMk cId="341673286" sldId="280"/>
        </pc:sldMkLst>
        <pc:spChg chg="mod">
          <ac:chgData name="Abhignya Kumar Mudumbai" userId="18e96a35-ebfa-4af4-ad33-b406fc265e3b" providerId="ADAL" clId="{0D6AA187-F9DA-448A-BA73-3111BAE66DB9}" dt="2025-09-08T05:02:53.280" v="12" actId="1076"/>
          <ac:spMkLst>
            <pc:docMk/>
            <pc:sldMk cId="341673286" sldId="280"/>
            <ac:spMk id="3" creationId="{291B32F0-C2FF-C5DB-F0D9-B9621185E708}"/>
          </ac:spMkLst>
        </pc:spChg>
        <pc:spChg chg="mod">
          <ac:chgData name="Abhignya Kumar Mudumbai" userId="18e96a35-ebfa-4af4-ad33-b406fc265e3b" providerId="ADAL" clId="{0D6AA187-F9DA-448A-BA73-3111BAE66DB9}" dt="2025-09-08T05:02:43.012" v="11" actId="1076"/>
          <ac:spMkLst>
            <pc:docMk/>
            <pc:sldMk cId="341673286" sldId="280"/>
            <ac:spMk id="5" creationId="{D07AFC89-3215-0272-C8F2-670A14C57102}"/>
          </ac:spMkLst>
        </pc:spChg>
        <pc:spChg chg="add del mod">
          <ac:chgData name="Abhignya Kumar Mudumbai" userId="18e96a35-ebfa-4af4-ad33-b406fc265e3b" providerId="ADAL" clId="{0D6AA187-F9DA-448A-BA73-3111BAE66DB9}" dt="2025-09-08T05:01:38.766" v="5"/>
          <ac:spMkLst>
            <pc:docMk/>
            <pc:sldMk cId="341673286" sldId="280"/>
            <ac:spMk id="6" creationId="{27F4D675-F0A3-D465-3CE2-B7C84C1E14CE}"/>
          </ac:spMkLst>
        </pc:spChg>
        <pc:picChg chg="del">
          <ac:chgData name="Abhignya Kumar Mudumbai" userId="18e96a35-ebfa-4af4-ad33-b406fc265e3b" providerId="ADAL" clId="{0D6AA187-F9DA-448A-BA73-3111BAE66DB9}" dt="2025-09-08T04:58:22.521" v="0" actId="478"/>
          <ac:picMkLst>
            <pc:docMk/>
            <pc:sldMk cId="341673286" sldId="280"/>
            <ac:picMk id="4" creationId="{522D3EB5-BE5F-B87C-96D4-1B7DE4F04BB1}"/>
          </ac:picMkLst>
        </pc:picChg>
        <pc:picChg chg="add del mod">
          <ac:chgData name="Abhignya Kumar Mudumbai" userId="18e96a35-ebfa-4af4-ad33-b406fc265e3b" providerId="ADAL" clId="{0D6AA187-F9DA-448A-BA73-3111BAE66DB9}" dt="2025-09-08T05:01:38.764" v="3" actId="478"/>
          <ac:picMkLst>
            <pc:docMk/>
            <pc:sldMk cId="341673286" sldId="280"/>
            <ac:picMk id="8" creationId="{82851B02-5A74-8FFF-B90E-70C8BE81092D}"/>
          </ac:picMkLst>
        </pc:picChg>
        <pc:picChg chg="add mod">
          <ac:chgData name="Abhignya Kumar Mudumbai" userId="18e96a35-ebfa-4af4-ad33-b406fc265e3b" providerId="ADAL" clId="{0D6AA187-F9DA-448A-BA73-3111BAE66DB9}" dt="2025-09-08T05:02:59.494" v="14" actId="14100"/>
          <ac:picMkLst>
            <pc:docMk/>
            <pc:sldMk cId="341673286" sldId="280"/>
            <ac:picMk id="10" creationId="{999FD33B-2325-30B1-AAA3-2F07569D006E}"/>
          </ac:picMkLst>
        </pc:picChg>
      </pc:sldChg>
      <pc:sldChg chg="addSp delSp modSp mod">
        <pc:chgData name="Abhignya Kumar Mudumbai" userId="18e96a35-ebfa-4af4-ad33-b406fc265e3b" providerId="ADAL" clId="{0D6AA187-F9DA-448A-BA73-3111BAE66DB9}" dt="2025-09-08T05:05:01.576" v="43" actId="20577"/>
        <pc:sldMkLst>
          <pc:docMk/>
          <pc:sldMk cId="2676578232" sldId="281"/>
        </pc:sldMkLst>
        <pc:spChg chg="mod">
          <ac:chgData name="Abhignya Kumar Mudumbai" userId="18e96a35-ebfa-4af4-ad33-b406fc265e3b" providerId="ADAL" clId="{0D6AA187-F9DA-448A-BA73-3111BAE66DB9}" dt="2025-09-08T05:03:13.142" v="15" actId="20577"/>
          <ac:spMkLst>
            <pc:docMk/>
            <pc:sldMk cId="2676578232" sldId="281"/>
            <ac:spMk id="2" creationId="{85CD7693-685E-55FD-5054-653C8114BA2E}"/>
          </ac:spMkLst>
        </pc:spChg>
        <pc:spChg chg="mod">
          <ac:chgData name="Abhignya Kumar Mudumbai" userId="18e96a35-ebfa-4af4-ad33-b406fc265e3b" providerId="ADAL" clId="{0D6AA187-F9DA-448A-BA73-3111BAE66DB9}" dt="2025-09-08T05:05:01.576" v="43" actId="20577"/>
          <ac:spMkLst>
            <pc:docMk/>
            <pc:sldMk cId="2676578232" sldId="281"/>
            <ac:spMk id="3" creationId="{B8EB3CF2-20F3-2195-D9DC-1576127C63DC}"/>
          </ac:spMkLst>
        </pc:spChg>
        <pc:spChg chg="mod">
          <ac:chgData name="Abhignya Kumar Mudumbai" userId="18e96a35-ebfa-4af4-ad33-b406fc265e3b" providerId="ADAL" clId="{0D6AA187-F9DA-448A-BA73-3111BAE66DB9}" dt="2025-09-08T05:04:38.930" v="23" actId="1076"/>
          <ac:spMkLst>
            <pc:docMk/>
            <pc:sldMk cId="2676578232" sldId="281"/>
            <ac:spMk id="5" creationId="{77208096-2269-BDA4-DF0B-2E3F8FB3AF34}"/>
          </ac:spMkLst>
        </pc:spChg>
        <pc:picChg chg="del">
          <ac:chgData name="Abhignya Kumar Mudumbai" userId="18e96a35-ebfa-4af4-ad33-b406fc265e3b" providerId="ADAL" clId="{0D6AA187-F9DA-448A-BA73-3111BAE66DB9}" dt="2025-09-08T05:03:33.422" v="17" actId="478"/>
          <ac:picMkLst>
            <pc:docMk/>
            <pc:sldMk cId="2676578232" sldId="281"/>
            <ac:picMk id="4" creationId="{D21BF7A5-EAF4-DC02-9DBB-86298CA34B73}"/>
          </ac:picMkLst>
        </pc:picChg>
        <pc:picChg chg="add mod">
          <ac:chgData name="Abhignya Kumar Mudumbai" userId="18e96a35-ebfa-4af4-ad33-b406fc265e3b" providerId="ADAL" clId="{0D6AA187-F9DA-448A-BA73-3111BAE66DB9}" dt="2025-09-08T05:04:42.581" v="24" actId="1076"/>
          <ac:picMkLst>
            <pc:docMk/>
            <pc:sldMk cId="2676578232" sldId="281"/>
            <ac:picMk id="7" creationId="{B2776442-70B7-A9B2-DA8D-BAEEAAE19D70}"/>
          </ac:picMkLst>
        </pc:picChg>
      </pc:sldChg>
      <pc:sldChg chg="addSp delSp modSp mod">
        <pc:chgData name="Abhignya Kumar Mudumbai" userId="18e96a35-ebfa-4af4-ad33-b406fc265e3b" providerId="ADAL" clId="{0D6AA187-F9DA-448A-BA73-3111BAE66DB9}" dt="2025-09-08T05:12:25.116" v="112" actId="14100"/>
        <pc:sldMkLst>
          <pc:docMk/>
          <pc:sldMk cId="3999952249" sldId="282"/>
        </pc:sldMkLst>
        <pc:spChg chg="mod">
          <ac:chgData name="Abhignya Kumar Mudumbai" userId="18e96a35-ebfa-4af4-ad33-b406fc265e3b" providerId="ADAL" clId="{0D6AA187-F9DA-448A-BA73-3111BAE66DB9}" dt="2025-09-08T05:12:05.087" v="107" actId="20577"/>
          <ac:spMkLst>
            <pc:docMk/>
            <pc:sldMk cId="3999952249" sldId="282"/>
            <ac:spMk id="2" creationId="{3BBDBB48-C8AF-51A8-7F89-2D132760A380}"/>
          </ac:spMkLst>
        </pc:spChg>
        <pc:spChg chg="mod">
          <ac:chgData name="Abhignya Kumar Mudumbai" userId="18e96a35-ebfa-4af4-ad33-b406fc265e3b" providerId="ADAL" clId="{0D6AA187-F9DA-448A-BA73-3111BAE66DB9}" dt="2025-09-08T05:12:11.051" v="109" actId="14100"/>
          <ac:spMkLst>
            <pc:docMk/>
            <pc:sldMk cId="3999952249" sldId="282"/>
            <ac:spMk id="3" creationId="{250B8046-46FD-89A3-9184-F800D12B0D1A}"/>
          </ac:spMkLst>
        </pc:spChg>
        <pc:picChg chg="del mod">
          <ac:chgData name="Abhignya Kumar Mudumbai" userId="18e96a35-ebfa-4af4-ad33-b406fc265e3b" providerId="ADAL" clId="{0D6AA187-F9DA-448A-BA73-3111BAE66DB9}" dt="2025-09-08T05:12:12.443" v="110" actId="478"/>
          <ac:picMkLst>
            <pc:docMk/>
            <pc:sldMk cId="3999952249" sldId="282"/>
            <ac:picMk id="4" creationId="{69C0DFC6-8800-A7FA-3F26-B76C995214F7}"/>
          </ac:picMkLst>
        </pc:picChg>
        <pc:picChg chg="add mod">
          <ac:chgData name="Abhignya Kumar Mudumbai" userId="18e96a35-ebfa-4af4-ad33-b406fc265e3b" providerId="ADAL" clId="{0D6AA187-F9DA-448A-BA73-3111BAE66DB9}" dt="2025-09-08T05:12:25.116" v="112" actId="14100"/>
          <ac:picMkLst>
            <pc:docMk/>
            <pc:sldMk cId="3999952249" sldId="282"/>
            <ac:picMk id="7" creationId="{2A421FEF-3B3E-89BC-4815-69F02F906FB3}"/>
          </ac:picMkLst>
        </pc:picChg>
      </pc:sldChg>
      <pc:sldChg chg="addSp delSp modSp mod">
        <pc:chgData name="Abhignya Kumar Mudumbai" userId="18e96a35-ebfa-4af4-ad33-b406fc265e3b" providerId="ADAL" clId="{0D6AA187-F9DA-448A-BA73-3111BAE66DB9}" dt="2025-09-08T05:11:32.267" v="97" actId="1076"/>
        <pc:sldMkLst>
          <pc:docMk/>
          <pc:sldMk cId="1724551978" sldId="283"/>
        </pc:sldMkLst>
        <pc:spChg chg="mod">
          <ac:chgData name="Abhignya Kumar Mudumbai" userId="18e96a35-ebfa-4af4-ad33-b406fc265e3b" providerId="ADAL" clId="{0D6AA187-F9DA-448A-BA73-3111BAE66DB9}" dt="2025-09-08T05:10:40.050" v="77" actId="20577"/>
          <ac:spMkLst>
            <pc:docMk/>
            <pc:sldMk cId="1724551978" sldId="283"/>
            <ac:spMk id="2" creationId="{7BC31D4B-EE1C-1F30-0903-4BB16A89E750}"/>
          </ac:spMkLst>
        </pc:spChg>
        <pc:spChg chg="mod">
          <ac:chgData name="Abhignya Kumar Mudumbai" userId="18e96a35-ebfa-4af4-ad33-b406fc265e3b" providerId="ADAL" clId="{0D6AA187-F9DA-448A-BA73-3111BAE66DB9}" dt="2025-09-08T05:11:05.789" v="94" actId="20577"/>
          <ac:spMkLst>
            <pc:docMk/>
            <pc:sldMk cId="1724551978" sldId="283"/>
            <ac:spMk id="3" creationId="{36524202-C82C-9D12-98AD-187B15EC971F}"/>
          </ac:spMkLst>
        </pc:spChg>
        <pc:picChg chg="del">
          <ac:chgData name="Abhignya Kumar Mudumbai" userId="18e96a35-ebfa-4af4-ad33-b406fc265e3b" providerId="ADAL" clId="{0D6AA187-F9DA-448A-BA73-3111BAE66DB9}" dt="2025-09-08T05:10:37.218" v="74" actId="478"/>
          <ac:picMkLst>
            <pc:docMk/>
            <pc:sldMk cId="1724551978" sldId="283"/>
            <ac:picMk id="4" creationId="{0C792873-C7DC-9600-F14A-38C374F5CF16}"/>
          </ac:picMkLst>
        </pc:picChg>
        <pc:picChg chg="add mod">
          <ac:chgData name="Abhignya Kumar Mudumbai" userId="18e96a35-ebfa-4af4-ad33-b406fc265e3b" providerId="ADAL" clId="{0D6AA187-F9DA-448A-BA73-3111BAE66DB9}" dt="2025-09-08T05:11:32.267" v="97" actId="1076"/>
          <ac:picMkLst>
            <pc:docMk/>
            <pc:sldMk cId="1724551978" sldId="283"/>
            <ac:picMk id="7" creationId="{73D488C2-B0BF-FFC9-73D3-B9EF93599487}"/>
          </ac:picMkLst>
        </pc:picChg>
      </pc:sldChg>
      <pc:sldChg chg="addSp delSp modSp mod">
        <pc:chgData name="Abhignya Kumar Mudumbai" userId="18e96a35-ebfa-4af4-ad33-b406fc265e3b" providerId="ADAL" clId="{0D6AA187-F9DA-448A-BA73-3111BAE66DB9}" dt="2025-09-08T05:10:21.381" v="73" actId="20577"/>
        <pc:sldMkLst>
          <pc:docMk/>
          <pc:sldMk cId="247276234" sldId="284"/>
        </pc:sldMkLst>
        <pc:spChg chg="mod">
          <ac:chgData name="Abhignya Kumar Mudumbai" userId="18e96a35-ebfa-4af4-ad33-b406fc265e3b" providerId="ADAL" clId="{0D6AA187-F9DA-448A-BA73-3111BAE66DB9}" dt="2025-09-08T05:05:06.862" v="44" actId="20577"/>
          <ac:spMkLst>
            <pc:docMk/>
            <pc:sldMk cId="247276234" sldId="284"/>
            <ac:spMk id="2" creationId="{83392CBF-6579-B189-BDCA-8715D33B2D9A}"/>
          </ac:spMkLst>
        </pc:spChg>
        <pc:spChg chg="mod">
          <ac:chgData name="Abhignya Kumar Mudumbai" userId="18e96a35-ebfa-4af4-ad33-b406fc265e3b" providerId="ADAL" clId="{0D6AA187-F9DA-448A-BA73-3111BAE66DB9}" dt="2025-09-08T05:10:21.381" v="73" actId="20577"/>
          <ac:spMkLst>
            <pc:docMk/>
            <pc:sldMk cId="247276234" sldId="284"/>
            <ac:spMk id="3" creationId="{9C451409-6583-4C09-FA28-283EA4D3E6D1}"/>
          </ac:spMkLst>
        </pc:spChg>
        <pc:picChg chg="del">
          <ac:chgData name="Abhignya Kumar Mudumbai" userId="18e96a35-ebfa-4af4-ad33-b406fc265e3b" providerId="ADAL" clId="{0D6AA187-F9DA-448A-BA73-3111BAE66DB9}" dt="2025-09-08T05:05:14.679" v="46" actId="478"/>
          <ac:picMkLst>
            <pc:docMk/>
            <pc:sldMk cId="247276234" sldId="284"/>
            <ac:picMk id="4" creationId="{6BB6B96D-FD98-22C9-C1A9-130DB3DF5D2E}"/>
          </ac:picMkLst>
        </pc:picChg>
        <pc:picChg chg="add mod">
          <ac:chgData name="Abhignya Kumar Mudumbai" userId="18e96a35-ebfa-4af4-ad33-b406fc265e3b" providerId="ADAL" clId="{0D6AA187-F9DA-448A-BA73-3111BAE66DB9}" dt="2025-09-08T05:10:11.950" v="58" actId="1076"/>
          <ac:picMkLst>
            <pc:docMk/>
            <pc:sldMk cId="247276234" sldId="284"/>
            <ac:picMk id="7" creationId="{5A6B7515-23C6-870C-416B-19333AF2704A}"/>
          </ac:picMkLst>
        </pc:picChg>
      </pc:sldChg>
      <pc:sldChg chg="addSp delSp modSp mod">
        <pc:chgData name="Abhignya Kumar Mudumbai" userId="18e96a35-ebfa-4af4-ad33-b406fc265e3b" providerId="ADAL" clId="{0D6AA187-F9DA-448A-BA73-3111BAE66DB9}" dt="2025-09-08T05:14:58.891" v="220" actId="1076"/>
        <pc:sldMkLst>
          <pc:docMk/>
          <pc:sldMk cId="4203475164" sldId="285"/>
        </pc:sldMkLst>
        <pc:spChg chg="mod">
          <ac:chgData name="Abhignya Kumar Mudumbai" userId="18e96a35-ebfa-4af4-ad33-b406fc265e3b" providerId="ADAL" clId="{0D6AA187-F9DA-448A-BA73-3111BAE66DB9}" dt="2025-09-08T05:14:15.196" v="123" actId="20577"/>
          <ac:spMkLst>
            <pc:docMk/>
            <pc:sldMk cId="4203475164" sldId="285"/>
            <ac:spMk id="2" creationId="{CEB29552-646C-7A70-6633-F25BDEFCE683}"/>
          </ac:spMkLst>
        </pc:spChg>
        <pc:spChg chg="mod">
          <ac:chgData name="Abhignya Kumar Mudumbai" userId="18e96a35-ebfa-4af4-ad33-b406fc265e3b" providerId="ADAL" clId="{0D6AA187-F9DA-448A-BA73-3111BAE66DB9}" dt="2025-09-08T05:14:49.173" v="217" actId="20577"/>
          <ac:spMkLst>
            <pc:docMk/>
            <pc:sldMk cId="4203475164" sldId="285"/>
            <ac:spMk id="3" creationId="{754FC23F-DEF7-9081-7AA6-09A4D2243CA4}"/>
          </ac:spMkLst>
        </pc:spChg>
        <pc:picChg chg="del">
          <ac:chgData name="Abhignya Kumar Mudumbai" userId="18e96a35-ebfa-4af4-ad33-b406fc265e3b" providerId="ADAL" clId="{0D6AA187-F9DA-448A-BA73-3111BAE66DB9}" dt="2025-09-08T05:14:09.971" v="121" actId="478"/>
          <ac:picMkLst>
            <pc:docMk/>
            <pc:sldMk cId="4203475164" sldId="285"/>
            <ac:picMk id="4" creationId="{77CDF570-07A6-D799-75FD-1C3FEAAA9DA5}"/>
          </ac:picMkLst>
        </pc:picChg>
        <pc:picChg chg="add mod">
          <ac:chgData name="Abhignya Kumar Mudumbai" userId="18e96a35-ebfa-4af4-ad33-b406fc265e3b" providerId="ADAL" clId="{0D6AA187-F9DA-448A-BA73-3111BAE66DB9}" dt="2025-09-08T05:14:58.891" v="220" actId="1076"/>
          <ac:picMkLst>
            <pc:docMk/>
            <pc:sldMk cId="4203475164" sldId="285"/>
            <ac:picMk id="7" creationId="{3F01235F-C3D1-A6E8-6C29-F4AEE5A0A930}"/>
          </ac:picMkLst>
        </pc:picChg>
      </pc:sldChg>
      <pc:sldChg chg="delSp del mod">
        <pc:chgData name="Abhignya Kumar Mudumbai" userId="18e96a35-ebfa-4af4-ad33-b406fc265e3b" providerId="ADAL" clId="{0D6AA187-F9DA-448A-BA73-3111BAE66DB9}" dt="2025-09-08T05:16:09.642" v="222" actId="47"/>
        <pc:sldMkLst>
          <pc:docMk/>
          <pc:sldMk cId="3609484074" sldId="286"/>
        </pc:sldMkLst>
        <pc:picChg chg="del">
          <ac:chgData name="Abhignya Kumar Mudumbai" userId="18e96a35-ebfa-4af4-ad33-b406fc265e3b" providerId="ADAL" clId="{0D6AA187-F9DA-448A-BA73-3111BAE66DB9}" dt="2025-09-08T05:16:05.458" v="221" actId="478"/>
          <ac:picMkLst>
            <pc:docMk/>
            <pc:sldMk cId="3609484074" sldId="286"/>
            <ac:picMk id="4" creationId="{98343C87-9FB8-9AAA-CD2D-314CE0F14D76}"/>
          </ac:picMkLst>
        </pc:picChg>
      </pc:sldChg>
      <pc:sldChg chg="del">
        <pc:chgData name="Abhignya Kumar Mudumbai" userId="18e96a35-ebfa-4af4-ad33-b406fc265e3b" providerId="ADAL" clId="{0D6AA187-F9DA-448A-BA73-3111BAE66DB9}" dt="2025-09-08T05:16:14.709" v="224" actId="47"/>
        <pc:sldMkLst>
          <pc:docMk/>
          <pc:sldMk cId="1857734085" sldId="287"/>
        </pc:sldMkLst>
      </pc:sldChg>
      <pc:sldChg chg="del">
        <pc:chgData name="Abhignya Kumar Mudumbai" userId="18e96a35-ebfa-4af4-ad33-b406fc265e3b" providerId="ADAL" clId="{0D6AA187-F9DA-448A-BA73-3111BAE66DB9}" dt="2025-09-08T05:16:12.314" v="223" actId="47"/>
        <pc:sldMkLst>
          <pc:docMk/>
          <pc:sldMk cId="296517663" sldId="288"/>
        </pc:sldMkLst>
      </pc:sldChg>
      <pc:sldChg chg="del">
        <pc:chgData name="Abhignya Kumar Mudumbai" userId="18e96a35-ebfa-4af4-ad33-b406fc265e3b" providerId="ADAL" clId="{0D6AA187-F9DA-448A-BA73-3111BAE66DB9}" dt="2025-09-08T05:16:17.648" v="227" actId="47"/>
        <pc:sldMkLst>
          <pc:docMk/>
          <pc:sldMk cId="4026273796" sldId="289"/>
        </pc:sldMkLst>
      </pc:sldChg>
      <pc:sldChg chg="del">
        <pc:chgData name="Abhignya Kumar Mudumbai" userId="18e96a35-ebfa-4af4-ad33-b406fc265e3b" providerId="ADAL" clId="{0D6AA187-F9DA-448A-BA73-3111BAE66DB9}" dt="2025-09-08T05:16:15.594" v="225" actId="47"/>
        <pc:sldMkLst>
          <pc:docMk/>
          <pc:sldMk cId="622549925" sldId="290"/>
        </pc:sldMkLst>
      </pc:sldChg>
      <pc:sldChg chg="del">
        <pc:chgData name="Abhignya Kumar Mudumbai" userId="18e96a35-ebfa-4af4-ad33-b406fc265e3b" providerId="ADAL" clId="{0D6AA187-F9DA-448A-BA73-3111BAE66DB9}" dt="2025-09-08T05:16:16.448" v="226" actId="47"/>
        <pc:sldMkLst>
          <pc:docMk/>
          <pc:sldMk cId="3854964074" sldId="291"/>
        </pc:sldMkLst>
      </pc:sldChg>
      <pc:sldChg chg="modSp mod">
        <pc:chgData name="Abhignya Kumar Mudumbai" userId="18e96a35-ebfa-4af4-ad33-b406fc265e3b" providerId="ADAL" clId="{0D6AA187-F9DA-448A-BA73-3111BAE66DB9}" dt="2025-09-08T05:26:59.298" v="641"/>
        <pc:sldMkLst>
          <pc:docMk/>
          <pc:sldMk cId="777388567" sldId="305"/>
        </pc:sldMkLst>
        <pc:spChg chg="mod">
          <ac:chgData name="Abhignya Kumar Mudumbai" userId="18e96a35-ebfa-4af4-ad33-b406fc265e3b" providerId="ADAL" clId="{0D6AA187-F9DA-448A-BA73-3111BAE66DB9}" dt="2025-09-08T05:25:21.328" v="619" actId="20577"/>
          <ac:spMkLst>
            <pc:docMk/>
            <pc:sldMk cId="777388567" sldId="305"/>
            <ac:spMk id="3" creationId="{E4BA3FD2-F2AB-7C82-E8D6-971B336DB892}"/>
          </ac:spMkLst>
        </pc:spChg>
        <pc:spChg chg="mod">
          <ac:chgData name="Abhignya Kumar Mudumbai" userId="18e96a35-ebfa-4af4-ad33-b406fc265e3b" providerId="ADAL" clId="{0D6AA187-F9DA-448A-BA73-3111BAE66DB9}" dt="2025-09-08T05:26:59.298" v="641"/>
          <ac:spMkLst>
            <pc:docMk/>
            <pc:sldMk cId="777388567" sldId="305"/>
            <ac:spMk id="7" creationId="{7C39CBB0-B43F-6247-9CBF-BD489CC3A2B1}"/>
          </ac:spMkLst>
        </pc:spChg>
        <pc:grpChg chg="mod">
          <ac:chgData name="Abhignya Kumar Mudumbai" userId="18e96a35-ebfa-4af4-ad33-b406fc265e3b" providerId="ADAL" clId="{0D6AA187-F9DA-448A-BA73-3111BAE66DB9}" dt="2025-09-08T05:26:59.298" v="641"/>
          <ac:grpSpMkLst>
            <pc:docMk/>
            <pc:sldMk cId="777388567" sldId="305"/>
            <ac:grpSpMk id="6" creationId="{C8A08CF0-9D01-2450-FF12-65269F8602DB}"/>
          </ac:grpSpMkLst>
        </pc:grpChg>
        <pc:picChg chg="mod">
          <ac:chgData name="Abhignya Kumar Mudumbai" userId="18e96a35-ebfa-4af4-ad33-b406fc265e3b" providerId="ADAL" clId="{0D6AA187-F9DA-448A-BA73-3111BAE66DB9}" dt="2025-09-08T05:26:59.298" v="641"/>
          <ac:picMkLst>
            <pc:docMk/>
            <pc:sldMk cId="777388567" sldId="305"/>
            <ac:picMk id="8" creationId="{56BB4627-AFCF-2A63-695E-F41C4038A1B5}"/>
          </ac:picMkLst>
        </pc:picChg>
        <pc:cxnChg chg="mod">
          <ac:chgData name="Abhignya Kumar Mudumbai" userId="18e96a35-ebfa-4af4-ad33-b406fc265e3b" providerId="ADAL" clId="{0D6AA187-F9DA-448A-BA73-3111BAE66DB9}" dt="2025-09-08T05:26:59.298" v="641"/>
          <ac:cxnSpMkLst>
            <pc:docMk/>
            <pc:sldMk cId="777388567" sldId="305"/>
            <ac:cxnSpMk id="9" creationId="{112224FF-DDE7-5A99-67BF-A183F32DD031}"/>
          </ac:cxnSpMkLst>
        </pc:cxnChg>
      </pc:sldChg>
      <pc:sldChg chg="addSp delSp modSp new mod">
        <pc:chgData name="Abhignya Kumar Mudumbai" userId="18e96a35-ebfa-4af4-ad33-b406fc265e3b" providerId="ADAL" clId="{0D6AA187-F9DA-448A-BA73-3111BAE66DB9}" dt="2025-09-08T05:08:53.476" v="55" actId="1076"/>
        <pc:sldMkLst>
          <pc:docMk/>
          <pc:sldMk cId="2465991798" sldId="315"/>
        </pc:sldMkLst>
        <pc:spChg chg="mod">
          <ac:chgData name="Abhignya Kumar Mudumbai" userId="18e96a35-ebfa-4af4-ad33-b406fc265e3b" providerId="ADAL" clId="{0D6AA187-F9DA-448A-BA73-3111BAE66DB9}" dt="2025-09-08T05:05:28.833" v="48" actId="20577"/>
          <ac:spMkLst>
            <pc:docMk/>
            <pc:sldMk cId="2465991798" sldId="315"/>
            <ac:spMk id="2" creationId="{B4FF6992-7D40-0D8B-C1C3-42059F4C5AF2}"/>
          </ac:spMkLst>
        </pc:spChg>
        <pc:spChg chg="del mod">
          <ac:chgData name="Abhignya Kumar Mudumbai" userId="18e96a35-ebfa-4af4-ad33-b406fc265e3b" providerId="ADAL" clId="{0D6AA187-F9DA-448A-BA73-3111BAE66DB9}" dt="2025-09-08T05:06:11.409" v="52"/>
          <ac:spMkLst>
            <pc:docMk/>
            <pc:sldMk cId="2465991798" sldId="315"/>
            <ac:spMk id="3" creationId="{9C8E79BB-4303-2338-E2D4-F786D6BD1CEE}"/>
          </ac:spMkLst>
        </pc:spChg>
        <pc:picChg chg="add mod">
          <ac:chgData name="Abhignya Kumar Mudumbai" userId="18e96a35-ebfa-4af4-ad33-b406fc265e3b" providerId="ADAL" clId="{0D6AA187-F9DA-448A-BA73-3111BAE66DB9}" dt="2025-09-08T05:08:53.476" v="55" actId="1076"/>
          <ac:picMkLst>
            <pc:docMk/>
            <pc:sldMk cId="2465991798" sldId="315"/>
            <ac:picMk id="5" creationId="{D69B86FA-861E-0A5F-ED86-325761CA4906}"/>
          </ac:picMkLst>
        </pc:picChg>
      </pc:sldChg>
      <pc:sldChg chg="addSp delSp modSp new mod">
        <pc:chgData name="Abhignya Kumar Mudumbai" userId="18e96a35-ebfa-4af4-ad33-b406fc265e3b" providerId="ADAL" clId="{0D6AA187-F9DA-448A-BA73-3111BAE66DB9}" dt="2025-09-08T05:11:59.056" v="104" actId="1076"/>
        <pc:sldMkLst>
          <pc:docMk/>
          <pc:sldMk cId="1768978499" sldId="316"/>
        </pc:sldMkLst>
        <pc:spChg chg="mod">
          <ac:chgData name="Abhignya Kumar Mudumbai" userId="18e96a35-ebfa-4af4-ad33-b406fc265e3b" providerId="ADAL" clId="{0D6AA187-F9DA-448A-BA73-3111BAE66DB9}" dt="2025-09-08T05:11:41.792" v="101" actId="20577"/>
          <ac:spMkLst>
            <pc:docMk/>
            <pc:sldMk cId="1768978499" sldId="316"/>
            <ac:spMk id="2" creationId="{81E57BAC-1733-2EE6-5507-474C003F1BC1}"/>
          </ac:spMkLst>
        </pc:spChg>
        <pc:spChg chg="del">
          <ac:chgData name="Abhignya Kumar Mudumbai" userId="18e96a35-ebfa-4af4-ad33-b406fc265e3b" providerId="ADAL" clId="{0D6AA187-F9DA-448A-BA73-3111BAE66DB9}" dt="2025-09-08T05:11:53.451" v="102"/>
          <ac:spMkLst>
            <pc:docMk/>
            <pc:sldMk cId="1768978499" sldId="316"/>
            <ac:spMk id="3" creationId="{E5AC129D-D4FD-5456-BCDD-00DD1E6426DE}"/>
          </ac:spMkLst>
        </pc:spChg>
        <pc:picChg chg="add mod">
          <ac:chgData name="Abhignya Kumar Mudumbai" userId="18e96a35-ebfa-4af4-ad33-b406fc265e3b" providerId="ADAL" clId="{0D6AA187-F9DA-448A-BA73-3111BAE66DB9}" dt="2025-09-08T05:11:59.056" v="104" actId="1076"/>
          <ac:picMkLst>
            <pc:docMk/>
            <pc:sldMk cId="1768978499" sldId="316"/>
            <ac:picMk id="5" creationId="{FFCB920D-295B-C443-837B-F6BC244BDB17}"/>
          </ac:picMkLst>
        </pc:picChg>
      </pc:sldChg>
      <pc:sldChg chg="addSp delSp modSp new mod">
        <pc:chgData name="Abhignya Kumar Mudumbai" userId="18e96a35-ebfa-4af4-ad33-b406fc265e3b" providerId="ADAL" clId="{0D6AA187-F9DA-448A-BA73-3111BAE66DB9}" dt="2025-09-08T05:13:51.351" v="120" actId="14100"/>
        <pc:sldMkLst>
          <pc:docMk/>
          <pc:sldMk cId="2475603364" sldId="317"/>
        </pc:sldMkLst>
        <pc:spChg chg="mod">
          <ac:chgData name="Abhignya Kumar Mudumbai" userId="18e96a35-ebfa-4af4-ad33-b406fc265e3b" providerId="ADAL" clId="{0D6AA187-F9DA-448A-BA73-3111BAE66DB9}" dt="2025-09-08T05:13:23.146" v="114" actId="20577"/>
          <ac:spMkLst>
            <pc:docMk/>
            <pc:sldMk cId="2475603364" sldId="317"/>
            <ac:spMk id="2" creationId="{4750A7B9-E9EA-6463-263E-D63F475CF3D2}"/>
          </ac:spMkLst>
        </pc:spChg>
        <pc:spChg chg="del">
          <ac:chgData name="Abhignya Kumar Mudumbai" userId="18e96a35-ebfa-4af4-ad33-b406fc265e3b" providerId="ADAL" clId="{0D6AA187-F9DA-448A-BA73-3111BAE66DB9}" dt="2025-09-08T05:13:37.230" v="115"/>
          <ac:spMkLst>
            <pc:docMk/>
            <pc:sldMk cId="2475603364" sldId="317"/>
            <ac:spMk id="3" creationId="{384B8AED-35BB-F7A7-455D-11583DC4EF8C}"/>
          </ac:spMkLst>
        </pc:spChg>
        <pc:picChg chg="add mod">
          <ac:chgData name="Abhignya Kumar Mudumbai" userId="18e96a35-ebfa-4af4-ad33-b406fc265e3b" providerId="ADAL" clId="{0D6AA187-F9DA-448A-BA73-3111BAE66DB9}" dt="2025-09-08T05:13:51.351" v="120" actId="14100"/>
          <ac:picMkLst>
            <pc:docMk/>
            <pc:sldMk cId="2475603364" sldId="317"/>
            <ac:picMk id="5" creationId="{C07F848D-19AA-DA49-0D85-0F948D383638}"/>
          </ac:picMkLst>
        </pc:picChg>
      </pc:sldChg>
      <pc:sldChg chg="addSp delSp modSp new mod">
        <pc:chgData name="Abhignya Kumar Mudumbai" userId="18e96a35-ebfa-4af4-ad33-b406fc265e3b" providerId="ADAL" clId="{0D6AA187-F9DA-448A-BA73-3111BAE66DB9}" dt="2025-09-08T05:19:21.936" v="312" actId="20577"/>
        <pc:sldMkLst>
          <pc:docMk/>
          <pc:sldMk cId="2618899217" sldId="318"/>
        </pc:sldMkLst>
        <pc:spChg chg="mod">
          <ac:chgData name="Abhignya Kumar Mudumbai" userId="18e96a35-ebfa-4af4-ad33-b406fc265e3b" providerId="ADAL" clId="{0D6AA187-F9DA-448A-BA73-3111BAE66DB9}" dt="2025-09-08T05:19:21.936" v="312" actId="20577"/>
          <ac:spMkLst>
            <pc:docMk/>
            <pc:sldMk cId="2618899217" sldId="318"/>
            <ac:spMk id="2" creationId="{AD0162F1-AC4B-3157-C8C2-6E6F767BB135}"/>
          </ac:spMkLst>
        </pc:spChg>
        <pc:spChg chg="del">
          <ac:chgData name="Abhignya Kumar Mudumbai" userId="18e96a35-ebfa-4af4-ad33-b406fc265e3b" providerId="ADAL" clId="{0D6AA187-F9DA-448A-BA73-3111BAE66DB9}" dt="2025-09-08T05:16:57.512" v="230"/>
          <ac:spMkLst>
            <pc:docMk/>
            <pc:sldMk cId="2618899217" sldId="318"/>
            <ac:spMk id="3" creationId="{B1F46A50-E4FD-2128-EBF9-BC949DACF075}"/>
          </ac:spMkLst>
        </pc:spChg>
        <pc:spChg chg="add del mod">
          <ac:chgData name="Abhignya Kumar Mudumbai" userId="18e96a35-ebfa-4af4-ad33-b406fc265e3b" providerId="ADAL" clId="{0D6AA187-F9DA-448A-BA73-3111BAE66DB9}" dt="2025-09-08T05:17:33.605" v="238" actId="11529"/>
          <ac:spMkLst>
            <pc:docMk/>
            <pc:sldMk cId="2618899217" sldId="318"/>
            <ac:spMk id="6" creationId="{43658C4B-8283-4A29-4A3D-BF727C3E4B8D}"/>
          </ac:spMkLst>
        </pc:spChg>
        <pc:spChg chg="add mod">
          <ac:chgData name="Abhignya Kumar Mudumbai" userId="18e96a35-ebfa-4af4-ad33-b406fc265e3b" providerId="ADAL" clId="{0D6AA187-F9DA-448A-BA73-3111BAE66DB9}" dt="2025-09-08T05:18:18.405" v="240" actId="17032"/>
          <ac:spMkLst>
            <pc:docMk/>
            <pc:sldMk cId="2618899217" sldId="318"/>
            <ac:spMk id="7" creationId="{59FA47AF-038C-6BFB-FCD1-56E87AC1C620}"/>
          </ac:spMkLst>
        </pc:spChg>
        <pc:picChg chg="add mod">
          <ac:chgData name="Abhignya Kumar Mudumbai" userId="18e96a35-ebfa-4af4-ad33-b406fc265e3b" providerId="ADAL" clId="{0D6AA187-F9DA-448A-BA73-3111BAE66DB9}" dt="2025-09-08T05:18:35.011" v="241" actId="1076"/>
          <ac:picMkLst>
            <pc:docMk/>
            <pc:sldMk cId="2618899217" sldId="318"/>
            <ac:picMk id="5" creationId="{CED1E8DF-EFCA-5455-C845-0C57D655BBC8}"/>
          </ac:picMkLst>
        </pc:picChg>
      </pc:sldChg>
      <pc:sldChg chg="addSp delSp modSp new mod">
        <pc:chgData name="Abhignya Kumar Mudumbai" userId="18e96a35-ebfa-4af4-ad33-b406fc265e3b" providerId="ADAL" clId="{0D6AA187-F9DA-448A-BA73-3111BAE66DB9}" dt="2025-09-08T05:20:14.066" v="319" actId="17032"/>
        <pc:sldMkLst>
          <pc:docMk/>
          <pc:sldMk cId="965467351" sldId="319"/>
        </pc:sldMkLst>
        <pc:spChg chg="mod">
          <ac:chgData name="Abhignya Kumar Mudumbai" userId="18e96a35-ebfa-4af4-ad33-b406fc265e3b" providerId="ADAL" clId="{0D6AA187-F9DA-448A-BA73-3111BAE66DB9}" dt="2025-09-08T05:19:36.055" v="314" actId="20577"/>
          <ac:spMkLst>
            <pc:docMk/>
            <pc:sldMk cId="965467351" sldId="319"/>
            <ac:spMk id="2" creationId="{294A665D-9A9A-6B45-A426-3CBC07B53761}"/>
          </ac:spMkLst>
        </pc:spChg>
        <pc:spChg chg="del">
          <ac:chgData name="Abhignya Kumar Mudumbai" userId="18e96a35-ebfa-4af4-ad33-b406fc265e3b" providerId="ADAL" clId="{0D6AA187-F9DA-448A-BA73-3111BAE66DB9}" dt="2025-09-08T05:19:49.467" v="315"/>
          <ac:spMkLst>
            <pc:docMk/>
            <pc:sldMk cId="965467351" sldId="319"/>
            <ac:spMk id="3" creationId="{9AE62B74-3EAD-0314-43BB-706202163FD8}"/>
          </ac:spMkLst>
        </pc:spChg>
        <pc:spChg chg="add mod">
          <ac:chgData name="Abhignya Kumar Mudumbai" userId="18e96a35-ebfa-4af4-ad33-b406fc265e3b" providerId="ADAL" clId="{0D6AA187-F9DA-448A-BA73-3111BAE66DB9}" dt="2025-09-08T05:20:14.066" v="319" actId="17032"/>
          <ac:spMkLst>
            <pc:docMk/>
            <pc:sldMk cId="965467351" sldId="319"/>
            <ac:spMk id="6" creationId="{0512A74E-C05B-E0A4-D6EE-A6AC97C7E8A7}"/>
          </ac:spMkLst>
        </pc:spChg>
        <pc:picChg chg="add mod">
          <ac:chgData name="Abhignya Kumar Mudumbai" userId="18e96a35-ebfa-4af4-ad33-b406fc265e3b" providerId="ADAL" clId="{0D6AA187-F9DA-448A-BA73-3111BAE66DB9}" dt="2025-09-08T05:19:55.771" v="317" actId="1076"/>
          <ac:picMkLst>
            <pc:docMk/>
            <pc:sldMk cId="965467351" sldId="319"/>
            <ac:picMk id="5" creationId="{0C706E8F-2FB9-6F64-AAD4-F32CB4BA8219}"/>
          </ac:picMkLst>
        </pc:picChg>
      </pc:sldChg>
      <pc:sldChg chg="addSp delSp modSp new mod">
        <pc:chgData name="Abhignya Kumar Mudumbai" userId="18e96a35-ebfa-4af4-ad33-b406fc265e3b" providerId="ADAL" clId="{0D6AA187-F9DA-448A-BA73-3111BAE66DB9}" dt="2025-09-08T05:22:43.037" v="489" actId="1035"/>
        <pc:sldMkLst>
          <pc:docMk/>
          <pc:sldMk cId="3942720554" sldId="320"/>
        </pc:sldMkLst>
        <pc:spChg chg="mod">
          <ac:chgData name="Abhignya Kumar Mudumbai" userId="18e96a35-ebfa-4af4-ad33-b406fc265e3b" providerId="ADAL" clId="{0D6AA187-F9DA-448A-BA73-3111BAE66DB9}" dt="2025-09-08T05:22:35.958" v="478" actId="20577"/>
          <ac:spMkLst>
            <pc:docMk/>
            <pc:sldMk cId="3942720554" sldId="320"/>
            <ac:spMk id="2" creationId="{D95BF809-A664-B431-CAE9-A4731BBAE272}"/>
          </ac:spMkLst>
        </pc:spChg>
        <pc:spChg chg="del mod">
          <ac:chgData name="Abhignya Kumar Mudumbai" userId="18e96a35-ebfa-4af4-ad33-b406fc265e3b" providerId="ADAL" clId="{0D6AA187-F9DA-448A-BA73-3111BAE66DB9}" dt="2025-09-08T05:21:03.096" v="326"/>
          <ac:spMkLst>
            <pc:docMk/>
            <pc:sldMk cId="3942720554" sldId="320"/>
            <ac:spMk id="3" creationId="{77EC9920-CC50-6354-12BD-58D3C80ECDF0}"/>
          </ac:spMkLst>
        </pc:spChg>
        <pc:picChg chg="add mod">
          <ac:chgData name="Abhignya Kumar Mudumbai" userId="18e96a35-ebfa-4af4-ad33-b406fc265e3b" providerId="ADAL" clId="{0D6AA187-F9DA-448A-BA73-3111BAE66DB9}" dt="2025-09-08T05:22:43.037" v="489" actId="1035"/>
          <ac:picMkLst>
            <pc:docMk/>
            <pc:sldMk cId="3942720554" sldId="320"/>
            <ac:picMk id="5" creationId="{0705830F-3754-A0B6-C4C2-1DA8FFE944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E5F0-F600-46C3-AE4D-5148C69FFBAD}"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EF6FF-9132-45E0-97B0-6601D5F6581F}" type="slidenum">
              <a:rPr lang="en-US" smtClean="0"/>
              <a:t>‹#›</a:t>
            </a:fld>
            <a:endParaRPr lang="en-US"/>
          </a:p>
        </p:txBody>
      </p:sp>
    </p:spTree>
    <p:extLst>
      <p:ext uri="{BB962C8B-B14F-4D97-AF65-F5344CB8AC3E}">
        <p14:creationId xmlns:p14="http://schemas.microsoft.com/office/powerpoint/2010/main" val="79420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0EF6FF-9132-45E0-97B0-6601D5F6581F}" type="slidenum">
              <a:rPr lang="en-US" smtClean="0"/>
              <a:t>33</a:t>
            </a:fld>
            <a:endParaRPr lang="en-US"/>
          </a:p>
        </p:txBody>
      </p:sp>
    </p:spTree>
    <p:extLst>
      <p:ext uri="{BB962C8B-B14F-4D97-AF65-F5344CB8AC3E}">
        <p14:creationId xmlns:p14="http://schemas.microsoft.com/office/powerpoint/2010/main" val="22178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E9D4-CBBD-39CF-AB04-BF492945B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F787-A6F0-B4AA-E084-B6E6A2965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97AC2-B99D-4E92-643D-E755FB13459C}"/>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50E3E8F1-0B97-8411-9791-E2816322D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FF63-8290-6775-8277-205603A4EB61}"/>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26518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DE25-DCBC-D358-9606-1AFAC0C1A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9CA90-1A03-8F33-D4D4-698AE6B2B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136D4-D9FF-3984-32C8-E310533CA01C}"/>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8EB007F2-5888-0388-EEC2-737DB1C4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E26C5-0E2E-A976-A6BA-B4D7B6726757}"/>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09745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24D53-CB44-64E5-F537-B0AC6B350F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269E02-5B4E-B2E2-BF0E-FFAB403EC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28F0-7539-0FB2-62D6-933FEFE284A5}"/>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A3A0D598-96DB-8BDF-7A86-05A1D81CF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C07A8-426C-583A-2AB9-069E9B29C80B}"/>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5093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706E-CA7F-38DC-3ABC-4F852DF7F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2F1B5-7512-79D3-6D27-ACE3DE8EB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BC36-52A8-E007-5F87-D62CEE285475}"/>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0843E764-0E8F-32F3-959D-0F804A37A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B5893-D3ED-A111-1DE0-119AD82E1D7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0683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4975-5492-925A-B15F-E8CC6C301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5FB7A-94FF-7667-A5AE-CDBA3EED9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378E6-0E53-3566-5185-3282A7ACF43B}"/>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EC894B46-3170-CA59-EB06-0A7AC393A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B8DCD-0235-FAC9-2827-6C5C8B105C5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410764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336E-6F64-9716-79F6-09C1859BC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8254C-3BFA-9701-AC0A-69FFD312B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3CF7D-60F3-4DD1-50E0-47BBB857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5E01B-DD97-C969-E069-6D67223589FF}"/>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6" name="Footer Placeholder 5">
            <a:extLst>
              <a:ext uri="{FF2B5EF4-FFF2-40B4-BE49-F238E27FC236}">
                <a16:creationId xmlns:a16="http://schemas.microsoft.com/office/drawing/2014/main" id="{6095A4BF-086F-98BB-F707-75DF6DF4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3B833-D94C-1AC9-CFFD-831D8DA12EE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66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9E33-AED8-B87B-9CC4-4BAB91FC3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B38AB0-C97E-6DAB-D4F9-4E6E880A7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FB543-54DF-5442-98C7-915747DAA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64A0E-6894-69A9-F1E4-675924EDF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49B4D7-7FE4-E06D-00C8-F9CB7BAB3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C1D51-1765-5933-46E9-9583E41C6F79}"/>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8" name="Footer Placeholder 7">
            <a:extLst>
              <a:ext uri="{FF2B5EF4-FFF2-40B4-BE49-F238E27FC236}">
                <a16:creationId xmlns:a16="http://schemas.microsoft.com/office/drawing/2014/main" id="{99E0BF8D-CC19-4D88-8268-D162B908A2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C37E9-D6FF-6D2E-CCCD-69876A090DC2}"/>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31316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4E4-AD40-0BBB-5B83-B34C87168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3383E0-E3BA-487A-F1CE-35C3E7036B59}"/>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4" name="Footer Placeholder 3">
            <a:extLst>
              <a:ext uri="{FF2B5EF4-FFF2-40B4-BE49-F238E27FC236}">
                <a16:creationId xmlns:a16="http://schemas.microsoft.com/office/drawing/2014/main" id="{A3A2B5EC-367A-A661-0FF1-BABCDF90D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373EB-8547-A75B-B63A-8D83DF86A079}"/>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250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240F-9D6E-5E5B-5739-A764AAD3F773}"/>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3" name="Footer Placeholder 2">
            <a:extLst>
              <a:ext uri="{FF2B5EF4-FFF2-40B4-BE49-F238E27FC236}">
                <a16:creationId xmlns:a16="http://schemas.microsoft.com/office/drawing/2014/main" id="{1B15E38A-2B47-3BE4-FDBB-F1DA85C4C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3BECA-2872-CB7C-70B9-C193C728128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09599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55EF-3FB5-CEEA-B5B9-DF825D069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3C253-96E3-ADD3-298D-DC078E1CF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79389-2AC9-39C4-5C51-4372015E3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7FBA9-D34A-DF22-4030-7CC81ACCF968}"/>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6" name="Footer Placeholder 5">
            <a:extLst>
              <a:ext uri="{FF2B5EF4-FFF2-40B4-BE49-F238E27FC236}">
                <a16:creationId xmlns:a16="http://schemas.microsoft.com/office/drawing/2014/main" id="{5572565A-DCE6-BEB8-C0B4-AB737C219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8F334-691D-4D47-5697-B841F7F0083C}"/>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111900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B2BD-9587-900E-7B78-C09E1220A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4C592-D295-8F91-555F-5104C216D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00948D-CF7C-759D-183B-4A97A197F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657F6-AD68-A51D-F55B-E1258283EEAF}"/>
              </a:ext>
            </a:extLst>
          </p:cNvPr>
          <p:cNvSpPr>
            <a:spLocks noGrp="1"/>
          </p:cNvSpPr>
          <p:nvPr>
            <p:ph type="dt" sz="half" idx="10"/>
          </p:nvPr>
        </p:nvSpPr>
        <p:spPr/>
        <p:txBody>
          <a:bodyPr/>
          <a:lstStyle/>
          <a:p>
            <a:fld id="{8CFBE4D0-E68C-4FB2-8B3A-AA41DAF039F9}" type="datetimeFigureOut">
              <a:rPr lang="en-US" smtClean="0"/>
              <a:t>9/8/2025</a:t>
            </a:fld>
            <a:endParaRPr lang="en-US"/>
          </a:p>
        </p:txBody>
      </p:sp>
      <p:sp>
        <p:nvSpPr>
          <p:cNvPr id="6" name="Footer Placeholder 5">
            <a:extLst>
              <a:ext uri="{FF2B5EF4-FFF2-40B4-BE49-F238E27FC236}">
                <a16:creationId xmlns:a16="http://schemas.microsoft.com/office/drawing/2014/main" id="{875BE1E4-7D6D-F6F3-7A20-AD503FA27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550FD-9475-C54F-A97D-75D4461306DA}"/>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54844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A0F04-FAD4-97D9-A6C1-4A9425348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4B0C2-37FD-4F81-D9FA-1A82879BF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B38CD-676D-868D-91EF-E89C850F7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BE4D0-E68C-4FB2-8B3A-AA41DAF039F9}" type="datetimeFigureOut">
              <a:rPr lang="en-US" smtClean="0"/>
              <a:t>9/8/2025</a:t>
            </a:fld>
            <a:endParaRPr lang="en-US"/>
          </a:p>
        </p:txBody>
      </p:sp>
      <p:sp>
        <p:nvSpPr>
          <p:cNvPr id="5" name="Footer Placeholder 4">
            <a:extLst>
              <a:ext uri="{FF2B5EF4-FFF2-40B4-BE49-F238E27FC236}">
                <a16:creationId xmlns:a16="http://schemas.microsoft.com/office/drawing/2014/main" id="{AA571AA0-E6E0-8ED1-29A0-12D5FC02F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9B170-770F-E884-8E03-34B29117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F9677-0272-47B3-8877-9BCDB58A6C4D}" type="slidenum">
              <a:rPr lang="en-US" smtClean="0"/>
              <a:t>‹#›</a:t>
            </a:fld>
            <a:endParaRPr lang="en-US"/>
          </a:p>
        </p:txBody>
      </p:sp>
    </p:spTree>
    <p:extLst>
      <p:ext uri="{BB962C8B-B14F-4D97-AF65-F5344CB8AC3E}">
        <p14:creationId xmlns:p14="http://schemas.microsoft.com/office/powerpoint/2010/main" val="189598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3A5304-1DD4-1448-EB8F-F50DA11AEA9F}"/>
              </a:ext>
            </a:extLst>
          </p:cNvPr>
          <p:cNvSpPr/>
          <p:nvPr/>
        </p:nvSpPr>
        <p:spPr>
          <a:xfrm>
            <a:off x="0" y="0"/>
            <a:ext cx="4216400" cy="685800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2494D9B-A64C-5821-35E0-80140852AFAD}"/>
              </a:ext>
            </a:extLst>
          </p:cNvPr>
          <p:cNvSpPr/>
          <p:nvPr/>
        </p:nvSpPr>
        <p:spPr>
          <a:xfrm>
            <a:off x="762794" y="-1"/>
            <a:ext cx="7010400" cy="685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E0B9D15-33D0-DD82-F9B9-A62E397585AB}"/>
              </a:ext>
            </a:extLst>
          </p:cNvPr>
          <p:cNvGrpSpPr/>
          <p:nvPr/>
        </p:nvGrpSpPr>
        <p:grpSpPr>
          <a:xfrm rot="9009327">
            <a:off x="3174227" y="688903"/>
            <a:ext cx="2299791" cy="5480193"/>
            <a:chOff x="3753542" y="990487"/>
            <a:chExt cx="2046332" cy="4876222"/>
          </a:xfrm>
        </p:grpSpPr>
        <p:sp>
          <p:nvSpPr>
            <p:cNvPr id="12" name="Oval 11">
              <a:extLst>
                <a:ext uri="{FF2B5EF4-FFF2-40B4-BE49-F238E27FC236}">
                  <a16:creationId xmlns:a16="http://schemas.microsoft.com/office/drawing/2014/main" id="{EE8F1EA6-1449-2D14-64DF-6AE6F61827F1}"/>
                </a:ext>
              </a:extLst>
            </p:cNvPr>
            <p:cNvSpPr/>
            <p:nvPr/>
          </p:nvSpPr>
          <p:spPr>
            <a:xfrm rot="2843287">
              <a:off x="3753542" y="3846218"/>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4" fmla="*/ 2111931 w 4040982"/>
                <a:gd name="connsiteY4" fmla="*/ 91440 h 4040982"/>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0" fmla="*/ 4040982 w 4040982"/>
                <a:gd name="connsiteY0" fmla="*/ 0 h 2020491"/>
                <a:gd name="connsiteX1" fmla="*/ 2020491 w 4040982"/>
                <a:gd name="connsiteY1" fmla="*/ 2020491 h 2020491"/>
                <a:gd name="connsiteX2" fmla="*/ 0 w 4040982"/>
                <a:gd name="connsiteY2" fmla="*/ 0 h 2020491"/>
                <a:gd name="connsiteX0" fmla="*/ 2020491 w 2020491"/>
                <a:gd name="connsiteY0" fmla="*/ 0 h 2020491"/>
                <a:gd name="connsiteX1" fmla="*/ 0 w 2020491"/>
                <a:gd name="connsiteY1" fmla="*/ 2020491 h 2020491"/>
              </a:gdLst>
              <a:ahLst/>
              <a:cxnLst>
                <a:cxn ang="0">
                  <a:pos x="connsiteX0" y="connsiteY0"/>
                </a:cxn>
                <a:cxn ang="0">
                  <a:pos x="connsiteX1" y="connsiteY1"/>
                </a:cxn>
              </a:cxnLst>
              <a:rect l="l" t="t" r="r" b="b"/>
              <a:pathLst>
                <a:path w="2020491" h="2020491">
                  <a:moveTo>
                    <a:pt x="2020491" y="0"/>
                  </a:moveTo>
                  <a:cubicBezTo>
                    <a:pt x="2020491" y="1115886"/>
                    <a:pt x="1115886" y="2020491"/>
                    <a:pt x="0" y="2020491"/>
                  </a:cubicBezTo>
                </a:path>
              </a:pathLst>
            </a:custGeom>
            <a:noFill/>
            <a:ln w="403225" cap="rnd">
              <a:gradFill>
                <a:gsLst>
                  <a:gs pos="0">
                    <a:schemeClr val="bg1"/>
                  </a:gs>
                  <a:gs pos="100000">
                    <a:srgbClr val="23AAAD"/>
                  </a:gs>
                </a:gsLst>
                <a:lin ang="21594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A0D63-1A8C-FA71-AF34-8D981C9DA020}"/>
                </a:ext>
              </a:extLst>
            </p:cNvPr>
            <p:cNvSpPr/>
            <p:nvPr/>
          </p:nvSpPr>
          <p:spPr>
            <a:xfrm rot="18815050">
              <a:off x="3779383" y="990487"/>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0 w 4040982"/>
                <a:gd name="connsiteY0" fmla="*/ 2020491 h 4040982"/>
                <a:gd name="connsiteX1" fmla="*/ 2020491 w 4040982"/>
                <a:gd name="connsiteY1" fmla="*/ 0 h 4040982"/>
                <a:gd name="connsiteX2" fmla="*/ 4040982 w 4040982"/>
                <a:gd name="connsiteY2" fmla="*/ 2020491 h 4040982"/>
                <a:gd name="connsiteX3" fmla="*/ 2020491 w 4040982"/>
                <a:gd name="connsiteY3" fmla="*/ 4040982 h 4040982"/>
                <a:gd name="connsiteX4" fmla="*/ 91440 w 4040982"/>
                <a:gd name="connsiteY4" fmla="*/ 2111931 h 4040982"/>
                <a:gd name="connsiteX0" fmla="*/ 1935425 w 3955916"/>
                <a:gd name="connsiteY0" fmla="*/ 0 h 4040982"/>
                <a:gd name="connsiteX1" fmla="*/ 3955916 w 3955916"/>
                <a:gd name="connsiteY1" fmla="*/ 2020491 h 4040982"/>
                <a:gd name="connsiteX2" fmla="*/ 1935425 w 3955916"/>
                <a:gd name="connsiteY2" fmla="*/ 4040982 h 4040982"/>
                <a:gd name="connsiteX3" fmla="*/ 6374 w 3955916"/>
                <a:gd name="connsiteY3" fmla="*/ 2111931 h 4040982"/>
                <a:gd name="connsiteX0" fmla="*/ 0 w 2020491"/>
                <a:gd name="connsiteY0" fmla="*/ 0 h 4040982"/>
                <a:gd name="connsiteX1" fmla="*/ 2020491 w 2020491"/>
                <a:gd name="connsiteY1" fmla="*/ 2020491 h 4040982"/>
                <a:gd name="connsiteX2" fmla="*/ 0 w 2020491"/>
                <a:gd name="connsiteY2" fmla="*/ 4040982 h 4040982"/>
                <a:gd name="connsiteX0" fmla="*/ 0 w 2020491"/>
                <a:gd name="connsiteY0" fmla="*/ 0 h 2020491"/>
                <a:gd name="connsiteX1" fmla="*/ 2020491 w 2020491"/>
                <a:gd name="connsiteY1" fmla="*/ 2020491 h 2020491"/>
              </a:gdLst>
              <a:ahLst/>
              <a:cxnLst>
                <a:cxn ang="0">
                  <a:pos x="connsiteX0" y="connsiteY0"/>
                </a:cxn>
                <a:cxn ang="0">
                  <a:pos x="connsiteX1" y="connsiteY1"/>
                </a:cxn>
              </a:cxnLst>
              <a:rect l="l" t="t" r="r" b="b"/>
              <a:pathLst>
                <a:path w="2020491" h="2020491">
                  <a:moveTo>
                    <a:pt x="0" y="0"/>
                  </a:moveTo>
                  <a:cubicBezTo>
                    <a:pt x="1115886" y="0"/>
                    <a:pt x="2020491" y="904605"/>
                    <a:pt x="2020491" y="2020491"/>
                  </a:cubicBezTo>
                </a:path>
              </a:pathLst>
            </a:custGeom>
            <a:noFill/>
            <a:ln w="403225" cap="rnd">
              <a:gradFill>
                <a:gsLst>
                  <a:gs pos="100000">
                    <a:schemeClr val="bg1"/>
                  </a:gs>
                  <a:gs pos="0">
                    <a:srgbClr val="F39E34"/>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grpSp>
      <p:sp>
        <p:nvSpPr>
          <p:cNvPr id="16" name="TextBox 15">
            <a:extLst>
              <a:ext uri="{FF2B5EF4-FFF2-40B4-BE49-F238E27FC236}">
                <a16:creationId xmlns:a16="http://schemas.microsoft.com/office/drawing/2014/main" id="{1A1895CA-783E-4D67-0B80-4F581E510DFC}"/>
              </a:ext>
            </a:extLst>
          </p:cNvPr>
          <p:cNvSpPr txBox="1"/>
          <p:nvPr/>
        </p:nvSpPr>
        <p:spPr>
          <a:xfrm>
            <a:off x="6644320" y="3049436"/>
            <a:ext cx="5623480" cy="810478"/>
          </a:xfrm>
          <a:prstGeom prst="rect">
            <a:avLst/>
          </a:prstGeom>
          <a:noFill/>
        </p:spPr>
        <p:txBody>
          <a:bodyPr wrap="square" lIns="91440" tIns="45720" rIns="91440" bIns="45720" rtlCol="0" anchor="t">
            <a:spAutoFit/>
          </a:bodyPr>
          <a:lstStyle/>
          <a:p>
            <a:pPr>
              <a:lnSpc>
                <a:spcPct val="70000"/>
              </a:lnSpc>
            </a:pPr>
            <a:r>
              <a:rPr lang="en-US" sz="3200" spc="-300" dirty="0">
                <a:solidFill>
                  <a:srgbClr val="00B050"/>
                </a:solidFill>
                <a:latin typeface="Poppins" panose="00000500000000000000" pitchFamily="2" charset="0"/>
                <a:cs typeface="Poppins" panose="00000500000000000000" pitchFamily="2" charset="0"/>
              </a:rPr>
              <a:t>Trained By Amit Parse</a:t>
            </a:r>
          </a:p>
          <a:p>
            <a:pPr>
              <a:lnSpc>
                <a:spcPct val="70000"/>
              </a:lnSpc>
            </a:pPr>
            <a:r>
              <a:rPr lang="en-US" sz="3200" spc="-300" dirty="0">
                <a:solidFill>
                  <a:srgbClr val="00B050"/>
                </a:solidFill>
                <a:latin typeface="Poppins" panose="00000500000000000000" pitchFamily="2" charset="0"/>
                <a:cs typeface="Poppins" panose="00000500000000000000" pitchFamily="2" charset="0"/>
              </a:rPr>
              <a:t>Presented by </a:t>
            </a:r>
            <a:r>
              <a:rPr lang="en-US" sz="3200" spc="-300" dirty="0" err="1">
                <a:solidFill>
                  <a:srgbClr val="00B050"/>
                </a:solidFill>
                <a:latin typeface="Poppins" panose="00000500000000000000" pitchFamily="2" charset="0"/>
                <a:cs typeface="Poppins" panose="00000500000000000000" pitchFamily="2" charset="0"/>
              </a:rPr>
              <a:t>M.Abhignyakumar</a:t>
            </a:r>
            <a:endParaRPr lang="en-US" sz="3200" spc="-300" dirty="0">
              <a:solidFill>
                <a:srgbClr val="00B050"/>
              </a:solidFill>
              <a:latin typeface="Poppins" panose="00000500000000000000" pitchFamily="2" charset="0"/>
              <a:cs typeface="Poppins" panose="00000500000000000000" pitchFamily="2" charset="0"/>
            </a:endParaRPr>
          </a:p>
        </p:txBody>
      </p:sp>
      <p:sp>
        <p:nvSpPr>
          <p:cNvPr id="17" name="Flowchart: Connector 16">
            <a:extLst>
              <a:ext uri="{FF2B5EF4-FFF2-40B4-BE49-F238E27FC236}">
                <a16:creationId xmlns:a16="http://schemas.microsoft.com/office/drawing/2014/main" id="{4C91A7A9-76C6-5C2E-478B-78958A205DC7}"/>
              </a:ext>
            </a:extLst>
          </p:cNvPr>
          <p:cNvSpPr/>
          <p:nvPr/>
        </p:nvSpPr>
        <p:spPr>
          <a:xfrm>
            <a:off x="8628856" y="7463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6C79B913-9121-C0E3-775A-7CF70966816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7D55A065-5D8F-699B-CAD5-956600A06FD1}"/>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F52F024-178F-4960-6EC5-A5B6B07D9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4" y="209112"/>
            <a:ext cx="961988" cy="961988"/>
          </a:xfrm>
          <a:prstGeom prst="rect">
            <a:avLst/>
          </a:prstGeom>
        </p:spPr>
      </p:pic>
      <p:sp>
        <p:nvSpPr>
          <p:cNvPr id="3" name="TextBox 2">
            <a:extLst>
              <a:ext uri="{FF2B5EF4-FFF2-40B4-BE49-F238E27FC236}">
                <a16:creationId xmlns:a16="http://schemas.microsoft.com/office/drawing/2014/main" id="{A4C8532F-19FE-96B2-A5ED-44DE3DD130BD}"/>
              </a:ext>
            </a:extLst>
          </p:cNvPr>
          <p:cNvSpPr txBox="1"/>
          <p:nvPr/>
        </p:nvSpPr>
        <p:spPr>
          <a:xfrm>
            <a:off x="6668029" y="1741535"/>
            <a:ext cx="5845715" cy="2154436"/>
          </a:xfrm>
          <a:prstGeom prst="rect">
            <a:avLst/>
          </a:prstGeom>
          <a:noFill/>
        </p:spPr>
        <p:txBody>
          <a:bodyPr wrap="square" lIns="91440" tIns="45720" rIns="91440" bIns="45720" rtlCol="0" anchor="t">
            <a:spAutoFit/>
          </a:bodyPr>
          <a:lstStyle/>
          <a:p>
            <a:r>
              <a:rPr lang="en-US" sz="4000" b="1" dirty="0">
                <a:ea typeface="Calibri"/>
                <a:cs typeface="Calibri"/>
              </a:rPr>
              <a:t>Employee Contact Management System</a:t>
            </a:r>
            <a:endParaRPr lang="en-IN" sz="4000" dirty="0">
              <a:ea typeface="Calibri"/>
              <a:cs typeface="Calibri"/>
            </a:endParaRPr>
          </a:p>
          <a:p>
            <a:endParaRPr lang="en-US" sz="5400" b="1" dirty="0">
              <a:solidFill>
                <a:schemeClr val="accent1">
                  <a:lumMod val="50000"/>
                </a:schemeClr>
              </a:solidFill>
            </a:endParaRPr>
          </a:p>
        </p:txBody>
      </p:sp>
      <p:pic>
        <p:nvPicPr>
          <p:cNvPr id="4" name="Picture 3">
            <a:extLst>
              <a:ext uri="{FF2B5EF4-FFF2-40B4-BE49-F238E27FC236}">
                <a16:creationId xmlns:a16="http://schemas.microsoft.com/office/drawing/2014/main" id="{34F0049C-81EB-6765-6DCA-4C3F3F698DA9}"/>
              </a:ext>
            </a:extLst>
          </p:cNvPr>
          <p:cNvPicPr>
            <a:picLocks noChangeAspect="1"/>
          </p:cNvPicPr>
          <p:nvPr/>
        </p:nvPicPr>
        <p:blipFill>
          <a:blip r:embed="rId3"/>
          <a:stretch>
            <a:fillRect/>
          </a:stretch>
        </p:blipFill>
        <p:spPr>
          <a:xfrm>
            <a:off x="2032471" y="1835573"/>
            <a:ext cx="4367857" cy="2911904"/>
          </a:xfrm>
          <a:prstGeom prst="rect">
            <a:avLst/>
          </a:prstGeom>
        </p:spPr>
      </p:pic>
    </p:spTree>
    <p:extLst>
      <p:ext uri="{BB962C8B-B14F-4D97-AF65-F5344CB8AC3E}">
        <p14:creationId xmlns:p14="http://schemas.microsoft.com/office/powerpoint/2010/main" val="2256709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0033-A88D-F696-CC9D-5E15EDA04530}"/>
              </a:ext>
            </a:extLst>
          </p:cNvPr>
          <p:cNvSpPr>
            <a:spLocks noGrp="1"/>
          </p:cNvSpPr>
          <p:nvPr>
            <p:ph type="title"/>
          </p:nvPr>
        </p:nvSpPr>
        <p:spPr/>
        <p:txBody>
          <a:bodyPr/>
          <a:lstStyle/>
          <a:p>
            <a:r>
              <a:rPr lang="en-US" dirty="0"/>
              <a:t>Code Snippet</a:t>
            </a:r>
            <a:endParaRPr lang="en-IN" dirty="0"/>
          </a:p>
        </p:txBody>
      </p:sp>
      <p:sp>
        <p:nvSpPr>
          <p:cNvPr id="3" name="Content Placeholder 2">
            <a:extLst>
              <a:ext uri="{FF2B5EF4-FFF2-40B4-BE49-F238E27FC236}">
                <a16:creationId xmlns:a16="http://schemas.microsoft.com/office/drawing/2014/main" id="{496BED11-AF43-83A1-7C40-F17C10AAE5F7}"/>
              </a:ext>
            </a:extLst>
          </p:cNvPr>
          <p:cNvSpPr>
            <a:spLocks noGrp="1"/>
          </p:cNvSpPr>
          <p:nvPr>
            <p:ph idx="1"/>
          </p:nvPr>
        </p:nvSpPr>
        <p:spPr/>
        <p:txBody>
          <a:bodyPr>
            <a:normAutofit lnSpcReduction="10000"/>
          </a:bodyPr>
          <a:lstStyle/>
          <a:p>
            <a:r>
              <a:rPr lang="en-US" b="1" u="sng" dirty="0">
                <a:effectLst>
                  <a:outerShdw blurRad="38100" dist="19050" dir="2700000" algn="tl">
                    <a:schemeClr val="dk1">
                      <a:alpha val="40000"/>
                    </a:schemeClr>
                  </a:outerShdw>
                </a:effectLst>
              </a:rPr>
              <a:t>main.py:</a:t>
            </a:r>
            <a:endParaRPr lang="en-IN" dirty="0"/>
          </a:p>
          <a:p>
            <a:pPr lvl="0"/>
            <a:r>
              <a:rPr lang="en-IN" dirty="0"/>
              <a:t>It is the </a:t>
            </a:r>
            <a:r>
              <a:rPr lang="en-IN" b="1" u="sng" dirty="0"/>
              <a:t>entry point</a:t>
            </a:r>
            <a:r>
              <a:rPr lang="en-IN" dirty="0"/>
              <a:t> for the application</a:t>
            </a:r>
          </a:p>
          <a:p>
            <a:pPr lvl="0"/>
            <a:r>
              <a:rPr lang="en-IN" dirty="0"/>
              <a:t>Creates the </a:t>
            </a:r>
            <a:r>
              <a:rPr lang="en-IN" dirty="0" err="1"/>
              <a:t>FastAPI</a:t>
            </a:r>
            <a:r>
              <a:rPr lang="en-IN" dirty="0"/>
              <a:t> instance  and includes routers</a:t>
            </a:r>
          </a:p>
          <a:p>
            <a:pPr lvl="0"/>
            <a:r>
              <a:rPr lang="en-IN" dirty="0"/>
              <a:t>This file is run by </a:t>
            </a:r>
            <a:r>
              <a:rPr lang="en-IN" dirty="0" err="1"/>
              <a:t>Uvicorn</a:t>
            </a:r>
            <a:r>
              <a:rPr lang="en-IN" dirty="0"/>
              <a:t>.</a:t>
            </a:r>
          </a:p>
          <a:p>
            <a:r>
              <a:rPr lang="en-IN" dirty="0"/>
              <a:t>from </a:t>
            </a:r>
            <a:r>
              <a:rPr lang="en-IN" dirty="0" err="1"/>
              <a:t>fastapi</a:t>
            </a:r>
            <a:r>
              <a:rPr lang="en-IN" dirty="0"/>
              <a:t> import </a:t>
            </a:r>
            <a:r>
              <a:rPr lang="en-IN" dirty="0" err="1"/>
              <a:t>FastAPI</a:t>
            </a:r>
            <a:endParaRPr lang="en-IN" dirty="0"/>
          </a:p>
          <a:p>
            <a:pPr marL="0" indent="0">
              <a:buNone/>
            </a:pPr>
            <a:endParaRPr lang="en-IN" dirty="0"/>
          </a:p>
          <a:p>
            <a:pPr marL="0" indent="0">
              <a:buNone/>
            </a:pPr>
            <a:r>
              <a:rPr lang="en-IN" dirty="0"/>
              <a:t>from </a:t>
            </a:r>
            <a:r>
              <a:rPr lang="en-IN" dirty="0" err="1"/>
              <a:t>app.routes</a:t>
            </a:r>
            <a:r>
              <a:rPr lang="en-IN" dirty="0"/>
              <a:t> import router as </a:t>
            </a:r>
            <a:r>
              <a:rPr lang="en-IN" dirty="0" err="1"/>
              <a:t>employee_router</a:t>
            </a:r>
            <a:endParaRPr lang="en-IN" dirty="0"/>
          </a:p>
          <a:p>
            <a:pPr marL="0" indent="0">
              <a:buNone/>
            </a:pPr>
            <a:r>
              <a:rPr lang="en-IN" dirty="0"/>
              <a:t>app = </a:t>
            </a:r>
            <a:r>
              <a:rPr lang="en-IN" dirty="0" err="1"/>
              <a:t>FastAPI</a:t>
            </a:r>
            <a:r>
              <a:rPr lang="en-IN" dirty="0"/>
              <a:t>(title="Employee Contact Management System")</a:t>
            </a:r>
          </a:p>
          <a:p>
            <a:pPr marL="0" indent="0">
              <a:buNone/>
            </a:pPr>
            <a:r>
              <a:rPr lang="en-IN" dirty="0" err="1"/>
              <a:t>app.include_router</a:t>
            </a:r>
            <a:r>
              <a:rPr lang="en-IN" dirty="0"/>
              <a:t>(</a:t>
            </a:r>
            <a:r>
              <a:rPr lang="en-IN" dirty="0" err="1"/>
              <a:t>employee_router</a:t>
            </a:r>
            <a:r>
              <a:rPr lang="en-IN" dirty="0"/>
              <a:t>)</a:t>
            </a:r>
          </a:p>
          <a:p>
            <a:pPr marL="0" indent="0">
              <a:buNone/>
            </a:pPr>
            <a:endParaRPr lang="en-IN" dirty="0"/>
          </a:p>
        </p:txBody>
      </p:sp>
      <p:sp>
        <p:nvSpPr>
          <p:cNvPr id="4" name="Flowchart: Connector 3">
            <a:extLst>
              <a:ext uri="{FF2B5EF4-FFF2-40B4-BE49-F238E27FC236}">
                <a16:creationId xmlns:a16="http://schemas.microsoft.com/office/drawing/2014/main" id="{FBDAABCD-154C-3C71-7FD7-B317AC7CA12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D643A9BE-C01F-14BE-9584-98EBB1B5B778}"/>
              </a:ext>
            </a:extLst>
          </p:cNvPr>
          <p:cNvSpPr/>
          <p:nvPr/>
        </p:nvSpPr>
        <p:spPr>
          <a:xfrm>
            <a:off x="7187588" y="5202237"/>
            <a:ext cx="229212" cy="25368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F943A7F3-96DC-C449-0515-FAF4330DC4A0}"/>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3945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E237-C0CA-FF75-8FC6-BE9C148795CF}"/>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299604A3-40FA-7DDF-74AB-72D56AC3CD3E}"/>
              </a:ext>
            </a:extLst>
          </p:cNvPr>
          <p:cNvSpPr>
            <a:spLocks noGrp="1"/>
          </p:cNvSpPr>
          <p:nvPr>
            <p:ph type="subTitle" idx="1"/>
          </p:nvPr>
        </p:nvSpPr>
        <p:spPr>
          <a:xfrm>
            <a:off x="526773" y="308113"/>
            <a:ext cx="10714383" cy="5665304"/>
          </a:xfrm>
        </p:spPr>
        <p:txBody>
          <a:bodyPr>
            <a:normAutofit/>
          </a:bodyPr>
          <a:lstStyle/>
          <a:p>
            <a:pPr algn="l"/>
            <a:r>
              <a:rPr lang="en-IN" b="1" u="sng" dirty="0">
                <a:effectLst>
                  <a:outerShdw blurRad="38100" dist="19050" dir="2700000" algn="tl">
                    <a:schemeClr val="dk1">
                      <a:alpha val="40000"/>
                    </a:schemeClr>
                  </a:outerShdw>
                </a:effectLst>
              </a:rPr>
              <a:t>config</a:t>
            </a:r>
            <a:r>
              <a:rPr lang="en-IN" b="1" u="sng" dirty="0"/>
              <a:t>.</a:t>
            </a:r>
            <a:r>
              <a:rPr lang="en-US" b="1" u="sng" dirty="0" err="1"/>
              <a:t>py</a:t>
            </a:r>
            <a:r>
              <a:rPr lang="en-US" b="1" u="sng" dirty="0"/>
              <a:t>:</a:t>
            </a:r>
            <a:endParaRPr lang="en-IN" dirty="0"/>
          </a:p>
          <a:p>
            <a:pPr lvl="0" algn="l"/>
            <a:r>
              <a:rPr lang="en-IN" dirty="0"/>
              <a:t>Stores </a:t>
            </a:r>
            <a:r>
              <a:rPr lang="en-IN" b="1" u="sng" dirty="0"/>
              <a:t>configurations</a:t>
            </a:r>
            <a:r>
              <a:rPr lang="en-IN" dirty="0"/>
              <a:t> like database URI and database name.</a:t>
            </a:r>
          </a:p>
          <a:p>
            <a:pPr lvl="0" algn="l"/>
            <a:r>
              <a:rPr lang="en-IN" dirty="0"/>
              <a:t>Loads environment variables from .env.</a:t>
            </a:r>
          </a:p>
          <a:p>
            <a:pPr lvl="0" algn="l"/>
            <a:r>
              <a:rPr lang="en-IN" dirty="0"/>
              <a:t>Exposes MONGO_URI and DB_NAME for other modules.</a:t>
            </a:r>
          </a:p>
          <a:p>
            <a:pPr algn="l"/>
            <a:endParaRPr lang="en-IN" dirty="0"/>
          </a:p>
          <a:p>
            <a:pPr algn="l"/>
            <a:r>
              <a:rPr lang="en-IN" dirty="0"/>
              <a:t>import </a:t>
            </a:r>
            <a:r>
              <a:rPr lang="en-IN" dirty="0" err="1"/>
              <a:t>os</a:t>
            </a:r>
            <a:r>
              <a:rPr lang="en-IN" dirty="0"/>
              <a:t> from </a:t>
            </a:r>
            <a:r>
              <a:rPr lang="en-IN" dirty="0" err="1"/>
              <a:t>dotenv</a:t>
            </a:r>
            <a:r>
              <a:rPr lang="en-IN" dirty="0"/>
              <a:t> </a:t>
            </a:r>
          </a:p>
          <a:p>
            <a:pPr algn="l"/>
            <a:r>
              <a:rPr lang="en-IN" dirty="0"/>
              <a:t>import </a:t>
            </a:r>
            <a:r>
              <a:rPr lang="en-IN" dirty="0" err="1"/>
              <a:t>load_dotenv</a:t>
            </a:r>
            <a:endParaRPr lang="en-IN" dirty="0"/>
          </a:p>
          <a:p>
            <a:pPr algn="l"/>
            <a:r>
              <a:rPr lang="en-IN" dirty="0" err="1"/>
              <a:t>load_dotenv</a:t>
            </a:r>
            <a:r>
              <a:rPr lang="en-IN" dirty="0"/>
              <a:t>()</a:t>
            </a:r>
          </a:p>
          <a:p>
            <a:pPr algn="l"/>
            <a:r>
              <a:rPr lang="en-IN" dirty="0"/>
              <a:t>MONGO_URI = </a:t>
            </a:r>
            <a:r>
              <a:rPr lang="en-IN" dirty="0" err="1"/>
              <a:t>os.getenv</a:t>
            </a:r>
            <a:r>
              <a:rPr lang="en-IN" dirty="0"/>
              <a:t>("MONGO_URI", "</a:t>
            </a:r>
            <a:r>
              <a:rPr lang="en-IN" dirty="0" err="1"/>
              <a:t>mongodb+srv</a:t>
            </a:r>
            <a:r>
              <a:rPr lang="en-IN" dirty="0"/>
              <a:t>://akmudumbai:5xoOh4i261MnkmFa@myprojects.ylji0m2.mongodb.net/")</a:t>
            </a:r>
          </a:p>
          <a:p>
            <a:pPr algn="l"/>
            <a:r>
              <a:rPr lang="en-IN" dirty="0"/>
              <a:t>DB_NAME = </a:t>
            </a:r>
            <a:r>
              <a:rPr lang="en-IN" dirty="0" err="1"/>
              <a:t>os.getenv</a:t>
            </a:r>
            <a:r>
              <a:rPr lang="en-IN" dirty="0"/>
              <a:t>("DB_NAME", "</a:t>
            </a:r>
            <a:r>
              <a:rPr lang="en-IN" dirty="0" err="1"/>
              <a:t>employee_db</a:t>
            </a:r>
            <a:r>
              <a:rPr lang="en-IN" dirty="0"/>
              <a:t>")</a:t>
            </a:r>
          </a:p>
          <a:p>
            <a:endParaRPr lang="en-IN" dirty="0"/>
          </a:p>
        </p:txBody>
      </p:sp>
    </p:spTree>
    <p:extLst>
      <p:ext uri="{BB962C8B-B14F-4D97-AF65-F5344CB8AC3E}">
        <p14:creationId xmlns:p14="http://schemas.microsoft.com/office/powerpoint/2010/main" val="379209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C155-626A-F84D-9064-56F34866627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467BE6-01CD-420B-B8F8-C4F158D08611}"/>
              </a:ext>
            </a:extLst>
          </p:cNvPr>
          <p:cNvSpPr>
            <a:spLocks noGrp="1"/>
          </p:cNvSpPr>
          <p:nvPr>
            <p:ph idx="1"/>
          </p:nvPr>
        </p:nvSpPr>
        <p:spPr>
          <a:xfrm>
            <a:off x="238539" y="149087"/>
            <a:ext cx="11115261" cy="6027876"/>
          </a:xfrm>
        </p:spPr>
        <p:txBody>
          <a:bodyPr>
            <a:normAutofit fontScale="85000" lnSpcReduction="20000"/>
          </a:bodyPr>
          <a:lstStyle/>
          <a:p>
            <a:pPr marL="0" indent="0">
              <a:buNone/>
            </a:pPr>
            <a:r>
              <a:rPr lang="en-IN" b="1" u="sng" dirty="0">
                <a:effectLst>
                  <a:outerShdw blurRad="38100" dist="19050" dir="2700000" algn="tl">
                    <a:schemeClr val="dk1">
                      <a:alpha val="40000"/>
                    </a:schemeClr>
                  </a:outerShdw>
                </a:effectLst>
              </a:rPr>
              <a:t>database.py:</a:t>
            </a:r>
            <a:endParaRPr lang="en-IN" dirty="0"/>
          </a:p>
          <a:p>
            <a:pPr lvl="0"/>
            <a:r>
              <a:rPr lang="en-IN" dirty="0"/>
              <a:t>Creates the </a:t>
            </a:r>
            <a:r>
              <a:rPr lang="en-IN" dirty="0" err="1"/>
              <a:t>MongoClient</a:t>
            </a:r>
            <a:r>
              <a:rPr lang="en-IN" dirty="0"/>
              <a:t> using MONGO_URI</a:t>
            </a:r>
          </a:p>
          <a:p>
            <a:pPr lvl="0"/>
            <a:r>
              <a:rPr lang="en-IN" dirty="0"/>
              <a:t>For Atlas: enables TLS and points to </a:t>
            </a:r>
            <a:r>
              <a:rPr lang="en-IN" dirty="0" err="1"/>
              <a:t>certifi</a:t>
            </a:r>
            <a:r>
              <a:rPr lang="en-IN" dirty="0"/>
              <a:t> CA bundle.</a:t>
            </a:r>
          </a:p>
          <a:p>
            <a:pPr lvl="0"/>
            <a:r>
              <a:rPr lang="en-IN" dirty="0"/>
              <a:t>Exposes a handle to the employees collection so CRUD can use it.</a:t>
            </a:r>
          </a:p>
          <a:p>
            <a:pPr marL="0" indent="0">
              <a:buNone/>
            </a:pPr>
            <a:endParaRPr lang="en-IN" dirty="0"/>
          </a:p>
          <a:p>
            <a:pPr marL="0" indent="0">
              <a:buNone/>
            </a:pPr>
            <a:r>
              <a:rPr lang="en-IN" dirty="0"/>
              <a:t>from </a:t>
            </a:r>
            <a:r>
              <a:rPr lang="en-IN" dirty="0" err="1"/>
              <a:t>pymongo</a:t>
            </a:r>
            <a:r>
              <a:rPr lang="en-IN" dirty="0"/>
              <a:t> import </a:t>
            </a:r>
            <a:r>
              <a:rPr lang="en-IN" dirty="0" err="1"/>
              <a:t>MongoClient</a:t>
            </a:r>
            <a:endParaRPr lang="en-IN" dirty="0"/>
          </a:p>
          <a:p>
            <a:pPr marL="0" indent="0">
              <a:buNone/>
            </a:pPr>
            <a:r>
              <a:rPr lang="en-IN" dirty="0"/>
              <a:t>from </a:t>
            </a:r>
            <a:r>
              <a:rPr lang="en-IN" dirty="0" err="1"/>
              <a:t>app.config</a:t>
            </a:r>
            <a:r>
              <a:rPr lang="en-IN" dirty="0"/>
              <a:t> import MONGO_URI, DB_NAME</a:t>
            </a:r>
          </a:p>
          <a:p>
            <a:pPr marL="0" indent="0">
              <a:buNone/>
            </a:pPr>
            <a:r>
              <a:rPr lang="en-IN" dirty="0"/>
              <a:t> </a:t>
            </a:r>
          </a:p>
          <a:p>
            <a:pPr marL="0" indent="0">
              <a:buNone/>
            </a:pPr>
            <a:r>
              <a:rPr lang="en-IN" dirty="0"/>
              <a:t>client = </a:t>
            </a:r>
            <a:r>
              <a:rPr lang="en-IN" dirty="0" err="1"/>
              <a:t>MongoClient</a:t>
            </a:r>
            <a:r>
              <a:rPr lang="en-IN" dirty="0"/>
              <a:t>(</a:t>
            </a:r>
          </a:p>
          <a:p>
            <a:pPr marL="0" indent="0">
              <a:buNone/>
            </a:pPr>
            <a:r>
              <a:rPr lang="en-IN" dirty="0"/>
              <a:t>MONGO_URI,</a:t>
            </a:r>
          </a:p>
          <a:p>
            <a:pPr marL="0" indent="0">
              <a:buNone/>
            </a:pPr>
            <a:r>
              <a:rPr lang="en-IN" dirty="0" err="1"/>
              <a:t>tls</a:t>
            </a:r>
            <a:r>
              <a:rPr lang="en-IN" dirty="0"/>
              <a:t>=True,</a:t>
            </a:r>
          </a:p>
          <a:p>
            <a:pPr marL="0" indent="0">
              <a:buNone/>
            </a:pPr>
            <a:r>
              <a:rPr lang="en-IN" dirty="0" err="1"/>
              <a:t>tlsCAFile</a:t>
            </a:r>
            <a:r>
              <a:rPr lang="en-IN" dirty="0"/>
              <a:t>=</a:t>
            </a:r>
            <a:r>
              <a:rPr lang="en-IN" dirty="0" err="1"/>
              <a:t>certifi.where</a:t>
            </a:r>
            <a:r>
              <a:rPr lang="en-IN" dirty="0"/>
              <a:t>()</a:t>
            </a:r>
          </a:p>
          <a:p>
            <a:pPr marL="0" indent="0">
              <a:buNone/>
            </a:pPr>
            <a:r>
              <a:rPr lang="en-IN" dirty="0"/>
              <a:t>) </a:t>
            </a:r>
          </a:p>
          <a:p>
            <a:pPr marL="0" indent="0">
              <a:buNone/>
            </a:pPr>
            <a:r>
              <a:rPr lang="en-IN" dirty="0" err="1"/>
              <a:t>db</a:t>
            </a:r>
            <a:r>
              <a:rPr lang="en-IN" dirty="0"/>
              <a:t> = client[DB_NAME]</a:t>
            </a:r>
          </a:p>
          <a:p>
            <a:pPr marL="0" indent="0">
              <a:buNone/>
            </a:pPr>
            <a:r>
              <a:rPr lang="en-IN" dirty="0" err="1"/>
              <a:t>employee_collection</a:t>
            </a:r>
            <a:r>
              <a:rPr lang="en-IN" dirty="0"/>
              <a:t> = </a:t>
            </a:r>
            <a:r>
              <a:rPr lang="en-IN" dirty="0" err="1"/>
              <a:t>db</a:t>
            </a:r>
            <a:r>
              <a:rPr lang="en-IN" dirty="0"/>
              <a:t>["employees"]</a:t>
            </a:r>
          </a:p>
          <a:p>
            <a:pPr marL="0" indent="0">
              <a:buNone/>
            </a:pPr>
            <a:endParaRPr lang="en-IN" dirty="0"/>
          </a:p>
        </p:txBody>
      </p:sp>
    </p:spTree>
    <p:extLst>
      <p:ext uri="{BB962C8B-B14F-4D97-AF65-F5344CB8AC3E}">
        <p14:creationId xmlns:p14="http://schemas.microsoft.com/office/powerpoint/2010/main" val="209596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4E19-1F73-9D04-4F32-7D9C676939B8}"/>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D4E75A13-44F3-C484-D21F-D7EADB5CAC30}"/>
              </a:ext>
            </a:extLst>
          </p:cNvPr>
          <p:cNvSpPr>
            <a:spLocks noGrp="1"/>
          </p:cNvSpPr>
          <p:nvPr>
            <p:ph type="subTitle" idx="1"/>
          </p:nvPr>
        </p:nvSpPr>
        <p:spPr>
          <a:xfrm>
            <a:off x="228600" y="188843"/>
            <a:ext cx="11963400" cy="6569766"/>
          </a:xfrm>
        </p:spPr>
        <p:txBody>
          <a:bodyPr>
            <a:normAutofit fontScale="77500" lnSpcReduction="20000"/>
          </a:bodyPr>
          <a:lstStyle/>
          <a:p>
            <a:pPr algn="l"/>
            <a:r>
              <a:rPr lang="en-IN" b="1" u="sng" dirty="0">
                <a:effectLst>
                  <a:outerShdw blurRad="38100" dist="19050" dir="2700000" algn="tl">
                    <a:schemeClr val="dk1">
                      <a:alpha val="40000"/>
                    </a:schemeClr>
                  </a:outerShdw>
                </a:effectLst>
              </a:rPr>
              <a:t>models.py:</a:t>
            </a:r>
            <a:endParaRPr lang="en-IN" dirty="0"/>
          </a:p>
          <a:p>
            <a:pPr lvl="0" algn="l"/>
            <a:r>
              <a:rPr lang="en-IN" dirty="0"/>
              <a:t>It makes a data in a particular model </a:t>
            </a:r>
          </a:p>
          <a:p>
            <a:pPr lvl="0" algn="l"/>
            <a:r>
              <a:rPr lang="en-IN" dirty="0"/>
              <a:t>It validates the data  </a:t>
            </a:r>
          </a:p>
          <a:p>
            <a:pPr lvl="0" algn="l"/>
            <a:r>
              <a:rPr lang="en-IN" dirty="0"/>
              <a:t>Defines Employee (POST/PUT input) and UpdateEmployee (partial updates).</a:t>
            </a:r>
          </a:p>
          <a:p>
            <a:pPr lvl="0" algn="l"/>
            <a:r>
              <a:rPr lang="en-IN" dirty="0"/>
              <a:t>Ensures fields like email are valid before hitting DB.</a:t>
            </a:r>
          </a:p>
          <a:p>
            <a:pPr algn="l"/>
            <a:endParaRPr lang="en-IN" dirty="0"/>
          </a:p>
          <a:p>
            <a:pPr algn="l"/>
            <a:r>
              <a:rPr lang="en-IN" dirty="0"/>
              <a:t>from </a:t>
            </a:r>
            <a:r>
              <a:rPr lang="en-IN" dirty="0" err="1"/>
              <a:t>pydantic</a:t>
            </a:r>
            <a:r>
              <a:rPr lang="en-IN" dirty="0"/>
              <a:t> import </a:t>
            </a:r>
            <a:r>
              <a:rPr lang="en-IN" dirty="0" err="1"/>
              <a:t>BaseModel</a:t>
            </a:r>
            <a:r>
              <a:rPr lang="en-IN" dirty="0"/>
              <a:t>, </a:t>
            </a:r>
            <a:r>
              <a:rPr lang="en-IN" dirty="0" err="1"/>
              <a:t>EmailStr</a:t>
            </a:r>
            <a:endParaRPr lang="en-IN" dirty="0"/>
          </a:p>
          <a:p>
            <a:pPr algn="l"/>
            <a:r>
              <a:rPr lang="en-IN" dirty="0"/>
              <a:t>from typing import Optional</a:t>
            </a:r>
          </a:p>
          <a:p>
            <a:pPr algn="l"/>
            <a:r>
              <a:rPr lang="en-IN" dirty="0"/>
              <a:t> class Employee(</a:t>
            </a:r>
            <a:r>
              <a:rPr lang="en-IN" dirty="0" err="1"/>
              <a:t>BaseModel</a:t>
            </a:r>
            <a:r>
              <a:rPr lang="en-IN" dirty="0"/>
              <a:t>):</a:t>
            </a:r>
          </a:p>
          <a:p>
            <a:pPr algn="l"/>
            <a:r>
              <a:rPr lang="en-IN" dirty="0"/>
              <a:t>    name: str</a:t>
            </a:r>
          </a:p>
          <a:p>
            <a:pPr algn="l"/>
            <a:r>
              <a:rPr lang="en-IN" dirty="0"/>
              <a:t>    email: </a:t>
            </a:r>
            <a:r>
              <a:rPr lang="en-IN" dirty="0" err="1"/>
              <a:t>EmailStr</a:t>
            </a:r>
            <a:endParaRPr lang="en-IN" dirty="0"/>
          </a:p>
          <a:p>
            <a:pPr algn="l"/>
            <a:r>
              <a:rPr lang="en-IN" dirty="0"/>
              <a:t>    phone: str</a:t>
            </a:r>
          </a:p>
          <a:p>
            <a:pPr algn="l"/>
            <a:r>
              <a:rPr lang="en-IN" dirty="0"/>
              <a:t>    department: Optional[str] = None</a:t>
            </a:r>
          </a:p>
          <a:p>
            <a:pPr algn="l"/>
            <a:r>
              <a:rPr lang="en-IN" dirty="0"/>
              <a:t>    position: Optional[str] = None</a:t>
            </a:r>
          </a:p>
          <a:p>
            <a:pPr algn="l"/>
            <a:r>
              <a:rPr lang="en-IN" dirty="0"/>
              <a:t> class UpdateEmployee(</a:t>
            </a:r>
            <a:r>
              <a:rPr lang="en-IN" dirty="0" err="1"/>
              <a:t>BaseModel</a:t>
            </a:r>
            <a:r>
              <a:rPr lang="en-IN" dirty="0"/>
              <a:t>):</a:t>
            </a:r>
          </a:p>
          <a:p>
            <a:pPr algn="l"/>
            <a:r>
              <a:rPr lang="en-IN" dirty="0"/>
              <a:t>    name: Optional[str] = None</a:t>
            </a:r>
          </a:p>
          <a:p>
            <a:pPr algn="l"/>
            <a:r>
              <a:rPr lang="en-IN" dirty="0"/>
              <a:t>    email: Optional[</a:t>
            </a:r>
            <a:r>
              <a:rPr lang="en-IN" dirty="0" err="1"/>
              <a:t>EmailStr</a:t>
            </a:r>
            <a:r>
              <a:rPr lang="en-IN" dirty="0"/>
              <a:t>] = None</a:t>
            </a:r>
          </a:p>
          <a:p>
            <a:pPr algn="l"/>
            <a:r>
              <a:rPr lang="en-IN" dirty="0"/>
              <a:t>    phone: Optional[str] = None</a:t>
            </a:r>
          </a:p>
          <a:p>
            <a:pPr algn="l"/>
            <a:r>
              <a:rPr lang="en-IN" dirty="0"/>
              <a:t>    department: Optional[str] = None</a:t>
            </a:r>
          </a:p>
          <a:p>
            <a:pPr algn="l"/>
            <a:r>
              <a:rPr lang="en-IN" dirty="0"/>
              <a:t>    position: Optional[str] = None</a:t>
            </a:r>
          </a:p>
          <a:p>
            <a:pPr algn="l"/>
            <a:endParaRPr lang="en-IN" dirty="0"/>
          </a:p>
        </p:txBody>
      </p:sp>
    </p:spTree>
    <p:extLst>
      <p:ext uri="{BB962C8B-B14F-4D97-AF65-F5344CB8AC3E}">
        <p14:creationId xmlns:p14="http://schemas.microsoft.com/office/powerpoint/2010/main" val="356355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594A-B52A-01AF-CF8A-62E2D85DE84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A4C041-8FF3-9B20-B9BF-B07F4156A0D6}"/>
              </a:ext>
            </a:extLst>
          </p:cNvPr>
          <p:cNvSpPr>
            <a:spLocks noGrp="1"/>
          </p:cNvSpPr>
          <p:nvPr>
            <p:ph idx="1"/>
          </p:nvPr>
        </p:nvSpPr>
        <p:spPr>
          <a:xfrm>
            <a:off x="162338" y="106154"/>
            <a:ext cx="12867862" cy="6980446"/>
          </a:xfrm>
        </p:spPr>
        <p:txBody>
          <a:bodyPr>
            <a:normAutofit fontScale="62500" lnSpcReduction="20000"/>
          </a:bodyPr>
          <a:lstStyle/>
          <a:p>
            <a:pPr marL="0" indent="0">
              <a:buNone/>
            </a:pPr>
            <a:r>
              <a:rPr lang="en-IN" b="1" u="sng" dirty="0">
                <a:effectLst>
                  <a:outerShdw blurRad="38100" dist="19050" dir="2700000" algn="tl">
                    <a:schemeClr val="dk1">
                      <a:alpha val="40000"/>
                    </a:schemeClr>
                  </a:outerShdw>
                </a:effectLst>
              </a:rPr>
              <a:t>crud.py</a:t>
            </a:r>
            <a:endParaRPr lang="en-IN" dirty="0"/>
          </a:p>
          <a:p>
            <a:pPr marL="0" indent="0">
              <a:buNone/>
            </a:pPr>
            <a:r>
              <a:rPr lang="en-IN" b="1" dirty="0">
                <a:effectLst>
                  <a:outerShdw blurRad="38100" dist="19050" dir="2700000" algn="tl">
                    <a:schemeClr val="dk1">
                      <a:alpha val="40000"/>
                    </a:schemeClr>
                  </a:outerShdw>
                </a:effectLst>
              </a:rPr>
              <a:t>C	</a:t>
            </a:r>
            <a:r>
              <a:rPr lang="en-IN" dirty="0"/>
              <a:t>Create</a:t>
            </a:r>
          </a:p>
          <a:p>
            <a:pPr marL="0" indent="0">
              <a:buNone/>
            </a:pPr>
            <a:r>
              <a:rPr lang="en-IN" b="1" dirty="0"/>
              <a:t>R	</a:t>
            </a:r>
            <a:r>
              <a:rPr lang="en-IN" dirty="0"/>
              <a:t>Read</a:t>
            </a:r>
          </a:p>
          <a:p>
            <a:pPr marL="0" indent="0">
              <a:buNone/>
            </a:pPr>
            <a:r>
              <a:rPr lang="en-IN" b="1" dirty="0"/>
              <a:t>U	</a:t>
            </a:r>
            <a:r>
              <a:rPr lang="en-IN" dirty="0"/>
              <a:t>Update</a:t>
            </a:r>
          </a:p>
          <a:p>
            <a:pPr marL="0" indent="0">
              <a:buNone/>
            </a:pPr>
            <a:r>
              <a:rPr lang="en-IN" b="1" dirty="0"/>
              <a:t>D	</a:t>
            </a:r>
            <a:r>
              <a:rPr lang="en-IN" dirty="0"/>
              <a:t>Delete</a:t>
            </a:r>
          </a:p>
          <a:p>
            <a:pPr marL="0" lvl="0" indent="0">
              <a:buNone/>
            </a:pPr>
            <a:r>
              <a:rPr lang="en-IN" dirty="0"/>
              <a:t>It Implements </a:t>
            </a:r>
          </a:p>
          <a:p>
            <a:pPr marL="914400" lvl="2" indent="0">
              <a:buNone/>
            </a:pPr>
            <a:r>
              <a:rPr lang="en-IN" dirty="0" err="1"/>
              <a:t>create_employee</a:t>
            </a:r>
            <a:r>
              <a:rPr lang="en-IN" dirty="0"/>
              <a:t>, </a:t>
            </a:r>
          </a:p>
          <a:p>
            <a:pPr marL="914400" lvl="2" indent="0">
              <a:buNone/>
            </a:pPr>
            <a:r>
              <a:rPr lang="en-IN" dirty="0" err="1"/>
              <a:t>get_all_employees</a:t>
            </a:r>
            <a:r>
              <a:rPr lang="en-IN" dirty="0"/>
              <a:t>, </a:t>
            </a:r>
          </a:p>
          <a:p>
            <a:pPr marL="914400" lvl="2" indent="0">
              <a:buNone/>
            </a:pPr>
            <a:r>
              <a:rPr lang="en-IN" dirty="0" err="1"/>
              <a:t>get_employee</a:t>
            </a:r>
            <a:r>
              <a:rPr lang="en-IN" dirty="0"/>
              <a:t>, </a:t>
            </a:r>
          </a:p>
          <a:p>
            <a:pPr marL="914400" lvl="2" indent="0">
              <a:buNone/>
            </a:pPr>
            <a:r>
              <a:rPr lang="en-IN" dirty="0" err="1"/>
              <a:t>update_employee</a:t>
            </a:r>
            <a:r>
              <a:rPr lang="en-IN" dirty="0"/>
              <a:t>, </a:t>
            </a:r>
          </a:p>
          <a:p>
            <a:pPr marL="914400" lvl="2" indent="0">
              <a:buNone/>
            </a:pPr>
            <a:r>
              <a:rPr lang="en-IN" dirty="0" err="1"/>
              <a:t>delete_employee</a:t>
            </a:r>
            <a:r>
              <a:rPr lang="en-IN" dirty="0"/>
              <a:t>.</a:t>
            </a:r>
          </a:p>
          <a:p>
            <a:pPr marL="0" lvl="0" indent="0">
              <a:buNone/>
            </a:pPr>
            <a:r>
              <a:rPr lang="en-IN" dirty="0"/>
              <a:t>Serializes Mongo </a:t>
            </a:r>
            <a:r>
              <a:rPr lang="en-IN" dirty="0" err="1"/>
              <a:t>ObjectId</a:t>
            </a:r>
            <a:r>
              <a:rPr lang="en-IN" dirty="0"/>
              <a:t> to string ("id").</a:t>
            </a:r>
          </a:p>
          <a:p>
            <a:pPr marL="0" indent="0">
              <a:buNone/>
            </a:pPr>
            <a:r>
              <a:rPr lang="en-IN" dirty="0"/>
              <a:t>from </a:t>
            </a:r>
            <a:r>
              <a:rPr lang="en-IN" dirty="0" err="1"/>
              <a:t>app.database</a:t>
            </a:r>
            <a:r>
              <a:rPr lang="en-IN" dirty="0"/>
              <a:t> import </a:t>
            </a:r>
            <a:r>
              <a:rPr lang="en-IN" dirty="0" err="1"/>
              <a:t>employee_collection</a:t>
            </a:r>
            <a:endParaRPr lang="en-IN" sz="3600" dirty="0"/>
          </a:p>
          <a:p>
            <a:pPr marL="0" indent="0">
              <a:buNone/>
            </a:pPr>
            <a:r>
              <a:rPr lang="en-IN" dirty="0"/>
              <a:t>from </a:t>
            </a:r>
            <a:r>
              <a:rPr lang="en-IN" dirty="0" err="1"/>
              <a:t>bson</a:t>
            </a:r>
            <a:r>
              <a:rPr lang="en-IN" dirty="0"/>
              <a:t> import </a:t>
            </a:r>
            <a:r>
              <a:rPr lang="en-IN" dirty="0" err="1"/>
              <a:t>ObjectId</a:t>
            </a:r>
            <a:endParaRPr lang="en-IN" sz="3600" dirty="0"/>
          </a:p>
          <a:p>
            <a:pPr marL="0" indent="0">
              <a:buNone/>
            </a:pPr>
            <a:r>
              <a:rPr lang="en-IN" dirty="0"/>
              <a:t>def </a:t>
            </a:r>
            <a:r>
              <a:rPr lang="en-IN" dirty="0" err="1"/>
              <a:t>employee_serializer</a:t>
            </a:r>
            <a:r>
              <a:rPr lang="en-IN" dirty="0"/>
              <a:t>(employee) -&gt; </a:t>
            </a:r>
            <a:r>
              <a:rPr lang="en-IN" dirty="0" err="1"/>
              <a:t>dict</a:t>
            </a:r>
            <a:r>
              <a:rPr lang="en-IN" dirty="0"/>
              <a:t>:</a:t>
            </a:r>
            <a:endParaRPr lang="en-IN" sz="3600" dirty="0"/>
          </a:p>
          <a:p>
            <a:pPr marL="0" indent="0">
              <a:buNone/>
            </a:pPr>
            <a:r>
              <a:rPr lang="en-IN" dirty="0"/>
              <a:t>    return {</a:t>
            </a:r>
            <a:endParaRPr lang="en-IN" sz="3600" dirty="0"/>
          </a:p>
          <a:p>
            <a:pPr marL="0" indent="0">
              <a:buNone/>
            </a:pPr>
            <a:r>
              <a:rPr lang="en-IN" dirty="0"/>
              <a:t>        "id": str(employee["_id"]),</a:t>
            </a:r>
            <a:endParaRPr lang="en-IN" sz="3600" dirty="0"/>
          </a:p>
          <a:p>
            <a:pPr marL="0" indent="0">
              <a:buNone/>
            </a:pPr>
            <a:r>
              <a:rPr lang="en-IN" dirty="0"/>
              <a:t>        "name": employee["name"],</a:t>
            </a:r>
            <a:endParaRPr lang="en-IN" sz="3600" dirty="0"/>
          </a:p>
          <a:p>
            <a:pPr marL="0" indent="0">
              <a:buNone/>
            </a:pPr>
            <a:r>
              <a:rPr lang="en-IN" dirty="0"/>
              <a:t>        "email": employee["email"],</a:t>
            </a:r>
            <a:endParaRPr lang="en-IN" sz="3600" dirty="0"/>
          </a:p>
          <a:p>
            <a:pPr marL="0" indent="0">
              <a:buNone/>
            </a:pPr>
            <a:r>
              <a:rPr lang="en-IN" dirty="0"/>
              <a:t>        "phone": employee["phone"],</a:t>
            </a:r>
            <a:endParaRPr lang="en-IN" sz="3600" dirty="0"/>
          </a:p>
          <a:p>
            <a:pPr marL="0" indent="0">
              <a:buNone/>
            </a:pPr>
            <a:r>
              <a:rPr lang="en-IN" dirty="0"/>
              <a:t>        "department": </a:t>
            </a:r>
            <a:r>
              <a:rPr lang="en-IN" dirty="0" err="1"/>
              <a:t>employee.get</a:t>
            </a:r>
            <a:r>
              <a:rPr lang="en-IN" dirty="0"/>
              <a:t>("department"),</a:t>
            </a:r>
            <a:endParaRPr lang="en-IN" sz="3600" dirty="0"/>
          </a:p>
          <a:p>
            <a:pPr marL="0" indent="0">
              <a:buNone/>
            </a:pPr>
            <a:r>
              <a:rPr lang="en-IN" dirty="0"/>
              <a:t>        "position": </a:t>
            </a:r>
            <a:r>
              <a:rPr lang="en-IN" dirty="0" err="1"/>
              <a:t>employee.get</a:t>
            </a:r>
            <a:r>
              <a:rPr lang="en-IN" dirty="0"/>
              <a:t>("position")</a:t>
            </a:r>
            <a:endParaRPr lang="en-IN" sz="3600" dirty="0"/>
          </a:p>
          <a:p>
            <a:pPr marL="0" indent="0">
              <a:buNone/>
            </a:pPr>
            <a:r>
              <a:rPr lang="en-IN" dirty="0"/>
              <a:t>    }</a:t>
            </a:r>
            <a:endParaRPr lang="en-IN" sz="3600" dirty="0"/>
          </a:p>
        </p:txBody>
      </p:sp>
    </p:spTree>
    <p:extLst>
      <p:ext uri="{BB962C8B-B14F-4D97-AF65-F5344CB8AC3E}">
        <p14:creationId xmlns:p14="http://schemas.microsoft.com/office/powerpoint/2010/main" val="102238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66A7-F151-5F4F-5DAA-007DA1E1F354}"/>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D7B5B892-CF62-37D0-AA56-2B54AB332A2E}"/>
              </a:ext>
            </a:extLst>
          </p:cNvPr>
          <p:cNvSpPr>
            <a:spLocks noGrp="1"/>
          </p:cNvSpPr>
          <p:nvPr>
            <p:ph type="subTitle" idx="1"/>
          </p:nvPr>
        </p:nvSpPr>
        <p:spPr>
          <a:xfrm>
            <a:off x="0" y="133280"/>
            <a:ext cx="12192000" cy="6635267"/>
          </a:xfrm>
        </p:spPr>
        <p:txBody>
          <a:bodyPr>
            <a:normAutofit fontScale="77500" lnSpcReduction="20000"/>
          </a:bodyPr>
          <a:lstStyle/>
          <a:p>
            <a:pPr algn="l"/>
            <a:r>
              <a:rPr lang="en-IN" dirty="0"/>
              <a:t># CREATE</a:t>
            </a:r>
            <a:endParaRPr lang="en-IN" sz="3200" dirty="0"/>
          </a:p>
          <a:p>
            <a:pPr algn="l"/>
            <a:r>
              <a:rPr lang="en-IN" dirty="0"/>
              <a:t>def </a:t>
            </a:r>
            <a:r>
              <a:rPr lang="en-IN" dirty="0" err="1"/>
              <a:t>create_employee</a:t>
            </a:r>
            <a:r>
              <a:rPr lang="en-IN" dirty="0"/>
              <a:t>(employee: </a:t>
            </a:r>
            <a:r>
              <a:rPr lang="en-IN" dirty="0" err="1"/>
              <a:t>dict</a:t>
            </a:r>
            <a:r>
              <a:rPr lang="en-IN" dirty="0"/>
              <a:t>):</a:t>
            </a:r>
            <a:endParaRPr lang="en-IN" sz="3200" dirty="0"/>
          </a:p>
          <a:p>
            <a:pPr algn="l"/>
            <a:r>
              <a:rPr lang="en-IN" dirty="0"/>
              <a:t>    result = </a:t>
            </a:r>
            <a:r>
              <a:rPr lang="en-IN" dirty="0" err="1"/>
              <a:t>employee_collection.insert_one</a:t>
            </a:r>
            <a:r>
              <a:rPr lang="en-IN" dirty="0"/>
              <a:t>(employee)</a:t>
            </a:r>
            <a:endParaRPr lang="en-IN" sz="3200" dirty="0"/>
          </a:p>
          <a:p>
            <a:pPr algn="l"/>
            <a:r>
              <a:rPr lang="en-IN" dirty="0"/>
              <a:t>    return str(</a:t>
            </a:r>
            <a:r>
              <a:rPr lang="en-IN" dirty="0" err="1"/>
              <a:t>result.inserted_id</a:t>
            </a:r>
            <a:r>
              <a:rPr lang="en-IN" dirty="0"/>
              <a:t>)</a:t>
            </a:r>
            <a:endParaRPr lang="en-IN" sz="3200" dirty="0"/>
          </a:p>
          <a:p>
            <a:pPr algn="l"/>
            <a:r>
              <a:rPr lang="en-IN" dirty="0"/>
              <a:t># READ ALL</a:t>
            </a:r>
            <a:endParaRPr lang="en-IN" sz="3200" dirty="0"/>
          </a:p>
          <a:p>
            <a:pPr algn="l"/>
            <a:r>
              <a:rPr lang="en-IN" dirty="0"/>
              <a:t>def </a:t>
            </a:r>
            <a:r>
              <a:rPr lang="en-IN" dirty="0" err="1"/>
              <a:t>get_all_employees</a:t>
            </a:r>
            <a:r>
              <a:rPr lang="en-IN" dirty="0"/>
              <a:t>():</a:t>
            </a:r>
            <a:endParaRPr lang="en-IN" sz="3200" dirty="0"/>
          </a:p>
          <a:p>
            <a:pPr algn="l"/>
            <a:r>
              <a:rPr lang="en-IN" dirty="0"/>
              <a:t>    employees = </a:t>
            </a:r>
            <a:r>
              <a:rPr lang="en-IN" dirty="0" err="1"/>
              <a:t>employee_collection.find</a:t>
            </a:r>
            <a:r>
              <a:rPr lang="en-IN" dirty="0"/>
              <a:t>()</a:t>
            </a:r>
            <a:endParaRPr lang="en-IN" sz="3200" dirty="0"/>
          </a:p>
          <a:p>
            <a:pPr algn="l"/>
            <a:r>
              <a:rPr lang="en-IN" dirty="0"/>
              <a:t>    return [</a:t>
            </a:r>
            <a:r>
              <a:rPr lang="en-IN" dirty="0" err="1"/>
              <a:t>employee_serializer</a:t>
            </a:r>
            <a:r>
              <a:rPr lang="en-IN" dirty="0"/>
              <a:t>(emp) for emp in employees]</a:t>
            </a:r>
            <a:endParaRPr lang="en-IN" sz="3200" dirty="0"/>
          </a:p>
          <a:p>
            <a:pPr algn="l"/>
            <a:r>
              <a:rPr lang="en-IN" dirty="0"/>
              <a:t># READ ONE</a:t>
            </a:r>
            <a:endParaRPr lang="en-IN" sz="3200" dirty="0"/>
          </a:p>
          <a:p>
            <a:pPr algn="l"/>
            <a:r>
              <a:rPr lang="en-IN" dirty="0"/>
              <a:t>def </a:t>
            </a:r>
            <a:r>
              <a:rPr lang="en-IN" dirty="0" err="1"/>
              <a:t>get_employee</a:t>
            </a:r>
            <a:r>
              <a:rPr lang="en-IN" dirty="0"/>
              <a:t>(</a:t>
            </a:r>
            <a:r>
              <a:rPr lang="en-IN" dirty="0" err="1"/>
              <a:t>emp_id</a:t>
            </a:r>
            <a:r>
              <a:rPr lang="en-IN" dirty="0"/>
              <a:t>: str):</a:t>
            </a:r>
            <a:endParaRPr lang="en-IN" sz="3200" dirty="0"/>
          </a:p>
          <a:p>
            <a:pPr algn="l"/>
            <a:r>
              <a:rPr lang="en-IN" dirty="0"/>
              <a:t>    employee = </a:t>
            </a:r>
            <a:r>
              <a:rPr lang="en-IN" dirty="0" err="1"/>
              <a:t>employee_collection.find_one</a:t>
            </a:r>
            <a:r>
              <a:rPr lang="en-IN" dirty="0"/>
              <a:t>({"_id": </a:t>
            </a:r>
            <a:r>
              <a:rPr lang="en-IN" dirty="0" err="1"/>
              <a:t>ObjectId</a:t>
            </a:r>
            <a:r>
              <a:rPr lang="en-IN" dirty="0"/>
              <a:t>(</a:t>
            </a:r>
            <a:r>
              <a:rPr lang="en-IN" dirty="0" err="1"/>
              <a:t>emp_id</a:t>
            </a:r>
            <a:r>
              <a:rPr lang="en-IN" dirty="0"/>
              <a:t>)})</a:t>
            </a:r>
            <a:endParaRPr lang="en-IN" sz="3200" dirty="0"/>
          </a:p>
          <a:p>
            <a:pPr algn="l"/>
            <a:r>
              <a:rPr lang="en-IN" dirty="0"/>
              <a:t>    return </a:t>
            </a:r>
            <a:r>
              <a:rPr lang="en-IN" dirty="0" err="1"/>
              <a:t>employee_serializer</a:t>
            </a:r>
            <a:r>
              <a:rPr lang="en-IN" dirty="0"/>
              <a:t>(employee) if employee else None</a:t>
            </a:r>
            <a:endParaRPr lang="en-IN" sz="3200" dirty="0"/>
          </a:p>
          <a:p>
            <a:pPr algn="l"/>
            <a:r>
              <a:rPr lang="en-IN" dirty="0"/>
              <a:t># UPDATE</a:t>
            </a:r>
            <a:endParaRPr lang="en-IN" sz="3200" dirty="0"/>
          </a:p>
          <a:p>
            <a:pPr algn="l"/>
            <a:r>
              <a:rPr lang="en-IN" dirty="0"/>
              <a:t>def </a:t>
            </a:r>
            <a:r>
              <a:rPr lang="en-IN" dirty="0" err="1"/>
              <a:t>update_employee</a:t>
            </a:r>
            <a:r>
              <a:rPr lang="en-IN" dirty="0"/>
              <a:t>(</a:t>
            </a:r>
            <a:r>
              <a:rPr lang="en-IN" dirty="0" err="1"/>
              <a:t>emp_id</a:t>
            </a:r>
            <a:r>
              <a:rPr lang="en-IN" dirty="0"/>
              <a:t>: str, data: </a:t>
            </a:r>
            <a:r>
              <a:rPr lang="en-IN" dirty="0" err="1"/>
              <a:t>dict</a:t>
            </a:r>
            <a:r>
              <a:rPr lang="en-IN" dirty="0"/>
              <a:t>):</a:t>
            </a:r>
            <a:endParaRPr lang="en-IN" sz="3200" dirty="0"/>
          </a:p>
          <a:p>
            <a:pPr algn="l"/>
            <a:r>
              <a:rPr lang="en-IN" dirty="0"/>
              <a:t>    </a:t>
            </a:r>
            <a:r>
              <a:rPr lang="en-IN" dirty="0" err="1"/>
              <a:t>employee_collection.update_one</a:t>
            </a:r>
            <a:r>
              <a:rPr lang="en-IN" dirty="0"/>
              <a:t>({"_id": </a:t>
            </a:r>
            <a:r>
              <a:rPr lang="en-IN" dirty="0" err="1"/>
              <a:t>ObjectId</a:t>
            </a:r>
            <a:r>
              <a:rPr lang="en-IN" dirty="0"/>
              <a:t>(</a:t>
            </a:r>
            <a:r>
              <a:rPr lang="en-IN" dirty="0" err="1"/>
              <a:t>emp_id</a:t>
            </a:r>
            <a:r>
              <a:rPr lang="en-IN" dirty="0"/>
              <a:t>)}, {"$set": data})</a:t>
            </a:r>
            <a:endParaRPr lang="en-IN" sz="3200" dirty="0"/>
          </a:p>
          <a:p>
            <a:pPr algn="l"/>
            <a:r>
              <a:rPr lang="en-IN" dirty="0"/>
              <a:t>    return </a:t>
            </a:r>
            <a:r>
              <a:rPr lang="en-IN" dirty="0" err="1"/>
              <a:t>get_employee</a:t>
            </a:r>
            <a:r>
              <a:rPr lang="en-IN" dirty="0"/>
              <a:t>(</a:t>
            </a:r>
            <a:r>
              <a:rPr lang="en-IN" dirty="0" err="1"/>
              <a:t>emp_id</a:t>
            </a:r>
            <a:r>
              <a:rPr lang="en-IN" dirty="0"/>
              <a:t>)</a:t>
            </a:r>
            <a:endParaRPr lang="en-IN" sz="3200" dirty="0"/>
          </a:p>
          <a:p>
            <a:pPr algn="l"/>
            <a:r>
              <a:rPr lang="en-IN" dirty="0"/>
              <a:t># DELETE</a:t>
            </a:r>
            <a:endParaRPr lang="en-IN" sz="3200" dirty="0"/>
          </a:p>
          <a:p>
            <a:pPr algn="l"/>
            <a:r>
              <a:rPr lang="en-IN" dirty="0"/>
              <a:t>def </a:t>
            </a:r>
            <a:r>
              <a:rPr lang="en-IN" dirty="0" err="1"/>
              <a:t>delete_employee</a:t>
            </a:r>
            <a:r>
              <a:rPr lang="en-IN" dirty="0"/>
              <a:t>(</a:t>
            </a:r>
            <a:r>
              <a:rPr lang="en-IN" dirty="0" err="1"/>
              <a:t>emp_id</a:t>
            </a:r>
            <a:r>
              <a:rPr lang="en-IN" dirty="0"/>
              <a:t>: str):</a:t>
            </a:r>
            <a:endParaRPr lang="en-IN" sz="3200" dirty="0"/>
          </a:p>
          <a:p>
            <a:pPr algn="l"/>
            <a:r>
              <a:rPr lang="en-IN" dirty="0"/>
              <a:t>    result = </a:t>
            </a:r>
            <a:r>
              <a:rPr lang="en-IN" dirty="0" err="1"/>
              <a:t>employee_collection.delete_one</a:t>
            </a:r>
            <a:r>
              <a:rPr lang="en-IN" dirty="0"/>
              <a:t>({"_id": </a:t>
            </a:r>
            <a:r>
              <a:rPr lang="en-IN" dirty="0" err="1"/>
              <a:t>ObjectId</a:t>
            </a:r>
            <a:r>
              <a:rPr lang="en-IN" dirty="0"/>
              <a:t>(</a:t>
            </a:r>
            <a:r>
              <a:rPr lang="en-IN" dirty="0" err="1"/>
              <a:t>emp_id</a:t>
            </a:r>
            <a:r>
              <a:rPr lang="en-IN" dirty="0"/>
              <a:t>)})</a:t>
            </a:r>
            <a:endParaRPr lang="en-IN" sz="3200" dirty="0"/>
          </a:p>
          <a:p>
            <a:pPr algn="l"/>
            <a:r>
              <a:rPr lang="en-IN" dirty="0"/>
              <a:t>    return </a:t>
            </a:r>
            <a:r>
              <a:rPr lang="en-IN" dirty="0" err="1"/>
              <a:t>result.deleted_count</a:t>
            </a:r>
            <a:r>
              <a:rPr lang="en-IN" dirty="0"/>
              <a:t> &gt; 0</a:t>
            </a:r>
            <a:endParaRPr lang="en-IN" sz="3200" dirty="0"/>
          </a:p>
          <a:p>
            <a:pPr algn="l"/>
            <a:endParaRPr lang="en-IN" dirty="0"/>
          </a:p>
        </p:txBody>
      </p:sp>
    </p:spTree>
    <p:extLst>
      <p:ext uri="{BB962C8B-B14F-4D97-AF65-F5344CB8AC3E}">
        <p14:creationId xmlns:p14="http://schemas.microsoft.com/office/powerpoint/2010/main" val="238091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106A-3B39-8A2F-7F75-4CA0EEFA0851}"/>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1F50B4A2-4BA4-9C25-AD65-3F0AD54A1CAE}"/>
              </a:ext>
            </a:extLst>
          </p:cNvPr>
          <p:cNvSpPr>
            <a:spLocks noGrp="1"/>
          </p:cNvSpPr>
          <p:nvPr>
            <p:ph type="subTitle" idx="1"/>
          </p:nvPr>
        </p:nvSpPr>
        <p:spPr>
          <a:xfrm>
            <a:off x="0" y="0"/>
            <a:ext cx="12192000" cy="6788426"/>
          </a:xfrm>
        </p:spPr>
        <p:txBody>
          <a:bodyPr>
            <a:normAutofit lnSpcReduction="10000"/>
          </a:bodyPr>
          <a:lstStyle/>
          <a:p>
            <a:pPr algn="l"/>
            <a:r>
              <a:rPr lang="en-IN" b="1" u="sng" dirty="0"/>
              <a:t>routes.py:</a:t>
            </a:r>
            <a:endParaRPr lang="en-IN" dirty="0"/>
          </a:p>
          <a:p>
            <a:pPr lvl="0" algn="l"/>
            <a:r>
              <a:rPr lang="en-IN" dirty="0"/>
              <a:t>Maps URLs and methods to CRUD functions.</a:t>
            </a:r>
          </a:p>
          <a:p>
            <a:pPr lvl="0" algn="l"/>
            <a:r>
              <a:rPr lang="en-IN" dirty="0"/>
              <a:t>Raises meaningful HTTP errors (404, 400, etc.).</a:t>
            </a:r>
          </a:p>
          <a:p>
            <a:pPr lvl="0" algn="l"/>
            <a:r>
              <a:rPr lang="en-IN" dirty="0"/>
              <a:t>Returns consistent JSON using a response formatter</a:t>
            </a:r>
          </a:p>
          <a:p>
            <a:pPr algn="l"/>
            <a:endParaRPr lang="en-IN" dirty="0"/>
          </a:p>
          <a:p>
            <a:pPr algn="l"/>
            <a:r>
              <a:rPr lang="en-IN" dirty="0"/>
              <a:t>from </a:t>
            </a:r>
            <a:r>
              <a:rPr lang="en-IN" dirty="0" err="1"/>
              <a:t>fastapi</a:t>
            </a:r>
            <a:r>
              <a:rPr lang="en-IN" dirty="0"/>
              <a:t> import </a:t>
            </a:r>
            <a:r>
              <a:rPr lang="en-IN" dirty="0" err="1"/>
              <a:t>APIRouter</a:t>
            </a:r>
            <a:r>
              <a:rPr lang="en-IN" dirty="0"/>
              <a:t>, </a:t>
            </a:r>
            <a:r>
              <a:rPr lang="en-IN" dirty="0" err="1"/>
              <a:t>HTTPException</a:t>
            </a:r>
            <a:endParaRPr lang="en-IN" dirty="0"/>
          </a:p>
          <a:p>
            <a:pPr algn="l"/>
            <a:r>
              <a:rPr lang="en-IN" dirty="0"/>
              <a:t>from </a:t>
            </a:r>
            <a:r>
              <a:rPr lang="en-IN" dirty="0" err="1"/>
              <a:t>app.models</a:t>
            </a:r>
            <a:r>
              <a:rPr lang="en-IN" dirty="0"/>
              <a:t> import Employee, UpdateEmployee</a:t>
            </a:r>
          </a:p>
          <a:p>
            <a:pPr algn="l"/>
            <a:r>
              <a:rPr lang="en-IN" dirty="0"/>
              <a:t>from app import crud</a:t>
            </a:r>
          </a:p>
          <a:p>
            <a:pPr algn="l"/>
            <a:r>
              <a:rPr lang="en-IN" dirty="0"/>
              <a:t>router = </a:t>
            </a:r>
            <a:r>
              <a:rPr lang="en-IN" dirty="0" err="1"/>
              <a:t>APIRouter</a:t>
            </a:r>
            <a:r>
              <a:rPr lang="en-IN" dirty="0"/>
              <a:t>()</a:t>
            </a:r>
          </a:p>
          <a:p>
            <a:pPr algn="l"/>
            <a:r>
              <a:rPr lang="en-IN" dirty="0"/>
              <a:t>@router.post("/employees")</a:t>
            </a:r>
          </a:p>
          <a:p>
            <a:pPr algn="l"/>
            <a:r>
              <a:rPr lang="en-IN" dirty="0"/>
              <a:t>def create(employee: Employee):</a:t>
            </a:r>
          </a:p>
          <a:p>
            <a:pPr algn="l"/>
            <a:r>
              <a:rPr lang="en-IN" dirty="0"/>
              <a:t>    </a:t>
            </a:r>
            <a:r>
              <a:rPr lang="en-IN" dirty="0" err="1"/>
              <a:t>emp_id</a:t>
            </a:r>
            <a:r>
              <a:rPr lang="en-IN" dirty="0"/>
              <a:t> = </a:t>
            </a:r>
            <a:r>
              <a:rPr lang="en-IN" dirty="0" err="1"/>
              <a:t>crud.create_employee</a:t>
            </a:r>
            <a:r>
              <a:rPr lang="en-IN" dirty="0"/>
              <a:t>(</a:t>
            </a:r>
            <a:r>
              <a:rPr lang="en-IN" dirty="0" err="1"/>
              <a:t>employee.dict</a:t>
            </a:r>
            <a:r>
              <a:rPr lang="en-IN" dirty="0"/>
              <a:t>())</a:t>
            </a:r>
          </a:p>
          <a:p>
            <a:pPr algn="l"/>
            <a:r>
              <a:rPr lang="en-IN" dirty="0"/>
              <a:t>    return {"message": "Employee created successfully", "id": </a:t>
            </a:r>
            <a:r>
              <a:rPr lang="en-IN" dirty="0" err="1"/>
              <a:t>emp_id</a:t>
            </a:r>
            <a:r>
              <a:rPr lang="en-IN" dirty="0"/>
              <a:t>}</a:t>
            </a:r>
          </a:p>
          <a:p>
            <a:pPr algn="l"/>
            <a:r>
              <a:rPr lang="en-IN" dirty="0"/>
              <a:t>@router.get("/employees")</a:t>
            </a:r>
          </a:p>
          <a:p>
            <a:pPr algn="l"/>
            <a:r>
              <a:rPr lang="en-IN" dirty="0"/>
              <a:t>def </a:t>
            </a:r>
            <a:r>
              <a:rPr lang="en-IN" dirty="0" err="1"/>
              <a:t>get_all</a:t>
            </a:r>
            <a:r>
              <a:rPr lang="en-IN" dirty="0"/>
              <a:t>():</a:t>
            </a:r>
          </a:p>
          <a:p>
            <a:pPr algn="l"/>
            <a:r>
              <a:rPr lang="en-IN" dirty="0"/>
              <a:t>    return </a:t>
            </a:r>
            <a:r>
              <a:rPr lang="en-IN" dirty="0" err="1"/>
              <a:t>crud.get_all_employees</a:t>
            </a:r>
            <a:r>
              <a:rPr lang="en-IN" dirty="0"/>
              <a:t>()</a:t>
            </a:r>
          </a:p>
          <a:p>
            <a:endParaRPr lang="en-IN" dirty="0"/>
          </a:p>
        </p:txBody>
      </p:sp>
    </p:spTree>
    <p:extLst>
      <p:ext uri="{BB962C8B-B14F-4D97-AF65-F5344CB8AC3E}">
        <p14:creationId xmlns:p14="http://schemas.microsoft.com/office/powerpoint/2010/main" val="314140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7DE3-0AD8-4D1E-477A-8E4A8331B75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70E9CD5-2A88-13DB-2E6F-E42ACDDFFDDD}"/>
              </a:ext>
            </a:extLst>
          </p:cNvPr>
          <p:cNvSpPr>
            <a:spLocks noGrp="1"/>
          </p:cNvSpPr>
          <p:nvPr>
            <p:ph idx="1"/>
          </p:nvPr>
        </p:nvSpPr>
        <p:spPr>
          <a:xfrm>
            <a:off x="89452" y="168964"/>
            <a:ext cx="12344400" cy="6689035"/>
          </a:xfrm>
        </p:spPr>
        <p:txBody>
          <a:bodyPr>
            <a:normAutofit fontScale="70000" lnSpcReduction="20000"/>
          </a:bodyPr>
          <a:lstStyle/>
          <a:p>
            <a:pPr marL="0" indent="0">
              <a:buNone/>
            </a:pPr>
            <a:r>
              <a:rPr lang="en-IN" dirty="0"/>
              <a:t>@router.get("/employees/{emp_id}")</a:t>
            </a:r>
          </a:p>
          <a:p>
            <a:pPr marL="0" indent="0">
              <a:buNone/>
            </a:pPr>
            <a:r>
              <a:rPr lang="en-IN" dirty="0"/>
              <a:t>def </a:t>
            </a:r>
            <a:r>
              <a:rPr lang="en-IN" dirty="0" err="1"/>
              <a:t>get_one</a:t>
            </a:r>
            <a:r>
              <a:rPr lang="en-IN" dirty="0"/>
              <a:t>(</a:t>
            </a:r>
            <a:r>
              <a:rPr lang="en-IN" dirty="0" err="1"/>
              <a:t>emp_id</a:t>
            </a:r>
            <a:r>
              <a:rPr lang="en-IN" dirty="0"/>
              <a:t>: str):</a:t>
            </a:r>
          </a:p>
          <a:p>
            <a:pPr marL="0" indent="0">
              <a:buNone/>
            </a:pPr>
            <a:r>
              <a:rPr lang="en-IN" dirty="0"/>
              <a:t>    employee = </a:t>
            </a:r>
            <a:r>
              <a:rPr lang="en-IN" dirty="0" err="1"/>
              <a:t>crud.get_employee</a:t>
            </a:r>
            <a:r>
              <a:rPr lang="en-IN" dirty="0"/>
              <a:t>(</a:t>
            </a:r>
            <a:r>
              <a:rPr lang="en-IN" dirty="0" err="1"/>
              <a:t>emp_id</a:t>
            </a:r>
            <a:r>
              <a:rPr lang="en-IN" dirty="0"/>
              <a:t>)</a:t>
            </a:r>
          </a:p>
          <a:p>
            <a:pPr marL="0" indent="0">
              <a:buNone/>
            </a:pPr>
            <a:r>
              <a:rPr lang="en-IN" dirty="0"/>
              <a:t>    if not employee:</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employee</a:t>
            </a:r>
          </a:p>
          <a:p>
            <a:pPr marL="0" indent="0">
              <a:buNone/>
            </a:pPr>
            <a:r>
              <a:rPr lang="en-IN" dirty="0"/>
              <a:t> </a:t>
            </a:r>
          </a:p>
          <a:p>
            <a:pPr marL="0" indent="0">
              <a:buNone/>
            </a:pPr>
            <a:r>
              <a:rPr lang="en-IN" dirty="0"/>
              <a:t>@router.put("/employees/{emp_id}")</a:t>
            </a:r>
          </a:p>
          <a:p>
            <a:pPr marL="0" indent="0">
              <a:buNone/>
            </a:pPr>
            <a:r>
              <a:rPr lang="en-IN" dirty="0"/>
              <a:t>def update(</a:t>
            </a:r>
            <a:r>
              <a:rPr lang="en-IN" dirty="0" err="1"/>
              <a:t>emp_id</a:t>
            </a:r>
            <a:r>
              <a:rPr lang="en-IN" dirty="0"/>
              <a:t>: str, employee: UpdateEmployee):</a:t>
            </a:r>
          </a:p>
          <a:p>
            <a:pPr marL="0" indent="0">
              <a:buNone/>
            </a:pPr>
            <a:r>
              <a:rPr lang="en-IN" dirty="0"/>
              <a:t>    updated = </a:t>
            </a:r>
            <a:r>
              <a:rPr lang="en-IN" dirty="0" err="1"/>
              <a:t>crud.update_employee</a:t>
            </a:r>
            <a:r>
              <a:rPr lang="en-IN" dirty="0"/>
              <a:t>(</a:t>
            </a:r>
            <a:r>
              <a:rPr lang="en-IN" dirty="0" err="1"/>
              <a:t>emp_id</a:t>
            </a:r>
            <a:r>
              <a:rPr lang="en-IN" dirty="0"/>
              <a:t>, {k: v for k, v in </a:t>
            </a:r>
            <a:r>
              <a:rPr lang="en-IN" dirty="0" err="1"/>
              <a:t>employee.dict</a:t>
            </a:r>
            <a:r>
              <a:rPr lang="en-IN" dirty="0"/>
              <a:t>().items() if v is not None})</a:t>
            </a:r>
          </a:p>
          <a:p>
            <a:pPr marL="0" indent="0">
              <a:buNone/>
            </a:pPr>
            <a:r>
              <a:rPr lang="en-IN" dirty="0"/>
              <a:t>    if not updated:</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{"message": "Employee updated successfully", "employee": updated}</a:t>
            </a:r>
          </a:p>
          <a:p>
            <a:pPr marL="0" indent="0">
              <a:buNone/>
            </a:pPr>
            <a:r>
              <a:rPr lang="en-IN" dirty="0"/>
              <a:t>@router.delete("/employees/{emp_id}")</a:t>
            </a:r>
          </a:p>
          <a:p>
            <a:pPr marL="0" indent="0">
              <a:buNone/>
            </a:pPr>
            <a:r>
              <a:rPr lang="en-IN" dirty="0"/>
              <a:t>def delete(</a:t>
            </a:r>
            <a:r>
              <a:rPr lang="en-IN" dirty="0" err="1"/>
              <a:t>emp_id</a:t>
            </a:r>
            <a:r>
              <a:rPr lang="en-IN" dirty="0"/>
              <a:t>: str):</a:t>
            </a:r>
          </a:p>
          <a:p>
            <a:pPr marL="0" indent="0">
              <a:buNone/>
            </a:pPr>
            <a:r>
              <a:rPr lang="en-IN" dirty="0"/>
              <a:t>    success = </a:t>
            </a:r>
            <a:r>
              <a:rPr lang="en-IN" dirty="0" err="1"/>
              <a:t>crud.delete_employee</a:t>
            </a:r>
            <a:r>
              <a:rPr lang="en-IN" dirty="0"/>
              <a:t>(</a:t>
            </a:r>
            <a:r>
              <a:rPr lang="en-IN" dirty="0" err="1"/>
              <a:t>emp_id</a:t>
            </a:r>
            <a:r>
              <a:rPr lang="en-IN" dirty="0"/>
              <a:t>)</a:t>
            </a:r>
          </a:p>
          <a:p>
            <a:pPr marL="0" indent="0">
              <a:buNone/>
            </a:pPr>
            <a:r>
              <a:rPr lang="en-IN" dirty="0"/>
              <a:t>    if not success:</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{"message": "Employee deleted successfully"}</a:t>
            </a:r>
          </a:p>
          <a:p>
            <a:pPr marL="0" indent="0">
              <a:buNone/>
            </a:pPr>
            <a:endParaRPr lang="en-IN" dirty="0"/>
          </a:p>
        </p:txBody>
      </p:sp>
    </p:spTree>
    <p:extLst>
      <p:ext uri="{BB962C8B-B14F-4D97-AF65-F5344CB8AC3E}">
        <p14:creationId xmlns:p14="http://schemas.microsoft.com/office/powerpoint/2010/main" val="320062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C53E-A60A-BBBB-A6BF-CFA1208C0270}"/>
              </a:ext>
            </a:extLst>
          </p:cNvPr>
          <p:cNvSpPr>
            <a:spLocks noGrp="1"/>
          </p:cNvSpPr>
          <p:nvPr>
            <p:ph type="title"/>
          </p:nvPr>
        </p:nvSpPr>
        <p:spPr/>
        <p:txBody>
          <a:bodyPr/>
          <a:lstStyle/>
          <a:p>
            <a:r>
              <a:rPr lang="en-US"/>
              <a:t>Screenshots</a:t>
            </a:r>
            <a:endParaRPr lang="en-IN" dirty="0"/>
          </a:p>
        </p:txBody>
      </p:sp>
      <p:sp>
        <p:nvSpPr>
          <p:cNvPr id="3" name="Content Placeholder 2">
            <a:extLst>
              <a:ext uri="{FF2B5EF4-FFF2-40B4-BE49-F238E27FC236}">
                <a16:creationId xmlns:a16="http://schemas.microsoft.com/office/drawing/2014/main" id="{291B32F0-C2FF-C5DB-F0D9-B9621185E708}"/>
              </a:ext>
            </a:extLst>
          </p:cNvPr>
          <p:cNvSpPr>
            <a:spLocks noGrp="1"/>
          </p:cNvSpPr>
          <p:nvPr>
            <p:ph idx="1"/>
          </p:nvPr>
        </p:nvSpPr>
        <p:spPr>
          <a:xfrm>
            <a:off x="838200" y="1393825"/>
            <a:ext cx="10515600" cy="4351338"/>
          </a:xfrm>
        </p:spPr>
        <p:txBody>
          <a:bodyPr/>
          <a:lstStyle/>
          <a:p>
            <a:pPr marL="0" indent="0">
              <a:buNone/>
            </a:pPr>
            <a:r>
              <a:rPr lang="en-IN" b="1" dirty="0"/>
              <a:t>Project Endpoints:</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D07AFC89-3215-0272-C8F2-670A14C57102}"/>
              </a:ext>
            </a:extLst>
          </p:cNvPr>
          <p:cNvSpPr/>
          <p:nvPr/>
        </p:nvSpPr>
        <p:spPr>
          <a:xfrm>
            <a:off x="11137900" y="574516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0" name="Picture 9">
            <a:extLst>
              <a:ext uri="{FF2B5EF4-FFF2-40B4-BE49-F238E27FC236}">
                <a16:creationId xmlns:a16="http://schemas.microsoft.com/office/drawing/2014/main" id="{999FD33B-2325-30B1-AAA3-2F07569D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48" y="1903136"/>
            <a:ext cx="9396186" cy="4487725"/>
          </a:xfrm>
          <a:prstGeom prst="rect">
            <a:avLst/>
          </a:prstGeom>
        </p:spPr>
      </p:pic>
    </p:spTree>
    <p:extLst>
      <p:ext uri="{BB962C8B-B14F-4D97-AF65-F5344CB8AC3E}">
        <p14:creationId xmlns:p14="http://schemas.microsoft.com/office/powerpoint/2010/main" val="34167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7693-685E-55FD-5054-653C8114BA2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8EB3CF2-20F3-2195-D9DC-1576127C63DC}"/>
              </a:ext>
            </a:extLst>
          </p:cNvPr>
          <p:cNvSpPr>
            <a:spLocks noGrp="1"/>
          </p:cNvSpPr>
          <p:nvPr>
            <p:ph idx="1"/>
          </p:nvPr>
        </p:nvSpPr>
        <p:spPr>
          <a:xfrm>
            <a:off x="288235" y="168965"/>
            <a:ext cx="11065565" cy="6007998"/>
          </a:xfrm>
        </p:spPr>
        <p:txBody>
          <a:bodyPr/>
          <a:lstStyle/>
          <a:p>
            <a:pPr marL="0" indent="0">
              <a:buNone/>
            </a:pPr>
            <a:r>
              <a:rPr lang="en-IN" b="1" dirty="0"/>
              <a:t>Create Employee</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77208096-2269-BDA4-DF0B-2E3F8FB3AF34}"/>
              </a:ext>
            </a:extLst>
          </p:cNvPr>
          <p:cNvSpPr/>
          <p:nvPr/>
        </p:nvSpPr>
        <p:spPr>
          <a:xfrm>
            <a:off x="11069273" y="5739753"/>
            <a:ext cx="42952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7" name="Picture 6">
            <a:extLst>
              <a:ext uri="{FF2B5EF4-FFF2-40B4-BE49-F238E27FC236}">
                <a16:creationId xmlns:a16="http://schemas.microsoft.com/office/drawing/2014/main" id="{B2776442-70B7-A9B2-DA8D-BAEEAAE19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6" y="786201"/>
            <a:ext cx="10137133" cy="5385352"/>
          </a:xfrm>
          <a:prstGeom prst="rect">
            <a:avLst/>
          </a:prstGeom>
        </p:spPr>
      </p:pic>
    </p:spTree>
    <p:extLst>
      <p:ext uri="{BB962C8B-B14F-4D97-AF65-F5344CB8AC3E}">
        <p14:creationId xmlns:p14="http://schemas.microsoft.com/office/powerpoint/2010/main" val="26765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F0F6-8883-69EE-5065-C0FCB7A1EBC0}"/>
              </a:ext>
            </a:extLst>
          </p:cNvPr>
          <p:cNvSpPr>
            <a:spLocks noGrp="1"/>
          </p:cNvSpPr>
          <p:nvPr>
            <p:ph type="title"/>
          </p:nvPr>
        </p:nvSpPr>
        <p:spPr/>
        <p:txBody>
          <a:bodyPr/>
          <a:lstStyle/>
          <a:p>
            <a:pPr algn="ctr"/>
            <a:r>
              <a:rPr lang="en-US" b="1" dirty="0"/>
              <a:t>INTRODUTION</a:t>
            </a:r>
            <a:endParaRPr lang="en-IN" b="1" dirty="0"/>
          </a:p>
        </p:txBody>
      </p:sp>
      <p:sp>
        <p:nvSpPr>
          <p:cNvPr id="3" name="Content Placeholder 2">
            <a:extLst>
              <a:ext uri="{FF2B5EF4-FFF2-40B4-BE49-F238E27FC236}">
                <a16:creationId xmlns:a16="http://schemas.microsoft.com/office/drawing/2014/main" id="{B841ECB5-3247-C946-5FC7-A3DADEB2B09D}"/>
              </a:ext>
            </a:extLst>
          </p:cNvPr>
          <p:cNvSpPr>
            <a:spLocks noGrp="1"/>
          </p:cNvSpPr>
          <p:nvPr>
            <p:ph idx="1"/>
          </p:nvPr>
        </p:nvSpPr>
        <p:spPr>
          <a:xfrm>
            <a:off x="838199" y="1825625"/>
            <a:ext cx="10515591" cy="4667250"/>
          </a:xfrm>
        </p:spPr>
        <p:txBody>
          <a:bodyPr/>
          <a:lstStyle/>
          <a:p>
            <a:pPr marL="0" indent="0" algn="just">
              <a:buNone/>
            </a:pPr>
            <a:r>
              <a:rPr lang="en-US" sz="3200" dirty="0"/>
              <a:t>	</a:t>
            </a:r>
            <a:r>
              <a:rPr lang="en-IN" dirty="0"/>
              <a:t>In this Project we are going to look how an organization saves the employee details(</a:t>
            </a:r>
            <a:r>
              <a:rPr lang="en-IN" dirty="0" err="1"/>
              <a:t>Profesional</a:t>
            </a:r>
            <a:r>
              <a:rPr lang="en-IN" dirty="0"/>
              <a:t> (</a:t>
            </a:r>
            <a:r>
              <a:rPr lang="en-IN" dirty="0" err="1"/>
              <a:t>department,position</a:t>
            </a:r>
            <a:r>
              <a:rPr lang="en-IN" dirty="0"/>
              <a:t>) and emergency contact details) in database(MONGO DB)by using FASTAPI. Here, we are using CRUD(</a:t>
            </a:r>
            <a:r>
              <a:rPr lang="en-IN" dirty="0" err="1"/>
              <a:t>Create,Read,Update,Delete</a:t>
            </a:r>
            <a:r>
              <a:rPr lang="en-IN" dirty="0"/>
              <a:t>)operations to create a user employee Create Endpoint was used, to check the employee details Read Endpoint was used, to update the employee details(</a:t>
            </a:r>
            <a:r>
              <a:rPr lang="en-IN" dirty="0" err="1"/>
              <a:t>i.e</a:t>
            </a:r>
            <a:r>
              <a:rPr lang="en-IN" dirty="0"/>
              <a:t> the employee promotion </a:t>
            </a:r>
            <a:r>
              <a:rPr lang="en-IN" dirty="0" err="1"/>
              <a:t>updation</a:t>
            </a:r>
            <a:r>
              <a:rPr lang="en-IN" dirty="0"/>
              <a:t> or employee contact details information </a:t>
            </a:r>
            <a:r>
              <a:rPr lang="en-IN" dirty="0" err="1"/>
              <a:t>updation</a:t>
            </a:r>
            <a:r>
              <a:rPr lang="en-IN" dirty="0"/>
              <a:t>) If an employee gets off from the organization to remove the employee details from the organization Delete operation was used. Lets dive deep into know more</a:t>
            </a:r>
          </a:p>
        </p:txBody>
      </p:sp>
      <p:grpSp>
        <p:nvGrpSpPr>
          <p:cNvPr id="4" name="Group 3">
            <a:extLst>
              <a:ext uri="{FF2B5EF4-FFF2-40B4-BE49-F238E27FC236}">
                <a16:creationId xmlns:a16="http://schemas.microsoft.com/office/drawing/2014/main" id="{C363EB93-95F1-96AB-E43F-9F8E3EE3C6B1}"/>
              </a:ext>
            </a:extLst>
          </p:cNvPr>
          <p:cNvGrpSpPr/>
          <p:nvPr/>
        </p:nvGrpSpPr>
        <p:grpSpPr>
          <a:xfrm>
            <a:off x="232872" y="6271130"/>
            <a:ext cx="4886323" cy="609290"/>
            <a:chOff x="618333" y="6026099"/>
            <a:chExt cx="4886323" cy="609290"/>
          </a:xfrm>
        </p:grpSpPr>
        <p:sp>
          <p:nvSpPr>
            <p:cNvPr id="5" name="TextBox 4">
              <a:extLst>
                <a:ext uri="{FF2B5EF4-FFF2-40B4-BE49-F238E27FC236}">
                  <a16:creationId xmlns:a16="http://schemas.microsoft.com/office/drawing/2014/main" id="{8A06FC11-3747-517A-912D-354B7A237B3E}"/>
                </a:ext>
              </a:extLst>
            </p:cNvPr>
            <p:cNvSpPr txBox="1"/>
            <p:nvPr/>
          </p:nvSpPr>
          <p:spPr>
            <a:xfrm>
              <a:off x="1123157" y="6050614"/>
              <a:ext cx="4381499" cy="584775"/>
            </a:xfrm>
            <a:prstGeom prst="rect">
              <a:avLst/>
            </a:prstGeom>
            <a:noFill/>
          </p:spPr>
          <p:txBody>
            <a:bodyPr wrap="square" rtlCol="0">
              <a:spAutoFit/>
            </a:bodyPr>
            <a:lstStyle/>
            <a:p>
              <a:r>
                <a:rPr lang="en-US" sz="1600" dirty="0" err="1">
                  <a:solidFill>
                    <a:srgbClr val="1B134C"/>
                  </a:solidFill>
                  <a:latin typeface="Poppins" panose="00000500000000000000" pitchFamily="2" charset="0"/>
                  <a:cs typeface="Poppins" panose="00000500000000000000" pitchFamily="2" charset="0"/>
                </a:rPr>
                <a:t>Employee_Contact_Management</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8A190ABA-78E8-614E-49E8-0ABDC287DC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EDB755D5-9398-0A5D-CDA4-B0B2289B614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D57470C1-8613-1A45-9728-DBAE0D8ABCB2}"/>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C6E37CDA-39D9-6275-4960-EF801BC183B4}"/>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DBD3BD71-CBD1-74E3-F8A5-59C5B7363872}"/>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7D55A065-5D8F-699B-CAD5-956600A06FD1}"/>
              </a:ext>
            </a:extLst>
          </p:cNvPr>
          <p:cNvSpPr/>
          <p:nvPr/>
        </p:nvSpPr>
        <p:spPr>
          <a:xfrm>
            <a:off x="10245271" y="5588604"/>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4066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6992-7D40-0D8B-C1C3-42059F4C5AF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69B86FA-861E-0A5F-ED86-325761CA4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3969"/>
            <a:ext cx="10036963" cy="5332137"/>
          </a:xfrm>
        </p:spPr>
      </p:pic>
    </p:spTree>
    <p:extLst>
      <p:ext uri="{BB962C8B-B14F-4D97-AF65-F5344CB8AC3E}">
        <p14:creationId xmlns:p14="http://schemas.microsoft.com/office/powerpoint/2010/main" val="24659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62F1-AC4B-3157-C8C2-6E6F767BB135}"/>
              </a:ext>
            </a:extLst>
          </p:cNvPr>
          <p:cNvSpPr>
            <a:spLocks noGrp="1"/>
          </p:cNvSpPr>
          <p:nvPr>
            <p:ph type="title"/>
          </p:nvPr>
        </p:nvSpPr>
        <p:spPr>
          <a:xfrm>
            <a:off x="587734" y="355186"/>
            <a:ext cx="9826487" cy="598971"/>
          </a:xfrm>
        </p:spPr>
        <p:txBody>
          <a:bodyPr>
            <a:normAutofit fontScale="90000"/>
          </a:bodyPr>
          <a:lstStyle/>
          <a:p>
            <a:r>
              <a:rPr lang="en-US" dirty="0"/>
              <a:t> Then we have to look into the Mongo Db: </a:t>
            </a:r>
            <a:endParaRPr lang="en-IN" dirty="0"/>
          </a:p>
        </p:txBody>
      </p:sp>
      <p:pic>
        <p:nvPicPr>
          <p:cNvPr id="5" name="Content Placeholder 4">
            <a:extLst>
              <a:ext uri="{FF2B5EF4-FFF2-40B4-BE49-F238E27FC236}">
                <a16:creationId xmlns:a16="http://schemas.microsoft.com/office/drawing/2014/main" id="{CED1E8DF-EFCA-5455-C845-0C57D655B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734" y="1262270"/>
            <a:ext cx="10460480" cy="5371893"/>
          </a:xfrm>
        </p:spPr>
      </p:pic>
      <p:sp>
        <p:nvSpPr>
          <p:cNvPr id="7" name="Rectangle 6">
            <a:extLst>
              <a:ext uri="{FF2B5EF4-FFF2-40B4-BE49-F238E27FC236}">
                <a16:creationId xmlns:a16="http://schemas.microsoft.com/office/drawing/2014/main" id="{59FA47AF-038C-6BFB-FCD1-56E87AC1C620}"/>
              </a:ext>
            </a:extLst>
          </p:cNvPr>
          <p:cNvSpPr/>
          <p:nvPr/>
        </p:nvSpPr>
        <p:spPr>
          <a:xfrm>
            <a:off x="3369365" y="4820478"/>
            <a:ext cx="3369365" cy="9939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889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4E544-DD83-D529-C3D0-0782F4005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92CBF-6579-B189-BDCA-8715D33B2D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C451409-6583-4C09-FA28-283EA4D3E6D1}"/>
              </a:ext>
            </a:extLst>
          </p:cNvPr>
          <p:cNvSpPr>
            <a:spLocks noGrp="1"/>
          </p:cNvSpPr>
          <p:nvPr>
            <p:ph idx="1"/>
          </p:nvPr>
        </p:nvSpPr>
        <p:spPr>
          <a:xfrm>
            <a:off x="288235" y="365125"/>
            <a:ext cx="11065565" cy="5811838"/>
          </a:xfrm>
        </p:spPr>
        <p:txBody>
          <a:bodyPr/>
          <a:lstStyle/>
          <a:p>
            <a:pPr marL="0" indent="0">
              <a:buNone/>
            </a:pPr>
            <a:r>
              <a:rPr lang="en-IN" b="1" dirty="0"/>
              <a:t>Get Employee by ID</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A5163B0D-470F-7BE3-D42C-066E6AD2AD3A}"/>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5A6B7515-23C6-870C-416B-19333AF27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66" y="1027906"/>
            <a:ext cx="9650701" cy="5126935"/>
          </a:xfrm>
          <a:prstGeom prst="rect">
            <a:avLst/>
          </a:prstGeom>
        </p:spPr>
      </p:pic>
    </p:spTree>
    <p:extLst>
      <p:ext uri="{BB962C8B-B14F-4D97-AF65-F5344CB8AC3E}">
        <p14:creationId xmlns:p14="http://schemas.microsoft.com/office/powerpoint/2010/main" val="24727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1D4B-EE1C-1F30-0903-4BB16A89E7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6524202-C82C-9D12-98AD-187B15EC971F}"/>
              </a:ext>
            </a:extLst>
          </p:cNvPr>
          <p:cNvSpPr>
            <a:spLocks noGrp="1"/>
          </p:cNvSpPr>
          <p:nvPr>
            <p:ph idx="1"/>
          </p:nvPr>
        </p:nvSpPr>
        <p:spPr>
          <a:xfrm>
            <a:off x="357809" y="365125"/>
            <a:ext cx="10995991" cy="5811838"/>
          </a:xfrm>
        </p:spPr>
        <p:txBody>
          <a:bodyPr/>
          <a:lstStyle/>
          <a:p>
            <a:pPr marL="0" indent="0">
              <a:buNone/>
            </a:pPr>
            <a:r>
              <a:rPr lang="en-IN" b="1" dirty="0"/>
              <a:t>Update employee </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DAF611BB-EAD2-ECB7-EE45-19FA47CAF0E1}"/>
              </a:ext>
            </a:extLst>
          </p:cNvPr>
          <p:cNvSpPr/>
          <p:nvPr/>
        </p:nvSpPr>
        <p:spPr>
          <a:xfrm>
            <a:off x="10234386" y="577023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73D488C2-B0BF-FFC9-73D3-B9EF93599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009" y="983972"/>
            <a:ext cx="10211970" cy="5425109"/>
          </a:xfrm>
          <a:prstGeom prst="rect">
            <a:avLst/>
          </a:prstGeom>
        </p:spPr>
      </p:pic>
    </p:spTree>
    <p:extLst>
      <p:ext uri="{BB962C8B-B14F-4D97-AF65-F5344CB8AC3E}">
        <p14:creationId xmlns:p14="http://schemas.microsoft.com/office/powerpoint/2010/main" val="172455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665D-9A9A-6B45-A426-3CBC07B5376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0C706E8F-2FB9-6F64-AAD4-F32CB4BA82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50" y="1172817"/>
            <a:ext cx="10557252" cy="5421589"/>
          </a:xfrm>
        </p:spPr>
      </p:pic>
      <p:sp>
        <p:nvSpPr>
          <p:cNvPr id="6" name="Rectangle 5">
            <a:extLst>
              <a:ext uri="{FF2B5EF4-FFF2-40B4-BE49-F238E27FC236}">
                <a16:creationId xmlns:a16="http://schemas.microsoft.com/office/drawing/2014/main" id="{0512A74E-C05B-E0A4-D6EE-A6AC97C7E8A7}"/>
              </a:ext>
            </a:extLst>
          </p:cNvPr>
          <p:cNvSpPr/>
          <p:nvPr/>
        </p:nvSpPr>
        <p:spPr>
          <a:xfrm>
            <a:off x="3200400" y="5585791"/>
            <a:ext cx="3180522" cy="10038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6546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BAC-1733-2EE6-5507-474C003F1BC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FFCB920D-295B-C443-837B-F6BC244BD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746" y="815008"/>
            <a:ext cx="10130508" cy="5381833"/>
          </a:xfrm>
        </p:spPr>
      </p:pic>
    </p:spTree>
    <p:extLst>
      <p:ext uri="{BB962C8B-B14F-4D97-AF65-F5344CB8AC3E}">
        <p14:creationId xmlns:p14="http://schemas.microsoft.com/office/powerpoint/2010/main" val="1768978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BB48-C8AF-51A8-7F89-2D132760A38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50B8046-46FD-89A3-9184-F800D12B0D1A}"/>
              </a:ext>
            </a:extLst>
          </p:cNvPr>
          <p:cNvSpPr>
            <a:spLocks noGrp="1"/>
          </p:cNvSpPr>
          <p:nvPr>
            <p:ph idx="1"/>
          </p:nvPr>
        </p:nvSpPr>
        <p:spPr>
          <a:xfrm>
            <a:off x="268357" y="365125"/>
            <a:ext cx="11085443" cy="5811838"/>
          </a:xfrm>
        </p:spPr>
        <p:txBody>
          <a:bodyPr/>
          <a:lstStyle/>
          <a:p>
            <a:pPr marL="0" indent="0">
              <a:buNone/>
            </a:pPr>
            <a:r>
              <a:rPr lang="en-IN" b="1" dirty="0"/>
              <a:t>Delete Project</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2045E183-6D52-E7E1-98B4-EF636BFB7AAC}"/>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2A421FEF-3B3E-89BC-4815-69F02F906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70" y="855662"/>
            <a:ext cx="10939930" cy="5811838"/>
          </a:xfrm>
          <a:prstGeom prst="rect">
            <a:avLst/>
          </a:prstGeom>
        </p:spPr>
      </p:pic>
    </p:spTree>
    <p:extLst>
      <p:ext uri="{BB962C8B-B14F-4D97-AF65-F5344CB8AC3E}">
        <p14:creationId xmlns:p14="http://schemas.microsoft.com/office/powerpoint/2010/main" val="3999952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A7B9-E9EA-6463-263E-D63F475CF3D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07F848D-19AA-DA49-0D85-0F948D383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57" y="333064"/>
            <a:ext cx="10515600" cy="5586413"/>
          </a:xfrm>
        </p:spPr>
      </p:pic>
    </p:spTree>
    <p:extLst>
      <p:ext uri="{BB962C8B-B14F-4D97-AF65-F5344CB8AC3E}">
        <p14:creationId xmlns:p14="http://schemas.microsoft.com/office/powerpoint/2010/main" val="247560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F809-A664-B431-CAE9-A4731BBAE272}"/>
              </a:ext>
            </a:extLst>
          </p:cNvPr>
          <p:cNvSpPr>
            <a:spLocks noGrp="1"/>
          </p:cNvSpPr>
          <p:nvPr>
            <p:ph type="title"/>
          </p:nvPr>
        </p:nvSpPr>
        <p:spPr>
          <a:xfrm>
            <a:off x="308113" y="288235"/>
            <a:ext cx="11045687" cy="1402453"/>
          </a:xfrm>
        </p:spPr>
        <p:txBody>
          <a:bodyPr/>
          <a:lstStyle/>
          <a:p>
            <a:r>
              <a:rPr lang="en-US" dirty="0"/>
              <a:t>After deleting the employee data there will no information provided in the </a:t>
            </a:r>
            <a:r>
              <a:rPr lang="en-US" dirty="0" err="1"/>
              <a:t>mongodb</a:t>
            </a:r>
            <a:r>
              <a:rPr lang="en-US" dirty="0"/>
              <a:t> </a:t>
            </a:r>
            <a:endParaRPr lang="en-IN" dirty="0"/>
          </a:p>
        </p:txBody>
      </p:sp>
      <p:pic>
        <p:nvPicPr>
          <p:cNvPr id="5" name="Content Placeholder 4">
            <a:extLst>
              <a:ext uri="{FF2B5EF4-FFF2-40B4-BE49-F238E27FC236}">
                <a16:creationId xmlns:a16="http://schemas.microsoft.com/office/drawing/2014/main" id="{0705830F-3754-A0B6-C4C2-1DA8FFE94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734" y="1789044"/>
            <a:ext cx="9512131" cy="4884876"/>
          </a:xfrm>
        </p:spPr>
      </p:pic>
    </p:spTree>
    <p:extLst>
      <p:ext uri="{BB962C8B-B14F-4D97-AF65-F5344CB8AC3E}">
        <p14:creationId xmlns:p14="http://schemas.microsoft.com/office/powerpoint/2010/main" val="394272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9552-646C-7A70-6633-F25BDEFCE68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4FC23F-DEF7-9081-7AA6-09A4D2243CA4}"/>
              </a:ext>
            </a:extLst>
          </p:cNvPr>
          <p:cNvSpPr>
            <a:spLocks noGrp="1"/>
          </p:cNvSpPr>
          <p:nvPr>
            <p:ph idx="1"/>
          </p:nvPr>
        </p:nvSpPr>
        <p:spPr>
          <a:xfrm>
            <a:off x="427383" y="365125"/>
            <a:ext cx="10926417" cy="5811838"/>
          </a:xfrm>
        </p:spPr>
        <p:txBody>
          <a:bodyPr/>
          <a:lstStyle/>
          <a:p>
            <a:pPr marL="0" indent="0">
              <a:buNone/>
            </a:pPr>
            <a:r>
              <a:rPr lang="en-US" dirty="0"/>
              <a:t>If the employee ID is deleted the response is shown below:</a:t>
            </a:r>
            <a:endParaRPr lang="en-IN" dirty="0"/>
          </a:p>
        </p:txBody>
      </p:sp>
      <p:sp>
        <p:nvSpPr>
          <p:cNvPr id="5" name="Flowchart: Connector 4">
            <a:extLst>
              <a:ext uri="{FF2B5EF4-FFF2-40B4-BE49-F238E27FC236}">
                <a16:creationId xmlns:a16="http://schemas.microsoft.com/office/drawing/2014/main" id="{09072981-DA23-EA72-D248-22D1D14A0105}"/>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3F01235F-C3D1-A6E8-6C29-F4AEE5A0A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4442"/>
            <a:ext cx="10810461" cy="5743057"/>
          </a:xfrm>
          <a:prstGeom prst="rect">
            <a:avLst/>
          </a:prstGeom>
        </p:spPr>
      </p:pic>
    </p:spTree>
    <p:extLst>
      <p:ext uri="{BB962C8B-B14F-4D97-AF65-F5344CB8AC3E}">
        <p14:creationId xmlns:p14="http://schemas.microsoft.com/office/powerpoint/2010/main" val="420347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535CA-D080-8322-DD53-B1D89AB8B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5641E-5B00-E08F-3574-C3F7DABD96C5}"/>
              </a:ext>
            </a:extLst>
          </p:cNvPr>
          <p:cNvSpPr>
            <a:spLocks noGrp="1"/>
          </p:cNvSpPr>
          <p:nvPr>
            <p:ph type="title"/>
          </p:nvPr>
        </p:nvSpPr>
        <p:spPr/>
        <p:txBody>
          <a:bodyPr/>
          <a:lstStyle/>
          <a:p>
            <a:pPr algn="ctr"/>
            <a:r>
              <a:rPr lang="en-IN" b="1" dirty="0"/>
              <a:t>Objectives</a:t>
            </a:r>
          </a:p>
        </p:txBody>
      </p:sp>
      <p:sp>
        <p:nvSpPr>
          <p:cNvPr id="3" name="Content Placeholder 2">
            <a:extLst>
              <a:ext uri="{FF2B5EF4-FFF2-40B4-BE49-F238E27FC236}">
                <a16:creationId xmlns:a16="http://schemas.microsoft.com/office/drawing/2014/main" id="{38F6722D-6BBC-51BB-37F6-0BBA26F3C9DB}"/>
              </a:ext>
            </a:extLst>
          </p:cNvPr>
          <p:cNvSpPr>
            <a:spLocks noGrp="1"/>
          </p:cNvSpPr>
          <p:nvPr>
            <p:ph idx="1"/>
          </p:nvPr>
        </p:nvSpPr>
        <p:spPr>
          <a:xfrm>
            <a:off x="838199" y="1835564"/>
            <a:ext cx="10515591" cy="4667250"/>
          </a:xfrm>
        </p:spPr>
        <p:txBody>
          <a:bodyPr>
            <a:normAutofit/>
          </a:bodyPr>
          <a:lstStyle/>
          <a:p>
            <a:pPr lvl="0"/>
            <a:r>
              <a:rPr lang="en-IN" dirty="0"/>
              <a:t>To provide a system that allows easy management of projects and their phases.</a:t>
            </a:r>
          </a:p>
          <a:p>
            <a:pPr lvl="0"/>
            <a:r>
              <a:rPr lang="en-IN" dirty="0"/>
              <a:t>To enable CRUD operations (Create, Read, Update, Delete) on projects and phases.</a:t>
            </a:r>
          </a:p>
          <a:p>
            <a:pPr lvl="0"/>
            <a:r>
              <a:rPr lang="en-IN" dirty="0"/>
              <a:t>To maintain project timelines by tracking start and delivery dates.</a:t>
            </a:r>
          </a:p>
          <a:p>
            <a:pPr lvl="0"/>
            <a:r>
              <a:rPr lang="en-IN" dirty="0"/>
              <a:t>To link phases with their respective projects for better organization.</a:t>
            </a:r>
          </a:p>
          <a:p>
            <a:pPr lvl="0"/>
            <a:r>
              <a:rPr lang="en-IN" dirty="0"/>
              <a:t>To ensure data accuracy and consistency with validation and unique identifiers.</a:t>
            </a:r>
          </a:p>
          <a:p>
            <a:pPr lvl="0"/>
            <a:r>
              <a:rPr lang="en-IN" dirty="0"/>
              <a:t>To provide a scalable backend system using FastAPI and MongoDB.</a:t>
            </a:r>
          </a:p>
        </p:txBody>
      </p:sp>
      <p:grpSp>
        <p:nvGrpSpPr>
          <p:cNvPr id="4" name="Group 3">
            <a:extLst>
              <a:ext uri="{FF2B5EF4-FFF2-40B4-BE49-F238E27FC236}">
                <a16:creationId xmlns:a16="http://schemas.microsoft.com/office/drawing/2014/main" id="{9FDEFDAB-FA5E-4373-2D7C-0C31D5E39087}"/>
              </a:ext>
            </a:extLst>
          </p:cNvPr>
          <p:cNvGrpSpPr/>
          <p:nvPr/>
        </p:nvGrpSpPr>
        <p:grpSpPr>
          <a:xfrm>
            <a:off x="232872" y="6271130"/>
            <a:ext cx="4279493" cy="388987"/>
            <a:chOff x="618333" y="6026099"/>
            <a:chExt cx="4279493" cy="388987"/>
          </a:xfrm>
        </p:grpSpPr>
        <p:sp>
          <p:nvSpPr>
            <p:cNvPr id="5" name="TextBox 4">
              <a:extLst>
                <a:ext uri="{FF2B5EF4-FFF2-40B4-BE49-F238E27FC236}">
                  <a16:creationId xmlns:a16="http://schemas.microsoft.com/office/drawing/2014/main" id="{C5397A39-5643-70AD-66A0-93B170F25E25}"/>
                </a:ext>
              </a:extLst>
            </p:cNvPr>
            <p:cNvSpPr txBox="1"/>
            <p:nvPr/>
          </p:nvSpPr>
          <p:spPr>
            <a:xfrm>
              <a:off x="1123158" y="6050614"/>
              <a:ext cx="3774668" cy="338554"/>
            </a:xfrm>
            <a:prstGeom prst="rect">
              <a:avLst/>
            </a:prstGeom>
            <a:noFill/>
          </p:spPr>
          <p:txBody>
            <a:bodyPr wrap="square" rtlCol="0">
              <a:spAutoFit/>
            </a:bodyPr>
            <a:lstStyle/>
            <a:p>
              <a:pPr algn="ctr"/>
              <a:r>
                <a:rPr lang="en-US" sz="1600" dirty="0" err="1">
                  <a:solidFill>
                    <a:srgbClr val="1B134C"/>
                  </a:solidFill>
                  <a:latin typeface="Poppins" panose="00000500000000000000" pitchFamily="2" charset="0"/>
                  <a:cs typeface="Poppins" panose="00000500000000000000" pitchFamily="2" charset="0"/>
                </a:rPr>
                <a:t>Employee_Contact_Management</a:t>
              </a:r>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AC18C345-5455-8748-126A-A1EDD8A559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E3DDCCB3-CF1F-7B8D-1308-55216D5C9293}"/>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E1C0C415-C675-99ED-D788-A856E63CB67A}"/>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A69ABA05-7211-25D1-878F-E8A63EB08FD8}"/>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1203F55F-1C78-D52E-BD12-223E8858CD81}"/>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45D1E15-18DB-AFA3-5964-23E78454A524}"/>
              </a:ext>
            </a:extLst>
          </p:cNvPr>
          <p:cNvSpPr/>
          <p:nvPr/>
        </p:nvSpPr>
        <p:spPr>
          <a:xfrm>
            <a:off x="10394358" y="5920712"/>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1297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8EAF-B10B-D3CB-8866-DEB365957FBD}"/>
              </a:ext>
            </a:extLst>
          </p:cNvPr>
          <p:cNvSpPr>
            <a:spLocks noGrp="1"/>
          </p:cNvSpPr>
          <p:nvPr>
            <p:ph type="title"/>
          </p:nvPr>
        </p:nvSpPr>
        <p:spPr/>
        <p:txBody>
          <a:bodyPr/>
          <a:lstStyle/>
          <a:p>
            <a:pPr algn="ctr"/>
            <a:r>
              <a:rPr lang="en-US" sz="4800" b="1" dirty="0"/>
              <a:t>Abstract</a:t>
            </a:r>
            <a:endParaRPr lang="en-IN" b="1" dirty="0"/>
          </a:p>
        </p:txBody>
      </p:sp>
      <p:sp>
        <p:nvSpPr>
          <p:cNvPr id="3" name="Content Placeholder 2">
            <a:extLst>
              <a:ext uri="{FF2B5EF4-FFF2-40B4-BE49-F238E27FC236}">
                <a16:creationId xmlns:a16="http://schemas.microsoft.com/office/drawing/2014/main" id="{CA575750-2792-15EF-518C-B7E3232CCC2E}"/>
              </a:ext>
            </a:extLst>
          </p:cNvPr>
          <p:cNvSpPr>
            <a:spLocks noGrp="1"/>
          </p:cNvSpPr>
          <p:nvPr>
            <p:ph idx="1"/>
          </p:nvPr>
        </p:nvSpPr>
        <p:spPr/>
        <p:txBody>
          <a:bodyPr>
            <a:normAutofit fontScale="92500" lnSpcReduction="10000"/>
          </a:bodyPr>
          <a:lstStyle/>
          <a:p>
            <a:pPr algn="just"/>
            <a:r>
              <a:rPr lang="en-US" dirty="0"/>
              <a:t>The Employee contact Management system is a backend application developed using FastAPI and MongoDB to streamline the management of projects and their phases. The system provides RESTful APIs for creating, updating, retrieving, and deleting the employee data. </a:t>
            </a:r>
          </a:p>
          <a:p>
            <a:pPr algn="just"/>
            <a:r>
              <a:rPr lang="en-US" dirty="0"/>
              <a:t>With validation powered by Pydantic, the application enforces data accuracy and prevents duplication. The architecture follows a layered design, separating API routes, business logic, and database operations for better maintainability. Testing and interaction are facilitated through Swagger</a:t>
            </a:r>
            <a:r>
              <a:rPr lang="en-US" b="1" dirty="0"/>
              <a:t> </a:t>
            </a:r>
            <a:r>
              <a:rPr lang="en-US" dirty="0"/>
              <a:t>UI, ensuring all operations function as expected.</a:t>
            </a:r>
          </a:p>
          <a:p>
            <a:pPr algn="just"/>
            <a:r>
              <a:rPr lang="en-US" dirty="0"/>
              <a:t>This system reduces manual effort in project monitoring, enhances accuracy, and serves as a scalable foundation for future enhancements such as authentication, role-based access, and frontend integration.</a:t>
            </a:r>
          </a:p>
          <a:p>
            <a:pPr marL="0" indent="0">
              <a:buNone/>
            </a:pPr>
            <a:endParaRPr lang="en-IN" dirty="0"/>
          </a:p>
        </p:txBody>
      </p:sp>
      <p:sp>
        <p:nvSpPr>
          <p:cNvPr id="4" name="Flowchart: Connector 3">
            <a:extLst>
              <a:ext uri="{FF2B5EF4-FFF2-40B4-BE49-F238E27FC236}">
                <a16:creationId xmlns:a16="http://schemas.microsoft.com/office/drawing/2014/main" id="{F02CEC96-917F-F5DB-6181-A916C712983E}"/>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4CEEE52-5885-5956-66A1-3438CD49DCE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ECD4AE8-4508-D2AE-53A2-C4DBBE284B47}"/>
              </a:ext>
            </a:extLst>
          </p:cNvPr>
          <p:cNvGrpSpPr/>
          <p:nvPr/>
        </p:nvGrpSpPr>
        <p:grpSpPr>
          <a:xfrm>
            <a:off x="232872" y="6271130"/>
            <a:ext cx="4886323" cy="609290"/>
            <a:chOff x="618333" y="6026099"/>
            <a:chExt cx="4886323" cy="609290"/>
          </a:xfrm>
        </p:grpSpPr>
        <p:sp>
          <p:nvSpPr>
            <p:cNvPr id="7" name="TextBox 6">
              <a:extLst>
                <a:ext uri="{FF2B5EF4-FFF2-40B4-BE49-F238E27FC236}">
                  <a16:creationId xmlns:a16="http://schemas.microsoft.com/office/drawing/2014/main" id="{825AADD6-AF6F-FC57-96CB-CD88CBEC7ED2}"/>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E80791DB-EBBC-1E74-A501-040D26F053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9" name="Straight Connector 8">
              <a:extLst>
                <a:ext uri="{FF2B5EF4-FFF2-40B4-BE49-F238E27FC236}">
                  <a16:creationId xmlns:a16="http://schemas.microsoft.com/office/drawing/2014/main" id="{D1E93BD2-D4E1-78CD-2AA5-0DE8F7E24DB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0" name="Flowchart: Connector 9">
            <a:extLst>
              <a:ext uri="{FF2B5EF4-FFF2-40B4-BE49-F238E27FC236}">
                <a16:creationId xmlns:a16="http://schemas.microsoft.com/office/drawing/2014/main" id="{F19BFEFF-D0FC-D89C-E8A8-1C36C398C241}"/>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648760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6935-B931-5C5E-695A-799BE66D1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0AE00-C0CA-DBEA-880F-CDC00FFD7068}"/>
              </a:ext>
            </a:extLst>
          </p:cNvPr>
          <p:cNvSpPr>
            <a:spLocks noGrp="1"/>
          </p:cNvSpPr>
          <p:nvPr>
            <p:ph type="title"/>
          </p:nvPr>
        </p:nvSpPr>
        <p:spPr/>
        <p:txBody>
          <a:bodyPr/>
          <a:lstStyle/>
          <a:p>
            <a:pPr algn="ctr"/>
            <a:r>
              <a:rPr lang="en-US" sz="4800" b="1" dirty="0"/>
              <a:t>SYSTEM TESTING</a:t>
            </a:r>
            <a:endParaRPr lang="en-IN" b="1" dirty="0"/>
          </a:p>
        </p:txBody>
      </p:sp>
      <p:sp>
        <p:nvSpPr>
          <p:cNvPr id="3" name="Content Placeholder 2">
            <a:extLst>
              <a:ext uri="{FF2B5EF4-FFF2-40B4-BE49-F238E27FC236}">
                <a16:creationId xmlns:a16="http://schemas.microsoft.com/office/drawing/2014/main" id="{E4BA3FD2-F2AB-7C82-E8D6-971B336DB892}"/>
              </a:ext>
            </a:extLst>
          </p:cNvPr>
          <p:cNvSpPr>
            <a:spLocks noGrp="1"/>
          </p:cNvSpPr>
          <p:nvPr>
            <p:ph idx="1"/>
          </p:nvPr>
        </p:nvSpPr>
        <p:spPr/>
        <p:txBody>
          <a:bodyPr>
            <a:normAutofit/>
          </a:bodyPr>
          <a:lstStyle/>
          <a:p>
            <a:pPr marL="0" indent="0" algn="just">
              <a:buNone/>
            </a:pPr>
            <a:r>
              <a:rPr lang="en-US" dirty="0"/>
              <a:t>	</a:t>
            </a:r>
            <a:r>
              <a:rPr lang="en-US" sz="2400" dirty="0"/>
              <a:t>The Employee contact Management system was tested using Swagger UI to validate all CRUD operations for employee details. Different input scenarios were executed, including successful creation, updates, deletions, and error conditions such as duplicate IDs and employee not found references. The system handled errors effectively through custom exceptions, ensuring data consistency and reliability. All test cases passed successfully, confirming the correctness and stability of the application.</a:t>
            </a:r>
            <a:endParaRPr lang="en-IN" sz="2400" dirty="0"/>
          </a:p>
        </p:txBody>
      </p:sp>
      <p:sp>
        <p:nvSpPr>
          <p:cNvPr id="4" name="Flowchart: Connector 3">
            <a:extLst>
              <a:ext uri="{FF2B5EF4-FFF2-40B4-BE49-F238E27FC236}">
                <a16:creationId xmlns:a16="http://schemas.microsoft.com/office/drawing/2014/main" id="{4EAC2D5A-B4A3-366D-FFA0-AFBB6959638C}"/>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D6B75AB9-12D9-773A-0A61-FFD80C35CCF7}"/>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A08CF0-9D01-2450-FF12-65269F8602DB}"/>
              </a:ext>
            </a:extLst>
          </p:cNvPr>
          <p:cNvGrpSpPr/>
          <p:nvPr/>
        </p:nvGrpSpPr>
        <p:grpSpPr>
          <a:xfrm>
            <a:off x="232872" y="6271130"/>
            <a:ext cx="4886323" cy="609290"/>
            <a:chOff x="618333" y="6026099"/>
            <a:chExt cx="4886323" cy="609290"/>
          </a:xfrm>
        </p:grpSpPr>
        <p:sp>
          <p:nvSpPr>
            <p:cNvPr id="7" name="TextBox 6">
              <a:extLst>
                <a:ext uri="{FF2B5EF4-FFF2-40B4-BE49-F238E27FC236}">
                  <a16:creationId xmlns:a16="http://schemas.microsoft.com/office/drawing/2014/main" id="{7C39CBB0-B43F-6247-9CBF-BD489CC3A2B1}"/>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56BB4627-AFCF-2A63-695E-F41C4038A1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9" name="Straight Connector 8">
              <a:extLst>
                <a:ext uri="{FF2B5EF4-FFF2-40B4-BE49-F238E27FC236}">
                  <a16:creationId xmlns:a16="http://schemas.microsoft.com/office/drawing/2014/main" id="{112224FF-DDE7-5A99-67BF-A183F32DD03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0" name="Flowchart: Connector 9">
            <a:extLst>
              <a:ext uri="{FF2B5EF4-FFF2-40B4-BE49-F238E27FC236}">
                <a16:creationId xmlns:a16="http://schemas.microsoft.com/office/drawing/2014/main" id="{2177C89B-8B9B-B86E-3D6A-49EC4517DB33}"/>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7738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622B-C361-6BC6-BBA9-9CB13333976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FFE355B-152F-761F-53A0-040595E04B0D}"/>
              </a:ext>
            </a:extLst>
          </p:cNvPr>
          <p:cNvSpPr>
            <a:spLocks noGrp="1"/>
          </p:cNvSpPr>
          <p:nvPr>
            <p:ph idx="1"/>
          </p:nvPr>
        </p:nvSpPr>
        <p:spPr/>
        <p:txBody>
          <a:bodyPr/>
          <a:lstStyle/>
          <a:p>
            <a:pPr marL="0" indent="0" algn="just">
              <a:buNone/>
            </a:pPr>
            <a:r>
              <a:rPr lang="en-US" dirty="0"/>
              <a:t>	</a:t>
            </a:r>
            <a:r>
              <a:rPr lang="en-US" sz="2400" dirty="0"/>
              <a:t>The Employee contact Management system successfully provides a structured backend solution for managing projects. By leveraging FastAPI for high-performance APIs and MongoDB for scalable data storage, the system ensures efficient project tracking, smooth CRUD operations, and reliable data handling. The modular architecture makes the application easy to maintain and extend, supporting future enhancements like authentication, reporting, and role-based access.</a:t>
            </a:r>
            <a:endParaRPr lang="en-IN" sz="2400" dirty="0"/>
          </a:p>
          <a:p>
            <a:pPr marL="0" indent="0">
              <a:buNone/>
            </a:pPr>
            <a:endParaRPr lang="en-IN" dirty="0"/>
          </a:p>
        </p:txBody>
      </p:sp>
      <p:grpSp>
        <p:nvGrpSpPr>
          <p:cNvPr id="4" name="Group 3">
            <a:extLst>
              <a:ext uri="{FF2B5EF4-FFF2-40B4-BE49-F238E27FC236}">
                <a16:creationId xmlns:a16="http://schemas.microsoft.com/office/drawing/2014/main" id="{CB0AA06F-6C54-6971-B5AE-1727DC0183B6}"/>
              </a:ext>
            </a:extLst>
          </p:cNvPr>
          <p:cNvGrpSpPr/>
          <p:nvPr/>
        </p:nvGrpSpPr>
        <p:grpSpPr>
          <a:xfrm>
            <a:off x="232872" y="6271130"/>
            <a:ext cx="4886323" cy="609290"/>
            <a:chOff x="618333" y="6026099"/>
            <a:chExt cx="4886323" cy="609290"/>
          </a:xfrm>
        </p:grpSpPr>
        <p:sp>
          <p:nvSpPr>
            <p:cNvPr id="5" name="TextBox 4">
              <a:extLst>
                <a:ext uri="{FF2B5EF4-FFF2-40B4-BE49-F238E27FC236}">
                  <a16:creationId xmlns:a16="http://schemas.microsoft.com/office/drawing/2014/main" id="{E85C4D3C-49C5-A6F7-E081-960C801F7665}"/>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43024A23-B966-99F0-2932-F8041F7DA8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1B1A33C0-487C-9565-F78C-5640D9A50B14}"/>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BB093629-D47A-7CB9-6C09-21BA28FC342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E8105948-327D-6475-7055-41C849548444}"/>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58BFB37-5A63-C8D0-421D-BBBD1A0413D3}"/>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E2D424A-23D2-21A0-A20A-3103B805FD45}"/>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901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C5D6E-75BE-3BF8-DDFF-AEFFFAB726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57251C9-50E1-D6E7-1A31-0100DAF93BD5}"/>
              </a:ext>
            </a:extLst>
          </p:cNvPr>
          <p:cNvSpPr/>
          <p:nvPr/>
        </p:nvSpPr>
        <p:spPr>
          <a:xfrm>
            <a:off x="0" y="5871188"/>
            <a:ext cx="3428206" cy="6974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19" name="Group 18">
            <a:extLst>
              <a:ext uri="{FF2B5EF4-FFF2-40B4-BE49-F238E27FC236}">
                <a16:creationId xmlns:a16="http://schemas.microsoft.com/office/drawing/2014/main" id="{5337761C-828E-FF7C-E1DA-E59A8E2AF68F}"/>
              </a:ext>
            </a:extLst>
          </p:cNvPr>
          <p:cNvGrpSpPr/>
          <p:nvPr/>
        </p:nvGrpSpPr>
        <p:grpSpPr>
          <a:xfrm>
            <a:off x="732633" y="6026099"/>
            <a:ext cx="4886323" cy="388987"/>
            <a:chOff x="618333" y="6026099"/>
            <a:chExt cx="4886323" cy="388987"/>
          </a:xfrm>
        </p:grpSpPr>
        <p:sp>
          <p:nvSpPr>
            <p:cNvPr id="6" name="TextBox 5">
              <a:extLst>
                <a:ext uri="{FF2B5EF4-FFF2-40B4-BE49-F238E27FC236}">
                  <a16:creationId xmlns:a16="http://schemas.microsoft.com/office/drawing/2014/main" id="{7B643686-7E6A-4CFC-EB4B-F0BC1CE50BFB}"/>
                </a:ext>
              </a:extLst>
            </p:cNvPr>
            <p:cNvSpPr txBox="1"/>
            <p:nvPr/>
          </p:nvSpPr>
          <p:spPr>
            <a:xfrm>
              <a:off x="1123157" y="6050614"/>
              <a:ext cx="4381499" cy="338554"/>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B8019E4-3052-E355-AC05-A6B236742C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0EA24FC2-CF6A-5B4D-1C5F-4C0CC5ABE0AB}"/>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41" name="Freeform: Shape 40">
            <a:extLst>
              <a:ext uri="{FF2B5EF4-FFF2-40B4-BE49-F238E27FC236}">
                <a16:creationId xmlns:a16="http://schemas.microsoft.com/office/drawing/2014/main" id="{B025B9C4-F752-BA55-ED61-374A73D75A56}"/>
              </a:ext>
            </a:extLst>
          </p:cNvPr>
          <p:cNvSpPr/>
          <p:nvPr/>
        </p:nvSpPr>
        <p:spPr>
          <a:xfrm>
            <a:off x="5350417" y="5188524"/>
            <a:ext cx="12353" cy="30919"/>
          </a:xfrm>
          <a:custGeom>
            <a:avLst/>
            <a:gdLst>
              <a:gd name="connsiteX0" fmla="*/ 12353 w 12353"/>
              <a:gd name="connsiteY0" fmla="*/ 0 h 30919"/>
              <a:gd name="connsiteX1" fmla="*/ 12353 w 12353"/>
              <a:gd name="connsiteY1" fmla="*/ 30919 h 30919"/>
              <a:gd name="connsiteX2" fmla="*/ 0 w 12353"/>
              <a:gd name="connsiteY2" fmla="*/ 30919 h 30919"/>
              <a:gd name="connsiteX3" fmla="*/ 12353 w 12353"/>
              <a:gd name="connsiteY3" fmla="*/ 0 h 30919"/>
            </a:gdLst>
            <a:ahLst/>
            <a:cxnLst>
              <a:cxn ang="0">
                <a:pos x="connsiteX0" y="connsiteY0"/>
              </a:cxn>
              <a:cxn ang="0">
                <a:pos x="connsiteX1" y="connsiteY1"/>
              </a:cxn>
              <a:cxn ang="0">
                <a:pos x="connsiteX2" y="connsiteY2"/>
              </a:cxn>
              <a:cxn ang="0">
                <a:pos x="connsiteX3" y="connsiteY3"/>
              </a:cxn>
            </a:cxnLst>
            <a:rect l="l" t="t" r="r" b="b"/>
            <a:pathLst>
              <a:path w="12353" h="30919">
                <a:moveTo>
                  <a:pt x="12353" y="0"/>
                </a:moveTo>
                <a:lnTo>
                  <a:pt x="12353" y="30919"/>
                </a:lnTo>
                <a:lnTo>
                  <a:pt x="0" y="30919"/>
                </a:lnTo>
                <a:lnTo>
                  <a:pt x="12353"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C0F69D18-CE50-461C-EEC6-410F6DE31B4A}"/>
              </a:ext>
            </a:extLst>
          </p:cNvPr>
          <p:cNvSpPr/>
          <p:nvPr/>
        </p:nvSpPr>
        <p:spPr>
          <a:xfrm>
            <a:off x="8199398" y="5188528"/>
            <a:ext cx="12351" cy="30914"/>
          </a:xfrm>
          <a:custGeom>
            <a:avLst/>
            <a:gdLst>
              <a:gd name="connsiteX0" fmla="*/ 0 w 12351"/>
              <a:gd name="connsiteY0" fmla="*/ 0 h 30914"/>
              <a:gd name="connsiteX1" fmla="*/ 12351 w 12351"/>
              <a:gd name="connsiteY1" fmla="*/ 30914 h 30914"/>
              <a:gd name="connsiteX2" fmla="*/ 0 w 12351"/>
              <a:gd name="connsiteY2" fmla="*/ 30914 h 30914"/>
              <a:gd name="connsiteX3" fmla="*/ 0 w 12351"/>
              <a:gd name="connsiteY3" fmla="*/ 0 h 30914"/>
            </a:gdLst>
            <a:ahLst/>
            <a:cxnLst>
              <a:cxn ang="0">
                <a:pos x="connsiteX0" y="connsiteY0"/>
              </a:cxn>
              <a:cxn ang="0">
                <a:pos x="connsiteX1" y="connsiteY1"/>
              </a:cxn>
              <a:cxn ang="0">
                <a:pos x="connsiteX2" y="connsiteY2"/>
              </a:cxn>
              <a:cxn ang="0">
                <a:pos x="connsiteX3" y="connsiteY3"/>
              </a:cxn>
            </a:cxnLst>
            <a:rect l="l" t="t" r="r" b="b"/>
            <a:pathLst>
              <a:path w="12351" h="30914">
                <a:moveTo>
                  <a:pt x="0" y="0"/>
                </a:moveTo>
                <a:lnTo>
                  <a:pt x="12351" y="30914"/>
                </a:lnTo>
                <a:lnTo>
                  <a:pt x="0" y="30914"/>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CFE93AAB-0163-5C78-D1FF-50980A9FA6C6}"/>
              </a:ext>
            </a:extLst>
          </p:cNvPr>
          <p:cNvGrpSpPr/>
          <p:nvPr/>
        </p:nvGrpSpPr>
        <p:grpSpPr>
          <a:xfrm rot="6938371">
            <a:off x="985624" y="652133"/>
            <a:ext cx="1711486" cy="2134875"/>
            <a:chOff x="3677188" y="667032"/>
            <a:chExt cx="2836628" cy="3580883"/>
          </a:xfrm>
          <a:effectLst>
            <a:outerShdw blurRad="50800" dist="190500" dir="8100000" algn="tr" rotWithShape="0">
              <a:prstClr val="black">
                <a:alpha val="40000"/>
              </a:prstClr>
            </a:outerShdw>
          </a:effectLst>
        </p:grpSpPr>
        <p:sp>
          <p:nvSpPr>
            <p:cNvPr id="49" name="Freeform: Shape 48">
              <a:extLst>
                <a:ext uri="{FF2B5EF4-FFF2-40B4-BE49-F238E27FC236}">
                  <a16:creationId xmlns:a16="http://schemas.microsoft.com/office/drawing/2014/main" id="{B330C967-4D19-8854-47DB-D03D3DD7FC8C}"/>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rgbClr val="F6B0EF"/>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47" name="Freeform: Shape 46">
              <a:extLst>
                <a:ext uri="{FF2B5EF4-FFF2-40B4-BE49-F238E27FC236}">
                  <a16:creationId xmlns:a16="http://schemas.microsoft.com/office/drawing/2014/main" id="{28B0CF06-1611-0CF2-0977-55819630611E}"/>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rgbClr val="7030A0"/>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1" name="Group 50">
            <a:extLst>
              <a:ext uri="{FF2B5EF4-FFF2-40B4-BE49-F238E27FC236}">
                <a16:creationId xmlns:a16="http://schemas.microsoft.com/office/drawing/2014/main" id="{9170B5B3-E78A-68DB-29C3-5DDAE0811204}"/>
              </a:ext>
            </a:extLst>
          </p:cNvPr>
          <p:cNvGrpSpPr/>
          <p:nvPr/>
        </p:nvGrpSpPr>
        <p:grpSpPr>
          <a:xfrm rot="6369985">
            <a:off x="3166311" y="1272596"/>
            <a:ext cx="1711486" cy="2134875"/>
            <a:chOff x="3677188" y="667032"/>
            <a:chExt cx="2836628" cy="3580883"/>
          </a:xfrm>
          <a:effectLst>
            <a:outerShdw blurRad="50800" dist="190500" dir="8100000" algn="tr" rotWithShape="0">
              <a:prstClr val="black">
                <a:alpha val="40000"/>
              </a:prstClr>
            </a:outerShdw>
          </a:effectLst>
        </p:grpSpPr>
        <p:sp>
          <p:nvSpPr>
            <p:cNvPr id="52" name="Freeform: Shape 51">
              <a:extLst>
                <a:ext uri="{FF2B5EF4-FFF2-40B4-BE49-F238E27FC236}">
                  <a16:creationId xmlns:a16="http://schemas.microsoft.com/office/drawing/2014/main" id="{5763A57D-B6C7-3F71-5156-01EEBFC9D14E}"/>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4">
                <a:lumMod val="40000"/>
                <a:lumOff val="60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3" name="Freeform: Shape 52">
              <a:extLst>
                <a:ext uri="{FF2B5EF4-FFF2-40B4-BE49-F238E27FC236}">
                  <a16:creationId xmlns:a16="http://schemas.microsoft.com/office/drawing/2014/main" id="{44A792B2-F3A3-9F41-9961-8645B034BFE3}"/>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chemeClr val="accent4"/>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4" name="Group 53">
            <a:extLst>
              <a:ext uri="{FF2B5EF4-FFF2-40B4-BE49-F238E27FC236}">
                <a16:creationId xmlns:a16="http://schemas.microsoft.com/office/drawing/2014/main" id="{89274B3A-155E-BC4B-7AFA-D7167A86EF15}"/>
              </a:ext>
            </a:extLst>
          </p:cNvPr>
          <p:cNvGrpSpPr/>
          <p:nvPr/>
        </p:nvGrpSpPr>
        <p:grpSpPr>
          <a:xfrm rot="3580616">
            <a:off x="10329586" y="-4806"/>
            <a:ext cx="1711486" cy="2134875"/>
            <a:chOff x="3677188" y="667032"/>
            <a:chExt cx="2836628" cy="3580883"/>
          </a:xfrm>
          <a:effectLst>
            <a:outerShdw blurRad="50800" dist="190500" dir="8100000" algn="tr" rotWithShape="0">
              <a:prstClr val="black">
                <a:alpha val="40000"/>
              </a:prstClr>
            </a:outerShdw>
          </a:effectLst>
        </p:grpSpPr>
        <p:sp>
          <p:nvSpPr>
            <p:cNvPr id="55" name="Freeform: Shape 54">
              <a:extLst>
                <a:ext uri="{FF2B5EF4-FFF2-40B4-BE49-F238E27FC236}">
                  <a16:creationId xmlns:a16="http://schemas.microsoft.com/office/drawing/2014/main" id="{4A111B67-CEBA-663B-DE52-503958A94B0C}"/>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rgbClr val="EA7E68"/>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6" name="Freeform: Shape 55">
              <a:extLst>
                <a:ext uri="{FF2B5EF4-FFF2-40B4-BE49-F238E27FC236}">
                  <a16:creationId xmlns:a16="http://schemas.microsoft.com/office/drawing/2014/main" id="{9F847131-1D3F-2F12-606C-CED38765223C}"/>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rgbClr val="C00000"/>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7" name="Group 56">
            <a:extLst>
              <a:ext uri="{FF2B5EF4-FFF2-40B4-BE49-F238E27FC236}">
                <a16:creationId xmlns:a16="http://schemas.microsoft.com/office/drawing/2014/main" id="{B8D3825E-5970-7586-D169-878B8B1E9337}"/>
              </a:ext>
            </a:extLst>
          </p:cNvPr>
          <p:cNvGrpSpPr/>
          <p:nvPr/>
        </p:nvGrpSpPr>
        <p:grpSpPr>
          <a:xfrm rot="4251561">
            <a:off x="8142680" y="990100"/>
            <a:ext cx="1711486" cy="2134875"/>
            <a:chOff x="3677188" y="667032"/>
            <a:chExt cx="2836628" cy="3580883"/>
          </a:xfrm>
          <a:effectLst>
            <a:outerShdw blurRad="50800" dist="190500" dir="8100000" algn="tr" rotWithShape="0">
              <a:prstClr val="black">
                <a:alpha val="40000"/>
              </a:prstClr>
            </a:outerShdw>
          </a:effectLst>
        </p:grpSpPr>
        <p:sp>
          <p:nvSpPr>
            <p:cNvPr id="58" name="Freeform: Shape 57">
              <a:extLst>
                <a:ext uri="{FF2B5EF4-FFF2-40B4-BE49-F238E27FC236}">
                  <a16:creationId xmlns:a16="http://schemas.microsoft.com/office/drawing/2014/main" id="{05F071A6-D31F-30D0-23FE-D95995CEC580}"/>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1">
                <a:lumMod val="75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9" name="Freeform: Shape 58">
              <a:extLst>
                <a:ext uri="{FF2B5EF4-FFF2-40B4-BE49-F238E27FC236}">
                  <a16:creationId xmlns:a16="http://schemas.microsoft.com/office/drawing/2014/main" id="{7A87F852-C757-24CC-AA21-E7BA41C98329}"/>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60" name="Group 59">
            <a:extLst>
              <a:ext uri="{FF2B5EF4-FFF2-40B4-BE49-F238E27FC236}">
                <a16:creationId xmlns:a16="http://schemas.microsoft.com/office/drawing/2014/main" id="{A29CD33C-9C40-C210-295F-0604F8C284B8}"/>
              </a:ext>
            </a:extLst>
          </p:cNvPr>
          <p:cNvGrpSpPr/>
          <p:nvPr/>
        </p:nvGrpSpPr>
        <p:grpSpPr>
          <a:xfrm rot="5079748">
            <a:off x="5634384" y="1440377"/>
            <a:ext cx="1711486" cy="2134875"/>
            <a:chOff x="3677188" y="667032"/>
            <a:chExt cx="2836628" cy="3580883"/>
          </a:xfrm>
          <a:effectLst>
            <a:outerShdw blurRad="50800" dist="190500" dir="8100000" algn="tr" rotWithShape="0">
              <a:prstClr val="black">
                <a:alpha val="40000"/>
              </a:prstClr>
            </a:outerShdw>
          </a:effectLst>
        </p:grpSpPr>
        <p:sp>
          <p:nvSpPr>
            <p:cNvPr id="61" name="Freeform: Shape 60">
              <a:extLst>
                <a:ext uri="{FF2B5EF4-FFF2-40B4-BE49-F238E27FC236}">
                  <a16:creationId xmlns:a16="http://schemas.microsoft.com/office/drawing/2014/main" id="{F6F1AA71-4177-BBFC-A5A1-877AC3813B10}"/>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6">
                <a:lumMod val="40000"/>
                <a:lumOff val="60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62" name="Freeform: Shape 61">
              <a:extLst>
                <a:ext uri="{FF2B5EF4-FFF2-40B4-BE49-F238E27FC236}">
                  <a16:creationId xmlns:a16="http://schemas.microsoft.com/office/drawing/2014/main" id="{B0363FB3-422E-92EB-8940-F50659E63D89}"/>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chemeClr val="accent6">
                <a:lumMod val="75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spTree>
    <p:extLst>
      <p:ext uri="{BB962C8B-B14F-4D97-AF65-F5344CB8AC3E}">
        <p14:creationId xmlns:p14="http://schemas.microsoft.com/office/powerpoint/2010/main" val="30186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0-#ppt_w/2"/>
                                          </p:val>
                                        </p:tav>
                                        <p:tav tm="100000">
                                          <p:val>
                                            <p:strVal val="#ppt_x"/>
                                          </p:val>
                                        </p:tav>
                                      </p:tavLst>
                                    </p:anim>
                                    <p:anim calcmode="lin" valueType="num">
                                      <p:cBhvr additive="base">
                                        <p:cTn id="20" dur="500" fill="hold"/>
                                        <p:tgtEl>
                                          <p:spTgt spid="57"/>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0-#ppt_w/2"/>
                                          </p:val>
                                        </p:tav>
                                        <p:tav tm="100000">
                                          <p:val>
                                            <p:strVal val="#ppt_x"/>
                                          </p:val>
                                        </p:tav>
                                      </p:tavLst>
                                    </p:anim>
                                    <p:anim calcmode="lin" valueType="num">
                                      <p:cBhvr additive="base">
                                        <p:cTn id="24"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88259-6D80-C4E7-7800-399FF0886C91}"/>
              </a:ext>
            </a:extLst>
          </p:cNvPr>
          <p:cNvSpPr txBox="1"/>
          <p:nvPr/>
        </p:nvSpPr>
        <p:spPr>
          <a:xfrm>
            <a:off x="2604691" y="2997728"/>
            <a:ext cx="6982617" cy="1212640"/>
          </a:xfrm>
          <a:prstGeom prst="rect">
            <a:avLst/>
          </a:prstGeom>
          <a:noFill/>
        </p:spPr>
        <p:txBody>
          <a:bodyPr wrap="square" rtlCol="0">
            <a:spAutoFit/>
          </a:bodyPr>
          <a:lstStyle/>
          <a:p>
            <a:pPr algn="ctr">
              <a:lnSpc>
                <a:spcPct val="70000"/>
              </a:lnSpc>
            </a:pPr>
            <a:r>
              <a:rPr lang="en-US" sz="9600" b="1" spc="-300">
                <a:solidFill>
                  <a:srgbClr val="1B134C"/>
                </a:solidFill>
                <a:latin typeface="Poppins" panose="00000500000000000000" pitchFamily="2" charset="0"/>
                <a:cs typeface="Poppins" panose="00000500000000000000" pitchFamily="2" charset="0"/>
              </a:rPr>
              <a:t>Thank You</a:t>
            </a:r>
          </a:p>
        </p:txBody>
      </p:sp>
      <p:sp>
        <p:nvSpPr>
          <p:cNvPr id="5" name="Rectangle 4">
            <a:extLst>
              <a:ext uri="{FF2B5EF4-FFF2-40B4-BE49-F238E27FC236}">
                <a16:creationId xmlns:a16="http://schemas.microsoft.com/office/drawing/2014/main" id="{E6E088B2-7839-7182-1F4C-0A026525B9D2}"/>
              </a:ext>
            </a:extLst>
          </p:cNvPr>
          <p:cNvSpPr/>
          <p:nvPr/>
        </p:nvSpPr>
        <p:spPr>
          <a:xfrm>
            <a:off x="10877550" y="4914900"/>
            <a:ext cx="131445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8B4B88-3803-7AB5-CEFC-EE256A8F840C}"/>
              </a:ext>
            </a:extLst>
          </p:cNvPr>
          <p:cNvSpPr/>
          <p:nvPr/>
        </p:nvSpPr>
        <p:spPr>
          <a:xfrm>
            <a:off x="0" y="0"/>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48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55C5D4-DBDF-33EC-4587-DDFBCF32D089}"/>
              </a:ext>
            </a:extLst>
          </p:cNvPr>
          <p:cNvSpPr/>
          <p:nvPr/>
        </p:nvSpPr>
        <p:spPr>
          <a:xfrm>
            <a:off x="10134600" y="4267826"/>
            <a:ext cx="205740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95D5C1-CD53-1E56-E137-1E3DA2F697E6}"/>
              </a:ext>
            </a:extLst>
          </p:cNvPr>
          <p:cNvSpPr/>
          <p:nvPr/>
        </p:nvSpPr>
        <p:spPr>
          <a:xfrm>
            <a:off x="9551504" y="647074"/>
            <a:ext cx="2155211" cy="490890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grpSp>
        <p:nvGrpSpPr>
          <p:cNvPr id="19" name="Group 18">
            <a:extLst>
              <a:ext uri="{FF2B5EF4-FFF2-40B4-BE49-F238E27FC236}">
                <a16:creationId xmlns:a16="http://schemas.microsoft.com/office/drawing/2014/main" id="{B47C530F-4ED7-72C4-DFBA-E6FD67E21A17}"/>
              </a:ext>
            </a:extLst>
          </p:cNvPr>
          <p:cNvGrpSpPr/>
          <p:nvPr/>
        </p:nvGrpSpPr>
        <p:grpSpPr>
          <a:xfrm>
            <a:off x="232872" y="6271130"/>
            <a:ext cx="4886323" cy="609290"/>
            <a:chOff x="618333" y="6026099"/>
            <a:chExt cx="4886323" cy="609290"/>
          </a:xfrm>
        </p:grpSpPr>
        <p:sp>
          <p:nvSpPr>
            <p:cNvPr id="6" name="TextBox 5">
              <a:extLst>
                <a:ext uri="{FF2B5EF4-FFF2-40B4-BE49-F238E27FC236}">
                  <a16:creationId xmlns:a16="http://schemas.microsoft.com/office/drawing/2014/main" id="{B525DA37-D2EF-5A47-E272-8EB9966562F5}"/>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E79119C-F5D0-516F-2119-6EC753D6B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1CA5A2F2-FE45-7F32-05D2-A11066819A9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6FDB223A-9D6B-E2E0-6732-47430A2EF29D}"/>
              </a:ext>
            </a:extLst>
          </p:cNvPr>
          <p:cNvSpPr txBox="1"/>
          <p:nvPr/>
        </p:nvSpPr>
        <p:spPr>
          <a:xfrm>
            <a:off x="361925" y="628650"/>
            <a:ext cx="8963049" cy="5693866"/>
          </a:xfrm>
          <a:prstGeom prst="rect">
            <a:avLst/>
          </a:prstGeom>
          <a:noFill/>
        </p:spPr>
        <p:txBody>
          <a:bodyPr wrap="square" lIns="91440" tIns="45720" rIns="91440" bIns="45720" rtlCol="0" anchor="t">
            <a:spAutoFit/>
          </a:bodyPr>
          <a:lstStyle/>
          <a:p>
            <a:pPr marL="285750" indent="-285750">
              <a:buFont typeface="Arial"/>
              <a:buChar char="•"/>
            </a:pPr>
            <a:endParaRPr lang="en-US" sz="2400" dirty="0">
              <a:solidFill>
                <a:srgbClr val="1B134C"/>
              </a:solidFill>
              <a:ea typeface="+mn-lt"/>
              <a:cs typeface="+mn-lt"/>
            </a:endParaRPr>
          </a:p>
          <a:p>
            <a:pPr algn="just"/>
            <a:r>
              <a:rPr lang="en-IN" sz="3200" dirty="0"/>
              <a:t>	</a:t>
            </a:r>
            <a:r>
              <a:rPr lang="en-IN" sz="2800" dirty="0"/>
              <a:t> In this Project we are going to look how an organization saves the employee details(</a:t>
            </a:r>
            <a:r>
              <a:rPr lang="en-IN" sz="2800" dirty="0" err="1"/>
              <a:t>Profesional</a:t>
            </a:r>
            <a:r>
              <a:rPr lang="en-IN" sz="2800" dirty="0"/>
              <a:t> (</a:t>
            </a:r>
            <a:r>
              <a:rPr lang="en-IN" sz="2800" dirty="0" err="1"/>
              <a:t>department,position</a:t>
            </a:r>
            <a:r>
              <a:rPr lang="en-IN" sz="2800" dirty="0"/>
              <a:t>) and emergency contact details) in database(MONGO DB)by using FASTAPI. Here, we are using CRUD(</a:t>
            </a:r>
            <a:r>
              <a:rPr lang="en-IN" sz="2800" dirty="0" err="1"/>
              <a:t>Create,Read,Update,Delete</a:t>
            </a:r>
            <a:r>
              <a:rPr lang="en-IN" sz="2800" dirty="0"/>
              <a:t>)operations to create a user employee Create Endpoint was used, to check the employee details Read Endpoint was used, to update the employee details(</a:t>
            </a:r>
            <a:r>
              <a:rPr lang="en-IN" sz="2800" dirty="0" err="1"/>
              <a:t>i.e</a:t>
            </a:r>
            <a:r>
              <a:rPr lang="en-IN" sz="2800" dirty="0"/>
              <a:t> the employee promotion </a:t>
            </a:r>
            <a:r>
              <a:rPr lang="en-IN" sz="2800" dirty="0" err="1"/>
              <a:t>updation</a:t>
            </a:r>
            <a:r>
              <a:rPr lang="en-IN" sz="2800" dirty="0"/>
              <a:t> or employee contact details information </a:t>
            </a:r>
            <a:r>
              <a:rPr lang="en-IN" sz="2800" dirty="0" err="1"/>
              <a:t>updation</a:t>
            </a:r>
            <a:r>
              <a:rPr lang="en-IN" sz="2800" dirty="0"/>
              <a:t>) If an employee gets off from the organization to remove the employee details from the organization Delete operation was used. Lets dive deep into know more.</a:t>
            </a:r>
          </a:p>
        </p:txBody>
      </p:sp>
      <p:sp>
        <p:nvSpPr>
          <p:cNvPr id="14" name="TextBox 13">
            <a:extLst>
              <a:ext uri="{FF2B5EF4-FFF2-40B4-BE49-F238E27FC236}">
                <a16:creationId xmlns:a16="http://schemas.microsoft.com/office/drawing/2014/main" id="{FBD6280C-B1AC-E4E9-D7B9-00506334F729}"/>
              </a:ext>
            </a:extLst>
          </p:cNvPr>
          <p:cNvSpPr txBox="1"/>
          <p:nvPr/>
        </p:nvSpPr>
        <p:spPr>
          <a:xfrm>
            <a:off x="485285" y="334134"/>
            <a:ext cx="4381499" cy="596766"/>
          </a:xfrm>
          <a:prstGeom prst="rect">
            <a:avLst/>
          </a:prstGeom>
          <a:noFill/>
        </p:spPr>
        <p:txBody>
          <a:bodyPr wrap="square" lIns="91440" tIns="45720" rIns="91440" bIns="45720" rtlCol="0" anchor="t">
            <a:spAutoFit/>
          </a:bodyPr>
          <a:lstStyle/>
          <a:p>
            <a:pPr>
              <a:lnSpc>
                <a:spcPct val="70000"/>
              </a:lnSpc>
            </a:pPr>
            <a:r>
              <a:rPr lang="en-US" sz="4400" spc="-300">
                <a:solidFill>
                  <a:srgbClr val="000000"/>
                </a:solidFill>
                <a:latin typeface="Calibri"/>
                <a:ea typeface="Calibri"/>
                <a:cs typeface="Calibri"/>
              </a:rPr>
              <a:t>Project Overview</a:t>
            </a:r>
            <a:endParaRPr lang="en-US"/>
          </a:p>
        </p:txBody>
      </p:sp>
      <p:sp>
        <p:nvSpPr>
          <p:cNvPr id="18" name="Rectangle 17">
            <a:extLst>
              <a:ext uri="{FF2B5EF4-FFF2-40B4-BE49-F238E27FC236}">
                <a16:creationId xmlns:a16="http://schemas.microsoft.com/office/drawing/2014/main" id="{8AEFBDE8-B5E7-821B-23CA-6944C624FA10}"/>
              </a:ext>
            </a:extLst>
          </p:cNvPr>
          <p:cNvSpPr/>
          <p:nvPr/>
        </p:nvSpPr>
        <p:spPr>
          <a:xfrm>
            <a:off x="9551504" y="97048"/>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874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8E64-AA89-722E-4BEF-FB71273195B5}"/>
              </a:ext>
            </a:extLst>
          </p:cNvPr>
          <p:cNvSpPr>
            <a:spLocks noGrp="1"/>
          </p:cNvSpPr>
          <p:nvPr>
            <p:ph type="title"/>
          </p:nvPr>
        </p:nvSpPr>
        <p:spPr/>
        <p:txBody>
          <a:bodyPr/>
          <a:lstStyle/>
          <a:p>
            <a:pPr algn="ctr"/>
            <a:r>
              <a:rPr lang="en-US" b="1" dirty="0"/>
              <a:t>System Requirements</a:t>
            </a:r>
            <a:endParaRPr lang="en-IN" b="1" dirty="0"/>
          </a:p>
        </p:txBody>
      </p:sp>
      <p:sp>
        <p:nvSpPr>
          <p:cNvPr id="3" name="Content Placeholder 2">
            <a:extLst>
              <a:ext uri="{FF2B5EF4-FFF2-40B4-BE49-F238E27FC236}">
                <a16:creationId xmlns:a16="http://schemas.microsoft.com/office/drawing/2014/main" id="{939FF4F0-8F94-6A7E-C293-5ECC8E78081A}"/>
              </a:ext>
            </a:extLst>
          </p:cNvPr>
          <p:cNvSpPr>
            <a:spLocks noGrp="1"/>
          </p:cNvSpPr>
          <p:nvPr>
            <p:ph idx="1"/>
          </p:nvPr>
        </p:nvSpPr>
        <p:spPr/>
        <p:txBody>
          <a:bodyPr>
            <a:normAutofit/>
          </a:bodyPr>
          <a:lstStyle/>
          <a:p>
            <a:pPr marL="0" indent="0">
              <a:buNone/>
            </a:pPr>
            <a:r>
              <a:rPr lang="en-US" b="1" dirty="0"/>
              <a:t>Software Requirements:</a:t>
            </a:r>
          </a:p>
          <a:p>
            <a:pPr lvl="0"/>
            <a:r>
              <a:rPr lang="en-US" dirty="0"/>
              <a:t>Operating System: Windows 10/11</a:t>
            </a:r>
            <a:endParaRPr lang="en-IN" dirty="0"/>
          </a:p>
          <a:p>
            <a:pPr lvl="0"/>
            <a:r>
              <a:rPr lang="en-US" dirty="0"/>
              <a:t>Programming Language: Python 3.11 or 3.11+</a:t>
            </a:r>
            <a:endParaRPr lang="en-IN" dirty="0"/>
          </a:p>
          <a:p>
            <a:pPr lvl="0"/>
            <a:r>
              <a:rPr lang="en-US" dirty="0"/>
              <a:t>Framework: FastAPI</a:t>
            </a:r>
            <a:endParaRPr lang="en-IN" dirty="0"/>
          </a:p>
          <a:p>
            <a:pPr lvl="0"/>
            <a:r>
              <a:rPr lang="en-US" dirty="0"/>
              <a:t>Web Server: </a:t>
            </a:r>
            <a:r>
              <a:rPr lang="en-US" dirty="0" err="1"/>
              <a:t>Uvicorn</a:t>
            </a:r>
            <a:r>
              <a:rPr lang="en-US" dirty="0"/>
              <a:t> </a:t>
            </a:r>
            <a:endParaRPr lang="en-IN" dirty="0"/>
          </a:p>
          <a:p>
            <a:pPr lvl="0"/>
            <a:r>
              <a:rPr lang="en-US" dirty="0"/>
              <a:t>Database: MongoDB</a:t>
            </a:r>
            <a:endParaRPr lang="en-IN" dirty="0"/>
          </a:p>
          <a:p>
            <a:pPr lvl="0"/>
            <a:r>
              <a:rPr lang="en-US" dirty="0"/>
              <a:t>IDE / Editor: VS Code</a:t>
            </a:r>
            <a:endParaRPr lang="en-IN" dirty="0"/>
          </a:p>
          <a:p>
            <a:pPr marL="0" indent="0">
              <a:buNone/>
            </a:pPr>
            <a:endParaRPr lang="en-IN" dirty="0"/>
          </a:p>
        </p:txBody>
      </p:sp>
      <p:sp>
        <p:nvSpPr>
          <p:cNvPr id="4" name="Flowchart: Connector 3">
            <a:extLst>
              <a:ext uri="{FF2B5EF4-FFF2-40B4-BE49-F238E27FC236}">
                <a16:creationId xmlns:a16="http://schemas.microsoft.com/office/drawing/2014/main" id="{D656730D-9D42-C7C8-7211-54F55789D80A}"/>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C14D1AB7-C706-BAE4-2FE0-3EF7725D0DAE}"/>
              </a:ext>
            </a:extLst>
          </p:cNvPr>
          <p:cNvSpPr/>
          <p:nvPr/>
        </p:nvSpPr>
        <p:spPr>
          <a:xfrm>
            <a:off x="6943748" y="5926137"/>
            <a:ext cx="208892" cy="250826"/>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D1445278-ABE8-63E8-AA03-1D10537017C9}"/>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52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FDA-BE63-743E-E4E5-FF2A699D291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3D2CEA7-A754-71B4-A484-D92E27B27F3B}"/>
              </a:ext>
            </a:extLst>
          </p:cNvPr>
          <p:cNvSpPr>
            <a:spLocks noGrp="1"/>
          </p:cNvSpPr>
          <p:nvPr>
            <p:ph idx="1"/>
          </p:nvPr>
        </p:nvSpPr>
        <p:spPr/>
        <p:txBody>
          <a:bodyPr/>
          <a:lstStyle/>
          <a:p>
            <a:pPr marL="0" indent="0">
              <a:buNone/>
            </a:pPr>
            <a:r>
              <a:rPr lang="en-US" b="1" dirty="0"/>
              <a:t>Hardware Requirements:</a:t>
            </a:r>
          </a:p>
          <a:p>
            <a:pPr lvl="0"/>
            <a:r>
              <a:rPr lang="en-US" dirty="0"/>
              <a:t>Processor: Intel i3 (or equivalent) and above</a:t>
            </a:r>
            <a:endParaRPr lang="en-IN" dirty="0"/>
          </a:p>
          <a:p>
            <a:pPr lvl="0"/>
            <a:r>
              <a:rPr lang="en-US" dirty="0"/>
              <a:t>RAM: 4 GB (8 GB recommended)</a:t>
            </a:r>
            <a:endParaRPr lang="en-IN" dirty="0"/>
          </a:p>
          <a:p>
            <a:pPr lvl="0"/>
            <a:r>
              <a:rPr lang="en-US" dirty="0"/>
              <a:t>Storage: 500 MB free space for project + MongoDB storage</a:t>
            </a:r>
            <a:endParaRPr lang="en-IN" dirty="0"/>
          </a:p>
          <a:p>
            <a:pPr lvl="0"/>
            <a:r>
              <a:rPr lang="en-IN" dirty="0"/>
              <a:t>Network: Stable internet connection for API access</a:t>
            </a:r>
          </a:p>
          <a:p>
            <a:pPr marL="0" indent="0">
              <a:buNone/>
            </a:pPr>
            <a:endParaRPr lang="en-IN" b="1" dirty="0"/>
          </a:p>
        </p:txBody>
      </p:sp>
      <p:sp>
        <p:nvSpPr>
          <p:cNvPr id="4" name="Flowchart: Connector 3">
            <a:extLst>
              <a:ext uri="{FF2B5EF4-FFF2-40B4-BE49-F238E27FC236}">
                <a16:creationId xmlns:a16="http://schemas.microsoft.com/office/drawing/2014/main" id="{1AC40ADC-8ED6-E88A-CDE0-AB5D62709372}"/>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9A1931E4-23C6-7D78-C0D0-AF292263BBCD}"/>
              </a:ext>
            </a:extLst>
          </p:cNvPr>
          <p:cNvSpPr/>
          <p:nvPr/>
        </p:nvSpPr>
        <p:spPr>
          <a:xfrm>
            <a:off x="6435748" y="5659437"/>
            <a:ext cx="219052" cy="21304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F2CE0A0F-3F8E-5436-0BFE-EF2BF408F933}"/>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9412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151-0E42-4212-CC07-C1C51229E79F}"/>
              </a:ext>
            </a:extLst>
          </p:cNvPr>
          <p:cNvSpPr>
            <a:spLocks noGrp="1"/>
          </p:cNvSpPr>
          <p:nvPr>
            <p:ph type="title"/>
          </p:nvPr>
        </p:nvSpPr>
        <p:spPr/>
        <p:txBody>
          <a:bodyPr/>
          <a:lstStyle/>
          <a:p>
            <a:r>
              <a:rPr lang="en-US" dirty="0"/>
              <a:t> </a:t>
            </a:r>
            <a:r>
              <a:rPr lang="en-IN" b="1" dirty="0"/>
              <a:t>Project Structure:</a:t>
            </a:r>
            <a:br>
              <a:rPr lang="en-IN" dirty="0"/>
            </a:br>
            <a:endParaRPr lang="en-IN" dirty="0"/>
          </a:p>
        </p:txBody>
      </p:sp>
      <p:sp>
        <p:nvSpPr>
          <p:cNvPr id="3" name="Content Placeholder 2">
            <a:extLst>
              <a:ext uri="{FF2B5EF4-FFF2-40B4-BE49-F238E27FC236}">
                <a16:creationId xmlns:a16="http://schemas.microsoft.com/office/drawing/2014/main" id="{4F5BBA6A-A767-26A7-4D44-E313CEB54022}"/>
              </a:ext>
            </a:extLst>
          </p:cNvPr>
          <p:cNvSpPr>
            <a:spLocks noGrp="1"/>
          </p:cNvSpPr>
          <p:nvPr>
            <p:ph idx="1"/>
          </p:nvPr>
        </p:nvSpPr>
        <p:spPr/>
        <p:txBody>
          <a:bodyPr/>
          <a:lstStyle/>
          <a:p>
            <a:pPr marL="0" indent="0">
              <a:buNone/>
            </a:pPr>
            <a:r>
              <a:rPr lang="en-US" dirty="0"/>
              <a:t> </a:t>
            </a:r>
            <a:endParaRPr lang="en-IN" dirty="0"/>
          </a:p>
        </p:txBody>
      </p:sp>
      <p:sp>
        <p:nvSpPr>
          <p:cNvPr id="5" name="Flowchart: Connector 4">
            <a:extLst>
              <a:ext uri="{FF2B5EF4-FFF2-40B4-BE49-F238E27FC236}">
                <a16:creationId xmlns:a16="http://schemas.microsoft.com/office/drawing/2014/main" id="{5787AE1B-35AD-7F0A-CD4B-6A95C38B087D}"/>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069B8448-49D4-CB82-F0E3-2F552A095703}"/>
              </a:ext>
            </a:extLst>
          </p:cNvPr>
          <p:cNvSpPr/>
          <p:nvPr/>
        </p:nvSpPr>
        <p:spPr>
          <a:xfrm>
            <a:off x="6892948" y="5745163"/>
            <a:ext cx="269852" cy="300037"/>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2DAA163B-E269-2812-7618-9756F37DEB5A}"/>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2" name="Picture 41">
            <a:extLst>
              <a:ext uri="{FF2B5EF4-FFF2-40B4-BE49-F238E27FC236}">
                <a16:creationId xmlns:a16="http://schemas.microsoft.com/office/drawing/2014/main" id="{4162F815-20D8-0AE7-48B2-25763704DE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452" y="-556590"/>
            <a:ext cx="12722086" cy="8051234"/>
          </a:xfrm>
          <a:prstGeom prst="rect">
            <a:avLst/>
          </a:prstGeom>
        </p:spPr>
      </p:pic>
    </p:spTree>
    <p:extLst>
      <p:ext uri="{BB962C8B-B14F-4D97-AF65-F5344CB8AC3E}">
        <p14:creationId xmlns:p14="http://schemas.microsoft.com/office/powerpoint/2010/main" val="395895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F162-D54D-D364-B798-76EF1D11B0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EED5321-757B-521D-7BD2-806287E0D63B}"/>
              </a:ext>
            </a:extLst>
          </p:cNvPr>
          <p:cNvSpPr>
            <a:spLocks noGrp="1"/>
          </p:cNvSpPr>
          <p:nvPr>
            <p:ph idx="1"/>
          </p:nvPr>
        </p:nvSpPr>
        <p:spPr>
          <a:xfrm>
            <a:off x="271670" y="365125"/>
            <a:ext cx="10515600" cy="4351338"/>
          </a:xfrm>
        </p:spPr>
        <p:txBody>
          <a:bodyPr>
            <a:normAutofit fontScale="92500" lnSpcReduction="20000"/>
          </a:bodyPr>
          <a:lstStyle/>
          <a:p>
            <a:pPr marL="0" indent="0">
              <a:buNone/>
            </a:pPr>
            <a:r>
              <a:rPr lang="en-IN" sz="2600" b="1" dirty="0"/>
              <a:t>Backend Framework: FastAPI</a:t>
            </a:r>
            <a:endParaRPr lang="en-IN" sz="2600" dirty="0"/>
          </a:p>
          <a:p>
            <a:r>
              <a:rPr lang="en-IN" sz="2600" dirty="0"/>
              <a:t>Builds REST APIs for projects &amp; phases.</a:t>
            </a:r>
          </a:p>
          <a:p>
            <a:r>
              <a:rPr lang="en-IN" sz="2600" dirty="0"/>
              <a:t>Provides high performance, validation (Pydantic), and Swagger UI docs.</a:t>
            </a:r>
          </a:p>
          <a:p>
            <a:pPr marL="0" indent="0">
              <a:buNone/>
            </a:pPr>
            <a:r>
              <a:rPr lang="en-IN" sz="2600" b="1" dirty="0"/>
              <a:t>Database: MongoDB (Motor Driver)</a:t>
            </a:r>
            <a:endParaRPr lang="en-IN" sz="2600" dirty="0"/>
          </a:p>
          <a:p>
            <a:r>
              <a:rPr lang="en-IN" sz="2600" dirty="0"/>
              <a:t>Stores project &amp; phase details in collections.</a:t>
            </a:r>
          </a:p>
          <a:p>
            <a:pPr marL="0" indent="0">
              <a:buNone/>
            </a:pPr>
            <a:r>
              <a:rPr lang="en-IN" sz="2600" b="1" dirty="0"/>
              <a:t>Service Layer</a:t>
            </a:r>
            <a:endParaRPr lang="en-IN" sz="2600" dirty="0"/>
          </a:p>
          <a:p>
            <a:r>
              <a:rPr lang="en-IN" sz="2600" dirty="0"/>
              <a:t>Handles CRUD business logic.</a:t>
            </a:r>
          </a:p>
          <a:p>
            <a:r>
              <a:rPr lang="en-IN" sz="2600" dirty="0"/>
              <a:t>Validates existence and prevents duplicates.</a:t>
            </a:r>
          </a:p>
          <a:p>
            <a:pPr marL="0" indent="0">
              <a:buNone/>
            </a:pPr>
            <a:r>
              <a:rPr lang="en-US" sz="2600" b="1" dirty="0"/>
              <a:t>API Routes</a:t>
            </a:r>
            <a:endParaRPr lang="en-US" sz="2600" dirty="0"/>
          </a:p>
          <a:p>
            <a:r>
              <a:rPr lang="en-US" sz="2600" dirty="0"/>
              <a:t>/projects → CRUD for projects</a:t>
            </a:r>
          </a:p>
          <a:p>
            <a:r>
              <a:rPr lang="en-US" sz="2600" dirty="0"/>
              <a:t>/phases → CRUD for phases (linked to projects)</a:t>
            </a:r>
          </a:p>
          <a:p>
            <a:pPr marL="0" indent="0">
              <a:buNone/>
            </a:pPr>
            <a:endParaRPr lang="en-IN" dirty="0"/>
          </a:p>
        </p:txBody>
      </p:sp>
      <p:sp>
        <p:nvSpPr>
          <p:cNvPr id="4" name="Flowchart: Connector 3">
            <a:extLst>
              <a:ext uri="{FF2B5EF4-FFF2-40B4-BE49-F238E27FC236}">
                <a16:creationId xmlns:a16="http://schemas.microsoft.com/office/drawing/2014/main" id="{B839DBF0-2C43-E650-A81E-DFA7191954E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5E50939-8010-E2C5-90AC-CF4F732E475A}"/>
              </a:ext>
            </a:extLst>
          </p:cNvPr>
          <p:cNvSpPr/>
          <p:nvPr/>
        </p:nvSpPr>
        <p:spPr>
          <a:xfrm>
            <a:off x="6445908" y="5141277"/>
            <a:ext cx="239372" cy="27400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4AE3D5A5-17DF-55FF-C94E-96E57FBAAE96}"/>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1642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E6AF-CD20-39A5-891B-9D285E11F72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E31110E-447E-EDA2-7440-64C5381FECD7}"/>
              </a:ext>
            </a:extLst>
          </p:cNvPr>
          <p:cNvSpPr>
            <a:spLocks noGrp="1"/>
          </p:cNvSpPr>
          <p:nvPr>
            <p:ph idx="1"/>
          </p:nvPr>
        </p:nvSpPr>
        <p:spPr>
          <a:xfrm>
            <a:off x="430696" y="306526"/>
            <a:ext cx="10515600" cy="4351338"/>
          </a:xfrm>
        </p:spPr>
        <p:txBody>
          <a:bodyPr/>
          <a:lstStyle/>
          <a:p>
            <a:pPr marL="0" indent="0">
              <a:buNone/>
            </a:pPr>
            <a:r>
              <a:rPr lang="en-IN" sz="2400" b="1" dirty="0"/>
              <a:t>Configuration</a:t>
            </a:r>
            <a:endParaRPr lang="en-IN" sz="2400" dirty="0"/>
          </a:p>
          <a:p>
            <a:r>
              <a:rPr lang="en-IN" sz="2400" dirty="0"/>
              <a:t>.env for DB connections (local &amp; Atlas support).</a:t>
            </a:r>
          </a:p>
          <a:p>
            <a:pPr marL="0" indent="0">
              <a:buNone/>
            </a:pPr>
            <a:r>
              <a:rPr lang="en-IN" sz="2400" b="1" dirty="0"/>
              <a:t>Testing</a:t>
            </a:r>
            <a:endParaRPr lang="en-IN" sz="2400" dirty="0"/>
          </a:p>
          <a:p>
            <a:r>
              <a:rPr lang="en-IN" sz="2400" dirty="0"/>
              <a:t>CRUD tested via Swagger UI &amp; Postman with multiple scenarios.</a:t>
            </a:r>
          </a:p>
          <a:p>
            <a:pPr marL="0" indent="0">
              <a:buNone/>
            </a:pPr>
            <a:endParaRPr lang="en-IN" dirty="0"/>
          </a:p>
        </p:txBody>
      </p:sp>
      <p:sp>
        <p:nvSpPr>
          <p:cNvPr id="4" name="Flowchart: Connector 3">
            <a:extLst>
              <a:ext uri="{FF2B5EF4-FFF2-40B4-BE49-F238E27FC236}">
                <a16:creationId xmlns:a16="http://schemas.microsoft.com/office/drawing/2014/main" id="{244C7836-5C43-1F15-8678-7DD88324F05B}"/>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550619CB-4462-910D-D570-032C145BC24C}"/>
              </a:ext>
            </a:extLst>
          </p:cNvPr>
          <p:cNvSpPr/>
          <p:nvPr/>
        </p:nvSpPr>
        <p:spPr>
          <a:xfrm>
            <a:off x="6096000" y="5557837"/>
            <a:ext cx="264160" cy="26384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869E7FAA-9711-C6FD-F282-02520BBD974E}"/>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4082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1954</Words>
  <Application>Microsoft Office PowerPoint</Application>
  <PresentationFormat>Widescreen</PresentationFormat>
  <Paragraphs>223</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Poppins</vt:lpstr>
      <vt:lpstr>Office Theme</vt:lpstr>
      <vt:lpstr>PowerPoint Presentation</vt:lpstr>
      <vt:lpstr>INTRODUTION</vt:lpstr>
      <vt:lpstr>Objectives</vt:lpstr>
      <vt:lpstr>PowerPoint Presentation</vt:lpstr>
      <vt:lpstr>System Requirements</vt:lpstr>
      <vt:lpstr> </vt:lpstr>
      <vt:lpstr> Project Structure: </vt:lpstr>
      <vt:lpstr> </vt:lpstr>
      <vt:lpstr> </vt:lpstr>
      <vt:lpstr>Code Snippet</vt:lpstr>
      <vt:lpstr> </vt:lpstr>
      <vt:lpstr>  </vt:lpstr>
      <vt:lpstr> </vt:lpstr>
      <vt:lpstr> </vt:lpstr>
      <vt:lpstr> </vt:lpstr>
      <vt:lpstr>   </vt:lpstr>
      <vt:lpstr> </vt:lpstr>
      <vt:lpstr>Screenshots</vt:lpstr>
      <vt:lpstr> </vt:lpstr>
      <vt:lpstr> </vt:lpstr>
      <vt:lpstr> Then we have to look into the Mongo Db: </vt:lpstr>
      <vt:lpstr> </vt:lpstr>
      <vt:lpstr> </vt:lpstr>
      <vt:lpstr> </vt:lpstr>
      <vt:lpstr> </vt:lpstr>
      <vt:lpstr> </vt:lpstr>
      <vt:lpstr> </vt:lpstr>
      <vt:lpstr>After deleting the employee data there will no information provided in the mongodb </vt:lpstr>
      <vt:lpstr>  </vt:lpstr>
      <vt:lpstr>Abstract</vt:lpstr>
      <vt:lpstr>SYSTEM TESTING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Nandanwar</dc:creator>
  <cp:lastModifiedBy>Abhignya Kumar Mudumbai</cp:lastModifiedBy>
  <cp:revision>9</cp:revision>
  <dcterms:created xsi:type="dcterms:W3CDTF">2025-08-25T08:51:55Z</dcterms:created>
  <dcterms:modified xsi:type="dcterms:W3CDTF">2025-09-08T05:34:29Z</dcterms:modified>
</cp:coreProperties>
</file>