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9" r:id="rId2"/>
    <p:sldId id="270" r:id="rId3"/>
    <p:sldId id="268" r:id="rId4"/>
    <p:sldId id="269" r:id="rId5"/>
    <p:sldId id="271" r:id="rId6"/>
    <p:sldId id="257" r:id="rId7"/>
    <p:sldId id="258" r:id="rId8"/>
    <p:sldId id="261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62" r:id="rId19"/>
    <p:sldId id="263" r:id="rId20"/>
    <p:sldId id="264" r:id="rId21"/>
    <p:sldId id="265" r:id="rId22"/>
    <p:sldId id="26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56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7643-56CC-4B48-9B7E-D88DE0C0A4D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A168-50C3-43DA-B3BA-BCF32DCA61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7643-56CC-4B48-9B7E-D88DE0C0A4D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A168-50C3-43DA-B3BA-BCF32DCA6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7643-56CC-4B48-9B7E-D88DE0C0A4D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A168-50C3-43DA-B3BA-BCF32DCA6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7643-56CC-4B48-9B7E-D88DE0C0A4D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A168-50C3-43DA-B3BA-BCF32DCA6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7643-56CC-4B48-9B7E-D88DE0C0A4D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A168-50C3-43DA-B3BA-BCF32DCA610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7643-56CC-4B48-9B7E-D88DE0C0A4D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A168-50C3-43DA-B3BA-BCF32DCA6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7643-56CC-4B48-9B7E-D88DE0C0A4D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A168-50C3-43DA-B3BA-BCF32DCA6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7643-56CC-4B48-9B7E-D88DE0C0A4D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A168-50C3-43DA-B3BA-BCF32DCA6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7643-56CC-4B48-9B7E-D88DE0C0A4D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A168-50C3-43DA-B3BA-BCF32DCA610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7643-56CC-4B48-9B7E-D88DE0C0A4D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A168-50C3-43DA-B3BA-BCF32DCA6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7643-56CC-4B48-9B7E-D88DE0C0A4D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A168-50C3-43DA-B3BA-BCF32DCA61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9817643-56CC-4B48-9B7E-D88DE0C0A4D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517A168-50C3-43DA-B3BA-BCF32DCA610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DOS (Disk Operating System)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Dos – through which we can communicate with the computer disk drive and printer. It acts as an interface b/w hardware &amp; the users.</a:t>
            </a:r>
          </a:p>
          <a:p>
            <a:pPr eaLnBrk="1" hangingPunct="1"/>
            <a:r>
              <a:rPr lang="en-US"/>
              <a:t>MS DOS is the most widely used operating system among personal computers.</a:t>
            </a:r>
          </a:p>
        </p:txBody>
      </p:sp>
    </p:spTree>
    <p:extLst>
      <p:ext uri="{BB962C8B-B14F-4D97-AF65-F5344CB8AC3E}">
        <p14:creationId xmlns:p14="http://schemas.microsoft.com/office/powerpoint/2010/main" val="625065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/>
            <a:r>
              <a:rPr lang="en-US" sz="2800"/>
              <a:t>DIR/ON: Directs DIR to displays the file in an ascending order of file name , DIR/O-N Forms the order in descending.</a:t>
            </a:r>
          </a:p>
          <a:p>
            <a:pPr algn="just"/>
            <a:endParaRPr lang="en-US" sz="2800"/>
          </a:p>
          <a:p>
            <a:pPr algn="just"/>
            <a:r>
              <a:rPr lang="en-US" sz="2800"/>
              <a:t>DIR/OE: Directs DIR to displays the file in an ascending order of extension , DIR/O-E forms the order in descending.</a:t>
            </a:r>
          </a:p>
          <a:p>
            <a:pPr algn="just"/>
            <a:endParaRPr lang="en-US" sz="2800"/>
          </a:p>
          <a:p>
            <a:pPr algn="just"/>
            <a:r>
              <a:rPr lang="en-US" sz="2800"/>
              <a:t>DIR/OS: Directs DIR to displays the file in an ascending order of size , DIR/O-S forms the order in descending.</a:t>
            </a:r>
          </a:p>
          <a:p>
            <a:pPr algn="just"/>
            <a:endParaRPr lang="en-US" sz="2800"/>
          </a:p>
          <a:p>
            <a:pPr algn="just"/>
            <a:r>
              <a:rPr lang="en-US" sz="2800"/>
              <a:t>DIR/OD: Directs DIR to displays the file in an ascending order of date , DIR/O-D Forms the order in descending.</a:t>
            </a:r>
          </a:p>
          <a:p>
            <a:pPr algn="just"/>
            <a:endParaRPr lang="en-US" sz="2800"/>
          </a:p>
          <a:p>
            <a:pPr algn="just"/>
            <a:r>
              <a:rPr lang="en-US" sz="2800"/>
              <a:t>EXIT: To come out dos to windows.</a:t>
            </a:r>
          </a:p>
        </p:txBody>
      </p:sp>
    </p:spTree>
    <p:extLst>
      <p:ext uri="{BB962C8B-B14F-4D97-AF65-F5344CB8AC3E}">
        <p14:creationId xmlns:p14="http://schemas.microsoft.com/office/powerpoint/2010/main" val="3271531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692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800"/>
              <a:t>COPY CON: Copies the keyboard entries to the given file (Command to create a file )</a:t>
            </a:r>
            <a:br>
              <a:rPr lang="en-US" sz="2800"/>
            </a:br>
            <a:r>
              <a:rPr lang="en-US" sz="2800"/>
              <a:t>Format: COPY CON &lt;file name&gt;</a:t>
            </a:r>
          </a:p>
          <a:p>
            <a:pPr algn="just"/>
            <a:r>
              <a:rPr lang="en-US" sz="2800"/>
              <a:t>Ex: COPY CON TEST</a:t>
            </a:r>
          </a:p>
          <a:p>
            <a:pPr algn="just"/>
            <a:r>
              <a:rPr lang="en-US" sz="2800"/>
              <a:t>Note : CTRL+Z or F6 keys should be used to save the new entries to the given file name.</a:t>
            </a:r>
          </a:p>
          <a:p>
            <a:pPr algn="just"/>
            <a:endParaRPr lang="en-US" sz="2800"/>
          </a:p>
          <a:p>
            <a:pPr algn="just"/>
            <a:r>
              <a:rPr lang="en-US" sz="2800"/>
              <a:t>TYPE : Displays the contents of the specified file from the specified drive.</a:t>
            </a:r>
          </a:p>
          <a:p>
            <a:pPr algn="just"/>
            <a:r>
              <a:rPr lang="en-US" sz="2800"/>
              <a:t>Format : TYPE  &lt;file name&gt;</a:t>
            </a:r>
          </a:p>
          <a:p>
            <a:pPr algn="just"/>
            <a:r>
              <a:rPr lang="en-US" sz="2800"/>
              <a:t>Ex : TYPE TEST</a:t>
            </a:r>
          </a:p>
          <a:p>
            <a:pPr algn="just"/>
            <a:endParaRPr lang="en-US" sz="2800"/>
          </a:p>
          <a:p>
            <a:pPr algn="just"/>
            <a:r>
              <a:rPr lang="en-US" sz="2800"/>
              <a:t>COPY : Copies one or more files to the specified new destination.</a:t>
            </a:r>
          </a:p>
          <a:p>
            <a:pPr algn="just"/>
            <a:r>
              <a:rPr lang="en-US" sz="2800"/>
              <a:t>Format : COPY &lt;Source file&gt;  &lt;Target file&gt;</a:t>
            </a:r>
          </a:p>
          <a:p>
            <a:pPr algn="just"/>
            <a:r>
              <a:rPr lang="en-US" sz="2800"/>
              <a:t>Ex : COPY TEST EXAM</a:t>
            </a:r>
          </a:p>
        </p:txBody>
      </p:sp>
    </p:spTree>
    <p:extLst>
      <p:ext uri="{BB962C8B-B14F-4D97-AF65-F5344CB8AC3E}">
        <p14:creationId xmlns:p14="http://schemas.microsoft.com/office/powerpoint/2010/main" val="412874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607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/>
            <a:r>
              <a:rPr lang="en-US" sz="2800"/>
              <a:t>RENAME or (REN) : Changes the name of the files specified into first parameter to the name and extension given in the second parameter.</a:t>
            </a:r>
          </a:p>
          <a:p>
            <a:pPr algn="just"/>
            <a:r>
              <a:rPr lang="en-US" sz="2800"/>
              <a:t>Format : REN &lt;old name&gt; &lt;new name&gt;</a:t>
            </a:r>
          </a:p>
          <a:p>
            <a:pPr algn="just"/>
            <a:r>
              <a:rPr lang="en-US" sz="2800"/>
              <a:t>Ex : REN TEST TEMP</a:t>
            </a:r>
          </a:p>
          <a:p>
            <a:pPr algn="just"/>
            <a:endParaRPr lang="en-US" sz="2800"/>
          </a:p>
          <a:p>
            <a:pPr algn="just"/>
            <a:r>
              <a:rPr lang="en-US" sz="2800"/>
              <a:t>EDIT : To manipulate the data in a specified file.</a:t>
            </a:r>
          </a:p>
          <a:p>
            <a:pPr algn="just"/>
            <a:r>
              <a:rPr lang="en-US" sz="2800"/>
              <a:t>Format : EDIT  &lt;file name&gt; </a:t>
            </a:r>
          </a:p>
          <a:p>
            <a:pPr algn="just"/>
            <a:r>
              <a:rPr lang="en-US" sz="2800"/>
              <a:t>Ex : EDIT TEMP</a:t>
            </a:r>
          </a:p>
          <a:p>
            <a:pPr algn="just"/>
            <a:endParaRPr lang="en-US" sz="2800"/>
          </a:p>
          <a:p>
            <a:pPr algn="just"/>
            <a:r>
              <a:rPr lang="en-US" sz="2800"/>
              <a:t>DELETE / ERASE : Deletes the specified file from the specified drive or path.</a:t>
            </a:r>
          </a:p>
          <a:p>
            <a:pPr algn="just"/>
            <a:r>
              <a:rPr lang="en-US" sz="2800"/>
              <a:t>Format : DEL &lt;file name&gt;</a:t>
            </a:r>
          </a:p>
          <a:p>
            <a:pPr algn="just"/>
            <a:r>
              <a:rPr lang="en-US" sz="2800"/>
              <a:t>Ex : DEL TEMP </a:t>
            </a:r>
          </a:p>
        </p:txBody>
      </p:sp>
    </p:spTree>
    <p:extLst>
      <p:ext uri="{BB962C8B-B14F-4D97-AF65-F5344CB8AC3E}">
        <p14:creationId xmlns:p14="http://schemas.microsoft.com/office/powerpoint/2010/main" val="1808424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0" y="1981200"/>
            <a:ext cx="9144000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3200"/>
              <a:t>WILD / META CHARACTERS</a:t>
            </a:r>
          </a:p>
          <a:p>
            <a:pPr algn="ctr"/>
            <a:r>
              <a:rPr lang="en-US" sz="2800"/>
              <a:t> </a:t>
            </a:r>
          </a:p>
          <a:p>
            <a:pPr algn="just"/>
            <a:r>
              <a:rPr lang="en-US" sz="2800"/>
              <a:t>Wild characters are those characters, which are used for substituting one character or a set of characters. The wild characters are used to restrict the scope of a dos command to only those files which matches the pattern specified. </a:t>
            </a:r>
          </a:p>
          <a:p>
            <a:pPr algn="just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13288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0" y="685800"/>
            <a:ext cx="9144000" cy="640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/>
            <a:r>
              <a:rPr lang="en-US" sz="3200"/>
              <a:t>Types of Wild / Meta Characters:</a:t>
            </a:r>
          </a:p>
          <a:p>
            <a:pPr algn="just"/>
            <a:endParaRPr lang="en-US" sz="3200"/>
          </a:p>
          <a:p>
            <a:pPr algn="just"/>
            <a:r>
              <a:rPr lang="en-US" sz="2800"/>
              <a:t>They are of two types “*” &amp; “?” where “*” can substitute a set of characters and “?” can only substitute single character at a particular position.</a:t>
            </a:r>
          </a:p>
          <a:p>
            <a:pPr algn="just"/>
            <a:endParaRPr lang="en-US" sz="2800"/>
          </a:p>
          <a:p>
            <a:pPr algn="just"/>
            <a:r>
              <a:rPr lang="en-US" sz="2800"/>
              <a:t>Ex.  DIR S*: Display all the staring with “S” characters regardless of the extension in the </a:t>
            </a:r>
          </a:p>
          <a:p>
            <a:pPr algn="just"/>
            <a:r>
              <a:rPr lang="en-US" sz="2800"/>
              <a:t>        directory.       </a:t>
            </a:r>
          </a:p>
          <a:p>
            <a:pPr algn="just"/>
            <a:r>
              <a:rPr lang="en-US" sz="2800"/>
              <a:t>       DIR *.EXE : Displays all the files which has the extension as EXE</a:t>
            </a:r>
          </a:p>
          <a:p>
            <a:pPr algn="just"/>
            <a:r>
              <a:rPr lang="en-US" sz="2800"/>
              <a:t>       DIR *.?A? : Display all the files with the extension with “A” being second character.</a:t>
            </a:r>
          </a:p>
          <a:p>
            <a:pPr algn="just">
              <a:spcBef>
                <a:spcPct val="50000"/>
              </a:spcBef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90586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0" y="666750"/>
            <a:ext cx="9144000" cy="619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3200">
                <a:latin typeface="Arial" charset="0"/>
              </a:rPr>
              <a:t>FILES &amp; DIRECTORIES</a:t>
            </a:r>
          </a:p>
          <a:p>
            <a:pPr algn="ctr"/>
            <a:endParaRPr lang="en-US" sz="3200"/>
          </a:p>
          <a:p>
            <a:r>
              <a:rPr lang="en-US" sz="2800"/>
              <a:t>FILES: Files are collection of interrelated information. </a:t>
            </a:r>
          </a:p>
          <a:p>
            <a:endParaRPr lang="en-US" sz="2800"/>
          </a:p>
          <a:p>
            <a:pPr algn="just"/>
            <a:r>
              <a:rPr lang="en-US" sz="2800"/>
              <a:t>DIRECTORIES: Directories are collection of sub Directories and Files . </a:t>
            </a:r>
          </a:p>
          <a:p>
            <a:pPr algn="just"/>
            <a:endParaRPr lang="en-US" sz="2800"/>
          </a:p>
          <a:p>
            <a:pPr algn="just"/>
            <a:r>
              <a:rPr lang="en-US" sz="2800"/>
              <a:t>CREATION OF DIRCTORIES</a:t>
            </a:r>
          </a:p>
          <a:p>
            <a:pPr algn="just"/>
            <a:endParaRPr lang="en-US" sz="2800"/>
          </a:p>
          <a:p>
            <a:pPr algn="just"/>
            <a:r>
              <a:rPr lang="en-US" sz="2800"/>
              <a:t>MAKE DIRECTORY [ MD ]: To create a new Directory</a:t>
            </a:r>
          </a:p>
          <a:p>
            <a:pPr algn="just"/>
            <a:r>
              <a:rPr lang="en-US" sz="2800"/>
              <a:t>FORMAT: 	MD &lt;Directory Name&gt; </a:t>
            </a:r>
          </a:p>
          <a:p>
            <a:pPr algn="just"/>
            <a:r>
              <a:rPr lang="en-US" sz="2800"/>
              <a:t>Ex: MD KEONICS</a:t>
            </a:r>
          </a:p>
          <a:p>
            <a:pPr algn="just"/>
            <a:endParaRPr lang="en-US" sz="2800"/>
          </a:p>
          <a:p>
            <a:pPr algn="just"/>
            <a:r>
              <a:rPr lang="en-US" sz="2800"/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1394155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0" y="304800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0" y="609600"/>
            <a:ext cx="9144000" cy="671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800"/>
              <a:t>CHANGE DIRECTORY [ CD ]: To change root Directory to Sub Directory</a:t>
            </a:r>
          </a:p>
          <a:p>
            <a:r>
              <a:rPr lang="en-US" sz="2800"/>
              <a:t>FORMAT: 	CD &lt;Directory Name&gt; </a:t>
            </a:r>
          </a:p>
          <a:p>
            <a:r>
              <a:rPr lang="en-US" sz="2800"/>
              <a:t>Ex: CD KEONICS</a:t>
            </a:r>
          </a:p>
          <a:p>
            <a:endParaRPr lang="en-US" sz="2800"/>
          </a:p>
          <a:p>
            <a:r>
              <a:rPr lang="en-US" sz="2800"/>
              <a:t>REMOVE DIRECTORY [ RD ]:- To delete directory.</a:t>
            </a:r>
          </a:p>
          <a:p>
            <a:r>
              <a:rPr lang="en-US" sz="2800"/>
              <a:t>SYNTAX: 	RD &lt;directory name&gt;</a:t>
            </a:r>
          </a:p>
          <a:p>
            <a:r>
              <a:rPr lang="en-US" sz="2800"/>
              <a:t>Ex: RD KEONICS</a:t>
            </a:r>
          </a:p>
          <a:p>
            <a:endParaRPr lang="en-US" sz="2800"/>
          </a:p>
          <a:p>
            <a:r>
              <a:rPr lang="en-US" sz="2800"/>
              <a:t>DELTREE: To delete or remove all sub directories, files in specified main directory. </a:t>
            </a:r>
          </a:p>
          <a:p>
            <a:r>
              <a:rPr lang="en-US" sz="2800"/>
              <a:t>SYNTAX: DELTREE &lt;directory name&gt;</a:t>
            </a:r>
          </a:p>
          <a:p>
            <a:r>
              <a:rPr lang="en-US" sz="2800"/>
              <a:t>Ex:  DELTREE KEONICS</a:t>
            </a:r>
          </a:p>
          <a:p>
            <a:endParaRPr lang="en-US" sz="2800"/>
          </a:p>
          <a:p>
            <a:pPr>
              <a:spcBef>
                <a:spcPct val="50000"/>
              </a:spcBef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95169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sz="2800"/>
          </a:p>
          <a:p>
            <a:r>
              <a:rPr lang="en-US" sz="2800"/>
              <a:t>CD.. : To move from sub Directory to main Directory</a:t>
            </a:r>
          </a:p>
          <a:p>
            <a:r>
              <a:rPr lang="en-US" sz="2800"/>
              <a:t>Ex: C:\KEONICS&gt;CD.. </a:t>
            </a:r>
          </a:p>
          <a:p>
            <a:endParaRPr lang="en-US" sz="2800"/>
          </a:p>
          <a:p>
            <a:r>
              <a:rPr lang="en-US" sz="2800"/>
              <a:t>CD\ : To change to root Directory</a:t>
            </a:r>
          </a:p>
          <a:p>
            <a:r>
              <a:rPr lang="en-US" sz="2800"/>
              <a:t>Ex: c:\KEONICS\MICRO&gt;CD\</a:t>
            </a:r>
          </a:p>
          <a:p>
            <a:endParaRPr lang="en-US" sz="2800"/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24072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List of External Commands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Tree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/>
              <a:t>Deltree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Attrib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Find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Sort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Format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Disk copy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3971439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List of Batch File Commands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Rem</a:t>
            </a:r>
          </a:p>
          <a:p>
            <a:pPr eaLnBrk="1" hangingPunct="1"/>
            <a:r>
              <a:rPr lang="en-US"/>
              <a:t>Pause</a:t>
            </a:r>
          </a:p>
          <a:p>
            <a:pPr eaLnBrk="1" hangingPunct="1"/>
            <a:r>
              <a:rPr lang="en-US"/>
              <a:t>Echo</a:t>
            </a:r>
          </a:p>
          <a:p>
            <a:pPr eaLnBrk="1" hangingPunct="1"/>
            <a:r>
              <a:rPr lang="en-US"/>
              <a:t>If</a:t>
            </a:r>
          </a:p>
          <a:p>
            <a:pPr eaLnBrk="1" hangingPunct="1"/>
            <a:r>
              <a:rPr lang="en-US"/>
              <a:t>Call</a:t>
            </a:r>
          </a:p>
          <a:p>
            <a:pPr eaLnBrk="1" hangingPunct="1"/>
            <a:r>
              <a:rPr lang="en-US"/>
              <a:t>Replaceable Parameters</a:t>
            </a:r>
          </a:p>
        </p:txBody>
      </p:sp>
    </p:spTree>
    <p:extLst>
      <p:ext uri="{BB962C8B-B14F-4D97-AF65-F5344CB8AC3E}">
        <p14:creationId xmlns:p14="http://schemas.microsoft.com/office/powerpoint/2010/main" val="179875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5"/>
          <p:cNvSpPr txBox="1">
            <a:spLocks noChangeArrowheads="1"/>
          </p:cNvSpPr>
          <p:nvPr/>
        </p:nvSpPr>
        <p:spPr bwMode="auto">
          <a:xfrm>
            <a:off x="0" y="1676400"/>
            <a:ext cx="91440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/>
            <a:r>
              <a:rPr lang="en-US" sz="2800" dirty="0"/>
              <a:t>As we have already discussed , an operating system is a set of programs, that controls the operations of a computer. It works like traffic policeman who controls the traffic.  Similarly , DOS controls the flow of information and directs it as per the instructions given by the user.</a:t>
            </a:r>
          </a:p>
        </p:txBody>
      </p:sp>
    </p:spTree>
    <p:extLst>
      <p:ext uri="{BB962C8B-B14F-4D97-AF65-F5344CB8AC3E}">
        <p14:creationId xmlns:p14="http://schemas.microsoft.com/office/powerpoint/2010/main" val="1567327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>
              <a:buNone/>
            </a:pPr>
            <a:r>
              <a:rPr lang="en-US" b="1" dirty="0" err="1"/>
              <a:t>Ver</a:t>
            </a:r>
            <a:r>
              <a:rPr lang="en-US" dirty="0"/>
              <a:t> – It is an Internal Command it is present in the command.com</a:t>
            </a:r>
          </a:p>
          <a:p>
            <a:r>
              <a:rPr lang="en-US" dirty="0"/>
              <a:t>It displays the MS DOS Version Number</a:t>
            </a:r>
          </a:p>
          <a:p>
            <a:pPr>
              <a:buNone/>
            </a:pPr>
            <a:r>
              <a:rPr lang="en-US" dirty="0"/>
              <a:t>	when typed at the command prompt.</a:t>
            </a:r>
          </a:p>
          <a:p>
            <a:pPr>
              <a:buNone/>
            </a:pPr>
            <a:r>
              <a:rPr lang="en-US" dirty="0"/>
              <a:t>Example:-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dirty="0"/>
              <a:t>C:\&gt;</a:t>
            </a:r>
            <a:r>
              <a:rPr lang="en-US" dirty="0" err="1"/>
              <a:t>ver</a:t>
            </a:r>
            <a:r>
              <a:rPr lang="en-US" dirty="0"/>
              <a:t> 	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400" dirty="0"/>
              <a:t>It Displays the MS DOS Version Number </a:t>
            </a:r>
            <a:r>
              <a:rPr lang="en-US" sz="2400" dirty="0" err="1"/>
              <a:t>i.e</a:t>
            </a:r>
            <a:r>
              <a:rPr lang="en-US" sz="2400" dirty="0"/>
              <a:t> 6.22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905000" y="4648200"/>
            <a:ext cx="381794" cy="305594"/>
            <a:chOff x="1752600" y="5334794"/>
            <a:chExt cx="381794" cy="305594"/>
          </a:xfrm>
        </p:grpSpPr>
        <p:cxnSp>
          <p:nvCxnSpPr>
            <p:cNvPr id="5" name="Straight Connector 4"/>
            <p:cNvCxnSpPr/>
            <p:nvPr/>
          </p:nvCxnSpPr>
          <p:spPr bwMode="auto">
            <a:xfrm rot="5400000">
              <a:off x="1981200" y="5486400"/>
              <a:ext cx="3048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rot="10800000">
              <a:off x="1752600" y="5638800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51911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Format</a:t>
            </a:r>
            <a:r>
              <a:rPr lang="en-US" dirty="0"/>
              <a:t> – It is an External Command it is present either in Floppy Disk or Hard Disk under DOS Directory.</a:t>
            </a:r>
          </a:p>
          <a:p>
            <a:pPr lvl="1"/>
            <a:r>
              <a:rPr lang="en-US" dirty="0"/>
              <a:t>	Formats disk for usage.</a:t>
            </a:r>
          </a:p>
          <a:p>
            <a:pPr>
              <a:buNone/>
            </a:pPr>
            <a:r>
              <a:rPr lang="en-US" sz="2000" dirty="0"/>
              <a:t>Syntax :</a:t>
            </a:r>
          </a:p>
          <a:p>
            <a:pPr>
              <a:buNone/>
            </a:pPr>
            <a:r>
              <a:rPr lang="en-US" sz="2000" dirty="0"/>
              <a:t>	Format &lt;drive : &gt;</a:t>
            </a:r>
          </a:p>
          <a:p>
            <a:pPr>
              <a:buNone/>
            </a:pPr>
            <a:r>
              <a:rPr lang="en-US" sz="2000" dirty="0"/>
              <a:t>	Format   A: or B :	- it is used to format the Floppy Disk</a:t>
            </a:r>
          </a:p>
          <a:p>
            <a:pPr>
              <a:buNone/>
            </a:pPr>
            <a:r>
              <a:rPr lang="en-US" sz="2000" dirty="0"/>
              <a:t>	Format   C:		- it is used to format the Hard Disk</a:t>
            </a:r>
          </a:p>
          <a:p>
            <a:pPr>
              <a:buNone/>
            </a:pPr>
            <a:r>
              <a:rPr lang="en-US" sz="2000" dirty="0"/>
              <a:t>	Format   A: /q	- It performs a Quick Format</a:t>
            </a:r>
          </a:p>
          <a:p>
            <a:pPr>
              <a:buNone/>
            </a:pPr>
            <a:r>
              <a:rPr lang="en-US" sz="2000" dirty="0"/>
              <a:t>	 Format   A: /s	- It copies the system files to formatted floppy </a:t>
            </a:r>
          </a:p>
          <a:p>
            <a:pPr>
              <a:buNone/>
            </a:pPr>
            <a:r>
              <a:rPr lang="en-US" sz="2000"/>
              <a:t>					disk</a:t>
            </a:r>
          </a:p>
          <a:p>
            <a:pP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9410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/>
            <a:r>
              <a:rPr lang="en-US" dirty="0"/>
              <a:t>Batch File – Is a text file which contains one or more MS DOS Commands. All Batch files should be created with an extension *.bat.</a:t>
            </a:r>
          </a:p>
          <a:p>
            <a:pPr lvl="1" eaLnBrk="1" hangingPunct="1"/>
            <a:r>
              <a:rPr lang="en-US" dirty="0"/>
              <a:t>To execute the batch file type the Batch File name with or without extension name.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There are two types of batch files</a:t>
            </a:r>
          </a:p>
          <a:p>
            <a:pPr lvl="2" eaLnBrk="1" hangingPunct="1"/>
            <a:r>
              <a:rPr lang="en-US" dirty="0"/>
              <a:t>Ordinary batch file – created by user with an extension *.bat</a:t>
            </a:r>
          </a:p>
          <a:p>
            <a:pPr lvl="2" eaLnBrk="1" hangingPunct="1"/>
            <a:r>
              <a:rPr lang="en-US" dirty="0"/>
              <a:t>Autoexec.bat – system batch file</a:t>
            </a:r>
          </a:p>
          <a:p>
            <a:pPr lvl="2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8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4830763"/>
          </a:xfrm>
        </p:spPr>
        <p:txBody>
          <a:bodyPr>
            <a:normAutofit fontScale="92500" lnSpcReduction="10000"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/>
              <a:t>Most Operating System performs the following functions: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n-US" sz="2800" dirty="0"/>
              <a:t>Processor Management : It assigns different task/jobs that have to be performed by a computer to the processor.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n-US" sz="2800" dirty="0"/>
              <a:t>Memory Management : It allocates memory and storage area to the data and user programs.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n-US" sz="2800" dirty="0" err="1"/>
              <a:t>Input/Output</a:t>
            </a:r>
            <a:r>
              <a:rPr lang="en-US" sz="2800" dirty="0"/>
              <a:t> Management : It coordinates and assigns different input and output devices while one or more programs are being executed .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n-US" sz="2800" dirty="0"/>
              <a:t>File Management : It stores files on various storage devices and transfer these files from one storage device to another. It also allows the normal file editing or other tasks.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n-US" sz="2800" dirty="0"/>
              <a:t>Interpreter : It Interpreter commands and instructions.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n-US" sz="2800" dirty="0"/>
              <a:t>Maintenance : It maintains internal time clock and log of system usage.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76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0" y="304800"/>
            <a:ext cx="8686800" cy="6019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/>
              <a:t>Operating System are basically 2 types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n-US" sz="2800" u="sng"/>
              <a:t>Single user operating system</a:t>
            </a:r>
            <a:r>
              <a:rPr lang="en-US" sz="2800"/>
              <a:t> : As the name suggests that OS is single user, only a one person can work at a time.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/>
              <a:t>	EX: DOS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800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n-US" sz="2800" u="sng"/>
              <a:t>Multi user operating system</a:t>
            </a:r>
            <a:r>
              <a:rPr lang="en-US" sz="2800"/>
              <a:t> : unlike single programs OS, the multi-user OS supports multi-programming. i.e., more than one user can be supported by it. Therefore more than one user programs are loaded and active in the main store at the same time.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/>
              <a:t>    EX: WINDOWS, LINUX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9847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534400" cy="671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/>
            <a:r>
              <a:rPr lang="en-US" sz="2800" dirty="0"/>
              <a:t>MS-DOS is one particular operating system, which was adopted by IBM for its PCs. It was developed in 1980 using INTEL Microprocessor chip. The DOS is stored on a disk and it must be in the RAM before the computer is used for any work.</a:t>
            </a:r>
          </a:p>
          <a:p>
            <a:pPr algn="just"/>
            <a:endParaRPr lang="en-US" sz="2800" dirty="0"/>
          </a:p>
          <a:p>
            <a:r>
              <a:rPr lang="en-US" sz="2800" dirty="0"/>
              <a:t>IO.SYS   </a:t>
            </a:r>
          </a:p>
          <a:p>
            <a:r>
              <a:rPr lang="en-US" sz="2800" dirty="0"/>
              <a:t>MSDOS.SYS</a:t>
            </a:r>
          </a:p>
          <a:p>
            <a:r>
              <a:rPr lang="en-US" sz="2800" dirty="0"/>
              <a:t>COMMAND.COM</a:t>
            </a:r>
          </a:p>
          <a:p>
            <a:endParaRPr lang="en-US" sz="2800" dirty="0"/>
          </a:p>
          <a:p>
            <a:pPr algn="just"/>
            <a:r>
              <a:rPr lang="en-US" sz="2800" dirty="0"/>
              <a:t>Two of these files are hidden. These are IO.SYS and MS-DOS.SYS. the third file is not hidden. It is called COMMAND.COM. These three files are used for </a:t>
            </a:r>
            <a:r>
              <a:rPr lang="en-US" sz="2800" b="1" u="sng" dirty="0"/>
              <a:t>booting</a:t>
            </a:r>
            <a:r>
              <a:rPr lang="en-US" sz="2800" dirty="0"/>
              <a:t> a computer.</a:t>
            </a:r>
          </a:p>
          <a:p>
            <a:pPr>
              <a:spcBef>
                <a:spcPct val="50000"/>
              </a:spcBef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446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5"/>
          <p:cNvSpPr txBox="1">
            <a:spLocks noChangeArrowheads="1"/>
          </p:cNvSpPr>
          <p:nvPr/>
        </p:nvSpPr>
        <p:spPr bwMode="auto">
          <a:xfrm>
            <a:off x="746125" y="5699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123" name="Rectangle 8"/>
          <p:cNvSpPr>
            <a:spLocks noGrp="1" noRot="1" noChangeArrowheads="1"/>
          </p:cNvSpPr>
          <p:nvPr>
            <p:ph idx="1"/>
          </p:nvPr>
        </p:nvSpPr>
        <p:spPr>
          <a:xfrm>
            <a:off x="301625" y="228600"/>
            <a:ext cx="8540750" cy="6248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b="1" dirty="0"/>
              <a:t>DOS COMMANDS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	Dos commands are mainly divided into 2 categories. They are internal commands and external commands.</a:t>
            </a:r>
            <a:endParaRPr lang="en-US" sz="2800" b="1" u="sng" dirty="0"/>
          </a:p>
          <a:p>
            <a:pPr>
              <a:lnSpc>
                <a:spcPct val="80000"/>
              </a:lnSpc>
            </a:pPr>
            <a:r>
              <a:rPr lang="en-US" sz="2800" b="1" u="sng" dirty="0"/>
              <a:t>Internal commands</a:t>
            </a:r>
            <a:r>
              <a:rPr lang="en-US" sz="2800" dirty="0"/>
              <a:t>: these commands are stored in the file called command.com. They are </a:t>
            </a:r>
            <a:r>
              <a:rPr lang="en-US" sz="2800" dirty="0" err="1"/>
              <a:t>date,time,ver,prompt,md,cd,dir,tree,copy</a:t>
            </a:r>
            <a:r>
              <a:rPr lang="en-US" sz="2800" dirty="0"/>
              <a:t> </a:t>
            </a:r>
            <a:r>
              <a:rPr lang="en-US" sz="2800" dirty="0" err="1"/>
              <a:t>con,type,rd,del,renetc</a:t>
            </a:r>
            <a:r>
              <a:rPr lang="en-US" sz="2800" dirty="0"/>
              <a:t>.</a:t>
            </a:r>
            <a:endParaRPr lang="en-US" sz="2800" b="1" u="sng" dirty="0"/>
          </a:p>
          <a:p>
            <a:pPr>
              <a:lnSpc>
                <a:spcPct val="80000"/>
              </a:lnSpc>
            </a:pPr>
            <a:r>
              <a:rPr lang="en-US" sz="2800" b="1" u="sng" dirty="0"/>
              <a:t>External commands</a:t>
            </a:r>
            <a:r>
              <a:rPr lang="en-US" sz="2800" dirty="0"/>
              <a:t>: these commands are meant by name itself external and the commands are </a:t>
            </a:r>
            <a:r>
              <a:rPr lang="en-US" sz="2800" dirty="0" err="1"/>
              <a:t>for,find,sort,wild</a:t>
            </a:r>
            <a:r>
              <a:rPr lang="en-US" sz="2800" dirty="0"/>
              <a:t> card, methods of </a:t>
            </a:r>
            <a:r>
              <a:rPr lang="en-US" sz="2800" err="1"/>
              <a:t>dos</a:t>
            </a:r>
            <a:r>
              <a:rPr lang="en-US" sz="2800"/>
              <a:t>,deltree,edit</a:t>
            </a:r>
            <a:r>
              <a:rPr lang="en-US" sz="2800" dirty="0" err="1"/>
              <a:t>,attrib</a:t>
            </a:r>
            <a:r>
              <a:rPr lang="en-US" sz="2800" dirty="0"/>
              <a:t> etc. These commands check the files in the disk and transfer them from disk to memory.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	Usually file are stored with extensions of  *.txt, *.bat, *.sys, *.com, *.exe etc.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*.txt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files are nothing but text files.</a:t>
            </a:r>
          </a:p>
        </p:txBody>
      </p:sp>
    </p:spTree>
    <p:extLst>
      <p:ext uri="{BB962C8B-B14F-4D97-AF65-F5344CB8AC3E}">
        <p14:creationId xmlns:p14="http://schemas.microsoft.com/office/powerpoint/2010/main" val="301087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Rot="1" noChangeArrowheads="1"/>
          </p:cNvSpPr>
          <p:nvPr>
            <p:ph idx="1"/>
          </p:nvPr>
        </p:nvSpPr>
        <p:spPr>
          <a:xfrm>
            <a:off x="301625" y="228600"/>
            <a:ext cx="8540750" cy="6324600"/>
          </a:xfrm>
        </p:spPr>
        <p:txBody>
          <a:bodyPr/>
          <a:lstStyle/>
          <a:p>
            <a:endParaRPr lang="en-US" sz="2800"/>
          </a:p>
          <a:p>
            <a:endParaRPr lang="en-US" sz="2800"/>
          </a:p>
          <a:p>
            <a:r>
              <a:rPr lang="en-US" sz="2800"/>
              <a:t>*.bat</a:t>
            </a:r>
            <a:r>
              <a:rPr lang="en-US" sz="2800">
                <a:sym typeface="Wingdings" pitchFamily="2" charset="2"/>
              </a:rPr>
              <a:t></a:t>
            </a:r>
            <a:r>
              <a:rPr lang="en-US" sz="2800"/>
              <a:t> files are nothing but bat files that are hidden over in the system itself.</a:t>
            </a:r>
          </a:p>
          <a:p>
            <a:r>
              <a:rPr lang="en-US" sz="2800"/>
              <a:t>*.com</a:t>
            </a:r>
            <a:r>
              <a:rPr lang="en-US" sz="2800">
                <a:sym typeface="Wingdings" pitchFamily="2" charset="2"/>
              </a:rPr>
              <a:t></a:t>
            </a:r>
            <a:r>
              <a:rPr lang="en-US" sz="2800"/>
              <a:t> files are the command files that run the commands.</a:t>
            </a:r>
          </a:p>
          <a:p>
            <a:r>
              <a:rPr lang="en-US" sz="2800"/>
              <a:t>*.exe</a:t>
            </a:r>
            <a:r>
              <a:rPr lang="en-US" sz="2800">
                <a:sym typeface="Wingdings" pitchFamily="2" charset="2"/>
              </a:rPr>
              <a:t></a:t>
            </a:r>
            <a:r>
              <a:rPr lang="en-US" sz="2800"/>
              <a:t> files are the executed files that execute the given program and stores in a separate file.</a:t>
            </a:r>
          </a:p>
          <a:p>
            <a:r>
              <a:rPr lang="en-US" sz="2800"/>
              <a:t>These commands are typed over at the dos prompt/command prompt only</a:t>
            </a:r>
          </a:p>
        </p:txBody>
      </p:sp>
    </p:spTree>
    <p:extLst>
      <p:ext uri="{BB962C8B-B14F-4D97-AF65-F5344CB8AC3E}">
        <p14:creationId xmlns:p14="http://schemas.microsoft.com/office/powerpoint/2010/main" val="68941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List of Internal Commands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Date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Time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Ver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err="1"/>
              <a:t>Cls</a:t>
            </a: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Prompt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MD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CD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RD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Copy Con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Type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Ren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Copy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Del / Erase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56346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35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800"/>
              <a:t>Some of the MSDOS commands and their function</a:t>
            </a:r>
            <a:endParaRPr lang="en-US" sz="2800" b="1"/>
          </a:p>
          <a:p>
            <a:pPr algn="just"/>
            <a:r>
              <a:rPr lang="en-US" sz="2800"/>
              <a:t>CLS: Clears the screen displays and places the cursor at DOS prompt in the upper-left position.</a:t>
            </a:r>
          </a:p>
          <a:p>
            <a:pPr algn="just"/>
            <a:r>
              <a:rPr lang="en-US" sz="2800"/>
              <a:t>DATE: Sets the DOS system date.</a:t>
            </a:r>
          </a:p>
          <a:p>
            <a:r>
              <a:rPr lang="en-US" sz="2800"/>
              <a:t>	 Format: DATE [mm / dd / yy]</a:t>
            </a:r>
          </a:p>
          <a:p>
            <a:endParaRPr lang="en-US" sz="2800"/>
          </a:p>
          <a:p>
            <a:r>
              <a:rPr lang="en-US" sz="2800"/>
              <a:t>TIME: Sets the DOS system Time.</a:t>
            </a:r>
          </a:p>
          <a:p>
            <a:r>
              <a:rPr lang="en-US" sz="2800"/>
              <a:t>	 Format: TIME [ hh: mm: ss]</a:t>
            </a:r>
          </a:p>
          <a:p>
            <a:pPr algn="just"/>
            <a:r>
              <a:rPr lang="en-US" sz="2800"/>
              <a:t>DIR: Displays  a list of files in the specified directory</a:t>
            </a:r>
          </a:p>
          <a:p>
            <a:pPr algn="just"/>
            <a:endParaRPr lang="en-US" sz="2800"/>
          </a:p>
          <a:p>
            <a:pPr algn="just"/>
            <a:r>
              <a:rPr lang="en-US" sz="2800"/>
              <a:t>DIR/P: Directs DIR to pause each screenful of information and displays the prompt</a:t>
            </a:r>
          </a:p>
          <a:p>
            <a:pPr algn="just"/>
            <a:endParaRPr lang="en-US" sz="2800"/>
          </a:p>
          <a:p>
            <a:pPr algn="just"/>
            <a:r>
              <a:rPr lang="en-US" sz="2800"/>
              <a:t>DIR/W: Directs DIR to displays the files in short form (files names only), with five file names across the screen.</a:t>
            </a:r>
          </a:p>
          <a:p>
            <a:pPr algn="just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26592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108</TotalTime>
  <Words>1065</Words>
  <Application>Microsoft Office PowerPoint</Application>
  <PresentationFormat>On-screen Show (4:3)</PresentationFormat>
  <Paragraphs>176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Gill Sans MT</vt:lpstr>
      <vt:lpstr>Tahoma</vt:lpstr>
      <vt:lpstr>Verdana</vt:lpstr>
      <vt:lpstr>Wingdings 2</vt:lpstr>
      <vt:lpstr>Solstice</vt:lpstr>
      <vt:lpstr>DOS (Disk Operating System)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 of Internal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 of External Commands</vt:lpstr>
      <vt:lpstr>List of Batch File Commands</vt:lpstr>
      <vt:lpstr>Ver</vt:lpstr>
      <vt:lpstr>Format</vt:lpstr>
      <vt:lpstr>PowerPoint Presentation</vt:lpstr>
    </vt:vector>
  </TitlesOfParts>
  <Company>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Nict</dc:creator>
  <cp:lastModifiedBy>divi</cp:lastModifiedBy>
  <cp:revision>9</cp:revision>
  <dcterms:created xsi:type="dcterms:W3CDTF">2015-10-14T05:53:53Z</dcterms:created>
  <dcterms:modified xsi:type="dcterms:W3CDTF">2019-01-30T05:33:16Z</dcterms:modified>
</cp:coreProperties>
</file>