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7BA6-19CE-C89D-7777-CDEE45595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51452-7884-644E-3D66-1317EA3E1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1B97-D681-FD76-2178-FE3F6AA5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0FA1-7AF6-E0DC-C8D6-C5C3B7A7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18D8-3B7C-581F-8E87-84458F1D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7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FFF3-12E4-C316-86B8-8ED423DC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3BC6-DE61-2D6A-028F-0A290A2A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F4CD-FFC4-BDFA-FBE9-5A4E4873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330C-DBDD-D3D6-F19B-049F35E8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47C40-FE3C-F251-B6FD-FDE17B0E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62CAD-F5EB-1798-F047-15CB9B20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04D47-7A28-70FC-1618-28CA79012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D6D4-9707-F6BA-24CD-F72089F3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230B-01B1-6735-8F27-4D38127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8D1C-7A20-F414-9FF1-57072761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7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987F-6955-830A-DC76-9ED77D10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4C42-80E4-8DAE-3029-EC98CDFC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8B50A-D35C-27E4-536C-45ABE4A3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C247-C8D5-361E-160A-175C4A9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2587-2A5D-6D75-699A-F21BC25E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8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91E2-E3BF-577A-C677-8DD2C867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02947-A9EB-AEE8-821A-A8FD0098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59A-2D82-31DA-6425-3F3C9077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A865-5C5D-ACB0-763B-5ADEE9A6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D287-4A19-97E4-4F59-58B42462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8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05F8-11E9-D512-F49C-00CBF0F2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B8BE-18DE-C894-69AB-40D8C9D5C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92288-40D5-F398-E893-5BB47D7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0BB36-9476-60F4-98F3-BC92EEF6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613E-F4D7-95E3-05D0-5DDD9C04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9CC3-1CA8-BF4F-B1E7-D286511D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7956-04A0-FBA5-5A38-BEF334EC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5707A-838C-2EA1-3C4B-BF2F449C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44A17-D7B3-6710-8CAE-07FCB855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47EA1-4E1C-6B54-FABA-C2FBC2C88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F94BB-E1CA-CE37-4350-704151E0A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58AC4-5622-F380-7C68-30B1D6E2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4BA9C-4F99-0145-B933-F4B25031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11EDD-A471-3D10-654C-B2C97795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4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F84C-25F7-1F74-8F8A-ADCB29D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21555-1651-71A1-858B-54BE325E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593B-004A-3A1B-702F-08879C68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9594E-C087-570F-51EF-2DD9FD6C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4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D50EC-8ABD-9082-43DE-4F73A9FC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2F6D7-3246-79AE-95CD-8AD103D8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C77EF-C1FF-6BA8-258F-09FFE596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0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70A4-BEAA-9C59-7645-1570053D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0036-2074-BED4-7331-58788752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30999-6D0E-7ACF-1CDB-DF5A3E16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962B-1CF9-AAC1-F004-E54C465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53764-4FF2-9512-A0E9-5D02DA24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2134-28A7-3E7F-DAC0-2A51BA8B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0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BE37-DF97-A579-F3DA-25E502A6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B1EB8-53C3-BD42-FBAE-E01152CF9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DB959-EF53-720C-DD73-D4F5B5FB8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7209-06C8-2C6A-74EA-726E0051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DB33-781E-24AD-46EE-F88AC0AA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2224A-A1FB-B2A9-0550-8C3952B4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0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969CB-0CA9-21E9-F3F4-8B33543D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F96D8-E9DE-8939-6E95-2D89A8D3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421C-C4BC-EE63-7C49-CFEB7F1B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493A-B2E6-45F9-80A0-B36258BCD871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D4C0-0306-A516-8AC6-C91F5417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E717-5B29-DB01-BFC8-26B1A603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50CF-910B-41AF-942F-CAADB98E21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0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50AEE4-19CD-CB45-204E-80E9F591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9" y="-872414"/>
            <a:ext cx="11420781" cy="6727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95432-28F3-32D6-E1D9-20C342D7B791}"/>
              </a:ext>
            </a:extLst>
          </p:cNvPr>
          <p:cNvSpPr txBox="1"/>
          <p:nvPr/>
        </p:nvSpPr>
        <p:spPr>
          <a:xfrm>
            <a:off x="1686808" y="3862875"/>
            <a:ext cx="835196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70303"/>
                </a:solidFill>
                <a:effectLst/>
                <a:uLnTx/>
                <a:uFillTx/>
                <a:latin typeface="Imprint MT Shadow" panose="040206050603030302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Assessment of Customer Booking </a:t>
            </a:r>
          </a:p>
        </p:txBody>
      </p:sp>
    </p:spTree>
    <p:extLst>
      <p:ext uri="{BB962C8B-B14F-4D97-AF65-F5344CB8AC3E}">
        <p14:creationId xmlns:p14="http://schemas.microsoft.com/office/powerpoint/2010/main" val="169705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42A1-250B-97FE-4817-C06C80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130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Model-Development-Eval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BF713B-9C51-03BC-023B-164E1A2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" y="843593"/>
            <a:ext cx="3761791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1) We first converted necessary categorical data into numerical data and than checked correlations through a </a:t>
            </a:r>
            <a:r>
              <a:rPr lang="en-IN" sz="1800" dirty="0" err="1"/>
              <a:t>pearson</a:t>
            </a:r>
            <a:r>
              <a:rPr lang="en-IN" sz="1800" dirty="0"/>
              <a:t>-correlation heat map as you can see below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E3A0D-89F7-E35A-FCF4-520DBFD8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43187"/>
            <a:ext cx="4858924" cy="4449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CE5F81-E00A-707D-4A81-7D78D6431436}"/>
              </a:ext>
            </a:extLst>
          </p:cNvPr>
          <p:cNvSpPr txBox="1"/>
          <p:nvPr/>
        </p:nvSpPr>
        <p:spPr>
          <a:xfrm>
            <a:off x="6335485" y="186612"/>
            <a:ext cx="4777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 Based on the heat map we can see that the correlation of features are not very good to that of booking confirmation,</a:t>
            </a:r>
          </a:p>
          <a:p>
            <a:r>
              <a:rPr lang="en-IN" dirty="0"/>
              <a:t>Still we make a Polynomial Regression model to make predictions and evaluate model with help for distribution plot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CBB95E-D7AE-9094-0A0F-8F29DE5BB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18" y="1940938"/>
            <a:ext cx="5682438" cy="41826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6D89BF-AF8F-F4DC-EF92-3E77BE53D410}"/>
              </a:ext>
            </a:extLst>
          </p:cNvPr>
          <p:cNvSpPr txBox="1"/>
          <p:nvPr/>
        </p:nvSpPr>
        <p:spPr>
          <a:xfrm>
            <a:off x="6391564" y="5996940"/>
            <a:ext cx="551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3)As you can see we can predict when someone will not book with us but cannot predict when someone will book with us</a:t>
            </a:r>
          </a:p>
        </p:txBody>
      </p:sp>
    </p:spTree>
    <p:extLst>
      <p:ext uri="{BB962C8B-B14F-4D97-AF65-F5344CB8AC3E}">
        <p14:creationId xmlns:p14="http://schemas.microsoft.com/office/powerpoint/2010/main" val="296785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Imprint MT Shadow</vt:lpstr>
      <vt:lpstr>Office Theme</vt:lpstr>
      <vt:lpstr>PowerPoint Presentation</vt:lpstr>
      <vt:lpstr>Model-Development-Eval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Abhigyan Ranjan</dc:creator>
  <cp:lastModifiedBy>Abhigyan Ranjan</cp:lastModifiedBy>
  <cp:revision>2</cp:revision>
  <dcterms:created xsi:type="dcterms:W3CDTF">2024-01-27T08:26:16Z</dcterms:created>
  <dcterms:modified xsi:type="dcterms:W3CDTF">2024-01-27T11:10:45Z</dcterms:modified>
</cp:coreProperties>
</file>