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5F715-693C-5ED3-9D6C-08EA299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9" y="-821094"/>
            <a:ext cx="11420781" cy="672737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58817"/>
            <a:ext cx="9144000" cy="1623527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F70303"/>
                </a:solidFill>
                <a:latin typeface="Imprint MT Shadow" panose="040206050603030302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Assessment of Customer Review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Recommendation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8036"/>
            <a:ext cx="10974355" cy="92690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From 3740 reviews by our valuable customers, we  have found that 59.6% that is about 2229 customers have not recommended our service as you can see in the Pie-Chart, it means we need some significant improvement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E32A6-157C-1931-4609-58227744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1056" y="2574942"/>
            <a:ext cx="6589102" cy="42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8598-7389-B190-2643-03ADCA72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Sentiment Amongst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B9A9-D412-3D08-2A11-E8012CC0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94857"/>
          </a:xfrm>
        </p:spPr>
        <p:txBody>
          <a:bodyPr/>
          <a:lstStyle/>
          <a:p>
            <a:r>
              <a:rPr lang="en-IN" dirty="0"/>
              <a:t>From the below Pie-Chart we can discovered that there are total 2341 negative reviews about our service that is about 62.6% of total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F4D1F-7B7D-1068-CF52-AC02EFFD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1831" y="2761860"/>
            <a:ext cx="4348337" cy="40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6961-E9AF-9043-2CCB-C478BBD9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Seat Type Impact on Recommendation Decisions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4BD32E-E299-7DDD-854F-B2571AF56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11022"/>
            <a:ext cx="7311356" cy="51256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6DFAE-21F7-CFC0-92D5-D3DF8A018461}"/>
              </a:ext>
            </a:extLst>
          </p:cNvPr>
          <p:cNvSpPr txBox="1"/>
          <p:nvPr/>
        </p:nvSpPr>
        <p:spPr>
          <a:xfrm>
            <a:off x="7525961" y="1843950"/>
            <a:ext cx="4277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As we can see from the heatmap that all of the seat type have more than 50% ‘NO’ recommendations but</a:t>
            </a:r>
          </a:p>
          <a:p>
            <a:r>
              <a:rPr lang="en-IN" sz="2000" b="1" dirty="0">
                <a:solidFill>
                  <a:schemeClr val="accent2"/>
                </a:solidFill>
              </a:rPr>
              <a:t>Economy Class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chemeClr val="accent2"/>
                </a:solidFill>
              </a:rPr>
              <a:t>Premium Economy  </a:t>
            </a:r>
          </a:p>
          <a:p>
            <a:r>
              <a:rPr lang="en-IN" sz="2000" dirty="0"/>
              <a:t>need more significant improvements than the rest as they have more amount of ‘NO’ recommendations than the other seat types and also that they combine represent 61.9% of our customers</a:t>
            </a:r>
          </a:p>
        </p:txBody>
      </p:sp>
    </p:spTree>
    <p:extLst>
      <p:ext uri="{BB962C8B-B14F-4D97-AF65-F5344CB8AC3E}">
        <p14:creationId xmlns:p14="http://schemas.microsoft.com/office/powerpoint/2010/main" val="55100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3367D-9D11-04A9-5FCA-86B6F58E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Impact of Rating on Recommendations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83EBB4-B783-8D9E-D200-91CE67DF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2" y="1530220"/>
            <a:ext cx="11056128" cy="5327780"/>
          </a:xfrm>
        </p:spPr>
      </p:pic>
    </p:spTree>
    <p:extLst>
      <p:ext uri="{BB962C8B-B14F-4D97-AF65-F5344CB8AC3E}">
        <p14:creationId xmlns:p14="http://schemas.microsoft.com/office/powerpoint/2010/main" val="103223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D8F9D7-A117-3140-2ACF-01D44940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393" y="157000"/>
            <a:ext cx="11548154" cy="1998371"/>
          </a:xfrm>
        </p:spPr>
        <p:txBody>
          <a:bodyPr>
            <a:normAutofit/>
          </a:bodyPr>
          <a:lstStyle/>
          <a:p>
            <a:r>
              <a:rPr lang="en-IN" sz="2000" dirty="0"/>
              <a:t>From the Heatmap in the previous slide we can observe that the </a:t>
            </a:r>
            <a:r>
              <a:rPr lang="en-IN" sz="2000" b="1" dirty="0">
                <a:solidFill>
                  <a:schemeClr val="accent2"/>
                </a:solidFill>
              </a:rPr>
              <a:t>comfort of seat</a:t>
            </a:r>
            <a:r>
              <a:rPr lang="en-IN" sz="2000" b="1" dirty="0"/>
              <a:t>,</a:t>
            </a:r>
            <a:r>
              <a:rPr lang="en-IN" sz="2000" b="1" dirty="0">
                <a:solidFill>
                  <a:schemeClr val="accent2"/>
                </a:solidFill>
              </a:rPr>
              <a:t> the quality of food and beverages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chemeClr val="accent2"/>
                </a:solidFill>
              </a:rPr>
              <a:t>the feeling of getting value of money</a:t>
            </a:r>
            <a:r>
              <a:rPr lang="en-IN" sz="2000" dirty="0"/>
              <a:t> have more influence in getting positive reviews and recommendations from customers.</a:t>
            </a:r>
          </a:p>
          <a:p>
            <a:endParaRPr lang="en-IN" sz="2000" dirty="0"/>
          </a:p>
          <a:p>
            <a:r>
              <a:rPr lang="en-IN" sz="2000" dirty="0"/>
              <a:t>Now, How much we are lacking behind in all the rating sector can be seen in the Bar graph below.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CB0955-D365-BDA4-3B49-6114E7B58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47" y="2155371"/>
            <a:ext cx="9237306" cy="46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37EBD9-224A-E972-CC37-97FAE9075D61}"/>
              </a:ext>
            </a:extLst>
          </p:cNvPr>
          <p:cNvSpPr txBox="1"/>
          <p:nvPr/>
        </p:nvSpPr>
        <p:spPr>
          <a:xfrm>
            <a:off x="516294" y="671804"/>
            <a:ext cx="111594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After analysing the Reviews and Ratings  we conclude that we need to take serious decisions to improve our service especially for </a:t>
            </a:r>
            <a:r>
              <a:rPr lang="en-IN" sz="2800" b="1" dirty="0">
                <a:solidFill>
                  <a:schemeClr val="accent2"/>
                </a:solidFill>
              </a:rPr>
              <a:t>Economy class and Premium Economy</a:t>
            </a:r>
            <a:r>
              <a:rPr lang="en-IN" sz="2800" dirty="0"/>
              <a:t> as they have gotten more ‘NO’ recommendations than other seat type and they also represent 61.9% of our total customers</a:t>
            </a:r>
          </a:p>
          <a:p>
            <a:endParaRPr lang="en-IN" sz="2800" dirty="0"/>
          </a:p>
          <a:p>
            <a:r>
              <a:rPr lang="en-IN" sz="2800" dirty="0"/>
              <a:t>To improve positive reviews and recommendations we need to give special focus to the </a:t>
            </a:r>
            <a:r>
              <a:rPr lang="en-IN" sz="2800" b="1" dirty="0">
                <a:solidFill>
                  <a:schemeClr val="accent2"/>
                </a:solidFill>
              </a:rPr>
              <a:t>comfort of seat</a:t>
            </a:r>
            <a:r>
              <a:rPr lang="en-IN" sz="2800" b="1" dirty="0"/>
              <a:t>,</a:t>
            </a:r>
            <a:r>
              <a:rPr lang="en-IN" sz="2800" b="1" dirty="0">
                <a:solidFill>
                  <a:schemeClr val="accent2"/>
                </a:solidFill>
              </a:rPr>
              <a:t> the quality of food and beverages</a:t>
            </a:r>
            <a:r>
              <a:rPr lang="en-IN" sz="2800" dirty="0"/>
              <a:t> and </a:t>
            </a:r>
            <a:r>
              <a:rPr lang="en-IN" sz="2800" b="1" dirty="0">
                <a:solidFill>
                  <a:schemeClr val="accent2"/>
                </a:solidFill>
              </a:rPr>
              <a:t>the feeling of getting value of money </a:t>
            </a:r>
            <a:r>
              <a:rPr lang="en-IN" sz="2800" dirty="0"/>
              <a:t>as they have more impact on the recommendations and reviews in comparison to other ratings</a:t>
            </a:r>
          </a:p>
          <a:p>
            <a:endParaRPr lang="en-IN" sz="2800" dirty="0"/>
          </a:p>
          <a:p>
            <a:r>
              <a:rPr lang="en-IN" sz="2800" dirty="0"/>
              <a:t>But we also need to improve in all the other sectors such as Inflight entertainment rating and Ground Service rating is worst in comparison to other ratings </a:t>
            </a:r>
          </a:p>
        </p:txBody>
      </p:sp>
    </p:spTree>
    <p:extLst>
      <p:ext uri="{BB962C8B-B14F-4D97-AF65-F5344CB8AC3E}">
        <p14:creationId xmlns:p14="http://schemas.microsoft.com/office/powerpoint/2010/main" val="15667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Imprint MT Shadow</vt:lpstr>
      <vt:lpstr>Söhne</vt:lpstr>
      <vt:lpstr>Office Theme</vt:lpstr>
      <vt:lpstr>PowerPoint Presentation</vt:lpstr>
      <vt:lpstr>Recommendation Rate</vt:lpstr>
      <vt:lpstr>Sentiment Amongst Customer</vt:lpstr>
      <vt:lpstr>Seat Type Impact on Recommendation Decisions</vt:lpstr>
      <vt:lpstr>Impact of Rating on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Abhigyan Ranjan</cp:lastModifiedBy>
  <cp:revision>4</cp:revision>
  <dcterms:created xsi:type="dcterms:W3CDTF">2022-12-06T11:13:27Z</dcterms:created>
  <dcterms:modified xsi:type="dcterms:W3CDTF">2024-01-25T14:48:32Z</dcterms:modified>
</cp:coreProperties>
</file>