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8972"/>
  </p:normalViewPr>
  <p:slideViewPr>
    <p:cSldViewPr snapToGrid="0" snapToObjects="1">
      <p:cViewPr varScale="1">
        <p:scale>
          <a:sx n="68" d="100"/>
          <a:sy n="6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an </a:t>
          </a:r>
        </a:p>
        <a:p>
          <a:r>
            <a:rPr lang="en-GB" sz="2400" b="1" dirty="0"/>
            <a:t>‘APPLICATION’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Results</a:t>
          </a:r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Data Cleaning</a:t>
          </a:r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Constructing model</a:t>
          </a:r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Implementing the model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Making changes as necessary</a:t>
          </a:r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 custScaleY="135517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44610" y="2324279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7887" y="1602923"/>
          <a:ext cx="51724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172442" y="154421"/>
              </a:lnTo>
              <a:lnTo>
                <a:pt x="5172442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9979014" y="3045635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89761" y="2324279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2434973" y="154421"/>
              </a:lnTo>
              <a:lnTo>
                <a:pt x="243497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18210" y="3045635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89761" y="2324279"/>
          <a:ext cx="13741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374168" y="154421"/>
              </a:lnTo>
              <a:lnTo>
                <a:pt x="1374168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011644" y="3766991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428428" y="154421"/>
              </a:lnTo>
              <a:lnTo>
                <a:pt x="1428428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11644" y="3766991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35501" y="3766991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3216" y="3766991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1428428" y="0"/>
              </a:moveTo>
              <a:lnTo>
                <a:pt x="1428428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7965924" y="3045635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89761" y="2324279"/>
          <a:ext cx="42188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21883" y="154421"/>
              </a:lnTo>
              <a:lnTo>
                <a:pt x="42188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54788" y="3045635"/>
          <a:ext cx="5673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67368" y="154421"/>
              </a:lnTo>
              <a:lnTo>
                <a:pt x="567368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678645" y="3766991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32925" y="3766991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26360" y="3766991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678645" y="3045635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54788" y="2324279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2434973" y="0"/>
              </a:moveTo>
              <a:lnTo>
                <a:pt x="243497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7887" y="1602923"/>
          <a:ext cx="16718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671873" y="154421"/>
              </a:lnTo>
              <a:lnTo>
                <a:pt x="1671873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50217" y="2324279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204497" y="2324279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97932" y="2324279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50217" y="1602923"/>
          <a:ext cx="2667670" cy="226600"/>
        </a:xfrm>
        <a:custGeom>
          <a:avLst/>
          <a:gdLst/>
          <a:ahLst/>
          <a:cxnLst/>
          <a:rect l="0" t="0" r="0" b="0"/>
          <a:pathLst>
            <a:path>
              <a:moveTo>
                <a:pt x="2667670" y="0"/>
              </a:moveTo>
              <a:lnTo>
                <a:pt x="2667670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69503" y="2324279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3361" y="2324279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69503" y="1602923"/>
          <a:ext cx="5048383" cy="226600"/>
        </a:xfrm>
        <a:custGeom>
          <a:avLst/>
          <a:gdLst/>
          <a:ahLst/>
          <a:cxnLst/>
          <a:rect l="0" t="0" r="0" b="0"/>
          <a:pathLst>
            <a:path>
              <a:moveTo>
                <a:pt x="5048383" y="0"/>
              </a:moveTo>
              <a:lnTo>
                <a:pt x="504838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17441" y="334107"/>
          <a:ext cx="3600893" cy="1268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04012" y="416350"/>
          <a:ext cx="3600893" cy="1268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‘APPLICATION’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241174" y="453512"/>
        <a:ext cx="3526569" cy="1194491"/>
      </dsp:txXfrm>
    </dsp:sp>
    <dsp:sp modelId="{98C76165-9034-1643-9104-9B92F7A95E7E}">
      <dsp:nvSpPr>
        <dsp:cNvPr id="0" name=""/>
        <dsp:cNvSpPr/>
      </dsp:nvSpPr>
      <dsp:spPr>
        <a:xfrm>
          <a:off x="355873" y="1829523"/>
          <a:ext cx="1027260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2444" y="1911766"/>
          <a:ext cx="102726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6935" y="1926257"/>
        <a:ext cx="998278" cy="465773"/>
      </dsp:txXfrm>
    </dsp:sp>
    <dsp:sp modelId="{44BEB450-4BCD-F54F-A322-73AA595A8A41}">
      <dsp:nvSpPr>
        <dsp:cNvPr id="0" name=""/>
        <dsp:cNvSpPr/>
      </dsp:nvSpPr>
      <dsp:spPr>
        <a:xfrm>
          <a:off x="3789" y="2550880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361" y="2633122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52" y="2647613"/>
        <a:ext cx="750160" cy="465773"/>
      </dsp:txXfrm>
    </dsp:sp>
    <dsp:sp modelId="{FEEC3C17-77DE-4445-9F57-EC26BC3F2F4C}">
      <dsp:nvSpPr>
        <dsp:cNvPr id="0" name=""/>
        <dsp:cNvSpPr/>
      </dsp:nvSpPr>
      <dsp:spPr>
        <a:xfrm>
          <a:off x="956075" y="2550880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2646" y="2633122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57137" y="2647613"/>
        <a:ext cx="750160" cy="465773"/>
      </dsp:txXfrm>
    </dsp:sp>
    <dsp:sp modelId="{10ED8AD8-C95D-7F46-8284-6BFFCB8023D0}">
      <dsp:nvSpPr>
        <dsp:cNvPr id="0" name=""/>
        <dsp:cNvSpPr/>
      </dsp:nvSpPr>
      <dsp:spPr>
        <a:xfrm>
          <a:off x="2860646" y="1829523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47217" y="191176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61708" y="1926257"/>
        <a:ext cx="750160" cy="465773"/>
      </dsp:txXfrm>
    </dsp:sp>
    <dsp:sp modelId="{6E16703E-D480-984D-B802-173E140186A1}">
      <dsp:nvSpPr>
        <dsp:cNvPr id="0" name=""/>
        <dsp:cNvSpPr/>
      </dsp:nvSpPr>
      <dsp:spPr>
        <a:xfrm>
          <a:off x="1908360" y="2550880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94932" y="2633122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2009423" y="2647613"/>
        <a:ext cx="750160" cy="465773"/>
      </dsp:txXfrm>
    </dsp:sp>
    <dsp:sp modelId="{9BB62355-7E98-FF48-B43F-443943F5FC67}">
      <dsp:nvSpPr>
        <dsp:cNvPr id="0" name=""/>
        <dsp:cNvSpPr/>
      </dsp:nvSpPr>
      <dsp:spPr>
        <a:xfrm>
          <a:off x="2860646" y="2550880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947217" y="2633122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961708" y="2647613"/>
        <a:ext cx="750160" cy="465773"/>
      </dsp:txXfrm>
    </dsp:sp>
    <dsp:sp modelId="{06B3B77D-83B7-4F4F-A505-FD6E2141620B}">
      <dsp:nvSpPr>
        <dsp:cNvPr id="0" name=""/>
        <dsp:cNvSpPr/>
      </dsp:nvSpPr>
      <dsp:spPr>
        <a:xfrm>
          <a:off x="3812931" y="2550880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899503" y="2633122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913994" y="2647613"/>
        <a:ext cx="750160" cy="465773"/>
      </dsp:txXfrm>
    </dsp:sp>
    <dsp:sp modelId="{B1AEAF6C-B8B1-1748-805C-DEA9F80466AD}">
      <dsp:nvSpPr>
        <dsp:cNvPr id="0" name=""/>
        <dsp:cNvSpPr/>
      </dsp:nvSpPr>
      <dsp:spPr>
        <a:xfrm>
          <a:off x="6938643" y="1829523"/>
          <a:ext cx="1302235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25215" y="1911766"/>
          <a:ext cx="1302235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39706" y="1926257"/>
        <a:ext cx="1273253" cy="465773"/>
      </dsp:txXfrm>
    </dsp:sp>
    <dsp:sp modelId="{D69C27FE-178C-0B44-8F16-561617AC1399}">
      <dsp:nvSpPr>
        <dsp:cNvPr id="0" name=""/>
        <dsp:cNvSpPr/>
      </dsp:nvSpPr>
      <dsp:spPr>
        <a:xfrm>
          <a:off x="4765217" y="2550880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51788" y="2633122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66279" y="2647613"/>
        <a:ext cx="750160" cy="465773"/>
      </dsp:txXfrm>
    </dsp:sp>
    <dsp:sp modelId="{27CAD266-EAE3-2A42-904D-42C85764CE0C}">
      <dsp:nvSpPr>
        <dsp:cNvPr id="0" name=""/>
        <dsp:cNvSpPr/>
      </dsp:nvSpPr>
      <dsp:spPr>
        <a:xfrm>
          <a:off x="4197848" y="3272236"/>
          <a:ext cx="961594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284419" y="3354479"/>
          <a:ext cx="961594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298910" y="3368970"/>
        <a:ext cx="932612" cy="465773"/>
      </dsp:txXfrm>
    </dsp:sp>
    <dsp:sp modelId="{B98F8870-53AF-2E47-8DC4-D3880E39DAC2}">
      <dsp:nvSpPr>
        <dsp:cNvPr id="0" name=""/>
        <dsp:cNvSpPr/>
      </dsp:nvSpPr>
      <dsp:spPr>
        <a:xfrm>
          <a:off x="3336788" y="3993592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23360" y="407583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37851" y="4090326"/>
        <a:ext cx="750160" cy="465773"/>
      </dsp:txXfrm>
    </dsp:sp>
    <dsp:sp modelId="{C320C1A5-5933-7346-8BDE-9AEE18EED0D5}">
      <dsp:nvSpPr>
        <dsp:cNvPr id="0" name=""/>
        <dsp:cNvSpPr/>
      </dsp:nvSpPr>
      <dsp:spPr>
        <a:xfrm>
          <a:off x="4289074" y="3993592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75645" y="407583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390136" y="4090326"/>
        <a:ext cx="750160" cy="465773"/>
      </dsp:txXfrm>
    </dsp:sp>
    <dsp:sp modelId="{E8292A70-5998-2848-8036-0475A0D76C22}">
      <dsp:nvSpPr>
        <dsp:cNvPr id="0" name=""/>
        <dsp:cNvSpPr/>
      </dsp:nvSpPr>
      <dsp:spPr>
        <a:xfrm>
          <a:off x="5241359" y="3993592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27931" y="407583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42422" y="4090326"/>
        <a:ext cx="750160" cy="465773"/>
      </dsp:txXfrm>
    </dsp:sp>
    <dsp:sp modelId="{B971B8B7-8197-DF40-94B7-D04DF948C93E}">
      <dsp:nvSpPr>
        <dsp:cNvPr id="0" name=""/>
        <dsp:cNvSpPr/>
      </dsp:nvSpPr>
      <dsp:spPr>
        <a:xfrm>
          <a:off x="5332585" y="3272236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19157" y="335447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33648" y="3368970"/>
        <a:ext cx="750160" cy="465773"/>
      </dsp:txXfrm>
    </dsp:sp>
    <dsp:sp modelId="{6D5BA4A2-8D20-0449-9E98-F0EF444A63FB}">
      <dsp:nvSpPr>
        <dsp:cNvPr id="0" name=""/>
        <dsp:cNvSpPr/>
      </dsp:nvSpPr>
      <dsp:spPr>
        <a:xfrm>
          <a:off x="7622073" y="2550880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08644" y="2633122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23135" y="2647613"/>
        <a:ext cx="750160" cy="465773"/>
      </dsp:txXfrm>
    </dsp:sp>
    <dsp:sp modelId="{F7A0C49C-47A1-134D-818D-55E7FE493CB6}">
      <dsp:nvSpPr>
        <dsp:cNvPr id="0" name=""/>
        <dsp:cNvSpPr/>
      </dsp:nvSpPr>
      <dsp:spPr>
        <a:xfrm>
          <a:off x="7622073" y="3272236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08644" y="335447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723135" y="3368970"/>
        <a:ext cx="750160" cy="465773"/>
      </dsp:txXfrm>
    </dsp:sp>
    <dsp:sp modelId="{2CCD2003-1084-6E45-A16F-8DD22C2F3363}">
      <dsp:nvSpPr>
        <dsp:cNvPr id="0" name=""/>
        <dsp:cNvSpPr/>
      </dsp:nvSpPr>
      <dsp:spPr>
        <a:xfrm>
          <a:off x="6193645" y="3993592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280216" y="407583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Cleaning</a:t>
          </a:r>
        </a:p>
      </dsp:txBody>
      <dsp:txXfrm>
        <a:off x="6294707" y="4090326"/>
        <a:ext cx="750160" cy="465773"/>
      </dsp:txXfrm>
    </dsp:sp>
    <dsp:sp modelId="{79156C9E-B7D6-044E-BDFF-0A9B633EEE56}">
      <dsp:nvSpPr>
        <dsp:cNvPr id="0" name=""/>
        <dsp:cNvSpPr/>
      </dsp:nvSpPr>
      <dsp:spPr>
        <a:xfrm>
          <a:off x="7145930" y="3993592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32502" y="407583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Constructing model</a:t>
          </a:r>
        </a:p>
      </dsp:txBody>
      <dsp:txXfrm>
        <a:off x="7246993" y="4090326"/>
        <a:ext cx="750160" cy="465773"/>
      </dsp:txXfrm>
    </dsp:sp>
    <dsp:sp modelId="{C19139E1-A0BD-5B49-997C-3539729C0F4B}">
      <dsp:nvSpPr>
        <dsp:cNvPr id="0" name=""/>
        <dsp:cNvSpPr/>
      </dsp:nvSpPr>
      <dsp:spPr>
        <a:xfrm>
          <a:off x="8098216" y="3993592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184787" y="407583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Implementing the model</a:t>
          </a:r>
        </a:p>
      </dsp:txBody>
      <dsp:txXfrm>
        <a:off x="8199278" y="4090326"/>
        <a:ext cx="750160" cy="465773"/>
      </dsp:txXfrm>
    </dsp:sp>
    <dsp:sp modelId="{7BC15EF3-0DDB-9343-A8E7-056233817092}">
      <dsp:nvSpPr>
        <dsp:cNvPr id="0" name=""/>
        <dsp:cNvSpPr/>
      </dsp:nvSpPr>
      <dsp:spPr>
        <a:xfrm>
          <a:off x="9050501" y="3993592"/>
          <a:ext cx="779142" cy="67047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37072" y="4075835"/>
          <a:ext cx="779142" cy="6704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Making changes as necessary</a:t>
          </a:r>
        </a:p>
      </dsp:txBody>
      <dsp:txXfrm>
        <a:off x="9156710" y="4095473"/>
        <a:ext cx="739866" cy="631201"/>
      </dsp:txXfrm>
    </dsp:sp>
    <dsp:sp modelId="{5F730CFB-B1DC-214D-A699-48CA2DB8DCBA}">
      <dsp:nvSpPr>
        <dsp:cNvPr id="0" name=""/>
        <dsp:cNvSpPr/>
      </dsp:nvSpPr>
      <dsp:spPr>
        <a:xfrm>
          <a:off x="8574358" y="2550880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660930" y="2633122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675421" y="2647613"/>
        <a:ext cx="750160" cy="465773"/>
      </dsp:txXfrm>
    </dsp:sp>
    <dsp:sp modelId="{2DCC3036-0B92-6C48-918D-7A4A72D3008D}">
      <dsp:nvSpPr>
        <dsp:cNvPr id="0" name=""/>
        <dsp:cNvSpPr/>
      </dsp:nvSpPr>
      <dsp:spPr>
        <a:xfrm>
          <a:off x="8574358" y="3272236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660930" y="335447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Results</a:t>
          </a:r>
        </a:p>
      </dsp:txBody>
      <dsp:txXfrm>
        <a:off x="8675421" y="3368970"/>
        <a:ext cx="750160" cy="465773"/>
      </dsp:txXfrm>
    </dsp:sp>
    <dsp:sp modelId="{E25B53CB-CF47-6D48-8760-6D5D8C409868}">
      <dsp:nvSpPr>
        <dsp:cNvPr id="0" name=""/>
        <dsp:cNvSpPr/>
      </dsp:nvSpPr>
      <dsp:spPr>
        <a:xfrm>
          <a:off x="9635163" y="2550880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21734" y="2633122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36225" y="2647613"/>
        <a:ext cx="750160" cy="465773"/>
      </dsp:txXfrm>
    </dsp:sp>
    <dsp:sp modelId="{F661BCB1-6019-854E-AB11-069C96B73448}">
      <dsp:nvSpPr>
        <dsp:cNvPr id="0" name=""/>
        <dsp:cNvSpPr/>
      </dsp:nvSpPr>
      <dsp:spPr>
        <a:xfrm>
          <a:off x="9526644" y="3272236"/>
          <a:ext cx="996180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13215" y="3354479"/>
          <a:ext cx="99618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27706" y="3368970"/>
        <a:ext cx="967198" cy="465773"/>
      </dsp:txXfrm>
    </dsp:sp>
    <dsp:sp modelId="{C6889B4A-A1C3-AE4F-B359-EDC34D071562}">
      <dsp:nvSpPr>
        <dsp:cNvPr id="0" name=""/>
        <dsp:cNvSpPr/>
      </dsp:nvSpPr>
      <dsp:spPr>
        <a:xfrm>
          <a:off x="10700759" y="1829523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787330" y="191176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01821" y="1926257"/>
        <a:ext cx="750160" cy="465773"/>
      </dsp:txXfrm>
    </dsp:sp>
    <dsp:sp modelId="{1A666A08-3657-A346-BA52-88A9FB0BBAAD}">
      <dsp:nvSpPr>
        <dsp:cNvPr id="0" name=""/>
        <dsp:cNvSpPr/>
      </dsp:nvSpPr>
      <dsp:spPr>
        <a:xfrm>
          <a:off x="10587448" y="2550880"/>
          <a:ext cx="1005764" cy="648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674020" y="2633122"/>
          <a:ext cx="1005764" cy="648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693016" y="2652118"/>
        <a:ext cx="967772" cy="61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822433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78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Abhigyan Bhatnagar</cp:lastModifiedBy>
  <cp:revision>241</cp:revision>
  <dcterms:created xsi:type="dcterms:W3CDTF">2023-07-15T03:43:48Z</dcterms:created>
  <dcterms:modified xsi:type="dcterms:W3CDTF">2024-07-01T13:05:44Z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