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9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251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37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8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91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7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68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5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3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3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4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3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08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0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34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7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87D9-E34B-4392-B8D9-AAC7D216599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6D71-B237-4D5F-8A58-970ADFA94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49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mplilearn.com/tutorials/devops-tutorial/fundamentals-of-software-test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69877-27A9-43EE-4841-747D5E53971B}"/>
              </a:ext>
            </a:extLst>
          </p:cNvPr>
          <p:cNvSpPr/>
          <p:nvPr/>
        </p:nvSpPr>
        <p:spPr>
          <a:xfrm>
            <a:off x="2112644" y="2151727"/>
            <a:ext cx="7682231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Presented by:- Abhigyan Maji</a:t>
            </a:r>
          </a:p>
          <a:p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ID:- 30382</a:t>
            </a:r>
            <a:b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Date:- 25</a:t>
            </a:r>
            <a:r>
              <a:rPr lang="en-US" sz="4000" b="1" baseline="300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</a:t>
            </a:r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July 2025</a:t>
            </a:r>
          </a:p>
          <a:p>
            <a:r>
              <a:rPr lang="en-IN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Purpose:- Show and Tell</a:t>
            </a:r>
          </a:p>
        </p:txBody>
      </p:sp>
    </p:spTree>
    <p:extLst>
      <p:ext uri="{BB962C8B-B14F-4D97-AF65-F5344CB8AC3E}">
        <p14:creationId xmlns:p14="http://schemas.microsoft.com/office/powerpoint/2010/main" val="308739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164EC2-8C6F-9217-E327-560A05DDD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999" y="269558"/>
            <a:ext cx="9111721" cy="6182042"/>
          </a:xfrm>
        </p:spPr>
        <p:txBody>
          <a:bodyPr>
            <a:noAutofit/>
          </a:bodyPr>
          <a:lstStyle/>
          <a:p>
            <a:pPr lvl="0" algn="just"/>
            <a:r>
              <a:rPr lang="en-IN" sz="1400" dirty="0"/>
              <a:t>1. What is the Purpose of Integration Testing?</a:t>
            </a:r>
          </a:p>
          <a:p>
            <a:pPr algn="just"/>
            <a:r>
              <a:rPr lang="en-IN" sz="1400" dirty="0"/>
              <a:t>Ans:- Integration testing is known as the second level of the </a:t>
            </a:r>
            <a:r>
              <a:rPr lang="en-IN" sz="1400" u="sng" dirty="0">
                <a:hlinkClick r:id="rId2" tooltip="software testing process"/>
              </a:rPr>
              <a:t>software testing process</a:t>
            </a:r>
            <a:r>
              <a:rPr lang="en-IN" sz="1400" dirty="0"/>
              <a:t>, following unit testing. Integration testing involves checking individual components or units of a software project to expose defects and problems to verify that they work together as designed.</a:t>
            </a:r>
            <a:br>
              <a:rPr lang="en-IN" sz="1400" b="1" dirty="0"/>
            </a:br>
            <a:br>
              <a:rPr lang="en-IN" sz="1400" b="1" dirty="0"/>
            </a:br>
            <a:r>
              <a:rPr lang="en-IN" sz="1400" b="1" dirty="0"/>
              <a:t>Purpose of Integration Testing:-</a:t>
            </a:r>
            <a:endParaRPr lang="en-IN" sz="14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400" b="1" dirty="0"/>
              <a:t>Identifying Integration Issues: </a:t>
            </a:r>
            <a:r>
              <a:rPr lang="en-IN" sz="1400" dirty="0"/>
              <a:t>Integration testing specifically targets problems that emerge when modules are integrated. These can include data inconsistencies, communication errors, or unexpected </a:t>
            </a:r>
            <a:r>
              <a:rPr lang="en-IN" sz="1400" dirty="0" err="1"/>
              <a:t>behavior</a:t>
            </a:r>
            <a:r>
              <a:rPr lang="en-IN" sz="1400" dirty="0"/>
              <a:t> when different parts of the system interact.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400" b="1" dirty="0"/>
              <a:t>Ensuring Correct Functionality: </a:t>
            </a:r>
            <a:r>
              <a:rPr lang="en-IN" sz="1400" dirty="0"/>
              <a:t>The core goal is to confirm that the integrated system meets the specified requirements and behaves as expected, not just as individual modules.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400" b="1" dirty="0"/>
              <a:t>Early Bug Detection: </a:t>
            </a:r>
            <a:r>
              <a:rPr lang="en-IN" sz="1400" dirty="0"/>
              <a:t>By identifying issues early in the development process, integration testing helps reduce the cost and effort associated with fixing them later, during system testing or even after deployment. 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1400" b="1" dirty="0"/>
              <a:t>Building Reliable Systems:</a:t>
            </a:r>
            <a:r>
              <a:rPr lang="en-IN" sz="1400" dirty="0"/>
              <a:t> Integration testing is crucial for creating robust and reliable software applications, particularly those with multiple modules or complex interactions.</a:t>
            </a:r>
            <a:r>
              <a:rPr lang="en-IN" sz="1400" b="1" dirty="0"/>
              <a:t> </a:t>
            </a:r>
            <a:endParaRPr lang="en-IN" sz="1400" dirty="0"/>
          </a:p>
          <a:p>
            <a:pPr algn="just"/>
            <a:r>
              <a:rPr lang="en-IN" sz="1400" b="1" dirty="0"/>
              <a:t>For example:- </a:t>
            </a:r>
            <a:r>
              <a:rPr lang="en-IN" sz="1400" dirty="0"/>
              <a:t>In a banking application, integration testing involves checking the interaction between the front-end interface, transaction processing service, and the backend database. When a user initiates a fund transfer, the test ensures that the transaction is processed, account balances are updated correctly, and the transaction details are recorded consistently across all integrated components.</a:t>
            </a:r>
          </a:p>
          <a:p>
            <a:pPr algn="just"/>
            <a:endParaRPr lang="en-IN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44BCA-D4D6-DB3B-8469-CAB5B64D1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4813" y="1350192"/>
            <a:ext cx="1815148" cy="272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F8E7-3AF1-B05E-B97C-E3D76E72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BDA41-22C3-C4A0-9645-B15A61019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269558"/>
            <a:ext cx="11480799" cy="6253162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2. What do mean by Regression Testing to give one example?"</a:t>
            </a:r>
          </a:p>
          <a:p>
            <a:pPr algn="just"/>
            <a:r>
              <a:rPr lang="en-IN" sz="2000" b="1" dirty="0"/>
              <a:t>Ans:- Regression testing</a:t>
            </a:r>
            <a:r>
              <a:rPr lang="en-IN" sz="2000" dirty="0"/>
              <a:t> is the process of re-running test cases to ensure recent code changes have not broken existing functionality. </a:t>
            </a:r>
          </a:p>
          <a:p>
            <a:pPr algn="just"/>
            <a:r>
              <a:rPr lang="en-IN" sz="2000" b="1" dirty="0"/>
              <a:t>When to Perform Regression Testing</a:t>
            </a:r>
            <a:endParaRPr lang="en-IN" sz="2000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After bug fixes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After adding new features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After performance improvements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During continuous integration cycles</a:t>
            </a:r>
          </a:p>
          <a:p>
            <a:pPr algn="just"/>
            <a:r>
              <a:rPr lang="en-IN" sz="2000" dirty="0"/>
              <a:t>For example, a calculator application supports addition, subtraction, multiplication, and division. After introducing a new “mean” feature, regression testing involves checking that addition, subtraction, multiplication, and division still function correctly, ensuring that the new mean functionality has not impacted the existing operations</a:t>
            </a:r>
          </a:p>
          <a:p>
            <a:pPr algn="just"/>
            <a:r>
              <a:rPr lang="en-IN" sz="1800" dirty="0"/>
              <a:t>								             </a:t>
            </a:r>
          </a:p>
          <a:p>
            <a:pPr algn="just"/>
            <a:r>
              <a:rPr lang="en-IN" sz="1800" dirty="0"/>
              <a:t>										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E304D-5481-1B90-91B3-5F23952D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81" y="1332142"/>
            <a:ext cx="2560320" cy="250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61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231</TotalTime>
  <Words>399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30382-Abhigyan Maji</dc:creator>
  <cp:lastModifiedBy>30382-Abhigyan Maji</cp:lastModifiedBy>
  <cp:revision>2</cp:revision>
  <dcterms:created xsi:type="dcterms:W3CDTF">2025-07-25T08:33:55Z</dcterms:created>
  <dcterms:modified xsi:type="dcterms:W3CDTF">2025-07-28T16:10:44Z</dcterms:modified>
</cp:coreProperties>
</file>