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Sales Insights - Data Analysis Project using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70430DB-4FB6-44EF-AF90-92953FF5E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936"/>
            <a:ext cx="9144000" cy="898863"/>
          </a:xfrm>
        </p:spPr>
        <p:txBody>
          <a:bodyPr>
            <a:normAutofit/>
          </a:bodyPr>
          <a:lstStyle/>
          <a:p>
            <a:r>
              <a:rPr lang="en-IN" sz="3200" dirty="0"/>
              <a:t>By – </a:t>
            </a:r>
            <a:r>
              <a:rPr lang="en-IN" sz="3200" dirty="0" err="1"/>
              <a:t>ABhigyan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11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Sales Insights - Data Analysis Project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Abhigyan Tiwary</cp:lastModifiedBy>
  <cp:revision>7</cp:revision>
  <dcterms:created xsi:type="dcterms:W3CDTF">2022-04-19T20:18:35Z</dcterms:created>
  <dcterms:modified xsi:type="dcterms:W3CDTF">2024-01-15T23:34:42Z</dcterms:modified>
</cp:coreProperties>
</file>