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D12F0C-FC8E-438E-A947-B56F383DBAA2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554850E-E3A2-4338-ACF5-92A5647789F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1934" y="571480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4714884"/>
            <a:ext cx="442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Smart Surveillance using computer vision: </a:t>
            </a:r>
            <a:r>
              <a:rPr lang="en-US" dirty="0"/>
              <a:t>Develop </a:t>
            </a:r>
            <a:r>
              <a:rPr lang="en-US" dirty="0" err="1"/>
              <a:t>IoT</a:t>
            </a:r>
            <a:r>
              <a:rPr lang="en-US" dirty="0"/>
              <a:t> based surveillance systems that can incorporate, automatic tracking, anomaly detection, facial recognition, or posture analysis</a:t>
            </a:r>
          </a:p>
        </p:txBody>
      </p:sp>
      <p:pic>
        <p:nvPicPr>
          <p:cNvPr id="6" name="Picture 5" descr="vision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5072066" cy="33813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496" y="500042"/>
            <a:ext cx="21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 SETUP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422" y="4857760"/>
            <a:ext cx="508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we have chosen raspberry pi as the </a:t>
            </a:r>
            <a:r>
              <a:rPr lang="en-US" dirty="0" err="1"/>
              <a:t>IoT</a:t>
            </a:r>
            <a:r>
              <a:rPr lang="en-US" dirty="0"/>
              <a:t> device due to its </a:t>
            </a:r>
            <a:r>
              <a:rPr lang="en-US" dirty="0" err="1"/>
              <a:t>versatallity</a:t>
            </a:r>
            <a:r>
              <a:rPr lang="en-US" dirty="0"/>
              <a:t> and connectivity options.</a:t>
            </a:r>
          </a:p>
        </p:txBody>
      </p:sp>
      <p:pic>
        <p:nvPicPr>
          <p:cNvPr id="6" name="Picture 5" descr="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1142984"/>
            <a:ext cx="5357818" cy="3571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2" y="500042"/>
            <a:ext cx="29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604" y="4357694"/>
            <a:ext cx="6858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We’ll need a raspberry pi, a PIR motion sensor,  jumper wires , and power supply for the raspberry pi.</a:t>
            </a:r>
          </a:p>
          <a:p>
            <a:endParaRPr lang="en-US" dirty="0"/>
          </a:p>
          <a:p>
            <a:r>
              <a:rPr lang="en-US" dirty="0"/>
              <a:t>We are putting the given code In the </a:t>
            </a:r>
            <a:r>
              <a:rPr lang="en-US" dirty="0" err="1"/>
              <a:t>raspbery</a:t>
            </a:r>
            <a:r>
              <a:rPr lang="en-US" dirty="0"/>
              <a:t> pi </a:t>
            </a:r>
            <a:r>
              <a:rPr lang="en-US" dirty="0" err="1"/>
              <a:t>proccessor</a:t>
            </a:r>
            <a:r>
              <a:rPr lang="en-US" dirty="0"/>
              <a:t>(connected with the jumper wire) through some IDE,</a:t>
            </a:r>
          </a:p>
          <a:p>
            <a:r>
              <a:rPr lang="en-US" dirty="0"/>
              <a:t>that is Visual studio code 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14422"/>
            <a:ext cx="45720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500042"/>
            <a:ext cx="439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NETWORKING AND COMMUNICATION </a:t>
            </a:r>
          </a:p>
        </p:txBody>
      </p:sp>
      <p:pic>
        <p:nvPicPr>
          <p:cNvPr id="5" name="Picture 4" descr="so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1357298"/>
            <a:ext cx="6215074" cy="4483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554" y="500042"/>
            <a:ext cx="305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IOT PLATFORM SELECTION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28" y="342900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Iot</a:t>
            </a:r>
            <a:r>
              <a:rPr lang="en-US" dirty="0"/>
              <a:t> platform we are using </a:t>
            </a:r>
            <a:r>
              <a:rPr lang="en-US" dirty="0" err="1"/>
              <a:t>ThingSpeak</a:t>
            </a:r>
            <a:r>
              <a:rPr lang="en-US" dirty="0"/>
              <a:t> which is a cloud based platform for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  <a:p>
            <a:r>
              <a:rPr lang="en-US" dirty="0" err="1"/>
              <a:t>ThingSpeak</a:t>
            </a:r>
            <a:r>
              <a:rPr lang="en-US" dirty="0"/>
              <a:t> is an </a:t>
            </a:r>
            <a:r>
              <a:rPr lang="en-US" dirty="0" err="1"/>
              <a:t>IoT</a:t>
            </a:r>
            <a:r>
              <a:rPr lang="en-US" dirty="0"/>
              <a:t> analytics platform service that allows you to aggregate, visualize, and analyze live data streams in the cloud .</a:t>
            </a:r>
          </a:p>
        </p:txBody>
      </p:sp>
      <p:pic>
        <p:nvPicPr>
          <p:cNvPr id="5" name="Picture 4" descr="clou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857364"/>
            <a:ext cx="3383280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2285992"/>
            <a:ext cx="5143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</TotalTime>
  <Words>150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abhigyan mondal</cp:lastModifiedBy>
  <cp:revision>8</cp:revision>
  <dcterms:created xsi:type="dcterms:W3CDTF">2023-10-18T21:33:17Z</dcterms:created>
  <dcterms:modified xsi:type="dcterms:W3CDTF">2023-10-18T22:41:05Z</dcterms:modified>
</cp:coreProperties>
</file>