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02" r:id="rId2"/>
    <p:sldMasterId id="2147483686" r:id="rId3"/>
  </p:sldMasterIdLst>
  <p:notesMasterIdLst>
    <p:notesMasterId r:id="rId35"/>
  </p:notesMasterIdLst>
  <p:handoutMasterIdLst>
    <p:handoutMasterId r:id="rId36"/>
  </p:handoutMasterIdLst>
  <p:sldIdLst>
    <p:sldId id="277" r:id="rId4"/>
    <p:sldId id="399" r:id="rId5"/>
    <p:sldId id="400" r:id="rId6"/>
    <p:sldId id="408" r:id="rId7"/>
    <p:sldId id="401" r:id="rId8"/>
    <p:sldId id="410" r:id="rId9"/>
    <p:sldId id="402" r:id="rId10"/>
    <p:sldId id="403" r:id="rId11"/>
    <p:sldId id="411" r:id="rId12"/>
    <p:sldId id="404" r:id="rId13"/>
    <p:sldId id="413" r:id="rId14"/>
    <p:sldId id="414" r:id="rId15"/>
    <p:sldId id="415" r:id="rId16"/>
    <p:sldId id="416" r:id="rId17"/>
    <p:sldId id="417" r:id="rId18"/>
    <p:sldId id="418" r:id="rId19"/>
    <p:sldId id="419" r:id="rId20"/>
    <p:sldId id="420" r:id="rId21"/>
    <p:sldId id="421" r:id="rId22"/>
    <p:sldId id="422" r:id="rId23"/>
    <p:sldId id="423" r:id="rId24"/>
    <p:sldId id="432" r:id="rId25"/>
    <p:sldId id="433" r:id="rId26"/>
    <p:sldId id="434" r:id="rId27"/>
    <p:sldId id="424" r:id="rId28"/>
    <p:sldId id="425" r:id="rId29"/>
    <p:sldId id="426" r:id="rId30"/>
    <p:sldId id="405" r:id="rId31"/>
    <p:sldId id="406" r:id="rId32"/>
    <p:sldId id="407" r:id="rId33"/>
    <p:sldId id="41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4660" autoAdjust="0"/>
  </p:normalViewPr>
  <p:slideViewPr>
    <p:cSldViewPr snapToGrid="0">
      <p:cViewPr>
        <p:scale>
          <a:sx n="65" d="100"/>
          <a:sy n="65" d="100"/>
        </p:scale>
        <p:origin x="1584" y="6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" TargetMode="External"/><Relationship Id="rId2" Type="http://schemas.openxmlformats.org/officeDocument/2006/relationships/hyperlink" Target="https://firebase.google.com/docs/ml-k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sole.firebase.google.com/u/0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material-design-icons/" TargetMode="External"/><Relationship Id="rId2" Type="http://schemas.openxmlformats.org/officeDocument/2006/relationships/hyperlink" Target="https://fonts.google.com/icons?selected=Material+Icons+Outlined:assignment_returned&amp;icon.query=%5C+assignmen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8031" y="1476029"/>
            <a:ext cx="682942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Submitted in the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BACHELOR OF ENGINEERING </a:t>
            </a:r>
            <a:endParaRPr 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 IN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Computer Science Engineering (Mobile Computing)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57503" y="443734"/>
            <a:ext cx="84770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3600" dirty="0">
                <a:latin typeface="Raleway ExtraBold" pitchFamily="34" charset="-52"/>
              </a:rPr>
              <a:t>COMPACTO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38165" y="4569758"/>
            <a:ext cx="18893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Submitted by: </a:t>
            </a:r>
          </a:p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Abhigyan Prakash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37221" y="4658616"/>
            <a:ext cx="29713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Under the Supervision of: </a:t>
            </a:r>
            <a:endParaRPr lang="en-US" sz="2000" dirty="0"/>
          </a:p>
          <a:p>
            <a:r>
              <a:rPr lang="en-US" sz="2000" dirty="0"/>
              <a:t>Sir Yogiraj Anil Bhale</a:t>
            </a: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8B35642-B04D-4628-BFA2-16001C436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614" y="1473692"/>
            <a:ext cx="8993079" cy="4882657"/>
          </a:xfrm>
        </p:spPr>
      </p:pic>
    </p:spTree>
    <p:extLst>
      <p:ext uri="{BB962C8B-B14F-4D97-AF65-F5344CB8AC3E}">
        <p14:creationId xmlns:p14="http://schemas.microsoft.com/office/powerpoint/2010/main" val="4003662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823D-C09A-403E-A126-45A6D19F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6B927-B6C5-4AC7-9891-1DA6393C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32C992-EC91-4CAA-8171-F7E1503F1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470" y="1482571"/>
            <a:ext cx="8401386" cy="4694392"/>
          </a:xfrm>
        </p:spPr>
      </p:pic>
    </p:spTree>
    <p:extLst>
      <p:ext uri="{BB962C8B-B14F-4D97-AF65-F5344CB8AC3E}">
        <p14:creationId xmlns:p14="http://schemas.microsoft.com/office/powerpoint/2010/main" val="3318853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0159-3BD6-4894-A5E9-7DDEF2CC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F331D-5D16-47B7-B9F8-6EC613CA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7CFDAE8-0BB0-407D-B41E-48CF7FFC0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2" y="1473693"/>
            <a:ext cx="8827514" cy="4703270"/>
          </a:xfrm>
        </p:spPr>
      </p:pic>
    </p:spTree>
    <p:extLst>
      <p:ext uri="{BB962C8B-B14F-4D97-AF65-F5344CB8AC3E}">
        <p14:creationId xmlns:p14="http://schemas.microsoft.com/office/powerpoint/2010/main" val="1455084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04BA-1A89-48BA-AEF0-902CFA19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842D2-94E7-4840-AD8E-62BC9479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FB4E6CB-916A-418C-8F16-AA1B5210F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816" y="1367161"/>
            <a:ext cx="8499040" cy="4809802"/>
          </a:xfrm>
        </p:spPr>
      </p:pic>
    </p:spTree>
    <p:extLst>
      <p:ext uri="{BB962C8B-B14F-4D97-AF65-F5344CB8AC3E}">
        <p14:creationId xmlns:p14="http://schemas.microsoft.com/office/powerpoint/2010/main" val="1606099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3AA0-CB4B-4309-8B9E-9A066487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B226F-8CEC-4788-8477-4D311BA4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8706129-EFAE-4F78-8F39-EBDE5D01C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94" y="1447060"/>
            <a:ext cx="8570062" cy="4729903"/>
          </a:xfrm>
        </p:spPr>
      </p:pic>
    </p:spTree>
    <p:extLst>
      <p:ext uri="{BB962C8B-B14F-4D97-AF65-F5344CB8AC3E}">
        <p14:creationId xmlns:p14="http://schemas.microsoft.com/office/powerpoint/2010/main" val="2452573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2F10-0756-46EC-84B5-380A471B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A1237-E291-4947-B46E-F826CB9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919B24-AF97-4070-A8A1-2480B11E8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555" y="1624614"/>
            <a:ext cx="8117301" cy="4552349"/>
          </a:xfrm>
        </p:spPr>
      </p:pic>
    </p:spTree>
    <p:extLst>
      <p:ext uri="{BB962C8B-B14F-4D97-AF65-F5344CB8AC3E}">
        <p14:creationId xmlns:p14="http://schemas.microsoft.com/office/powerpoint/2010/main" val="649471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0E54F-987C-4DE7-9F23-4D994642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B1EC4-D5E0-4ED8-B97B-5819A1C5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4D1AAD4-0CB2-4A88-90AE-CCD6C7E64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4086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198568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B462-0FE7-468D-9190-191AB8C0E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DD2AF-051E-4144-A2D4-6C4467474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5E2A63-2220-4B58-A8FF-1EB6C6BA3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693" y="1455938"/>
            <a:ext cx="8490163" cy="4721025"/>
          </a:xfrm>
        </p:spPr>
      </p:pic>
    </p:spTree>
    <p:extLst>
      <p:ext uri="{BB962C8B-B14F-4D97-AF65-F5344CB8AC3E}">
        <p14:creationId xmlns:p14="http://schemas.microsoft.com/office/powerpoint/2010/main" val="2179189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C4F2-2EBC-4D20-A97D-3F07AF1B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40A3C-35B0-4379-83B6-55163B165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EF68718-D03D-4908-8FB7-2B9686A5F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002" y="1331650"/>
            <a:ext cx="8294854" cy="4845313"/>
          </a:xfrm>
        </p:spPr>
      </p:pic>
    </p:spTree>
    <p:extLst>
      <p:ext uri="{BB962C8B-B14F-4D97-AF65-F5344CB8AC3E}">
        <p14:creationId xmlns:p14="http://schemas.microsoft.com/office/powerpoint/2010/main" val="2116901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8DCED-9A82-447C-9352-3FD73D6D8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6AD41-D72E-4E43-8374-1DD152BE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D8FE53-8BCE-4559-B2D0-ED4B36A40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821" y="1544715"/>
            <a:ext cx="8064035" cy="4632248"/>
          </a:xfrm>
        </p:spPr>
      </p:pic>
    </p:spTree>
    <p:extLst>
      <p:ext uri="{BB962C8B-B14F-4D97-AF65-F5344CB8AC3E}">
        <p14:creationId xmlns:p14="http://schemas.microsoft.com/office/powerpoint/2010/main" val="157668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0"/>
            <a:ext cx="10515600" cy="495225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Introduction to Project</a:t>
            </a:r>
          </a:p>
          <a:p>
            <a:r>
              <a:rPr lang="en-US" dirty="0">
                <a:latin typeface="Times New Roman"/>
                <a:cs typeface="Times New Roman"/>
              </a:rPr>
              <a:t>Problem Formulation</a:t>
            </a:r>
          </a:p>
          <a:p>
            <a:r>
              <a:rPr lang="en-US" dirty="0">
                <a:latin typeface="Times New Roman"/>
                <a:cs typeface="Times New Roman"/>
              </a:rPr>
              <a:t>Objectives of the work </a:t>
            </a:r>
          </a:p>
          <a:p>
            <a:r>
              <a:rPr lang="en-US" dirty="0">
                <a:latin typeface="Times New Roman"/>
                <a:cs typeface="Times New Roman"/>
              </a:rPr>
              <a:t>Methodology used</a:t>
            </a:r>
          </a:p>
          <a:p>
            <a:r>
              <a:rPr lang="en-US" spc="-10" dirty="0">
                <a:latin typeface="Times New Roman"/>
                <a:cs typeface="Times New Roman"/>
              </a:rPr>
              <a:t>Results and Outputs</a:t>
            </a:r>
          </a:p>
          <a:p>
            <a:r>
              <a:rPr lang="en-US" spc="-10" dirty="0">
                <a:latin typeface="Times New Roman"/>
                <a:cs typeface="Times New Roman"/>
              </a:rPr>
              <a:t>Conclusion</a:t>
            </a:r>
          </a:p>
          <a:p>
            <a:r>
              <a:rPr lang="en-US" dirty="0">
                <a:latin typeface="Times New Roman"/>
                <a:cs typeface="Times New Roman"/>
              </a:rPr>
              <a:t>Future Scope</a:t>
            </a:r>
          </a:p>
          <a:p>
            <a:r>
              <a:rPr lang="en-US" dirty="0">
                <a:latin typeface="Times New Roman"/>
                <a:cs typeface="Times New Roman"/>
              </a:rPr>
              <a:t>References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2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89E6F-5936-4388-8B0B-8320DFB3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2F8AC-DABC-4B9A-8D06-C0DDEB2B2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44D4409-6329-480A-AFC4-44E062C92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779" y="1562470"/>
            <a:ext cx="8206077" cy="4614493"/>
          </a:xfrm>
        </p:spPr>
      </p:pic>
    </p:spTree>
    <p:extLst>
      <p:ext uri="{BB962C8B-B14F-4D97-AF65-F5344CB8AC3E}">
        <p14:creationId xmlns:p14="http://schemas.microsoft.com/office/powerpoint/2010/main" val="1750534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6D923-138B-4DA9-BC57-F4D6EB2C6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DC0AC-C949-4945-B0EB-5A85D013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7536E6-F0AF-4AAD-8C68-9959EB5C3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959" y="1500326"/>
            <a:ext cx="8436897" cy="4676637"/>
          </a:xfrm>
        </p:spPr>
      </p:pic>
    </p:spTree>
    <p:extLst>
      <p:ext uri="{BB962C8B-B14F-4D97-AF65-F5344CB8AC3E}">
        <p14:creationId xmlns:p14="http://schemas.microsoft.com/office/powerpoint/2010/main" val="1327985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B1B9-A0C8-472C-AF76-5183E597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9151D-72F1-4D50-BFCB-F23C52D43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601A9D2-15C7-488B-9DE5-3EADCFB47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45" y="1624614"/>
            <a:ext cx="8152811" cy="4552349"/>
          </a:xfrm>
        </p:spPr>
      </p:pic>
    </p:spTree>
    <p:extLst>
      <p:ext uri="{BB962C8B-B14F-4D97-AF65-F5344CB8AC3E}">
        <p14:creationId xmlns:p14="http://schemas.microsoft.com/office/powerpoint/2010/main" val="3686209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6DD51-FE94-4784-888F-981C262C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EAA6F-9925-45C9-8CC6-0D643647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9AD466-5776-42B5-AB9E-3195949C9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719323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7D920-317F-4A49-B2DB-CD6E8838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F78D4-A316-4A2B-AEF4-1E6D7FFF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AA0B42-CAB9-4C6A-8C1C-15DA52FE5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729298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C0F8B-E90F-4F9D-A2AB-3ED6B6511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B2D97-BAFA-432C-9DCF-11BB2A31F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EBBB90B-3952-478C-A20D-D52F1D7AA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172" y="60331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270185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8AC0B-132C-4AAE-B284-1D1E86605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A84E0-A655-4BD6-B111-6B8B54BC6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BE80AC3-6293-4368-88A6-37DEC5B75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633681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46BD-97FE-4546-8151-9E27EF9A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E8539-D561-4D61-8ECE-B63BEF46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2CDB07-FCAE-40B7-9BBA-0A66EC5A7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119808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app works smoothly above API level 21 i.e. android 5.</a:t>
            </a:r>
          </a:p>
          <a:p>
            <a:r>
              <a:rPr lang="en-US" dirty="0"/>
              <a:t>The existing apps had very few functionalities and with our proposed system we would be able to accomplish all the pitfalls in ordinary apps like Google Translator, Mobile OCR.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65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With an upgradation of fire store we would be able to save all the workspace to firebase database with respect to UID’s.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Having access to Wishlist where they can add most frequent words.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Introduction to Motion Layout.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2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name suggests, </a:t>
            </a:r>
            <a:r>
              <a:rPr lang="en-IN" dirty="0">
                <a:solidFill>
                  <a:srgbClr val="000000"/>
                </a:solidFill>
                <a:effectLst/>
                <a:latin typeface="Calibri(body)"/>
                <a:ea typeface="Times New Roman" panose="02020603050405020304" pitchFamily="18" charset="0"/>
              </a:rPr>
              <a:t>“</a:t>
            </a:r>
            <a:r>
              <a:rPr lang="en-IN" b="1" dirty="0">
                <a:solidFill>
                  <a:srgbClr val="000000"/>
                </a:solidFill>
                <a:effectLst/>
                <a:latin typeface="Calibri(body)"/>
                <a:ea typeface="Times New Roman" panose="02020603050405020304" pitchFamily="18" charset="0"/>
              </a:rPr>
              <a:t>COMPACTO” </a:t>
            </a:r>
            <a:r>
              <a:rPr lang="en-IN" dirty="0">
                <a:solidFill>
                  <a:srgbClr val="000000"/>
                </a:solidFill>
                <a:effectLst/>
                <a:latin typeface="Calibri(body)"/>
                <a:ea typeface="Times New Roman" panose="02020603050405020304" pitchFamily="18" charset="0"/>
              </a:rPr>
              <a:t>itself defines the power of compressibility and compatibility within one single app which delivers you all the operations desirably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  <a:p>
            <a:r>
              <a:rPr lang="en-US" dirty="0"/>
              <a:t>This project came into existence for having problems like: -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Unable to keep notes from images.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Bloatware.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-apple-system"/>
              </a:rPr>
              <a:t>People who don’t understand a particular language.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12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Database: -</a:t>
            </a:r>
          </a:p>
          <a:p>
            <a:pPr marL="514350" indent="-514350">
              <a:buAutoNum type="arabicPeriod"/>
            </a:pPr>
            <a:r>
              <a:rPr lang="en-US" dirty="0">
                <a:hlinkClick r:id="rId2"/>
              </a:rPr>
              <a:t>https://firebase.google.com/docs/ml-kit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to create variable, declare: -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https://developer.android.com/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dependencies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4"/>
              </a:rPr>
              <a:t>https://console.firebase.google.com/u/0/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5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B0962-F86A-4744-AD33-E5551DC6E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0C2AF-E64A-426E-AAE2-048F4E9AF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IN" dirty="0">
              <a:hlinkClick r:id="rId2"/>
            </a:endParaRPr>
          </a:p>
          <a:p>
            <a:r>
              <a:rPr lang="en-IN" dirty="0">
                <a:hlinkClick r:id="rId2"/>
              </a:rPr>
              <a:t>https://fonts.google.com/icons?selected=Material+Icons+Outlined:assignment_returned&amp;icon.query=%5C+assignment</a:t>
            </a:r>
            <a:endParaRPr lang="en-IN" dirty="0"/>
          </a:p>
          <a:p>
            <a:r>
              <a:rPr lang="en-IN" dirty="0"/>
              <a:t>For dependencies:</a:t>
            </a:r>
          </a:p>
          <a:p>
            <a:r>
              <a:rPr lang="en-IN" dirty="0">
                <a:hlinkClick r:id="rId3"/>
              </a:rPr>
              <a:t>https://google.github.io/material-design-icons/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BE6E5-17B6-44FC-B43A-20326E315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5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4B9A-254E-4386-BD3C-8E8301E9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3F730-36EC-400C-A58E-33789BE63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project predominantly aims to provide multiple functionalities in a single app.</a:t>
            </a:r>
          </a:p>
          <a:p>
            <a:r>
              <a:rPr lang="en-IN" dirty="0"/>
              <a:t>Additionally, reduced bloatware helps the user to navigate through without an aid of any second person.</a:t>
            </a:r>
          </a:p>
          <a:p>
            <a:r>
              <a:rPr lang="en-IN" dirty="0"/>
              <a:t>Navigation made easy!!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06173-76DF-460C-B8D7-2D264F234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63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came into existence because of following reasons: -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Online &amp; offline mode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Speak out feature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Translate and extract in seconds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3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01FBD-CFA1-4CC4-841B-4750F5364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83009-4DFF-44ED-BCE3-40DC6605D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Few more stress-free areas like: -</a:t>
            </a:r>
          </a:p>
          <a:p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Zero bloatware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Non natives 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And of course multifunctional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99F01-BB03-49E5-85C8-08014756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47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have come across to solve and highlight the features.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Speak out feature.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Real-time sign in feature.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Time Management.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Useful to anyone who keeps notes from images.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6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methodology employed in the course of the project are outlined as follows: -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Outline a set of requirements to be met by the system proposed.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 of concept of firebase Auth &amp; firebase 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0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280F-0000-4987-AFEC-62C520FFA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5809-ADCA-440A-8280-C60BF892C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Development of the solution system using firebase ML kit modules.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Detailed reporting of the findings stated above, with deduced        inferences, and noted grounds for future innovation.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ECDF0-6075-4F66-BC19-E043475B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863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6470</TotalTime>
  <Words>580</Words>
  <Application>Microsoft Office PowerPoint</Application>
  <PresentationFormat>Widescreen</PresentationFormat>
  <Paragraphs>135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-apple-system</vt:lpstr>
      <vt:lpstr>Arial</vt:lpstr>
      <vt:lpstr>Calibri</vt:lpstr>
      <vt:lpstr>Calibri Light</vt:lpstr>
      <vt:lpstr>Calibri(body)</vt:lpstr>
      <vt:lpstr>Casper</vt:lpstr>
      <vt:lpstr>Raleway ExtraBold</vt:lpstr>
      <vt:lpstr>Times New Roman</vt:lpstr>
      <vt:lpstr>Wingdings</vt:lpstr>
      <vt:lpstr>1_Office Theme</vt:lpstr>
      <vt:lpstr>2_Office Theme</vt:lpstr>
      <vt:lpstr>Contents Slide Master</vt:lpstr>
      <vt:lpstr>PowerPoint Presentation</vt:lpstr>
      <vt:lpstr>Outline</vt:lpstr>
      <vt:lpstr>Introduction to Project</vt:lpstr>
      <vt:lpstr>Introduction to Project</vt:lpstr>
      <vt:lpstr>Problem Formulation</vt:lpstr>
      <vt:lpstr>Problem Formulation</vt:lpstr>
      <vt:lpstr>Objectives</vt:lpstr>
      <vt:lpstr>Methodology used</vt:lpstr>
      <vt:lpstr>Methodology used</vt:lpstr>
      <vt:lpstr>Results and Outputs</vt:lpstr>
      <vt:lpstr>Results and Outputs</vt:lpstr>
      <vt:lpstr>Results and Outputs</vt:lpstr>
      <vt:lpstr>Results and Outputs</vt:lpstr>
      <vt:lpstr>Results and Outputs</vt:lpstr>
      <vt:lpstr>Results and Outputs</vt:lpstr>
      <vt:lpstr>Results and Outputs</vt:lpstr>
      <vt:lpstr>Results and Outputs</vt:lpstr>
      <vt:lpstr>Results and Outputs</vt:lpstr>
      <vt:lpstr>Results and Outputs</vt:lpstr>
      <vt:lpstr>Results and Outputs</vt:lpstr>
      <vt:lpstr>Results and Outputs</vt:lpstr>
      <vt:lpstr>Results and Outputs</vt:lpstr>
      <vt:lpstr>Results and Outputs</vt:lpstr>
      <vt:lpstr>Results and Outputs</vt:lpstr>
      <vt:lpstr>Results and Outputs</vt:lpstr>
      <vt:lpstr>Results and Outputs</vt:lpstr>
      <vt:lpstr>Results and Outputs</vt:lpstr>
      <vt:lpstr>Conclusion</vt:lpstr>
      <vt:lpstr>Future Scope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Edward Abhigyan</cp:lastModifiedBy>
  <cp:revision>509</cp:revision>
  <dcterms:created xsi:type="dcterms:W3CDTF">2019-01-09T10:33:58Z</dcterms:created>
  <dcterms:modified xsi:type="dcterms:W3CDTF">2025-01-15T16:57:19Z</dcterms:modified>
</cp:coreProperties>
</file>