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18440" y="305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b="1"/>
              <a:t>Skew Angle Mismatch</a:t>
            </a:r>
            <a:endParaRPr lang="en-GB" alt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r="18232"/>
          <a:stretch>
            <a:fillRect/>
          </a:stretch>
        </p:blipFill>
        <p:spPr>
          <a:xfrm>
            <a:off x="218440" y="791845"/>
            <a:ext cx="7449820" cy="4840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905" y="1254125"/>
            <a:ext cx="4368800" cy="39160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60" y="272415"/>
            <a:ext cx="5034280" cy="26187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3429000"/>
            <a:ext cx="3157855" cy="27285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315" y="800100"/>
            <a:ext cx="6296025" cy="493395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2423795" y="2891155"/>
            <a:ext cx="179705" cy="5378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 flipV="1">
            <a:off x="4002405" y="3267075"/>
            <a:ext cx="1692910" cy="1526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Presentation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Abhigyan</cp:lastModifiedBy>
  <cp:revision>1</cp:revision>
  <dcterms:created xsi:type="dcterms:W3CDTF">2025-07-20T09:04:39Z</dcterms:created>
  <dcterms:modified xsi:type="dcterms:W3CDTF">2025-07-20T09:04:39Z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3CAB587AE1844D9F870EC0BA6E6D1AEE_11</vt:lpwstr>
  </property>
  <property fmtid="{D5CDD505-2E9C-101B-9397-08002B2CF9AE}" pid="3" name="KSOProductBuildVer">
    <vt:lpwstr>2057-12.2.0.21931</vt:lpwstr>
  </property>
</Properties>
</file>