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9" r:id="rId4"/>
    <p:sldMasterId id="214748368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Black"/>
      <p:bold r:id="rId23"/>
      <p:boldItalic r:id="rId24"/>
    </p:embeddedFont>
    <p:embeddedFont>
      <p:font typeface="Roboto"/>
      <p:regular r:id="rId25"/>
      <p:bold r:id="rId26"/>
      <p:italic r:id="rId27"/>
      <p:boldItalic r:id="rId28"/>
    </p:embeddedFont>
    <p:embeddedFont>
      <p:font typeface="Roboto Medium"/>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lack-boldItalic.fntdata"/><Relationship Id="rId23" Type="http://schemas.openxmlformats.org/officeDocument/2006/relationships/font" Target="fonts/RobotoBlack-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Medium-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edium-italic.fntdata"/><Relationship Id="rId30" Type="http://schemas.openxmlformats.org/officeDocument/2006/relationships/font" Target="fonts/RobotoMedium-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RobotoMedium-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5cc872339b_2_13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g5cc872339b_2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5dd33bfef7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automation_cron.py</a:t>
            </a:r>
            <a:endParaRPr/>
          </a:p>
          <a:p>
            <a:pPr indent="0" lvl="0" marL="0" rtl="0" algn="l">
              <a:spcBef>
                <a:spcPts val="0"/>
              </a:spcBef>
              <a:spcAft>
                <a:spcPts val="0"/>
              </a:spcAft>
              <a:buNone/>
            </a:pPr>
            <a:r>
              <a:rPr lang="en"/>
              <a:t>Restart Bots</a:t>
            </a:r>
            <a:endParaRPr/>
          </a:p>
          <a:p>
            <a:pPr indent="0" lvl="0" marL="0" rtl="0" algn="l">
              <a:spcBef>
                <a:spcPts val="0"/>
              </a:spcBef>
              <a:spcAft>
                <a:spcPts val="0"/>
              </a:spcAft>
              <a:buNone/>
            </a:pPr>
            <a:r>
              <a:rPr lang="en"/>
              <a:t>Dashboard</a:t>
            </a:r>
            <a:endParaRPr/>
          </a:p>
          <a:p>
            <a:pPr indent="0" lvl="0" marL="0" rtl="0" algn="l">
              <a:spcBef>
                <a:spcPts val="0"/>
              </a:spcBef>
              <a:spcAft>
                <a:spcPts val="0"/>
              </a:spcAft>
              <a:buNone/>
            </a:pPr>
            <a:r>
              <a:rPr lang="en"/>
              <a:t>EC2 (Ubuntu, WSGI via Apache, Python, MySQL)</a:t>
            </a:r>
            <a:endParaRPr/>
          </a:p>
          <a:p>
            <a:pPr indent="0" lvl="0" marL="0" rtl="0" algn="l">
              <a:spcBef>
                <a:spcPts val="0"/>
              </a:spcBef>
              <a:spcAft>
                <a:spcPts val="0"/>
              </a:spcAft>
              <a:buNone/>
            </a:pPr>
            <a:r>
              <a:rPr lang="en"/>
              <a:t>Pycharm, Sublime, dBeaver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57" name="Google Shape;357;g5dd33bfef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5dd33bfef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5dd33bfef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5d03adebc8_0_3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the importance of data cleaning. Both Twitter and Reddit had extreme API limitations, while Reddit had the most limiting limitations. We could only capture a certain amount of tweets or Reddit The Reddit API limited us to only streaming the data after 100 archived posts, so we had to count to 100 posts then bring the data in. The Reddit process was also broken into two bots where we pulled in comments as well as submissions. The Flask </a:t>
            </a:r>
            <a:r>
              <a:rPr lang="en"/>
              <a:t>environment</a:t>
            </a:r>
            <a:r>
              <a:rPr lang="en"/>
              <a:t> was also challenging, because none of us had experience in front-end Python development. Flask is a micro web framework. This means it provides you with tools, libraries and technologies that allow you to build a web application. Team Vision was also difficult, because we all had different ideas to accomplish this goal, but we all had to have the same goal in mind for us to be successful in this project. We also had periods of us being siloed from one another as we worked on different parts of the project. </a:t>
            </a:r>
            <a:endParaRPr/>
          </a:p>
        </p:txBody>
      </p:sp>
      <p:sp>
        <p:nvSpPr>
          <p:cNvPr id="369" name="Google Shape;369;g5d03adebc8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5d03adebc8_0_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is built in such a way where Twitch can take our keywords and make them stronger or adjust them so they aren’t locked into the specific keywords we have suggested for our codes. Our coding is super transparent with documentation that tells Twitch exactly how everything works. Twitch would have us over-alert than under-alert. They want to make sure they capture everything, rather than capture only major significant events. </a:t>
            </a:r>
            <a:endParaRPr/>
          </a:p>
        </p:txBody>
      </p:sp>
      <p:sp>
        <p:nvSpPr>
          <p:cNvPr id="377" name="Google Shape;377;g5d03adebc8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5cd780ba32_0_2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Learned that communication is effective</a:t>
            </a:r>
            <a:endParaRPr/>
          </a:p>
          <a:p>
            <a:pPr indent="0" lvl="0" marL="0" rtl="0" algn="l">
              <a:spcBef>
                <a:spcPts val="0"/>
              </a:spcBef>
              <a:spcAft>
                <a:spcPts val="0"/>
              </a:spcAft>
              <a:buNone/>
            </a:pPr>
            <a:r>
              <a:rPr lang="en"/>
              <a:t>Started moving really well when we had task, could be accountable, </a:t>
            </a:r>
            <a:r>
              <a:rPr lang="en"/>
              <a:t>responsibility</a:t>
            </a:r>
            <a:r>
              <a:rPr lang="en"/>
              <a:t>.</a:t>
            </a:r>
            <a:endParaRPr/>
          </a:p>
          <a:p>
            <a:pPr indent="0" lvl="0" marL="0" rtl="0" algn="l">
              <a:spcBef>
                <a:spcPts val="0"/>
              </a:spcBef>
              <a:spcAft>
                <a:spcPts val="0"/>
              </a:spcAft>
              <a:buNone/>
            </a:pPr>
            <a:r>
              <a:rPr lang="en"/>
              <a:t>Could have known API limitations as scraping</a:t>
            </a:r>
            <a:endParaRPr/>
          </a:p>
          <a:p>
            <a:pPr indent="0" lvl="0" marL="0" rtl="0" algn="l">
              <a:spcBef>
                <a:spcPts val="0"/>
              </a:spcBef>
              <a:spcAft>
                <a:spcPts val="0"/>
              </a:spcAft>
              <a:buNone/>
            </a:pPr>
            <a:r>
              <a:rPr lang="en"/>
              <a:t>Most information was on scraping we learned that streaming is better.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83" name="Google Shape;383;g5cd780ba32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5cd780ba32_0_2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g5cd780ba32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5cc872339b_2_16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g5cc872339b_2_1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5cc872339b_2_16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g5cc872339b_2_1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5cd780ba32_0_3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g5cd780ba32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5cd780ba32_0_1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g5cd780ba32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5d03adebc8_0_1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g5d03adebc8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5d3fe21d12_4_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g5d3fe21d12_4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5d03adebc8_0_6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Twitter and Reddit have their API’s which are Tweepy and Praw respectively. They are used to extract tweets and Reddit posts from their websites. Then we built 3 completely automated bots that take data in continuously as soon as it is pushed in the respective social medium. Thus, problems related with scrapping and API limitations were resolved using real time processes.</a:t>
            </a:r>
            <a:endParaRPr>
              <a:solidFill>
                <a:schemeClr val="dk1"/>
              </a:solidFill>
            </a:endParaRPr>
          </a:p>
        </p:txBody>
      </p:sp>
      <p:sp>
        <p:nvSpPr>
          <p:cNvPr id="333" name="Google Shape;333;g5d03adebc8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5dd33bfef7_0_1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automation_cron.py</a:t>
            </a:r>
            <a:endParaRPr/>
          </a:p>
          <a:p>
            <a:pPr indent="0" lvl="0" marL="0" rtl="0" algn="l">
              <a:spcBef>
                <a:spcPts val="0"/>
              </a:spcBef>
              <a:spcAft>
                <a:spcPts val="0"/>
              </a:spcAft>
              <a:buNone/>
            </a:pPr>
            <a:r>
              <a:rPr lang="en"/>
              <a:t>Restart Bots</a:t>
            </a:r>
            <a:endParaRPr/>
          </a:p>
          <a:p>
            <a:pPr indent="0" lvl="0" marL="0" rtl="0" algn="l">
              <a:spcBef>
                <a:spcPts val="0"/>
              </a:spcBef>
              <a:spcAft>
                <a:spcPts val="0"/>
              </a:spcAft>
              <a:buNone/>
            </a:pPr>
            <a:r>
              <a:rPr lang="en"/>
              <a:t>Dashboard</a:t>
            </a:r>
            <a:endParaRPr/>
          </a:p>
          <a:p>
            <a:pPr indent="0" lvl="0" marL="0" rtl="0" algn="l">
              <a:spcBef>
                <a:spcPts val="0"/>
              </a:spcBef>
              <a:spcAft>
                <a:spcPts val="0"/>
              </a:spcAft>
              <a:buNone/>
            </a:pPr>
            <a:r>
              <a:rPr lang="en"/>
              <a:t>EC2 (Ubuntu, WSGI via Apache, Python, MySQL)</a:t>
            </a:r>
            <a:endParaRPr/>
          </a:p>
          <a:p>
            <a:pPr indent="0" lvl="0" marL="0" rtl="0" algn="l">
              <a:spcBef>
                <a:spcPts val="0"/>
              </a:spcBef>
              <a:spcAft>
                <a:spcPts val="0"/>
              </a:spcAft>
              <a:buNone/>
            </a:pPr>
            <a:r>
              <a:rPr lang="en"/>
              <a:t>Pycharm, Sublime, dBeaver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39" name="Google Shape;339;g5dd33bfef7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5dd33bfef7_0_3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automation_cron.py</a:t>
            </a:r>
            <a:endParaRPr/>
          </a:p>
          <a:p>
            <a:pPr indent="0" lvl="0" marL="0" rtl="0" algn="l">
              <a:spcBef>
                <a:spcPts val="0"/>
              </a:spcBef>
              <a:spcAft>
                <a:spcPts val="0"/>
              </a:spcAft>
              <a:buNone/>
            </a:pPr>
            <a:r>
              <a:rPr lang="en"/>
              <a:t>Restart Bots</a:t>
            </a:r>
            <a:endParaRPr/>
          </a:p>
          <a:p>
            <a:pPr indent="0" lvl="0" marL="0" rtl="0" algn="l">
              <a:spcBef>
                <a:spcPts val="0"/>
              </a:spcBef>
              <a:spcAft>
                <a:spcPts val="0"/>
              </a:spcAft>
              <a:buNone/>
            </a:pPr>
            <a:r>
              <a:rPr lang="en"/>
              <a:t>Dashboard</a:t>
            </a:r>
            <a:endParaRPr/>
          </a:p>
          <a:p>
            <a:pPr indent="0" lvl="0" marL="0" rtl="0" algn="l">
              <a:spcBef>
                <a:spcPts val="0"/>
              </a:spcBef>
              <a:spcAft>
                <a:spcPts val="0"/>
              </a:spcAft>
              <a:buNone/>
            </a:pPr>
            <a:r>
              <a:rPr lang="en"/>
              <a:t>EC2 (Ubuntu, WSGI via Apache, Python, MySQL)</a:t>
            </a:r>
            <a:endParaRPr/>
          </a:p>
          <a:p>
            <a:pPr indent="0" lvl="0" marL="0" rtl="0" algn="l">
              <a:spcBef>
                <a:spcPts val="0"/>
              </a:spcBef>
              <a:spcAft>
                <a:spcPts val="0"/>
              </a:spcAft>
              <a:buNone/>
            </a:pPr>
            <a:r>
              <a:rPr lang="en"/>
              <a:t>Pycharm, Sublime, dBeaver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48" name="Google Shape;348;g5dd33bfef7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5" name="Shape 15"/>
        <p:cNvGrpSpPr/>
        <p:nvPr/>
      </p:nvGrpSpPr>
      <p:grpSpPr>
        <a:xfrm>
          <a:off x="0" y="0"/>
          <a:ext cx="0" cy="0"/>
          <a:chOff x="0" y="0"/>
          <a:chExt cx="0" cy="0"/>
        </a:xfrm>
      </p:grpSpPr>
      <p:sp>
        <p:nvSpPr>
          <p:cNvPr id="16" name="Google Shape;16;p2"/>
          <p:cNvSpPr txBox="1"/>
          <p:nvPr>
            <p:ph idx="12" type="sldNum"/>
          </p:nvPr>
        </p:nvSpPr>
        <p:spPr>
          <a:xfrm>
            <a:off x="8189688" y="330994"/>
            <a:ext cx="527700" cy="183300"/>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b="1" i="0" sz="600" u="none" cap="none" strike="noStrike">
                <a:solidFill>
                  <a:schemeClr val="dk1"/>
                </a:solidFill>
                <a:latin typeface="Calibri"/>
                <a:ea typeface="Calibri"/>
                <a:cs typeface="Calibri"/>
                <a:sym typeface="Calibri"/>
              </a:defRPr>
            </a:lvl1pPr>
            <a:lvl2pPr indent="0" lvl="1" marL="0" marR="0" rtl="0" algn="r">
              <a:spcBef>
                <a:spcPts val="0"/>
              </a:spcBef>
              <a:buNone/>
              <a:defRPr b="1" i="0" sz="600" u="none" cap="none" strike="noStrike">
                <a:solidFill>
                  <a:schemeClr val="dk1"/>
                </a:solidFill>
                <a:latin typeface="Calibri"/>
                <a:ea typeface="Calibri"/>
                <a:cs typeface="Calibri"/>
                <a:sym typeface="Calibri"/>
              </a:defRPr>
            </a:lvl2pPr>
            <a:lvl3pPr indent="0" lvl="2" marL="0" marR="0" rtl="0" algn="r">
              <a:spcBef>
                <a:spcPts val="0"/>
              </a:spcBef>
              <a:buNone/>
              <a:defRPr b="1" i="0" sz="600" u="none" cap="none" strike="noStrike">
                <a:solidFill>
                  <a:schemeClr val="dk1"/>
                </a:solidFill>
                <a:latin typeface="Calibri"/>
                <a:ea typeface="Calibri"/>
                <a:cs typeface="Calibri"/>
                <a:sym typeface="Calibri"/>
              </a:defRPr>
            </a:lvl3pPr>
            <a:lvl4pPr indent="0" lvl="3" marL="0" marR="0" rtl="0" algn="r">
              <a:spcBef>
                <a:spcPts val="0"/>
              </a:spcBef>
              <a:buNone/>
              <a:defRPr b="1" i="0" sz="600" u="none" cap="none" strike="noStrike">
                <a:solidFill>
                  <a:schemeClr val="dk1"/>
                </a:solidFill>
                <a:latin typeface="Calibri"/>
                <a:ea typeface="Calibri"/>
                <a:cs typeface="Calibri"/>
                <a:sym typeface="Calibri"/>
              </a:defRPr>
            </a:lvl4pPr>
            <a:lvl5pPr indent="0" lvl="4" marL="0" marR="0" rtl="0" algn="r">
              <a:spcBef>
                <a:spcPts val="0"/>
              </a:spcBef>
              <a:buNone/>
              <a:defRPr b="1" i="0" sz="600" u="none" cap="none" strike="noStrike">
                <a:solidFill>
                  <a:schemeClr val="dk1"/>
                </a:solidFill>
                <a:latin typeface="Calibri"/>
                <a:ea typeface="Calibri"/>
                <a:cs typeface="Calibri"/>
                <a:sym typeface="Calibri"/>
              </a:defRPr>
            </a:lvl5pPr>
            <a:lvl6pPr indent="0" lvl="5" marL="0" marR="0" rtl="0" algn="r">
              <a:spcBef>
                <a:spcPts val="0"/>
              </a:spcBef>
              <a:buNone/>
              <a:defRPr b="1" i="0" sz="600" u="none" cap="none" strike="noStrike">
                <a:solidFill>
                  <a:schemeClr val="dk1"/>
                </a:solidFill>
                <a:latin typeface="Calibri"/>
                <a:ea typeface="Calibri"/>
                <a:cs typeface="Calibri"/>
                <a:sym typeface="Calibri"/>
              </a:defRPr>
            </a:lvl6pPr>
            <a:lvl7pPr indent="0" lvl="6" marL="0" marR="0" rtl="0" algn="r">
              <a:spcBef>
                <a:spcPts val="0"/>
              </a:spcBef>
              <a:buNone/>
              <a:defRPr b="1" i="0" sz="600" u="none" cap="none" strike="noStrike">
                <a:solidFill>
                  <a:schemeClr val="dk1"/>
                </a:solidFill>
                <a:latin typeface="Calibri"/>
                <a:ea typeface="Calibri"/>
                <a:cs typeface="Calibri"/>
                <a:sym typeface="Calibri"/>
              </a:defRPr>
            </a:lvl7pPr>
            <a:lvl8pPr indent="0" lvl="7" marL="0" marR="0" rtl="0" algn="r">
              <a:spcBef>
                <a:spcPts val="0"/>
              </a:spcBef>
              <a:buNone/>
              <a:defRPr b="1" i="0" sz="600" u="none" cap="none" strike="noStrike">
                <a:solidFill>
                  <a:schemeClr val="dk1"/>
                </a:solidFill>
                <a:latin typeface="Calibri"/>
                <a:ea typeface="Calibri"/>
                <a:cs typeface="Calibri"/>
                <a:sym typeface="Calibri"/>
              </a:defRPr>
            </a:lvl8pPr>
            <a:lvl9pPr indent="0" lvl="8" marL="0" marR="0" rtl="0" algn="r">
              <a:spcBef>
                <a:spcPts val="0"/>
              </a:spcBef>
              <a:buNone/>
              <a:defRPr b="1" i="0" sz="6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7" name="Google Shape;17;p2"/>
          <p:cNvSpPr/>
          <p:nvPr/>
        </p:nvSpPr>
        <p:spPr>
          <a:xfrm>
            <a:off x="2340057" y="839611"/>
            <a:ext cx="3562200" cy="3543300"/>
          </a:xfrm>
          <a:prstGeom prst="ellipse">
            <a:avLst/>
          </a:prstGeom>
          <a:noFill/>
          <a:ln cap="flat" cmpd="sng" w="9525">
            <a:solidFill>
              <a:srgbClr val="6340A3">
                <a:alpha val="9803"/>
              </a:srgbClr>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18" name="Google Shape;18;p2"/>
          <p:cNvSpPr/>
          <p:nvPr/>
        </p:nvSpPr>
        <p:spPr>
          <a:xfrm>
            <a:off x="1145077" y="1251323"/>
            <a:ext cx="2708100" cy="2694000"/>
          </a:xfrm>
          <a:prstGeom prst="ellipse">
            <a:avLst/>
          </a:prstGeom>
          <a:noFill/>
          <a:ln cap="flat" cmpd="sng" w="9525">
            <a:solidFill>
              <a:srgbClr val="CA0814">
                <a:alpha val="9803"/>
              </a:srgbClr>
            </a:solidFill>
            <a:prstDash val="dot"/>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19" name="Google Shape;19;p2"/>
          <p:cNvSpPr/>
          <p:nvPr/>
        </p:nvSpPr>
        <p:spPr>
          <a:xfrm rot="10800000">
            <a:off x="6329452" y="4388022"/>
            <a:ext cx="2762675" cy="755477"/>
          </a:xfrm>
          <a:custGeom>
            <a:rect b="b" l="l" r="r" t="t"/>
            <a:pathLst>
              <a:path extrusionOk="0" h="460657" w="1684558">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rgbClr val="CA081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0" name="Google Shape;20;p2"/>
          <p:cNvSpPr/>
          <p:nvPr/>
        </p:nvSpPr>
        <p:spPr>
          <a:xfrm>
            <a:off x="828675" y="-6792"/>
            <a:ext cx="2762675" cy="755477"/>
          </a:xfrm>
          <a:custGeom>
            <a:rect b="b" l="l" r="r" t="t"/>
            <a:pathLst>
              <a:path extrusionOk="0" h="460657" w="1684558">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rgbClr val="6340A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1" name="Google Shape;21;p2"/>
          <p:cNvSpPr txBox="1"/>
          <p:nvPr>
            <p:ph idx="1" type="subTitle"/>
          </p:nvPr>
        </p:nvSpPr>
        <p:spPr>
          <a:xfrm>
            <a:off x="828675" y="3396367"/>
            <a:ext cx="8001000" cy="639900"/>
          </a:xfrm>
          <a:prstGeom prst="rect">
            <a:avLst/>
          </a:prstGeom>
          <a:noFill/>
          <a:ln>
            <a:noFill/>
          </a:ln>
        </p:spPr>
        <p:txBody>
          <a:bodyPr anchorCtr="0" anchor="t" bIns="34275" lIns="0" spcFirstLastPara="1" rIns="0" wrap="square" tIns="34275">
            <a:noAutofit/>
          </a:bodyPr>
          <a:lstStyle>
            <a:lvl1pPr lvl="0" algn="ctr">
              <a:lnSpc>
                <a:spcPct val="90000"/>
              </a:lnSpc>
              <a:spcBef>
                <a:spcPts val="800"/>
              </a:spcBef>
              <a:spcAft>
                <a:spcPts val="0"/>
              </a:spcAft>
              <a:buClr>
                <a:srgbClr val="2F3342"/>
              </a:buClr>
              <a:buSzPts val="2700"/>
              <a:buNone/>
              <a:defRPr sz="2700">
                <a:solidFill>
                  <a:srgbClr val="2F3342"/>
                </a:solidFill>
              </a:defRPr>
            </a:lvl1pPr>
            <a:lvl2pPr lvl="1" algn="l">
              <a:lnSpc>
                <a:spcPct val="90000"/>
              </a:lnSpc>
              <a:spcBef>
                <a:spcPts val="400"/>
              </a:spcBef>
              <a:spcAft>
                <a:spcPts val="0"/>
              </a:spcAft>
              <a:buClr>
                <a:schemeClr val="dk1"/>
              </a:buClr>
              <a:buSzPts val="1400"/>
              <a:buChar char="•"/>
              <a:defRPr/>
            </a:lvl2pPr>
            <a:lvl3pPr lvl="2" algn="l">
              <a:lnSpc>
                <a:spcPct val="90000"/>
              </a:lnSpc>
              <a:spcBef>
                <a:spcPts val="400"/>
              </a:spcBef>
              <a:spcAft>
                <a:spcPts val="0"/>
              </a:spcAft>
              <a:buClr>
                <a:schemeClr val="dk1"/>
              </a:buClr>
              <a:buSzPts val="1400"/>
              <a:buChar char="•"/>
              <a:defRPr/>
            </a:lvl3pPr>
            <a:lvl4pPr lvl="3" algn="l">
              <a:lnSpc>
                <a:spcPct val="90000"/>
              </a:lnSpc>
              <a:spcBef>
                <a:spcPts val="400"/>
              </a:spcBef>
              <a:spcAft>
                <a:spcPts val="0"/>
              </a:spcAft>
              <a:buClr>
                <a:schemeClr val="dk1"/>
              </a:buClr>
              <a:buSzPts val="1400"/>
              <a:buChar char="•"/>
              <a:defRPr/>
            </a:lvl4pPr>
            <a:lvl5pPr lvl="4" algn="l">
              <a:lnSpc>
                <a:spcPct val="90000"/>
              </a:lnSpc>
              <a:spcBef>
                <a:spcPts val="400"/>
              </a:spcBef>
              <a:spcAft>
                <a:spcPts val="0"/>
              </a:spcAft>
              <a:buClr>
                <a:schemeClr val="dk1"/>
              </a:buClr>
              <a:buSzPts val="1400"/>
              <a:buChar char="•"/>
              <a:defRPr/>
            </a:lvl5pPr>
            <a:lvl6pPr lvl="5" algn="l">
              <a:lnSpc>
                <a:spcPct val="90000"/>
              </a:lnSpc>
              <a:spcBef>
                <a:spcPts val="400"/>
              </a:spcBef>
              <a:spcAft>
                <a:spcPts val="0"/>
              </a:spcAft>
              <a:buClr>
                <a:schemeClr val="dk1"/>
              </a:buClr>
              <a:buSzPts val="1400"/>
              <a:buChar char="•"/>
              <a:defRPr/>
            </a:lvl6pPr>
            <a:lvl7pPr lvl="6" algn="l">
              <a:lnSpc>
                <a:spcPct val="90000"/>
              </a:lnSpc>
              <a:spcBef>
                <a:spcPts val="400"/>
              </a:spcBef>
              <a:spcAft>
                <a:spcPts val="0"/>
              </a:spcAft>
              <a:buClr>
                <a:schemeClr val="dk1"/>
              </a:buClr>
              <a:buSzPts val="1400"/>
              <a:buChar char="•"/>
              <a:defRPr/>
            </a:lvl7pPr>
            <a:lvl8pPr lvl="7" algn="l">
              <a:lnSpc>
                <a:spcPct val="90000"/>
              </a:lnSpc>
              <a:spcBef>
                <a:spcPts val="400"/>
              </a:spcBef>
              <a:spcAft>
                <a:spcPts val="0"/>
              </a:spcAft>
              <a:buClr>
                <a:schemeClr val="dk1"/>
              </a:buClr>
              <a:buSzPts val="1400"/>
              <a:buChar char="•"/>
              <a:defRPr/>
            </a:lvl8pPr>
            <a:lvl9pPr lvl="8" algn="l">
              <a:lnSpc>
                <a:spcPct val="90000"/>
              </a:lnSpc>
              <a:spcBef>
                <a:spcPts val="400"/>
              </a:spcBef>
              <a:spcAft>
                <a:spcPts val="0"/>
              </a:spcAft>
              <a:buClr>
                <a:schemeClr val="dk1"/>
              </a:buClr>
              <a:buSzPts val="1400"/>
              <a:buChar char="•"/>
              <a:defRPr/>
            </a:lvl9pPr>
          </a:lstStyle>
          <a:p/>
        </p:txBody>
      </p:sp>
      <p:sp>
        <p:nvSpPr>
          <p:cNvPr id="22" name="Google Shape;22;p2"/>
          <p:cNvSpPr txBox="1"/>
          <p:nvPr>
            <p:ph type="title"/>
          </p:nvPr>
        </p:nvSpPr>
        <p:spPr>
          <a:xfrm>
            <a:off x="828675" y="1484723"/>
            <a:ext cx="8001000" cy="2227200"/>
          </a:xfrm>
          <a:prstGeom prst="rect">
            <a:avLst/>
          </a:prstGeom>
          <a:noFill/>
          <a:ln>
            <a:noFill/>
          </a:ln>
        </p:spPr>
        <p:txBody>
          <a:bodyPr anchorCtr="0" anchor="ctr" bIns="68575" lIns="68575" spcFirstLastPara="1" rIns="68575" wrap="square" tIns="0">
            <a:noAutofit/>
          </a:bodyPr>
          <a:lstStyle>
            <a:lvl1pPr lvl="0" algn="ctr">
              <a:lnSpc>
                <a:spcPct val="150000"/>
              </a:lnSpc>
              <a:spcBef>
                <a:spcPts val="0"/>
              </a:spcBef>
              <a:spcAft>
                <a:spcPts val="0"/>
              </a:spcAft>
              <a:buClr>
                <a:schemeClr val="dk1"/>
              </a:buClr>
              <a:buSzPts val="8600"/>
              <a:buFont typeface="Calibri"/>
              <a:buNone/>
              <a:defRPr sz="86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90" name="Shape 90"/>
        <p:cNvGrpSpPr/>
        <p:nvPr/>
      </p:nvGrpSpPr>
      <p:grpSpPr>
        <a:xfrm>
          <a:off x="0" y="0"/>
          <a:ext cx="0" cy="0"/>
          <a:chOff x="0" y="0"/>
          <a:chExt cx="0" cy="0"/>
        </a:xfrm>
      </p:grpSpPr>
      <p:pic>
        <p:nvPicPr>
          <p:cNvPr id="91" name="Google Shape;91;p11"/>
          <p:cNvPicPr preferRelativeResize="0"/>
          <p:nvPr/>
        </p:nvPicPr>
        <p:blipFill rotWithShape="1">
          <a:blip r:embed="rId2">
            <a:alphaModFix/>
          </a:blip>
          <a:srcRect b="0" l="0" r="0" t="0"/>
          <a:stretch/>
        </p:blipFill>
        <p:spPr>
          <a:xfrm>
            <a:off x="4069079" y="0"/>
            <a:ext cx="5074921" cy="5143500"/>
          </a:xfrm>
          <a:custGeom>
            <a:rect b="b" l="l" r="r" t="t"/>
            <a:pathLst>
              <a:path extrusionOk="0" h="6858000" w="6766561">
                <a:moveTo>
                  <a:pt x="0" y="0"/>
                </a:moveTo>
                <a:lnTo>
                  <a:pt x="6766561" y="0"/>
                </a:lnTo>
                <a:lnTo>
                  <a:pt x="6766561" y="6858000"/>
                </a:lnTo>
                <a:lnTo>
                  <a:pt x="0" y="6858000"/>
                </a:lnTo>
                <a:close/>
              </a:path>
            </a:pathLst>
          </a:custGeom>
          <a:noFill/>
          <a:ln>
            <a:noFill/>
          </a:ln>
        </p:spPr>
      </p:pic>
      <p:sp>
        <p:nvSpPr>
          <p:cNvPr id="92" name="Google Shape;92;p11"/>
          <p:cNvSpPr/>
          <p:nvPr/>
        </p:nvSpPr>
        <p:spPr>
          <a:xfrm>
            <a:off x="1316806" y="569806"/>
            <a:ext cx="4184100" cy="4162200"/>
          </a:xfrm>
          <a:prstGeom prst="ellipse">
            <a:avLst/>
          </a:prstGeom>
          <a:noFill/>
          <a:ln cap="flat" cmpd="sng" w="9525">
            <a:solidFill>
              <a:schemeClr val="dk1">
                <a:alpha val="9803"/>
              </a:schemeClr>
            </a:solidFill>
            <a:prstDash val="dot"/>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93" name="Google Shape;93;p11"/>
          <p:cNvSpPr/>
          <p:nvPr/>
        </p:nvSpPr>
        <p:spPr>
          <a:xfrm>
            <a:off x="2946313" y="4309018"/>
            <a:ext cx="79500" cy="79200"/>
          </a:xfrm>
          <a:prstGeom prst="ellipse">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94" name="Google Shape;94;p11"/>
          <p:cNvSpPr/>
          <p:nvPr/>
        </p:nvSpPr>
        <p:spPr>
          <a:xfrm>
            <a:off x="1143000" y="1359610"/>
            <a:ext cx="183300" cy="18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95" name="Google Shape;95;p11"/>
          <p:cNvSpPr/>
          <p:nvPr/>
        </p:nvSpPr>
        <p:spPr>
          <a:xfrm rot="10800000">
            <a:off x="2394152" y="4798007"/>
            <a:ext cx="1263418" cy="345493"/>
          </a:xfrm>
          <a:custGeom>
            <a:rect b="b" l="l" r="r" t="t"/>
            <a:pathLst>
              <a:path extrusionOk="0" h="460657" w="1684558">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lt2">
              <a:alpha val="4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96" name="Google Shape;96;p11"/>
          <p:cNvSpPr/>
          <p:nvPr/>
        </p:nvSpPr>
        <p:spPr>
          <a:xfrm>
            <a:off x="1122565" y="0"/>
            <a:ext cx="1541371" cy="421501"/>
          </a:xfrm>
          <a:custGeom>
            <a:rect b="b" l="l" r="r" t="t"/>
            <a:pathLst>
              <a:path extrusionOk="0" h="460657" w="1684558">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lt2">
              <a:alpha val="4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97" name="Google Shape;97;p11"/>
          <p:cNvSpPr txBox="1"/>
          <p:nvPr>
            <p:ph type="title"/>
          </p:nvPr>
        </p:nvSpPr>
        <p:spPr>
          <a:xfrm>
            <a:off x="1149858" y="927817"/>
            <a:ext cx="3422100" cy="1172700"/>
          </a:xfrm>
          <a:prstGeom prst="rect">
            <a:avLst/>
          </a:prstGeom>
          <a:noFill/>
          <a:ln>
            <a:noFill/>
          </a:ln>
        </p:spPr>
        <p:txBody>
          <a:bodyPr anchorCtr="0" anchor="b" bIns="0" lIns="68575" spcFirstLastPara="1" rIns="68575" wrap="square" tIns="0">
            <a:noAutofit/>
          </a:bodyPr>
          <a:lstStyle>
            <a:lvl1pPr lvl="0" algn="l">
              <a:lnSpc>
                <a:spcPct val="90000"/>
              </a:lnSpc>
              <a:spcBef>
                <a:spcPts val="0"/>
              </a:spcBef>
              <a:spcAft>
                <a:spcPts val="0"/>
              </a:spcAft>
              <a:buClr>
                <a:srgbClr val="262626"/>
              </a:buClr>
              <a:buSzPts val="2700"/>
              <a:buFont typeface="Calibri"/>
              <a:buNone/>
              <a:defRPr b="0" sz="270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8" name="Google Shape;98;p11"/>
          <p:cNvSpPr/>
          <p:nvPr/>
        </p:nvSpPr>
        <p:spPr>
          <a:xfrm>
            <a:off x="4069079" y="0"/>
            <a:ext cx="5074800" cy="5143500"/>
          </a:xfrm>
          <a:prstGeom prst="rect">
            <a:avLst/>
          </a:prstGeom>
          <a:solidFill>
            <a:schemeClr val="lt1">
              <a:alpha val="4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99" name="Google Shape;99;p11"/>
          <p:cNvSpPr txBox="1"/>
          <p:nvPr>
            <p:ph idx="1" type="body"/>
          </p:nvPr>
        </p:nvSpPr>
        <p:spPr>
          <a:xfrm>
            <a:off x="1149857" y="2166593"/>
            <a:ext cx="3422100" cy="1807800"/>
          </a:xfrm>
          <a:prstGeom prst="rect">
            <a:avLst/>
          </a:prstGeom>
          <a:noFill/>
          <a:ln>
            <a:noFill/>
          </a:ln>
        </p:spPr>
        <p:txBody>
          <a:bodyPr anchorCtr="0" anchor="t" bIns="34275" lIns="68575" spcFirstLastPara="1" rIns="68575" wrap="square" tIns="54875">
            <a:noAutofit/>
          </a:bodyPr>
          <a:lstStyle>
            <a:lvl1pPr indent="-228600" lvl="0" marL="457200" algn="l">
              <a:lnSpc>
                <a:spcPct val="90000"/>
              </a:lnSpc>
              <a:spcBef>
                <a:spcPts val="800"/>
              </a:spcBef>
              <a:spcAft>
                <a:spcPts val="0"/>
              </a:spcAft>
              <a:buClr>
                <a:schemeClr val="dk1"/>
              </a:buClr>
              <a:buSzPts val="1100"/>
              <a:buNone/>
              <a:defRPr b="0" i="0" sz="1100"/>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100" name="Shape 100"/>
        <p:cNvGrpSpPr/>
        <p:nvPr/>
      </p:nvGrpSpPr>
      <p:grpSpPr>
        <a:xfrm>
          <a:off x="0" y="0"/>
          <a:ext cx="0" cy="0"/>
          <a:chOff x="0" y="0"/>
          <a:chExt cx="0" cy="0"/>
        </a:xfrm>
      </p:grpSpPr>
      <p:sp>
        <p:nvSpPr>
          <p:cNvPr id="101" name="Google Shape;101;p12"/>
          <p:cNvSpPr/>
          <p:nvPr/>
        </p:nvSpPr>
        <p:spPr>
          <a:xfrm>
            <a:off x="7181851" y="899323"/>
            <a:ext cx="3521700" cy="3503100"/>
          </a:xfrm>
          <a:prstGeom prst="ellipse">
            <a:avLst/>
          </a:prstGeom>
          <a:noFill/>
          <a:ln cap="flat" cmpd="sng" w="9525">
            <a:solidFill>
              <a:schemeClr val="dk1">
                <a:alpha val="9803"/>
              </a:schemeClr>
            </a:solidFill>
            <a:prstDash val="dot"/>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102" name="Google Shape;102;p12"/>
          <p:cNvSpPr/>
          <p:nvPr/>
        </p:nvSpPr>
        <p:spPr>
          <a:xfrm>
            <a:off x="793994" y="569806"/>
            <a:ext cx="4184100" cy="4162200"/>
          </a:xfrm>
          <a:prstGeom prst="ellipse">
            <a:avLst/>
          </a:prstGeom>
          <a:noFill/>
          <a:ln cap="flat" cmpd="sng" w="9525">
            <a:solidFill>
              <a:schemeClr val="dk1">
                <a:alpha val="9803"/>
              </a:schemeClr>
            </a:solidFill>
            <a:prstDash val="dot"/>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103" name="Google Shape;103;p12"/>
          <p:cNvSpPr/>
          <p:nvPr/>
        </p:nvSpPr>
        <p:spPr>
          <a:xfrm>
            <a:off x="4732251" y="4309018"/>
            <a:ext cx="79500" cy="79200"/>
          </a:xfrm>
          <a:prstGeom prst="ellipse">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104" name="Google Shape;104;p12"/>
          <p:cNvSpPr/>
          <p:nvPr/>
        </p:nvSpPr>
        <p:spPr>
          <a:xfrm>
            <a:off x="5297090" y="899323"/>
            <a:ext cx="183300" cy="18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105" name="Google Shape;105;p12"/>
          <p:cNvSpPr/>
          <p:nvPr/>
        </p:nvSpPr>
        <p:spPr>
          <a:xfrm rot="10800000">
            <a:off x="7880582" y="4798007"/>
            <a:ext cx="1263418" cy="345493"/>
          </a:xfrm>
          <a:custGeom>
            <a:rect b="b" l="l" r="r" t="t"/>
            <a:pathLst>
              <a:path extrusionOk="0" h="460657" w="1684558">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4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06" name="Google Shape;106;p12"/>
          <p:cNvSpPr/>
          <p:nvPr/>
        </p:nvSpPr>
        <p:spPr>
          <a:xfrm>
            <a:off x="1122565" y="0"/>
            <a:ext cx="1541371" cy="421501"/>
          </a:xfrm>
          <a:custGeom>
            <a:rect b="b" l="l" r="r" t="t"/>
            <a:pathLst>
              <a:path extrusionOk="0" h="460657" w="1684558">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lt2">
              <a:alpha val="4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07" name="Google Shape;107;p12"/>
          <p:cNvSpPr txBox="1"/>
          <p:nvPr>
            <p:ph type="title"/>
          </p:nvPr>
        </p:nvSpPr>
        <p:spPr>
          <a:xfrm>
            <a:off x="828675" y="273844"/>
            <a:ext cx="7686600" cy="5274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12"/>
          <p:cNvSpPr txBox="1"/>
          <p:nvPr>
            <p:ph idx="1" type="body"/>
          </p:nvPr>
        </p:nvSpPr>
        <p:spPr>
          <a:xfrm>
            <a:off x="828675" y="1003954"/>
            <a:ext cx="3686100" cy="36288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9" name="Google Shape;109;p12"/>
          <p:cNvSpPr txBox="1"/>
          <p:nvPr>
            <p:ph idx="2" type="body"/>
          </p:nvPr>
        </p:nvSpPr>
        <p:spPr>
          <a:xfrm>
            <a:off x="4629151" y="1003954"/>
            <a:ext cx="3886200" cy="36288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110" name="Shape 110"/>
        <p:cNvGrpSpPr/>
        <p:nvPr/>
      </p:nvGrpSpPr>
      <p:grpSpPr>
        <a:xfrm>
          <a:off x="0" y="0"/>
          <a:ext cx="0" cy="0"/>
          <a:chOff x="0" y="0"/>
          <a:chExt cx="0" cy="0"/>
        </a:xfrm>
      </p:grpSpPr>
      <p:sp>
        <p:nvSpPr>
          <p:cNvPr id="111" name="Google Shape;111;p13"/>
          <p:cNvSpPr/>
          <p:nvPr/>
        </p:nvSpPr>
        <p:spPr>
          <a:xfrm>
            <a:off x="7181851" y="899323"/>
            <a:ext cx="3521700" cy="3503100"/>
          </a:xfrm>
          <a:prstGeom prst="ellipse">
            <a:avLst/>
          </a:prstGeom>
          <a:noFill/>
          <a:ln cap="flat" cmpd="sng" w="9525">
            <a:solidFill>
              <a:schemeClr val="dk1">
                <a:alpha val="9803"/>
              </a:schemeClr>
            </a:solidFill>
            <a:prstDash val="dot"/>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112" name="Google Shape;112;p13"/>
          <p:cNvSpPr/>
          <p:nvPr/>
        </p:nvSpPr>
        <p:spPr>
          <a:xfrm>
            <a:off x="793994" y="569806"/>
            <a:ext cx="4184100" cy="4162200"/>
          </a:xfrm>
          <a:prstGeom prst="ellipse">
            <a:avLst/>
          </a:prstGeom>
          <a:noFill/>
          <a:ln cap="flat" cmpd="sng" w="9525">
            <a:solidFill>
              <a:schemeClr val="dk1">
                <a:alpha val="9803"/>
              </a:schemeClr>
            </a:solidFill>
            <a:prstDash val="dot"/>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113" name="Google Shape;113;p13"/>
          <p:cNvSpPr/>
          <p:nvPr/>
        </p:nvSpPr>
        <p:spPr>
          <a:xfrm>
            <a:off x="4732251" y="4309018"/>
            <a:ext cx="79500" cy="79200"/>
          </a:xfrm>
          <a:prstGeom prst="ellipse">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114" name="Google Shape;114;p13"/>
          <p:cNvSpPr/>
          <p:nvPr/>
        </p:nvSpPr>
        <p:spPr>
          <a:xfrm>
            <a:off x="5297090" y="899323"/>
            <a:ext cx="183300" cy="18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115" name="Google Shape;115;p13"/>
          <p:cNvSpPr/>
          <p:nvPr/>
        </p:nvSpPr>
        <p:spPr>
          <a:xfrm rot="10800000">
            <a:off x="7880582" y="4798007"/>
            <a:ext cx="1263418" cy="345493"/>
          </a:xfrm>
          <a:custGeom>
            <a:rect b="b" l="l" r="r" t="t"/>
            <a:pathLst>
              <a:path extrusionOk="0" h="460657" w="1684558">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4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16" name="Google Shape;116;p13"/>
          <p:cNvSpPr/>
          <p:nvPr/>
        </p:nvSpPr>
        <p:spPr>
          <a:xfrm>
            <a:off x="1122565" y="0"/>
            <a:ext cx="1541371" cy="421501"/>
          </a:xfrm>
          <a:custGeom>
            <a:rect b="b" l="l" r="r" t="t"/>
            <a:pathLst>
              <a:path extrusionOk="0" h="460657" w="1684558">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lt2">
              <a:alpha val="4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17" name="Google Shape;117;p13"/>
          <p:cNvSpPr txBox="1"/>
          <p:nvPr>
            <p:ph type="title"/>
          </p:nvPr>
        </p:nvSpPr>
        <p:spPr>
          <a:xfrm>
            <a:off x="828675" y="273844"/>
            <a:ext cx="7686600" cy="5274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8" name="Google Shape;118;p13"/>
          <p:cNvSpPr txBox="1"/>
          <p:nvPr>
            <p:ph idx="1" type="body"/>
          </p:nvPr>
        </p:nvSpPr>
        <p:spPr>
          <a:xfrm>
            <a:off x="828675" y="1006348"/>
            <a:ext cx="3669600" cy="618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accent1"/>
              </a:buClr>
              <a:buSzPts val="1800"/>
              <a:buNone/>
              <a:defRPr b="1" sz="1800">
                <a:solidFill>
                  <a:schemeClr val="accent1"/>
                </a:solidFil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19" name="Google Shape;119;p13"/>
          <p:cNvSpPr txBox="1"/>
          <p:nvPr>
            <p:ph idx="2" type="body"/>
          </p:nvPr>
        </p:nvSpPr>
        <p:spPr>
          <a:xfrm>
            <a:off x="828675" y="1731307"/>
            <a:ext cx="3669600" cy="2910900"/>
          </a:xfrm>
          <a:prstGeom prst="rect">
            <a:avLst/>
          </a:prstGeom>
          <a:noFill/>
          <a:ln>
            <a:noFill/>
          </a:ln>
        </p:spPr>
        <p:txBody>
          <a:bodyPr anchorCtr="0" anchor="t" bIns="34275" lIns="68575" spcFirstLastPara="1" rIns="68575" wrap="square" tIns="34275">
            <a:noAutofit/>
          </a:bodyPr>
          <a:lstStyle>
            <a:lvl1pPr indent="-342900" lvl="0" marL="457200" algn="l">
              <a:lnSpc>
                <a:spcPct val="90000"/>
              </a:lnSpc>
              <a:spcBef>
                <a:spcPts val="800"/>
              </a:spcBef>
              <a:spcAft>
                <a:spcPts val="0"/>
              </a:spcAft>
              <a:buClr>
                <a:schemeClr val="dk1"/>
              </a:buClr>
              <a:buSzPts val="1800"/>
              <a:buChar char="•"/>
              <a:defRPr sz="1800"/>
            </a:lvl1pPr>
            <a:lvl2pPr indent="-323850" lvl="1" marL="914400" algn="l">
              <a:lnSpc>
                <a:spcPct val="90000"/>
              </a:lnSpc>
              <a:spcBef>
                <a:spcPts val="400"/>
              </a:spcBef>
              <a:spcAft>
                <a:spcPts val="0"/>
              </a:spcAft>
              <a:buClr>
                <a:schemeClr val="dk1"/>
              </a:buClr>
              <a:buSzPts val="1500"/>
              <a:buChar char="•"/>
              <a:defRPr sz="1500"/>
            </a:lvl2pPr>
            <a:lvl3pPr indent="-317500" lvl="2" marL="1371600" algn="l">
              <a:lnSpc>
                <a:spcPct val="90000"/>
              </a:lnSpc>
              <a:spcBef>
                <a:spcPts val="400"/>
              </a:spcBef>
              <a:spcAft>
                <a:spcPts val="0"/>
              </a:spcAft>
              <a:buClr>
                <a:schemeClr val="dk1"/>
              </a:buClr>
              <a:buSzPts val="1400"/>
              <a:buChar char="•"/>
              <a:defRPr sz="1400"/>
            </a:lvl3pPr>
            <a:lvl4pPr indent="-304800" lvl="3" marL="1828800" algn="l">
              <a:lnSpc>
                <a:spcPct val="90000"/>
              </a:lnSpc>
              <a:spcBef>
                <a:spcPts val="400"/>
              </a:spcBef>
              <a:spcAft>
                <a:spcPts val="0"/>
              </a:spcAft>
              <a:buClr>
                <a:schemeClr val="dk1"/>
              </a:buClr>
              <a:buSzPts val="1200"/>
              <a:buChar char="•"/>
              <a:defRPr sz="1200"/>
            </a:lvl4pPr>
            <a:lvl5pPr indent="-304800" lvl="4" marL="2286000" algn="l">
              <a:lnSpc>
                <a:spcPct val="90000"/>
              </a:lnSpc>
              <a:spcBef>
                <a:spcPts val="400"/>
              </a:spcBef>
              <a:spcAft>
                <a:spcPts val="0"/>
              </a:spcAft>
              <a:buClr>
                <a:schemeClr val="dk1"/>
              </a:buClr>
              <a:buSzPts val="1200"/>
              <a:buChar char="•"/>
              <a:defRPr sz="12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0" name="Google Shape;120;p13"/>
          <p:cNvSpPr txBox="1"/>
          <p:nvPr>
            <p:ph idx="3" type="body"/>
          </p:nvPr>
        </p:nvSpPr>
        <p:spPr>
          <a:xfrm>
            <a:off x="4645820" y="1006348"/>
            <a:ext cx="3870600" cy="618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accent1"/>
              </a:buClr>
              <a:buSzPts val="1800"/>
              <a:buNone/>
              <a:defRPr b="1" sz="1800">
                <a:solidFill>
                  <a:schemeClr val="accent1"/>
                </a:solidFil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21" name="Google Shape;121;p13"/>
          <p:cNvSpPr txBox="1"/>
          <p:nvPr>
            <p:ph idx="4" type="body"/>
          </p:nvPr>
        </p:nvSpPr>
        <p:spPr>
          <a:xfrm>
            <a:off x="4645820" y="1731307"/>
            <a:ext cx="3870600" cy="2910900"/>
          </a:xfrm>
          <a:prstGeom prst="rect">
            <a:avLst/>
          </a:prstGeom>
          <a:noFill/>
          <a:ln>
            <a:noFill/>
          </a:ln>
        </p:spPr>
        <p:txBody>
          <a:bodyPr anchorCtr="0" anchor="t" bIns="34275" lIns="68575" spcFirstLastPara="1" rIns="68575" wrap="square" tIns="34275">
            <a:noAutofit/>
          </a:bodyPr>
          <a:lstStyle>
            <a:lvl1pPr indent="-342900" lvl="0" marL="457200" algn="l">
              <a:lnSpc>
                <a:spcPct val="90000"/>
              </a:lnSpc>
              <a:spcBef>
                <a:spcPts val="800"/>
              </a:spcBef>
              <a:spcAft>
                <a:spcPts val="0"/>
              </a:spcAft>
              <a:buClr>
                <a:schemeClr val="dk1"/>
              </a:buClr>
              <a:buSzPts val="1800"/>
              <a:buChar char="•"/>
              <a:defRPr sz="1800"/>
            </a:lvl1pPr>
            <a:lvl2pPr indent="-323850" lvl="1" marL="914400" algn="l">
              <a:lnSpc>
                <a:spcPct val="90000"/>
              </a:lnSpc>
              <a:spcBef>
                <a:spcPts val="400"/>
              </a:spcBef>
              <a:spcAft>
                <a:spcPts val="0"/>
              </a:spcAft>
              <a:buClr>
                <a:schemeClr val="dk1"/>
              </a:buClr>
              <a:buSzPts val="1500"/>
              <a:buChar char="•"/>
              <a:defRPr sz="1500"/>
            </a:lvl2pPr>
            <a:lvl3pPr indent="-317500" lvl="2" marL="1371600" algn="l">
              <a:lnSpc>
                <a:spcPct val="90000"/>
              </a:lnSpc>
              <a:spcBef>
                <a:spcPts val="400"/>
              </a:spcBef>
              <a:spcAft>
                <a:spcPts val="0"/>
              </a:spcAft>
              <a:buClr>
                <a:schemeClr val="dk1"/>
              </a:buClr>
              <a:buSzPts val="1400"/>
              <a:buChar char="•"/>
              <a:defRPr sz="1400"/>
            </a:lvl3pPr>
            <a:lvl4pPr indent="-304800" lvl="3" marL="1828800" algn="l">
              <a:lnSpc>
                <a:spcPct val="90000"/>
              </a:lnSpc>
              <a:spcBef>
                <a:spcPts val="400"/>
              </a:spcBef>
              <a:spcAft>
                <a:spcPts val="0"/>
              </a:spcAft>
              <a:buClr>
                <a:schemeClr val="dk1"/>
              </a:buClr>
              <a:buSzPts val="1200"/>
              <a:buChar char="•"/>
              <a:defRPr sz="1200"/>
            </a:lvl4pPr>
            <a:lvl5pPr indent="-304800" lvl="4" marL="2286000" algn="l">
              <a:lnSpc>
                <a:spcPct val="90000"/>
              </a:lnSpc>
              <a:spcBef>
                <a:spcPts val="400"/>
              </a:spcBef>
              <a:spcAft>
                <a:spcPts val="0"/>
              </a:spcAft>
              <a:buClr>
                <a:schemeClr val="dk1"/>
              </a:buClr>
              <a:buSzPts val="1200"/>
              <a:buChar char="•"/>
              <a:defRPr sz="12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122" name="Shape 122"/>
        <p:cNvGrpSpPr/>
        <p:nvPr/>
      </p:nvGrpSpPr>
      <p:grpSpPr>
        <a:xfrm>
          <a:off x="0" y="0"/>
          <a:ext cx="0" cy="0"/>
          <a:chOff x="0" y="0"/>
          <a:chExt cx="0" cy="0"/>
        </a:xfrm>
      </p:grpSpPr>
      <p:sp>
        <p:nvSpPr>
          <p:cNvPr id="123" name="Google Shape;123;p14"/>
          <p:cNvSpPr/>
          <p:nvPr/>
        </p:nvSpPr>
        <p:spPr>
          <a:xfrm>
            <a:off x="7181851" y="899323"/>
            <a:ext cx="3521700" cy="3503100"/>
          </a:xfrm>
          <a:prstGeom prst="ellipse">
            <a:avLst/>
          </a:prstGeom>
          <a:noFill/>
          <a:ln cap="flat" cmpd="sng" w="9525">
            <a:solidFill>
              <a:schemeClr val="dk1">
                <a:alpha val="9803"/>
              </a:schemeClr>
            </a:solidFill>
            <a:prstDash val="dot"/>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124" name="Google Shape;124;p14"/>
          <p:cNvSpPr/>
          <p:nvPr/>
        </p:nvSpPr>
        <p:spPr>
          <a:xfrm>
            <a:off x="793994" y="569806"/>
            <a:ext cx="4184100" cy="4162200"/>
          </a:xfrm>
          <a:prstGeom prst="ellipse">
            <a:avLst/>
          </a:prstGeom>
          <a:noFill/>
          <a:ln cap="flat" cmpd="sng" w="9525">
            <a:solidFill>
              <a:schemeClr val="dk1">
                <a:alpha val="9803"/>
              </a:schemeClr>
            </a:solidFill>
            <a:prstDash val="dot"/>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125" name="Google Shape;125;p14"/>
          <p:cNvSpPr/>
          <p:nvPr/>
        </p:nvSpPr>
        <p:spPr>
          <a:xfrm>
            <a:off x="4732251" y="4309018"/>
            <a:ext cx="79500" cy="79200"/>
          </a:xfrm>
          <a:prstGeom prst="ellipse">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126" name="Google Shape;126;p14"/>
          <p:cNvSpPr/>
          <p:nvPr/>
        </p:nvSpPr>
        <p:spPr>
          <a:xfrm>
            <a:off x="3932561" y="4573693"/>
            <a:ext cx="183300" cy="18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127" name="Google Shape;127;p14"/>
          <p:cNvSpPr/>
          <p:nvPr/>
        </p:nvSpPr>
        <p:spPr>
          <a:xfrm rot="10800000">
            <a:off x="7880582" y="4798007"/>
            <a:ext cx="1263418" cy="345493"/>
          </a:xfrm>
          <a:custGeom>
            <a:rect b="b" l="l" r="r" t="t"/>
            <a:pathLst>
              <a:path extrusionOk="0" h="460657" w="1684558">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4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28" name="Google Shape;128;p14"/>
          <p:cNvSpPr/>
          <p:nvPr/>
        </p:nvSpPr>
        <p:spPr>
          <a:xfrm>
            <a:off x="1122565" y="0"/>
            <a:ext cx="1541371" cy="421501"/>
          </a:xfrm>
          <a:custGeom>
            <a:rect b="b" l="l" r="r" t="t"/>
            <a:pathLst>
              <a:path extrusionOk="0" h="460657" w="1684558">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lt2">
              <a:alpha val="4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29" name="Google Shape;129;p14"/>
          <p:cNvSpPr txBox="1"/>
          <p:nvPr>
            <p:ph type="title"/>
          </p:nvPr>
        </p:nvSpPr>
        <p:spPr>
          <a:xfrm>
            <a:off x="828675" y="342900"/>
            <a:ext cx="2750400" cy="12000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0" name="Google Shape;130;p14"/>
          <p:cNvSpPr txBox="1"/>
          <p:nvPr>
            <p:ph idx="1" type="body"/>
          </p:nvPr>
        </p:nvSpPr>
        <p:spPr>
          <a:xfrm>
            <a:off x="828675" y="1543050"/>
            <a:ext cx="27504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31" name="Google Shape;131;p14"/>
          <p:cNvSpPr txBox="1"/>
          <p:nvPr>
            <p:ph idx="2" type="body"/>
          </p:nvPr>
        </p:nvSpPr>
        <p:spPr>
          <a:xfrm>
            <a:off x="3743172" y="342901"/>
            <a:ext cx="4773300" cy="4053000"/>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132" name="Shape 132"/>
        <p:cNvGrpSpPr/>
        <p:nvPr/>
      </p:nvGrpSpPr>
      <p:grpSpPr>
        <a:xfrm>
          <a:off x="0" y="0"/>
          <a:ext cx="0" cy="0"/>
          <a:chOff x="0" y="0"/>
          <a:chExt cx="0" cy="0"/>
        </a:xfrm>
      </p:grpSpPr>
      <p:sp>
        <p:nvSpPr>
          <p:cNvPr id="133" name="Google Shape;133;p15"/>
          <p:cNvSpPr/>
          <p:nvPr/>
        </p:nvSpPr>
        <p:spPr>
          <a:xfrm>
            <a:off x="7181851" y="899323"/>
            <a:ext cx="3521700" cy="3503100"/>
          </a:xfrm>
          <a:prstGeom prst="ellipse">
            <a:avLst/>
          </a:prstGeom>
          <a:noFill/>
          <a:ln cap="flat" cmpd="sng" w="9525">
            <a:solidFill>
              <a:schemeClr val="dk1">
                <a:alpha val="9803"/>
              </a:schemeClr>
            </a:solidFill>
            <a:prstDash val="dot"/>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134" name="Google Shape;134;p15"/>
          <p:cNvSpPr/>
          <p:nvPr/>
        </p:nvSpPr>
        <p:spPr>
          <a:xfrm>
            <a:off x="793994" y="569806"/>
            <a:ext cx="4184100" cy="4162200"/>
          </a:xfrm>
          <a:prstGeom prst="ellipse">
            <a:avLst/>
          </a:prstGeom>
          <a:noFill/>
          <a:ln cap="flat" cmpd="sng" w="9525">
            <a:solidFill>
              <a:schemeClr val="dk1">
                <a:alpha val="9803"/>
              </a:schemeClr>
            </a:solidFill>
            <a:prstDash val="dot"/>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135" name="Google Shape;135;p15"/>
          <p:cNvSpPr/>
          <p:nvPr/>
        </p:nvSpPr>
        <p:spPr>
          <a:xfrm rot="10800000">
            <a:off x="7880582" y="4798007"/>
            <a:ext cx="1263418" cy="345493"/>
          </a:xfrm>
          <a:custGeom>
            <a:rect b="b" l="l" r="r" t="t"/>
            <a:pathLst>
              <a:path extrusionOk="0" h="460657" w="1684558">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4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36" name="Google Shape;136;p15"/>
          <p:cNvSpPr/>
          <p:nvPr/>
        </p:nvSpPr>
        <p:spPr>
          <a:xfrm>
            <a:off x="1122565" y="0"/>
            <a:ext cx="1541371" cy="421501"/>
          </a:xfrm>
          <a:custGeom>
            <a:rect b="b" l="l" r="r" t="t"/>
            <a:pathLst>
              <a:path extrusionOk="0" h="460657" w="1684558">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lt2">
              <a:alpha val="4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37" name="Google Shape;137;p15"/>
          <p:cNvSpPr txBox="1"/>
          <p:nvPr>
            <p:ph type="title"/>
          </p:nvPr>
        </p:nvSpPr>
        <p:spPr>
          <a:xfrm>
            <a:off x="828675" y="273844"/>
            <a:ext cx="7686600" cy="5274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8" name="Google Shape;138;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139" name="Shape 139"/>
        <p:cNvGrpSpPr/>
        <p:nvPr/>
      </p:nvGrpSpPr>
      <p:grpSpPr>
        <a:xfrm>
          <a:off x="0" y="0"/>
          <a:ext cx="0" cy="0"/>
          <a:chOff x="0" y="0"/>
          <a:chExt cx="0" cy="0"/>
        </a:xfrm>
      </p:grpSpPr>
      <p:sp>
        <p:nvSpPr>
          <p:cNvPr id="140" name="Google Shape;140;p16"/>
          <p:cNvSpPr/>
          <p:nvPr/>
        </p:nvSpPr>
        <p:spPr>
          <a:xfrm>
            <a:off x="7181851" y="899323"/>
            <a:ext cx="3521700" cy="3503100"/>
          </a:xfrm>
          <a:prstGeom prst="ellipse">
            <a:avLst/>
          </a:prstGeom>
          <a:noFill/>
          <a:ln cap="flat" cmpd="sng" w="9525">
            <a:solidFill>
              <a:schemeClr val="dk1">
                <a:alpha val="9803"/>
              </a:schemeClr>
            </a:solidFill>
            <a:prstDash val="dot"/>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141" name="Google Shape;141;p16"/>
          <p:cNvSpPr/>
          <p:nvPr/>
        </p:nvSpPr>
        <p:spPr>
          <a:xfrm>
            <a:off x="793994" y="569806"/>
            <a:ext cx="4184100" cy="4162200"/>
          </a:xfrm>
          <a:prstGeom prst="ellipse">
            <a:avLst/>
          </a:prstGeom>
          <a:noFill/>
          <a:ln cap="flat" cmpd="sng" w="9525">
            <a:solidFill>
              <a:schemeClr val="dk1">
                <a:alpha val="9803"/>
              </a:schemeClr>
            </a:solidFill>
            <a:prstDash val="dot"/>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142" name="Google Shape;142;p16"/>
          <p:cNvSpPr/>
          <p:nvPr/>
        </p:nvSpPr>
        <p:spPr>
          <a:xfrm rot="10800000">
            <a:off x="7880582" y="4798007"/>
            <a:ext cx="1263418" cy="345493"/>
          </a:xfrm>
          <a:custGeom>
            <a:rect b="b" l="l" r="r" t="t"/>
            <a:pathLst>
              <a:path extrusionOk="0" h="460657" w="1684558">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4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43" name="Google Shape;143;p16"/>
          <p:cNvSpPr/>
          <p:nvPr/>
        </p:nvSpPr>
        <p:spPr>
          <a:xfrm>
            <a:off x="1122565" y="0"/>
            <a:ext cx="1541371" cy="421501"/>
          </a:xfrm>
          <a:custGeom>
            <a:rect b="b" l="l" r="r" t="t"/>
            <a:pathLst>
              <a:path extrusionOk="0" h="460657" w="1684558">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lt2">
              <a:alpha val="4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44" name="Shape 144"/>
        <p:cNvGrpSpPr/>
        <p:nvPr/>
      </p:nvGrpSpPr>
      <p:grpSpPr>
        <a:xfrm>
          <a:off x="0" y="0"/>
          <a:ext cx="0" cy="0"/>
          <a:chOff x="0" y="0"/>
          <a:chExt cx="0" cy="0"/>
        </a:xfrm>
      </p:grpSpPr>
      <p:sp>
        <p:nvSpPr>
          <p:cNvPr id="145" name="Google Shape;145;p17"/>
          <p:cNvSpPr txBox="1"/>
          <p:nvPr>
            <p:ph type="ctrTitle"/>
          </p:nvPr>
        </p:nvSpPr>
        <p:spPr>
          <a:xfrm>
            <a:off x="311708" y="744575"/>
            <a:ext cx="8520600" cy="2052600"/>
          </a:xfrm>
          <a:prstGeom prst="rect">
            <a:avLst/>
          </a:prstGeom>
        </p:spPr>
        <p:txBody>
          <a:bodyPr anchorCtr="0" anchor="b" bIns="34275" lIns="68575" spcFirstLastPara="1" rIns="68575" wrap="square" tIns="3427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46" name="Google Shape;146;p17"/>
          <p:cNvSpPr txBox="1"/>
          <p:nvPr>
            <p:ph idx="1" type="subTitle"/>
          </p:nvPr>
        </p:nvSpPr>
        <p:spPr>
          <a:xfrm>
            <a:off x="311700" y="2834125"/>
            <a:ext cx="8520600" cy="792600"/>
          </a:xfrm>
          <a:prstGeom prst="rect">
            <a:avLst/>
          </a:prstGeom>
        </p:spPr>
        <p:txBody>
          <a:bodyPr anchorCtr="0" anchor="t" bIns="34275" lIns="68575" spcFirstLastPara="1" rIns="68575" wrap="square" tIns="34275">
            <a:noAutofit/>
          </a:bodyPr>
          <a:lstStyle>
            <a:lvl1pPr lvl="0" rtl="0" algn="ctr">
              <a:lnSpc>
                <a:spcPct val="100000"/>
              </a:lnSpc>
              <a:spcBef>
                <a:spcPts val="800"/>
              </a:spcBef>
              <a:spcAft>
                <a:spcPts val="0"/>
              </a:spcAft>
              <a:buSzPts val="2800"/>
              <a:buNone/>
              <a:defRPr sz="2800"/>
            </a:lvl1pPr>
            <a:lvl2pPr lvl="1" rtl="0" algn="ctr">
              <a:lnSpc>
                <a:spcPct val="100000"/>
              </a:lnSpc>
              <a:spcBef>
                <a:spcPts val="400"/>
              </a:spcBef>
              <a:spcAft>
                <a:spcPts val="0"/>
              </a:spcAft>
              <a:buSzPts val="2800"/>
              <a:buNone/>
              <a:defRPr sz="2800"/>
            </a:lvl2pPr>
            <a:lvl3pPr lvl="2" rtl="0" algn="ctr">
              <a:lnSpc>
                <a:spcPct val="100000"/>
              </a:lnSpc>
              <a:spcBef>
                <a:spcPts val="400"/>
              </a:spcBef>
              <a:spcAft>
                <a:spcPts val="0"/>
              </a:spcAft>
              <a:buSzPts val="2800"/>
              <a:buNone/>
              <a:defRPr sz="2800"/>
            </a:lvl3pPr>
            <a:lvl4pPr lvl="3" rtl="0" algn="ctr">
              <a:lnSpc>
                <a:spcPct val="100000"/>
              </a:lnSpc>
              <a:spcBef>
                <a:spcPts val="400"/>
              </a:spcBef>
              <a:spcAft>
                <a:spcPts val="0"/>
              </a:spcAft>
              <a:buSzPts val="2800"/>
              <a:buNone/>
              <a:defRPr sz="2800"/>
            </a:lvl4pPr>
            <a:lvl5pPr lvl="4" rtl="0" algn="ctr">
              <a:lnSpc>
                <a:spcPct val="100000"/>
              </a:lnSpc>
              <a:spcBef>
                <a:spcPts val="400"/>
              </a:spcBef>
              <a:spcAft>
                <a:spcPts val="0"/>
              </a:spcAft>
              <a:buSzPts val="2800"/>
              <a:buNone/>
              <a:defRPr sz="2800"/>
            </a:lvl5pPr>
            <a:lvl6pPr lvl="5" rtl="0" algn="ctr">
              <a:lnSpc>
                <a:spcPct val="100000"/>
              </a:lnSpc>
              <a:spcBef>
                <a:spcPts val="400"/>
              </a:spcBef>
              <a:spcAft>
                <a:spcPts val="0"/>
              </a:spcAft>
              <a:buSzPts val="2800"/>
              <a:buNone/>
              <a:defRPr sz="2800"/>
            </a:lvl6pPr>
            <a:lvl7pPr lvl="6" rtl="0" algn="ctr">
              <a:lnSpc>
                <a:spcPct val="100000"/>
              </a:lnSpc>
              <a:spcBef>
                <a:spcPts val="400"/>
              </a:spcBef>
              <a:spcAft>
                <a:spcPts val="0"/>
              </a:spcAft>
              <a:buSzPts val="2800"/>
              <a:buNone/>
              <a:defRPr sz="2800"/>
            </a:lvl7pPr>
            <a:lvl8pPr lvl="7" rtl="0" algn="ctr">
              <a:lnSpc>
                <a:spcPct val="100000"/>
              </a:lnSpc>
              <a:spcBef>
                <a:spcPts val="400"/>
              </a:spcBef>
              <a:spcAft>
                <a:spcPts val="0"/>
              </a:spcAft>
              <a:buSzPts val="2800"/>
              <a:buNone/>
              <a:defRPr sz="2800"/>
            </a:lvl8pPr>
            <a:lvl9pPr lvl="8" rtl="0" algn="ctr">
              <a:lnSpc>
                <a:spcPct val="100000"/>
              </a:lnSpc>
              <a:spcBef>
                <a:spcPts val="400"/>
              </a:spcBef>
              <a:spcAft>
                <a:spcPts val="0"/>
              </a:spcAft>
              <a:buSzPts val="2800"/>
              <a:buNone/>
              <a:defRPr sz="2800"/>
            </a:lvl9pPr>
          </a:lstStyle>
          <a:p/>
        </p:txBody>
      </p:sp>
      <p:sp>
        <p:nvSpPr>
          <p:cNvPr id="147" name="Google Shape;14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58" name="Shape 158"/>
        <p:cNvGrpSpPr/>
        <p:nvPr/>
      </p:nvGrpSpPr>
      <p:grpSpPr>
        <a:xfrm>
          <a:off x="0" y="0"/>
          <a:ext cx="0" cy="0"/>
          <a:chOff x="0" y="0"/>
          <a:chExt cx="0" cy="0"/>
        </a:xfrm>
      </p:grpSpPr>
      <p:sp>
        <p:nvSpPr>
          <p:cNvPr id="159" name="Google Shape;159;p19"/>
          <p:cNvSpPr txBox="1"/>
          <p:nvPr>
            <p:ph idx="12" type="sldNum"/>
          </p:nvPr>
        </p:nvSpPr>
        <p:spPr>
          <a:xfrm>
            <a:off x="8189688" y="330994"/>
            <a:ext cx="527700" cy="183300"/>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b="1" i="0" sz="600" u="none" cap="none" strike="noStrike">
                <a:solidFill>
                  <a:schemeClr val="dk1"/>
                </a:solidFill>
                <a:latin typeface="Calibri"/>
                <a:ea typeface="Calibri"/>
                <a:cs typeface="Calibri"/>
                <a:sym typeface="Calibri"/>
              </a:defRPr>
            </a:lvl1pPr>
            <a:lvl2pPr indent="0" lvl="1" marL="0" marR="0" rtl="0" algn="r">
              <a:spcBef>
                <a:spcPts val="0"/>
              </a:spcBef>
              <a:buNone/>
              <a:defRPr b="1" i="0" sz="600" u="none" cap="none" strike="noStrike">
                <a:solidFill>
                  <a:schemeClr val="dk1"/>
                </a:solidFill>
                <a:latin typeface="Calibri"/>
                <a:ea typeface="Calibri"/>
                <a:cs typeface="Calibri"/>
                <a:sym typeface="Calibri"/>
              </a:defRPr>
            </a:lvl2pPr>
            <a:lvl3pPr indent="0" lvl="2" marL="0" marR="0" rtl="0" algn="r">
              <a:spcBef>
                <a:spcPts val="0"/>
              </a:spcBef>
              <a:buNone/>
              <a:defRPr b="1" i="0" sz="600" u="none" cap="none" strike="noStrike">
                <a:solidFill>
                  <a:schemeClr val="dk1"/>
                </a:solidFill>
                <a:latin typeface="Calibri"/>
                <a:ea typeface="Calibri"/>
                <a:cs typeface="Calibri"/>
                <a:sym typeface="Calibri"/>
              </a:defRPr>
            </a:lvl3pPr>
            <a:lvl4pPr indent="0" lvl="3" marL="0" marR="0" rtl="0" algn="r">
              <a:spcBef>
                <a:spcPts val="0"/>
              </a:spcBef>
              <a:buNone/>
              <a:defRPr b="1" i="0" sz="600" u="none" cap="none" strike="noStrike">
                <a:solidFill>
                  <a:schemeClr val="dk1"/>
                </a:solidFill>
                <a:latin typeface="Calibri"/>
                <a:ea typeface="Calibri"/>
                <a:cs typeface="Calibri"/>
                <a:sym typeface="Calibri"/>
              </a:defRPr>
            </a:lvl4pPr>
            <a:lvl5pPr indent="0" lvl="4" marL="0" marR="0" rtl="0" algn="r">
              <a:spcBef>
                <a:spcPts val="0"/>
              </a:spcBef>
              <a:buNone/>
              <a:defRPr b="1" i="0" sz="600" u="none" cap="none" strike="noStrike">
                <a:solidFill>
                  <a:schemeClr val="dk1"/>
                </a:solidFill>
                <a:latin typeface="Calibri"/>
                <a:ea typeface="Calibri"/>
                <a:cs typeface="Calibri"/>
                <a:sym typeface="Calibri"/>
              </a:defRPr>
            </a:lvl5pPr>
            <a:lvl6pPr indent="0" lvl="5" marL="0" marR="0" rtl="0" algn="r">
              <a:spcBef>
                <a:spcPts val="0"/>
              </a:spcBef>
              <a:buNone/>
              <a:defRPr b="1" i="0" sz="600" u="none" cap="none" strike="noStrike">
                <a:solidFill>
                  <a:schemeClr val="dk1"/>
                </a:solidFill>
                <a:latin typeface="Calibri"/>
                <a:ea typeface="Calibri"/>
                <a:cs typeface="Calibri"/>
                <a:sym typeface="Calibri"/>
              </a:defRPr>
            </a:lvl6pPr>
            <a:lvl7pPr indent="0" lvl="6" marL="0" marR="0" rtl="0" algn="r">
              <a:spcBef>
                <a:spcPts val="0"/>
              </a:spcBef>
              <a:buNone/>
              <a:defRPr b="1" i="0" sz="600" u="none" cap="none" strike="noStrike">
                <a:solidFill>
                  <a:schemeClr val="dk1"/>
                </a:solidFill>
                <a:latin typeface="Calibri"/>
                <a:ea typeface="Calibri"/>
                <a:cs typeface="Calibri"/>
                <a:sym typeface="Calibri"/>
              </a:defRPr>
            </a:lvl7pPr>
            <a:lvl8pPr indent="0" lvl="7" marL="0" marR="0" rtl="0" algn="r">
              <a:spcBef>
                <a:spcPts val="0"/>
              </a:spcBef>
              <a:buNone/>
              <a:defRPr b="1" i="0" sz="600" u="none" cap="none" strike="noStrike">
                <a:solidFill>
                  <a:schemeClr val="dk1"/>
                </a:solidFill>
                <a:latin typeface="Calibri"/>
                <a:ea typeface="Calibri"/>
                <a:cs typeface="Calibri"/>
                <a:sym typeface="Calibri"/>
              </a:defRPr>
            </a:lvl8pPr>
            <a:lvl9pPr indent="0" lvl="8" marL="0" marR="0" rtl="0" algn="r">
              <a:spcBef>
                <a:spcPts val="0"/>
              </a:spcBef>
              <a:buNone/>
              <a:defRPr b="1" i="0" sz="6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60" name="Google Shape;160;p19"/>
          <p:cNvSpPr/>
          <p:nvPr/>
        </p:nvSpPr>
        <p:spPr>
          <a:xfrm>
            <a:off x="2340057" y="839611"/>
            <a:ext cx="3562200" cy="3543300"/>
          </a:xfrm>
          <a:prstGeom prst="ellipse">
            <a:avLst/>
          </a:prstGeom>
          <a:noFill/>
          <a:ln cap="flat" cmpd="sng" w="9525">
            <a:solidFill>
              <a:srgbClr val="6340A3">
                <a:alpha val="9800"/>
              </a:srgbClr>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161" name="Google Shape;161;p19"/>
          <p:cNvSpPr/>
          <p:nvPr/>
        </p:nvSpPr>
        <p:spPr>
          <a:xfrm>
            <a:off x="1145077" y="1251323"/>
            <a:ext cx="2708100" cy="2694000"/>
          </a:xfrm>
          <a:prstGeom prst="ellipse">
            <a:avLst/>
          </a:prstGeom>
          <a:noFill/>
          <a:ln cap="flat" cmpd="sng" w="9525">
            <a:solidFill>
              <a:srgbClr val="CA0814">
                <a:alpha val="9800"/>
              </a:srgbClr>
            </a:solidFill>
            <a:prstDash val="dot"/>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162" name="Google Shape;162;p19"/>
          <p:cNvSpPr/>
          <p:nvPr/>
        </p:nvSpPr>
        <p:spPr>
          <a:xfrm rot="10800000">
            <a:off x="6329452" y="4388022"/>
            <a:ext cx="2762675" cy="755477"/>
          </a:xfrm>
          <a:custGeom>
            <a:rect b="b" l="l" r="r" t="t"/>
            <a:pathLst>
              <a:path extrusionOk="0" h="460657" w="1684558">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rgbClr val="CA081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63" name="Google Shape;163;p19"/>
          <p:cNvSpPr/>
          <p:nvPr/>
        </p:nvSpPr>
        <p:spPr>
          <a:xfrm>
            <a:off x="828675" y="-6792"/>
            <a:ext cx="2762675" cy="755477"/>
          </a:xfrm>
          <a:custGeom>
            <a:rect b="b" l="l" r="r" t="t"/>
            <a:pathLst>
              <a:path extrusionOk="0" h="460657" w="1684558">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rgbClr val="6340A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64" name="Google Shape;164;p19"/>
          <p:cNvSpPr txBox="1"/>
          <p:nvPr>
            <p:ph idx="1" type="subTitle"/>
          </p:nvPr>
        </p:nvSpPr>
        <p:spPr>
          <a:xfrm>
            <a:off x="828675" y="3396367"/>
            <a:ext cx="8001000" cy="639900"/>
          </a:xfrm>
          <a:prstGeom prst="rect">
            <a:avLst/>
          </a:prstGeom>
          <a:noFill/>
          <a:ln>
            <a:noFill/>
          </a:ln>
        </p:spPr>
        <p:txBody>
          <a:bodyPr anchorCtr="0" anchor="t" bIns="34275" lIns="0" spcFirstLastPara="1" rIns="0" wrap="square" tIns="34275">
            <a:noAutofit/>
          </a:bodyPr>
          <a:lstStyle>
            <a:lvl1pPr lvl="0" rtl="0" algn="ctr">
              <a:lnSpc>
                <a:spcPct val="90000"/>
              </a:lnSpc>
              <a:spcBef>
                <a:spcPts val="800"/>
              </a:spcBef>
              <a:spcAft>
                <a:spcPts val="0"/>
              </a:spcAft>
              <a:buClr>
                <a:srgbClr val="2F3342"/>
              </a:buClr>
              <a:buSzPts val="2700"/>
              <a:buNone/>
              <a:defRPr sz="2700">
                <a:solidFill>
                  <a:srgbClr val="2F3342"/>
                </a:solidFill>
              </a:defRPr>
            </a:lvl1pPr>
            <a:lvl2pPr lvl="1" rtl="0" algn="l">
              <a:lnSpc>
                <a:spcPct val="90000"/>
              </a:lnSpc>
              <a:spcBef>
                <a:spcPts val="400"/>
              </a:spcBef>
              <a:spcAft>
                <a:spcPts val="0"/>
              </a:spcAft>
              <a:buClr>
                <a:schemeClr val="dk1"/>
              </a:buClr>
              <a:buSzPts val="1400"/>
              <a:buChar char="•"/>
              <a:defRPr/>
            </a:lvl2pPr>
            <a:lvl3pPr lvl="2" rtl="0" algn="l">
              <a:lnSpc>
                <a:spcPct val="90000"/>
              </a:lnSpc>
              <a:spcBef>
                <a:spcPts val="400"/>
              </a:spcBef>
              <a:spcAft>
                <a:spcPts val="0"/>
              </a:spcAft>
              <a:buClr>
                <a:schemeClr val="dk1"/>
              </a:buClr>
              <a:buSzPts val="1400"/>
              <a:buChar char="•"/>
              <a:defRPr/>
            </a:lvl3pPr>
            <a:lvl4pPr lvl="3" rtl="0" algn="l">
              <a:lnSpc>
                <a:spcPct val="90000"/>
              </a:lnSpc>
              <a:spcBef>
                <a:spcPts val="400"/>
              </a:spcBef>
              <a:spcAft>
                <a:spcPts val="0"/>
              </a:spcAft>
              <a:buClr>
                <a:schemeClr val="dk1"/>
              </a:buClr>
              <a:buSzPts val="1400"/>
              <a:buChar char="•"/>
              <a:defRPr/>
            </a:lvl4pPr>
            <a:lvl5pPr lvl="4" rtl="0" algn="l">
              <a:lnSpc>
                <a:spcPct val="90000"/>
              </a:lnSpc>
              <a:spcBef>
                <a:spcPts val="400"/>
              </a:spcBef>
              <a:spcAft>
                <a:spcPts val="0"/>
              </a:spcAft>
              <a:buClr>
                <a:schemeClr val="dk1"/>
              </a:buClr>
              <a:buSzPts val="1400"/>
              <a:buChar char="•"/>
              <a:defRPr/>
            </a:lvl5pPr>
            <a:lvl6pPr lvl="5" rtl="0" algn="l">
              <a:lnSpc>
                <a:spcPct val="90000"/>
              </a:lnSpc>
              <a:spcBef>
                <a:spcPts val="400"/>
              </a:spcBef>
              <a:spcAft>
                <a:spcPts val="0"/>
              </a:spcAft>
              <a:buClr>
                <a:schemeClr val="dk1"/>
              </a:buClr>
              <a:buSzPts val="1400"/>
              <a:buChar char="•"/>
              <a:defRPr/>
            </a:lvl6pPr>
            <a:lvl7pPr lvl="6" rtl="0" algn="l">
              <a:lnSpc>
                <a:spcPct val="90000"/>
              </a:lnSpc>
              <a:spcBef>
                <a:spcPts val="400"/>
              </a:spcBef>
              <a:spcAft>
                <a:spcPts val="0"/>
              </a:spcAft>
              <a:buClr>
                <a:schemeClr val="dk1"/>
              </a:buClr>
              <a:buSzPts val="1400"/>
              <a:buChar char="•"/>
              <a:defRPr/>
            </a:lvl7pPr>
            <a:lvl8pPr lvl="7" rtl="0" algn="l">
              <a:lnSpc>
                <a:spcPct val="90000"/>
              </a:lnSpc>
              <a:spcBef>
                <a:spcPts val="400"/>
              </a:spcBef>
              <a:spcAft>
                <a:spcPts val="0"/>
              </a:spcAft>
              <a:buClr>
                <a:schemeClr val="dk1"/>
              </a:buClr>
              <a:buSzPts val="1400"/>
              <a:buChar char="•"/>
              <a:defRPr/>
            </a:lvl8pPr>
            <a:lvl9pPr lvl="8" rtl="0" algn="l">
              <a:lnSpc>
                <a:spcPct val="90000"/>
              </a:lnSpc>
              <a:spcBef>
                <a:spcPts val="400"/>
              </a:spcBef>
              <a:spcAft>
                <a:spcPts val="0"/>
              </a:spcAft>
              <a:buClr>
                <a:schemeClr val="dk1"/>
              </a:buClr>
              <a:buSzPts val="1400"/>
              <a:buChar char="•"/>
              <a:defRPr/>
            </a:lvl9pPr>
          </a:lstStyle>
          <a:p/>
        </p:txBody>
      </p:sp>
      <p:sp>
        <p:nvSpPr>
          <p:cNvPr id="165" name="Google Shape;165;p19"/>
          <p:cNvSpPr txBox="1"/>
          <p:nvPr>
            <p:ph type="title"/>
          </p:nvPr>
        </p:nvSpPr>
        <p:spPr>
          <a:xfrm>
            <a:off x="828675" y="1484723"/>
            <a:ext cx="8001000" cy="2227200"/>
          </a:xfrm>
          <a:prstGeom prst="rect">
            <a:avLst/>
          </a:prstGeom>
          <a:noFill/>
          <a:ln>
            <a:noFill/>
          </a:ln>
        </p:spPr>
        <p:txBody>
          <a:bodyPr anchorCtr="0" anchor="ctr" bIns="68575" lIns="68575" spcFirstLastPara="1" rIns="68575" wrap="square" tIns="0">
            <a:noAutofit/>
          </a:bodyPr>
          <a:lstStyle>
            <a:lvl1pPr lvl="0" rtl="0" algn="ctr">
              <a:lnSpc>
                <a:spcPct val="150000"/>
              </a:lnSpc>
              <a:spcBef>
                <a:spcPts val="0"/>
              </a:spcBef>
              <a:spcAft>
                <a:spcPts val="0"/>
              </a:spcAft>
              <a:buClr>
                <a:schemeClr val="dk1"/>
              </a:buClr>
              <a:buSzPts val="8600"/>
              <a:buFont typeface="Calibri"/>
              <a:buNone/>
              <a:defRPr sz="86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66" name="Shape 166"/>
        <p:cNvGrpSpPr/>
        <p:nvPr/>
      </p:nvGrpSpPr>
      <p:grpSpPr>
        <a:xfrm>
          <a:off x="0" y="0"/>
          <a:ext cx="0" cy="0"/>
          <a:chOff x="0" y="0"/>
          <a:chExt cx="0" cy="0"/>
        </a:xfrm>
      </p:grpSpPr>
      <p:sp>
        <p:nvSpPr>
          <p:cNvPr id="167" name="Google Shape;167;p20"/>
          <p:cNvSpPr txBox="1"/>
          <p:nvPr>
            <p:ph idx="1" type="body"/>
          </p:nvPr>
        </p:nvSpPr>
        <p:spPr>
          <a:xfrm>
            <a:off x="828675" y="1014413"/>
            <a:ext cx="7686600" cy="3618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8" name="Google Shape;168;p20"/>
          <p:cNvSpPr/>
          <p:nvPr/>
        </p:nvSpPr>
        <p:spPr>
          <a:xfrm>
            <a:off x="7181851" y="899323"/>
            <a:ext cx="3521700" cy="3503100"/>
          </a:xfrm>
          <a:prstGeom prst="ellipse">
            <a:avLst/>
          </a:prstGeom>
          <a:noFill/>
          <a:ln cap="flat" cmpd="sng" w="9525">
            <a:solidFill>
              <a:schemeClr val="dk1">
                <a:alpha val="9800"/>
              </a:schemeClr>
            </a:solidFill>
            <a:prstDash val="dot"/>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169" name="Google Shape;169;p20"/>
          <p:cNvSpPr/>
          <p:nvPr/>
        </p:nvSpPr>
        <p:spPr>
          <a:xfrm>
            <a:off x="793994" y="569806"/>
            <a:ext cx="4184100" cy="4162200"/>
          </a:xfrm>
          <a:prstGeom prst="ellipse">
            <a:avLst/>
          </a:prstGeom>
          <a:noFill/>
          <a:ln cap="flat" cmpd="sng" w="9525">
            <a:solidFill>
              <a:schemeClr val="dk1">
                <a:alpha val="9800"/>
              </a:schemeClr>
            </a:solidFill>
            <a:prstDash val="dot"/>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170" name="Google Shape;170;p20"/>
          <p:cNvSpPr/>
          <p:nvPr/>
        </p:nvSpPr>
        <p:spPr>
          <a:xfrm rot="10800000">
            <a:off x="7880582" y="4798007"/>
            <a:ext cx="1263418" cy="345493"/>
          </a:xfrm>
          <a:custGeom>
            <a:rect b="b" l="l" r="r" t="t"/>
            <a:pathLst>
              <a:path extrusionOk="0" h="460657" w="1684558">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rgbClr val="6340A3">
              <a:alpha val="498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71" name="Google Shape;171;p20"/>
          <p:cNvSpPr/>
          <p:nvPr/>
        </p:nvSpPr>
        <p:spPr>
          <a:xfrm>
            <a:off x="1122565" y="0"/>
            <a:ext cx="1541371" cy="421501"/>
          </a:xfrm>
          <a:custGeom>
            <a:rect b="b" l="l" r="r" t="t"/>
            <a:pathLst>
              <a:path extrusionOk="0" h="460657" w="1684558">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rgbClr val="CA0814">
              <a:alpha val="498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72" name="Google Shape;172;p20"/>
          <p:cNvSpPr txBox="1"/>
          <p:nvPr>
            <p:ph type="title"/>
          </p:nvPr>
        </p:nvSpPr>
        <p:spPr>
          <a:xfrm>
            <a:off x="828675" y="273844"/>
            <a:ext cx="7686600" cy="5274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lank ">
  <p:cSld name="1_Blank ">
    <p:spTree>
      <p:nvGrpSpPr>
        <p:cNvPr id="173" name="Shape 173"/>
        <p:cNvGrpSpPr/>
        <p:nvPr/>
      </p:nvGrpSpPr>
      <p:grpSpPr>
        <a:xfrm>
          <a:off x="0" y="0"/>
          <a:ext cx="0" cy="0"/>
          <a:chOff x="0" y="0"/>
          <a:chExt cx="0" cy="0"/>
        </a:xfrm>
      </p:grpSpPr>
      <p:sp>
        <p:nvSpPr>
          <p:cNvPr id="174" name="Google Shape;174;p21"/>
          <p:cNvSpPr/>
          <p:nvPr>
            <p:ph idx="2" type="pic"/>
          </p:nvPr>
        </p:nvSpPr>
        <p:spPr>
          <a:xfrm>
            <a:off x="828675" y="0"/>
            <a:ext cx="8315400"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75" name="Google Shape;175;p21"/>
          <p:cNvSpPr txBox="1"/>
          <p:nvPr>
            <p:ph type="title"/>
          </p:nvPr>
        </p:nvSpPr>
        <p:spPr>
          <a:xfrm>
            <a:off x="7039489" y="639800"/>
            <a:ext cx="1573200" cy="998700"/>
          </a:xfrm>
          <a:prstGeom prst="rect">
            <a:avLst/>
          </a:prstGeom>
          <a:noFill/>
          <a:ln>
            <a:noFill/>
          </a:ln>
        </p:spPr>
        <p:txBody>
          <a:bodyPr anchorCtr="0" anchor="ctr" bIns="34275" lIns="68575" spcFirstLastPara="1" rIns="68575" wrap="square" tIns="34275">
            <a:noAutofit/>
          </a:bodyPr>
          <a:lstStyle>
            <a:lvl1pPr lvl="0" rtl="0" algn="ctr">
              <a:lnSpc>
                <a:spcPct val="90000"/>
              </a:lnSpc>
              <a:spcBef>
                <a:spcPts val="0"/>
              </a:spcBef>
              <a:spcAft>
                <a:spcPts val="0"/>
              </a:spcAft>
              <a:buClr>
                <a:schemeClr val="dk1"/>
              </a:buClr>
              <a:buSzPts val="2100"/>
              <a:buFont typeface="Calibri"/>
              <a:buNone/>
              <a:defRPr sz="21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3" name="Shape 23"/>
        <p:cNvGrpSpPr/>
        <p:nvPr/>
      </p:nvGrpSpPr>
      <p:grpSpPr>
        <a:xfrm>
          <a:off x="0" y="0"/>
          <a:ext cx="0" cy="0"/>
          <a:chOff x="0" y="0"/>
          <a:chExt cx="0" cy="0"/>
        </a:xfrm>
      </p:grpSpPr>
      <p:sp>
        <p:nvSpPr>
          <p:cNvPr id="24" name="Google Shape;24;p3"/>
          <p:cNvSpPr txBox="1"/>
          <p:nvPr>
            <p:ph idx="1" type="body"/>
          </p:nvPr>
        </p:nvSpPr>
        <p:spPr>
          <a:xfrm>
            <a:off x="828675" y="1014413"/>
            <a:ext cx="7686600" cy="36183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5" name="Google Shape;25;p3"/>
          <p:cNvSpPr/>
          <p:nvPr/>
        </p:nvSpPr>
        <p:spPr>
          <a:xfrm>
            <a:off x="7181851" y="899323"/>
            <a:ext cx="3521700" cy="3503100"/>
          </a:xfrm>
          <a:prstGeom prst="ellipse">
            <a:avLst/>
          </a:prstGeom>
          <a:noFill/>
          <a:ln cap="flat" cmpd="sng" w="9525">
            <a:solidFill>
              <a:schemeClr val="dk1">
                <a:alpha val="9803"/>
              </a:schemeClr>
            </a:solidFill>
            <a:prstDash val="dot"/>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26" name="Google Shape;26;p3"/>
          <p:cNvSpPr/>
          <p:nvPr/>
        </p:nvSpPr>
        <p:spPr>
          <a:xfrm>
            <a:off x="793994" y="569806"/>
            <a:ext cx="4184100" cy="4162200"/>
          </a:xfrm>
          <a:prstGeom prst="ellipse">
            <a:avLst/>
          </a:prstGeom>
          <a:noFill/>
          <a:ln cap="flat" cmpd="sng" w="9525">
            <a:solidFill>
              <a:schemeClr val="dk1">
                <a:alpha val="9803"/>
              </a:schemeClr>
            </a:solidFill>
            <a:prstDash val="dot"/>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27" name="Google Shape;27;p3"/>
          <p:cNvSpPr/>
          <p:nvPr/>
        </p:nvSpPr>
        <p:spPr>
          <a:xfrm rot="10800000">
            <a:off x="7880582" y="4798007"/>
            <a:ext cx="1263418" cy="345493"/>
          </a:xfrm>
          <a:custGeom>
            <a:rect b="b" l="l" r="r" t="t"/>
            <a:pathLst>
              <a:path extrusionOk="0" h="460657" w="1684558">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rgbClr val="6340A3">
              <a:alpha val="49803"/>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8" name="Google Shape;28;p3"/>
          <p:cNvSpPr/>
          <p:nvPr/>
        </p:nvSpPr>
        <p:spPr>
          <a:xfrm>
            <a:off x="1122565" y="0"/>
            <a:ext cx="1541371" cy="421501"/>
          </a:xfrm>
          <a:custGeom>
            <a:rect b="b" l="l" r="r" t="t"/>
            <a:pathLst>
              <a:path extrusionOk="0" h="460657" w="1684558">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rgbClr val="CA0814">
              <a:alpha val="49803"/>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9" name="Google Shape;29;p3"/>
          <p:cNvSpPr txBox="1"/>
          <p:nvPr>
            <p:ph type="title"/>
          </p:nvPr>
        </p:nvSpPr>
        <p:spPr>
          <a:xfrm>
            <a:off x="828675" y="273844"/>
            <a:ext cx="7686600" cy="5274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Slide">
  <p:cSld name="Divider Slide">
    <p:spTree>
      <p:nvGrpSpPr>
        <p:cNvPr id="176" name="Shape 176"/>
        <p:cNvGrpSpPr/>
        <p:nvPr/>
      </p:nvGrpSpPr>
      <p:grpSpPr>
        <a:xfrm>
          <a:off x="0" y="0"/>
          <a:ext cx="0" cy="0"/>
          <a:chOff x="0" y="0"/>
          <a:chExt cx="0" cy="0"/>
        </a:xfrm>
      </p:grpSpPr>
      <p:sp>
        <p:nvSpPr>
          <p:cNvPr id="177" name="Google Shape;177;p22"/>
          <p:cNvSpPr/>
          <p:nvPr>
            <p:ph idx="2" type="pic"/>
          </p:nvPr>
        </p:nvSpPr>
        <p:spPr>
          <a:xfrm>
            <a:off x="828675" y="1"/>
            <a:ext cx="5687700" cy="5143500"/>
          </a:xfrm>
          <a:prstGeom prst="rect">
            <a:avLst/>
          </a:prstGeom>
          <a:solidFill>
            <a:schemeClr val="dk1">
              <a:alpha val="9800"/>
            </a:schemeClr>
          </a:solidFill>
          <a:ln>
            <a:noFill/>
          </a:ln>
        </p:spPr>
        <p:txBody>
          <a:bodyPr anchorCtr="0" anchor="ctr" bIns="34275" lIns="68575" spcFirstLastPara="1" rIns="68575" wrap="square" tIns="34275">
            <a:noAutofit/>
          </a:bodyPr>
          <a:lstStyle>
            <a:lvl1pPr lvl="0" marR="0" rtl="0" algn="ctr">
              <a:lnSpc>
                <a:spcPct val="100000"/>
              </a:lnSpc>
              <a:spcBef>
                <a:spcPts val="800"/>
              </a:spcBef>
              <a:spcAft>
                <a:spcPts val="0"/>
              </a:spcAft>
              <a:buClr>
                <a:srgbClr val="7F7F7F"/>
              </a:buClr>
              <a:buSzPts val="800"/>
              <a:buFont typeface="Arial"/>
              <a:buChar char="•"/>
              <a:defRPr b="0" i="0" sz="800" u="none" cap="none" strike="noStrike">
                <a:solidFill>
                  <a:srgbClr val="7F7F7F"/>
                </a:solidFill>
                <a:latin typeface="Calibri"/>
                <a:ea typeface="Calibri"/>
                <a:cs typeface="Calibri"/>
                <a:sym typeface="Calibri"/>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78" name="Google Shape;178;p22"/>
          <p:cNvSpPr/>
          <p:nvPr/>
        </p:nvSpPr>
        <p:spPr>
          <a:xfrm flipH="1" rot="10800000">
            <a:off x="828675" y="1098"/>
            <a:ext cx="3514658" cy="2799251"/>
          </a:xfrm>
          <a:custGeom>
            <a:rect b="b" l="l" r="r" t="t"/>
            <a:pathLst>
              <a:path extrusionOk="0" h="2362237" w="2374769">
                <a:moveTo>
                  <a:pt x="683" y="0"/>
                </a:moveTo>
                <a:lnTo>
                  <a:pt x="242807" y="12161"/>
                </a:lnTo>
                <a:cubicBezTo>
                  <a:pt x="1440298" y="133133"/>
                  <a:pt x="2374769" y="1139131"/>
                  <a:pt x="2374769" y="2362237"/>
                </a:cubicBezTo>
                <a:lnTo>
                  <a:pt x="1543208" y="2362237"/>
                </a:lnTo>
                <a:cubicBezTo>
                  <a:pt x="1543208" y="1514432"/>
                  <a:pt x="852291" y="827150"/>
                  <a:pt x="0" y="827150"/>
                </a:cubicBezTo>
                <a:lnTo>
                  <a:pt x="0" y="34"/>
                </a:lnTo>
                <a:close/>
              </a:path>
            </a:pathLst>
          </a:custGeom>
          <a:solidFill>
            <a:srgbClr val="9EA1A8">
              <a:alpha val="498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179" name="Google Shape;179;p22"/>
          <p:cNvSpPr/>
          <p:nvPr/>
        </p:nvSpPr>
        <p:spPr>
          <a:xfrm rot="10800000">
            <a:off x="7261506" y="4628715"/>
            <a:ext cx="1882494" cy="514784"/>
          </a:xfrm>
          <a:custGeom>
            <a:rect b="b" l="l" r="r" t="t"/>
            <a:pathLst>
              <a:path extrusionOk="0" h="460657" w="1684558">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rgbClr val="6340A3">
              <a:alpha val="498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80" name="Google Shape;180;p22"/>
          <p:cNvSpPr/>
          <p:nvPr/>
        </p:nvSpPr>
        <p:spPr>
          <a:xfrm>
            <a:off x="6625828" y="899323"/>
            <a:ext cx="183300" cy="182400"/>
          </a:xfrm>
          <a:prstGeom prst="ellipse">
            <a:avLst/>
          </a:prstGeom>
          <a:solidFill>
            <a:srgbClr val="CA081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181" name="Google Shape;181;p22"/>
          <p:cNvSpPr txBox="1"/>
          <p:nvPr>
            <p:ph idx="1" type="body"/>
          </p:nvPr>
        </p:nvSpPr>
        <p:spPr>
          <a:xfrm>
            <a:off x="5429251" y="1710430"/>
            <a:ext cx="3294900" cy="349500"/>
          </a:xfrm>
          <a:prstGeom prst="rect">
            <a:avLst/>
          </a:prstGeom>
          <a:noFill/>
          <a:ln>
            <a:noFill/>
          </a:ln>
        </p:spPr>
        <p:txBody>
          <a:bodyPr anchorCtr="0" anchor="t" bIns="34275" lIns="68575" spcFirstLastPara="1" rIns="68575" wrap="square" tIns="34275">
            <a:noAutofit/>
          </a:bodyPr>
          <a:lstStyle>
            <a:lvl1pPr indent="-228600" lvl="0" marL="457200" rtl="0" algn="ctr">
              <a:lnSpc>
                <a:spcPct val="90000"/>
              </a:lnSpc>
              <a:spcBef>
                <a:spcPts val="800"/>
              </a:spcBef>
              <a:spcAft>
                <a:spcPts val="0"/>
              </a:spcAft>
              <a:buClr>
                <a:srgbClr val="888888"/>
              </a:buClr>
              <a:buSzPts val="1400"/>
              <a:buNone/>
              <a:defRPr sz="14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182" name="Google Shape;182;p22"/>
          <p:cNvSpPr txBox="1"/>
          <p:nvPr>
            <p:ph type="title"/>
          </p:nvPr>
        </p:nvSpPr>
        <p:spPr>
          <a:xfrm>
            <a:off x="5429250" y="698377"/>
            <a:ext cx="3294900" cy="1003500"/>
          </a:xfrm>
          <a:prstGeom prst="rect">
            <a:avLst/>
          </a:prstGeom>
          <a:noFill/>
          <a:ln>
            <a:noFill/>
          </a:ln>
        </p:spPr>
        <p:txBody>
          <a:bodyPr anchorCtr="0" anchor="b" bIns="0" lIns="68575" spcFirstLastPara="1" rIns="68575" wrap="square" tIns="0">
            <a:noAutofit/>
          </a:bodyPr>
          <a:lstStyle>
            <a:lvl1pPr lvl="0" rtl="0" algn="ctr">
              <a:lnSpc>
                <a:spcPct val="90000"/>
              </a:lnSpc>
              <a:spcBef>
                <a:spcPts val="0"/>
              </a:spcBef>
              <a:spcAft>
                <a:spcPts val="0"/>
              </a:spcAft>
              <a:buClr>
                <a:srgbClr val="262626"/>
              </a:buClr>
              <a:buSzPts val="2700"/>
              <a:buFont typeface="Calibri"/>
              <a:buNone/>
              <a:defRPr b="0" sz="2700">
                <a:solidFill>
                  <a:srgbClr val="262626"/>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Slide 2">
  <p:cSld name="Divider Slide 2">
    <p:spTree>
      <p:nvGrpSpPr>
        <p:cNvPr id="183" name="Shape 183"/>
        <p:cNvGrpSpPr/>
        <p:nvPr/>
      </p:nvGrpSpPr>
      <p:grpSpPr>
        <a:xfrm>
          <a:off x="0" y="0"/>
          <a:ext cx="0" cy="0"/>
          <a:chOff x="0" y="0"/>
          <a:chExt cx="0" cy="0"/>
        </a:xfrm>
      </p:grpSpPr>
      <p:sp>
        <p:nvSpPr>
          <p:cNvPr id="184" name="Google Shape;184;p23"/>
          <p:cNvSpPr/>
          <p:nvPr>
            <p:ph idx="2" type="pic"/>
          </p:nvPr>
        </p:nvSpPr>
        <p:spPr>
          <a:xfrm>
            <a:off x="828676" y="0"/>
            <a:ext cx="4051500" cy="5143500"/>
          </a:xfrm>
          <a:prstGeom prst="rect">
            <a:avLst/>
          </a:prstGeom>
          <a:solidFill>
            <a:srgbClr val="F2F2F2"/>
          </a:solid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85" name="Google Shape;185;p23"/>
          <p:cNvSpPr txBox="1"/>
          <p:nvPr>
            <p:ph idx="12" type="sldNum"/>
          </p:nvPr>
        </p:nvSpPr>
        <p:spPr>
          <a:xfrm>
            <a:off x="8196615" y="330994"/>
            <a:ext cx="527700" cy="183300"/>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b="1" i="0" sz="600" u="none" cap="none" strike="noStrike">
                <a:solidFill>
                  <a:schemeClr val="dk1"/>
                </a:solidFill>
                <a:latin typeface="Calibri"/>
                <a:ea typeface="Calibri"/>
                <a:cs typeface="Calibri"/>
                <a:sym typeface="Calibri"/>
              </a:defRPr>
            </a:lvl1pPr>
            <a:lvl2pPr indent="0" lvl="1" marL="0" marR="0" rtl="0" algn="r">
              <a:spcBef>
                <a:spcPts val="0"/>
              </a:spcBef>
              <a:buNone/>
              <a:defRPr b="1" i="0" sz="600" u="none" cap="none" strike="noStrike">
                <a:solidFill>
                  <a:schemeClr val="dk1"/>
                </a:solidFill>
                <a:latin typeface="Calibri"/>
                <a:ea typeface="Calibri"/>
                <a:cs typeface="Calibri"/>
                <a:sym typeface="Calibri"/>
              </a:defRPr>
            </a:lvl2pPr>
            <a:lvl3pPr indent="0" lvl="2" marL="0" marR="0" rtl="0" algn="r">
              <a:spcBef>
                <a:spcPts val="0"/>
              </a:spcBef>
              <a:buNone/>
              <a:defRPr b="1" i="0" sz="600" u="none" cap="none" strike="noStrike">
                <a:solidFill>
                  <a:schemeClr val="dk1"/>
                </a:solidFill>
                <a:latin typeface="Calibri"/>
                <a:ea typeface="Calibri"/>
                <a:cs typeface="Calibri"/>
                <a:sym typeface="Calibri"/>
              </a:defRPr>
            </a:lvl3pPr>
            <a:lvl4pPr indent="0" lvl="3" marL="0" marR="0" rtl="0" algn="r">
              <a:spcBef>
                <a:spcPts val="0"/>
              </a:spcBef>
              <a:buNone/>
              <a:defRPr b="1" i="0" sz="600" u="none" cap="none" strike="noStrike">
                <a:solidFill>
                  <a:schemeClr val="dk1"/>
                </a:solidFill>
                <a:latin typeface="Calibri"/>
                <a:ea typeface="Calibri"/>
                <a:cs typeface="Calibri"/>
                <a:sym typeface="Calibri"/>
              </a:defRPr>
            </a:lvl4pPr>
            <a:lvl5pPr indent="0" lvl="4" marL="0" marR="0" rtl="0" algn="r">
              <a:spcBef>
                <a:spcPts val="0"/>
              </a:spcBef>
              <a:buNone/>
              <a:defRPr b="1" i="0" sz="600" u="none" cap="none" strike="noStrike">
                <a:solidFill>
                  <a:schemeClr val="dk1"/>
                </a:solidFill>
                <a:latin typeface="Calibri"/>
                <a:ea typeface="Calibri"/>
                <a:cs typeface="Calibri"/>
                <a:sym typeface="Calibri"/>
              </a:defRPr>
            </a:lvl5pPr>
            <a:lvl6pPr indent="0" lvl="5" marL="0" marR="0" rtl="0" algn="r">
              <a:spcBef>
                <a:spcPts val="0"/>
              </a:spcBef>
              <a:buNone/>
              <a:defRPr b="1" i="0" sz="600" u="none" cap="none" strike="noStrike">
                <a:solidFill>
                  <a:schemeClr val="dk1"/>
                </a:solidFill>
                <a:latin typeface="Calibri"/>
                <a:ea typeface="Calibri"/>
                <a:cs typeface="Calibri"/>
                <a:sym typeface="Calibri"/>
              </a:defRPr>
            </a:lvl6pPr>
            <a:lvl7pPr indent="0" lvl="6" marL="0" marR="0" rtl="0" algn="r">
              <a:spcBef>
                <a:spcPts val="0"/>
              </a:spcBef>
              <a:buNone/>
              <a:defRPr b="1" i="0" sz="600" u="none" cap="none" strike="noStrike">
                <a:solidFill>
                  <a:schemeClr val="dk1"/>
                </a:solidFill>
                <a:latin typeface="Calibri"/>
                <a:ea typeface="Calibri"/>
                <a:cs typeface="Calibri"/>
                <a:sym typeface="Calibri"/>
              </a:defRPr>
            </a:lvl7pPr>
            <a:lvl8pPr indent="0" lvl="7" marL="0" marR="0" rtl="0" algn="r">
              <a:spcBef>
                <a:spcPts val="0"/>
              </a:spcBef>
              <a:buNone/>
              <a:defRPr b="1" i="0" sz="600" u="none" cap="none" strike="noStrike">
                <a:solidFill>
                  <a:schemeClr val="dk1"/>
                </a:solidFill>
                <a:latin typeface="Calibri"/>
                <a:ea typeface="Calibri"/>
                <a:cs typeface="Calibri"/>
                <a:sym typeface="Calibri"/>
              </a:defRPr>
            </a:lvl8pPr>
            <a:lvl9pPr indent="0" lvl="8" marL="0" marR="0" rtl="0" algn="r">
              <a:spcBef>
                <a:spcPts val="0"/>
              </a:spcBef>
              <a:buNone/>
              <a:defRPr b="1" i="0" sz="6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86" name="Google Shape;186;p23"/>
          <p:cNvSpPr/>
          <p:nvPr/>
        </p:nvSpPr>
        <p:spPr>
          <a:xfrm>
            <a:off x="5232313" y="4309018"/>
            <a:ext cx="79500" cy="79200"/>
          </a:xfrm>
          <a:prstGeom prst="ellipse">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187" name="Google Shape;187;p23"/>
          <p:cNvSpPr/>
          <p:nvPr/>
        </p:nvSpPr>
        <p:spPr>
          <a:xfrm>
            <a:off x="1143000" y="1359610"/>
            <a:ext cx="183300" cy="18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188" name="Google Shape;188;p23"/>
          <p:cNvSpPr/>
          <p:nvPr/>
        </p:nvSpPr>
        <p:spPr>
          <a:xfrm>
            <a:off x="828675" y="569806"/>
            <a:ext cx="4184100" cy="4162200"/>
          </a:xfrm>
          <a:prstGeom prst="ellipse">
            <a:avLst/>
          </a:prstGeom>
          <a:noFill/>
          <a:ln cap="flat" cmpd="sng" w="9525">
            <a:solidFill>
              <a:schemeClr val="dk1">
                <a:alpha val="9800"/>
              </a:schemeClr>
            </a:solidFill>
            <a:prstDash val="dot"/>
            <a:round/>
            <a:headEnd len="sm" w="sm" type="none"/>
            <a:tailEnd len="sm" w="sm" type="none"/>
          </a:ln>
        </p:spPr>
        <p:txBody>
          <a:bodyPr anchorCtr="0" anchor="b"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189" name="Google Shape;189;p23"/>
          <p:cNvSpPr txBox="1"/>
          <p:nvPr>
            <p:ph idx="1" type="body"/>
          </p:nvPr>
        </p:nvSpPr>
        <p:spPr>
          <a:xfrm>
            <a:off x="4776545" y="2650877"/>
            <a:ext cx="3420000" cy="3495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888888"/>
              </a:buClr>
              <a:buSzPts val="1400"/>
              <a:buNone/>
              <a:defRPr sz="14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190" name="Google Shape;190;p23"/>
          <p:cNvSpPr/>
          <p:nvPr/>
        </p:nvSpPr>
        <p:spPr>
          <a:xfrm rot="10800000">
            <a:off x="6329452" y="4388022"/>
            <a:ext cx="2762675" cy="755477"/>
          </a:xfrm>
          <a:custGeom>
            <a:rect b="b" l="l" r="r" t="t"/>
            <a:pathLst>
              <a:path extrusionOk="0" h="460657" w="1684558">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4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91" name="Google Shape;191;p23"/>
          <p:cNvSpPr txBox="1"/>
          <p:nvPr>
            <p:ph type="title"/>
          </p:nvPr>
        </p:nvSpPr>
        <p:spPr>
          <a:xfrm>
            <a:off x="4774473" y="1398677"/>
            <a:ext cx="3422100" cy="1172700"/>
          </a:xfrm>
          <a:prstGeom prst="rect">
            <a:avLst/>
          </a:prstGeom>
          <a:noFill/>
          <a:ln>
            <a:noFill/>
          </a:ln>
        </p:spPr>
        <p:txBody>
          <a:bodyPr anchorCtr="0" anchor="b" bIns="0" lIns="68575" spcFirstLastPara="1" rIns="68575" wrap="square" tIns="0">
            <a:noAutofit/>
          </a:bodyPr>
          <a:lstStyle>
            <a:lvl1pPr lvl="0" rtl="0" algn="l">
              <a:lnSpc>
                <a:spcPct val="90000"/>
              </a:lnSpc>
              <a:spcBef>
                <a:spcPts val="0"/>
              </a:spcBef>
              <a:spcAft>
                <a:spcPts val="0"/>
              </a:spcAft>
              <a:buClr>
                <a:srgbClr val="262626"/>
              </a:buClr>
              <a:buSzPts val="2700"/>
              <a:buFont typeface="Calibri"/>
              <a:buNone/>
              <a:defRPr b="0" sz="2700">
                <a:solidFill>
                  <a:srgbClr val="262626"/>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p:spTree>
      <p:nvGrpSpPr>
        <p:cNvPr id="192" name="Shape 192"/>
        <p:cNvGrpSpPr/>
        <p:nvPr/>
      </p:nvGrpSpPr>
      <p:grpSpPr>
        <a:xfrm>
          <a:off x="0" y="0"/>
          <a:ext cx="0" cy="0"/>
          <a:chOff x="0" y="0"/>
          <a:chExt cx="0" cy="0"/>
        </a:xfrm>
      </p:grpSpPr>
      <p:sp>
        <p:nvSpPr>
          <p:cNvPr id="193" name="Google Shape;193;p24"/>
          <p:cNvSpPr/>
          <p:nvPr/>
        </p:nvSpPr>
        <p:spPr>
          <a:xfrm>
            <a:off x="1316806" y="569806"/>
            <a:ext cx="4184100" cy="4162200"/>
          </a:xfrm>
          <a:prstGeom prst="ellipse">
            <a:avLst/>
          </a:prstGeom>
          <a:noFill/>
          <a:ln cap="flat" cmpd="sng" w="9525">
            <a:solidFill>
              <a:schemeClr val="dk1">
                <a:alpha val="9800"/>
              </a:schemeClr>
            </a:solidFill>
            <a:prstDash val="dot"/>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194" name="Google Shape;194;p24"/>
          <p:cNvSpPr/>
          <p:nvPr/>
        </p:nvSpPr>
        <p:spPr>
          <a:xfrm>
            <a:off x="2946313" y="4309018"/>
            <a:ext cx="79500" cy="79200"/>
          </a:xfrm>
          <a:prstGeom prst="ellipse">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195" name="Google Shape;195;p24"/>
          <p:cNvSpPr/>
          <p:nvPr/>
        </p:nvSpPr>
        <p:spPr>
          <a:xfrm rot="10800000">
            <a:off x="2394152" y="4798007"/>
            <a:ext cx="1263418" cy="345493"/>
          </a:xfrm>
          <a:custGeom>
            <a:rect b="b" l="l" r="r" t="t"/>
            <a:pathLst>
              <a:path extrusionOk="0" h="460657" w="1684558">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rgbClr val="CA0814">
              <a:alpha val="498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96" name="Google Shape;196;p24"/>
          <p:cNvSpPr/>
          <p:nvPr/>
        </p:nvSpPr>
        <p:spPr>
          <a:xfrm>
            <a:off x="1122565" y="0"/>
            <a:ext cx="1541371" cy="421501"/>
          </a:xfrm>
          <a:custGeom>
            <a:rect b="b" l="l" r="r" t="t"/>
            <a:pathLst>
              <a:path extrusionOk="0" h="460657" w="1684558">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lt2">
              <a:alpha val="4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97" name="Google Shape;197;p24"/>
          <p:cNvSpPr txBox="1"/>
          <p:nvPr>
            <p:ph type="title"/>
          </p:nvPr>
        </p:nvSpPr>
        <p:spPr>
          <a:xfrm>
            <a:off x="1149858" y="927817"/>
            <a:ext cx="3422100" cy="1172700"/>
          </a:xfrm>
          <a:prstGeom prst="rect">
            <a:avLst/>
          </a:prstGeom>
          <a:noFill/>
          <a:ln>
            <a:noFill/>
          </a:ln>
        </p:spPr>
        <p:txBody>
          <a:bodyPr anchorCtr="0" anchor="b" bIns="0" lIns="68575" spcFirstLastPara="1" rIns="68575" wrap="square" tIns="0">
            <a:noAutofit/>
          </a:bodyPr>
          <a:lstStyle>
            <a:lvl1pPr lvl="0" rtl="0" algn="l">
              <a:lnSpc>
                <a:spcPct val="90000"/>
              </a:lnSpc>
              <a:spcBef>
                <a:spcPts val="0"/>
              </a:spcBef>
              <a:spcAft>
                <a:spcPts val="0"/>
              </a:spcAft>
              <a:buClr>
                <a:srgbClr val="262626"/>
              </a:buClr>
              <a:buSzPts val="2700"/>
              <a:buFont typeface="Calibri"/>
              <a:buNone/>
              <a:defRPr b="0" sz="2700">
                <a:solidFill>
                  <a:srgbClr val="262626"/>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98" name="Google Shape;198;p24"/>
          <p:cNvSpPr txBox="1"/>
          <p:nvPr>
            <p:ph idx="1" type="body"/>
          </p:nvPr>
        </p:nvSpPr>
        <p:spPr>
          <a:xfrm>
            <a:off x="1149858" y="2166593"/>
            <a:ext cx="3422100" cy="22350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99" name="Google Shape;199;p24"/>
          <p:cNvSpPr/>
          <p:nvPr>
            <p:ph idx="2" type="pic"/>
          </p:nvPr>
        </p:nvSpPr>
        <p:spPr>
          <a:xfrm>
            <a:off x="4080647" y="0"/>
            <a:ext cx="5063400" cy="5143500"/>
          </a:xfrm>
          <a:prstGeom prst="rect">
            <a:avLst/>
          </a:prstGeom>
          <a:solidFill>
            <a:srgbClr val="F2F2F2"/>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rgbClr val="D8D8D8"/>
              </a:buClr>
              <a:buSzPts val="1500"/>
              <a:buFont typeface="Arial"/>
              <a:buNone/>
              <a:defRPr b="0" i="0" sz="1500" u="none" cap="none" strike="noStrike">
                <a:solidFill>
                  <a:srgbClr val="D8D8D8"/>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and Content">
  <p:cSld name="Picture and Content">
    <p:spTree>
      <p:nvGrpSpPr>
        <p:cNvPr id="200" name="Shape 200"/>
        <p:cNvGrpSpPr/>
        <p:nvPr/>
      </p:nvGrpSpPr>
      <p:grpSpPr>
        <a:xfrm>
          <a:off x="0" y="0"/>
          <a:ext cx="0" cy="0"/>
          <a:chOff x="0" y="0"/>
          <a:chExt cx="0" cy="0"/>
        </a:xfrm>
      </p:grpSpPr>
      <p:sp>
        <p:nvSpPr>
          <p:cNvPr id="201" name="Google Shape;201;p25"/>
          <p:cNvSpPr/>
          <p:nvPr/>
        </p:nvSpPr>
        <p:spPr>
          <a:xfrm>
            <a:off x="7181851" y="899323"/>
            <a:ext cx="3521700" cy="3503100"/>
          </a:xfrm>
          <a:prstGeom prst="ellipse">
            <a:avLst/>
          </a:prstGeom>
          <a:noFill/>
          <a:ln cap="flat" cmpd="sng" w="9525">
            <a:solidFill>
              <a:schemeClr val="dk1">
                <a:alpha val="9800"/>
              </a:schemeClr>
            </a:solidFill>
            <a:prstDash val="dot"/>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202" name="Google Shape;202;p25"/>
          <p:cNvSpPr/>
          <p:nvPr/>
        </p:nvSpPr>
        <p:spPr>
          <a:xfrm>
            <a:off x="1114670" y="4253561"/>
            <a:ext cx="79500" cy="79200"/>
          </a:xfrm>
          <a:prstGeom prst="ellipse">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203" name="Google Shape;203;p25"/>
          <p:cNvSpPr/>
          <p:nvPr/>
        </p:nvSpPr>
        <p:spPr>
          <a:xfrm>
            <a:off x="1417971" y="1460757"/>
            <a:ext cx="183300" cy="18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204" name="Google Shape;204;p25"/>
          <p:cNvSpPr/>
          <p:nvPr/>
        </p:nvSpPr>
        <p:spPr>
          <a:xfrm>
            <a:off x="2073841" y="514350"/>
            <a:ext cx="4184100" cy="4162200"/>
          </a:xfrm>
          <a:prstGeom prst="ellipse">
            <a:avLst/>
          </a:prstGeom>
          <a:noFill/>
          <a:ln cap="flat" cmpd="sng" w="9525">
            <a:solidFill>
              <a:schemeClr val="dk1">
                <a:alpha val="9800"/>
              </a:schemeClr>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205" name="Google Shape;205;p25"/>
          <p:cNvSpPr/>
          <p:nvPr/>
        </p:nvSpPr>
        <p:spPr>
          <a:xfrm>
            <a:off x="8680993" y="4644679"/>
            <a:ext cx="79500" cy="79200"/>
          </a:xfrm>
          <a:prstGeom prst="ellipse">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206" name="Google Shape;206;p25"/>
          <p:cNvSpPr/>
          <p:nvPr/>
        </p:nvSpPr>
        <p:spPr>
          <a:xfrm>
            <a:off x="3982539" y="500914"/>
            <a:ext cx="183300" cy="18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207" name="Google Shape;207;p25"/>
          <p:cNvSpPr/>
          <p:nvPr>
            <p:ph idx="2" type="pic"/>
          </p:nvPr>
        </p:nvSpPr>
        <p:spPr>
          <a:xfrm>
            <a:off x="828574" y="-1184"/>
            <a:ext cx="2862600" cy="5143500"/>
          </a:xfrm>
          <a:prstGeom prst="rect">
            <a:avLst/>
          </a:prstGeom>
          <a:solidFill>
            <a:schemeClr val="dk1">
              <a:alpha val="9800"/>
            </a:schemeClr>
          </a:solidFill>
          <a:ln>
            <a:noFill/>
          </a:ln>
        </p:spPr>
        <p:txBody>
          <a:bodyPr anchorCtr="0" anchor="ctr" bIns="34275" lIns="68575" spcFirstLastPara="1" rIns="68575" wrap="square" tIns="34275">
            <a:noAutofit/>
          </a:bodyPr>
          <a:lstStyle>
            <a:lvl1pPr lvl="0" marR="0" rtl="0" algn="ctr">
              <a:lnSpc>
                <a:spcPct val="100000"/>
              </a:lnSpc>
              <a:spcBef>
                <a:spcPts val="800"/>
              </a:spcBef>
              <a:spcAft>
                <a:spcPts val="0"/>
              </a:spcAft>
              <a:buClr>
                <a:srgbClr val="7F7F7F"/>
              </a:buClr>
              <a:buSzPts val="800"/>
              <a:buFont typeface="Arial"/>
              <a:buChar char="•"/>
              <a:defRPr b="0" i="0" sz="800" u="none" cap="none" strike="noStrike">
                <a:solidFill>
                  <a:srgbClr val="7F7F7F"/>
                </a:solidFill>
                <a:latin typeface="Calibri"/>
                <a:ea typeface="Calibri"/>
                <a:cs typeface="Calibri"/>
                <a:sym typeface="Calibri"/>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208" name="Google Shape;208;p25"/>
          <p:cNvSpPr/>
          <p:nvPr>
            <p:ph idx="3" type="pic"/>
          </p:nvPr>
        </p:nvSpPr>
        <p:spPr>
          <a:xfrm>
            <a:off x="8252960" y="1532550"/>
            <a:ext cx="891000" cy="2076000"/>
          </a:xfrm>
          <a:prstGeom prst="rect">
            <a:avLst/>
          </a:prstGeom>
          <a:solidFill>
            <a:schemeClr val="dk1">
              <a:alpha val="9800"/>
            </a:schemeClr>
          </a:solidFill>
          <a:ln>
            <a:noFill/>
          </a:ln>
        </p:spPr>
        <p:txBody>
          <a:bodyPr anchorCtr="0" anchor="ctr" bIns="34275" lIns="68575" spcFirstLastPara="1" rIns="68575" wrap="square" tIns="34275">
            <a:noAutofit/>
          </a:bodyPr>
          <a:lstStyle>
            <a:lvl1pPr lvl="0" marR="0" rtl="0" algn="ctr">
              <a:lnSpc>
                <a:spcPct val="100000"/>
              </a:lnSpc>
              <a:spcBef>
                <a:spcPts val="800"/>
              </a:spcBef>
              <a:spcAft>
                <a:spcPts val="0"/>
              </a:spcAft>
              <a:buClr>
                <a:srgbClr val="7F7F7F"/>
              </a:buClr>
              <a:buSzPts val="800"/>
              <a:buFont typeface="Arial"/>
              <a:buChar char="•"/>
              <a:defRPr b="0" i="0" sz="800" u="none" cap="none" strike="noStrike">
                <a:solidFill>
                  <a:srgbClr val="7F7F7F"/>
                </a:solidFill>
                <a:latin typeface="Calibri"/>
                <a:ea typeface="Calibri"/>
                <a:cs typeface="Calibri"/>
                <a:sym typeface="Calibri"/>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209" name="Google Shape;209;p25"/>
          <p:cNvSpPr txBox="1"/>
          <p:nvPr>
            <p:ph idx="1" type="body"/>
          </p:nvPr>
        </p:nvSpPr>
        <p:spPr>
          <a:xfrm>
            <a:off x="3918703" y="1966509"/>
            <a:ext cx="4184100" cy="2662500"/>
          </a:xfrm>
          <a:prstGeom prst="rect">
            <a:avLst/>
          </a:prstGeom>
          <a:noFill/>
          <a:ln>
            <a:noFill/>
          </a:ln>
        </p:spPr>
        <p:txBody>
          <a:bodyPr anchorCtr="0" anchor="t" bIns="34275" lIns="68575" spcFirstLastPara="1" rIns="68575" wrap="square" tIns="54875">
            <a:noAutofit/>
          </a:bodyPr>
          <a:lstStyle>
            <a:lvl1pPr indent="-298450" lvl="0" marL="457200" rtl="0" algn="l">
              <a:lnSpc>
                <a:spcPct val="145000"/>
              </a:lnSpc>
              <a:spcBef>
                <a:spcPts val="0"/>
              </a:spcBef>
              <a:spcAft>
                <a:spcPts val="0"/>
              </a:spcAft>
              <a:buClr>
                <a:schemeClr val="dk1"/>
              </a:buClr>
              <a:buSzPts val="1100"/>
              <a:buChar char="•"/>
              <a:defRPr b="0" i="0" sz="1100"/>
            </a:lvl1pPr>
            <a:lvl2pPr indent="-342900" lvl="1" marL="914400" rtl="0" algn="ctr">
              <a:lnSpc>
                <a:spcPct val="90000"/>
              </a:lnSpc>
              <a:spcBef>
                <a:spcPts val="400"/>
              </a:spcBef>
              <a:spcAft>
                <a:spcPts val="0"/>
              </a:spcAft>
              <a:buClr>
                <a:schemeClr val="dk1"/>
              </a:buClr>
              <a:buSzPts val="1800"/>
              <a:buChar char="•"/>
              <a:defRPr/>
            </a:lvl2pPr>
            <a:lvl3pPr indent="-323850" lvl="2" marL="1371600" rtl="0" algn="ctr">
              <a:lnSpc>
                <a:spcPct val="90000"/>
              </a:lnSpc>
              <a:spcBef>
                <a:spcPts val="400"/>
              </a:spcBef>
              <a:spcAft>
                <a:spcPts val="0"/>
              </a:spcAft>
              <a:buClr>
                <a:schemeClr val="dk1"/>
              </a:buClr>
              <a:buSzPts val="1500"/>
              <a:buChar char="•"/>
              <a:defRPr/>
            </a:lvl3pPr>
            <a:lvl4pPr indent="-317500" lvl="3" marL="1828800" rtl="0" algn="ctr">
              <a:lnSpc>
                <a:spcPct val="150000"/>
              </a:lnSpc>
              <a:spcBef>
                <a:spcPts val="400"/>
              </a:spcBef>
              <a:spcAft>
                <a:spcPts val="0"/>
              </a:spcAft>
              <a:buClr>
                <a:schemeClr val="dk1"/>
              </a:buClr>
              <a:buSzPts val="1400"/>
              <a:buChar char="•"/>
              <a:defRPr/>
            </a:lvl4pPr>
            <a:lvl5pPr indent="-317500" lvl="4" marL="2286000" rtl="0" algn="ctr">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10" name="Google Shape;210;p25"/>
          <p:cNvSpPr/>
          <p:nvPr/>
        </p:nvSpPr>
        <p:spPr>
          <a:xfrm>
            <a:off x="6393666" y="-1184"/>
            <a:ext cx="1263418" cy="345493"/>
          </a:xfrm>
          <a:custGeom>
            <a:rect b="b" l="l" r="r" t="t"/>
            <a:pathLst>
              <a:path extrusionOk="0" h="460657" w="1684558">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4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11" name="Google Shape;211;p25"/>
          <p:cNvSpPr txBox="1"/>
          <p:nvPr>
            <p:ph type="title"/>
          </p:nvPr>
        </p:nvSpPr>
        <p:spPr>
          <a:xfrm>
            <a:off x="3915448" y="940698"/>
            <a:ext cx="4176600" cy="1001400"/>
          </a:xfrm>
          <a:prstGeom prst="rect">
            <a:avLst/>
          </a:prstGeom>
          <a:noFill/>
          <a:ln>
            <a:noFill/>
          </a:ln>
        </p:spPr>
        <p:txBody>
          <a:bodyPr anchorCtr="0" anchor="b" bIns="0" lIns="68575" spcFirstLastPara="1" rIns="68575" wrap="square" tIns="0">
            <a:noAutofit/>
          </a:bodyPr>
          <a:lstStyle>
            <a:lvl1pPr lvl="0" rtl="0" algn="l">
              <a:lnSpc>
                <a:spcPct val="90000"/>
              </a:lnSpc>
              <a:spcBef>
                <a:spcPts val="0"/>
              </a:spcBef>
              <a:spcAft>
                <a:spcPts val="0"/>
              </a:spcAft>
              <a:buClr>
                <a:srgbClr val="262626"/>
              </a:buClr>
              <a:buSzPts val="2700"/>
              <a:buFont typeface="Calibri"/>
              <a:buNone/>
              <a:defRPr b="0" sz="2700">
                <a:solidFill>
                  <a:srgbClr val="262626"/>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with Images">
  <p:cSld name="Comparison with Images">
    <p:spTree>
      <p:nvGrpSpPr>
        <p:cNvPr id="212" name="Shape 212"/>
        <p:cNvGrpSpPr/>
        <p:nvPr/>
      </p:nvGrpSpPr>
      <p:grpSpPr>
        <a:xfrm>
          <a:off x="0" y="0"/>
          <a:ext cx="0" cy="0"/>
          <a:chOff x="0" y="0"/>
          <a:chExt cx="0" cy="0"/>
        </a:xfrm>
      </p:grpSpPr>
      <p:sp>
        <p:nvSpPr>
          <p:cNvPr id="213" name="Google Shape;213;p26"/>
          <p:cNvSpPr/>
          <p:nvPr>
            <p:ph idx="2" type="pic"/>
          </p:nvPr>
        </p:nvSpPr>
        <p:spPr>
          <a:xfrm>
            <a:off x="5976491" y="314453"/>
            <a:ext cx="1713900" cy="1704900"/>
          </a:xfrm>
          <a:prstGeom prst="rect">
            <a:avLst/>
          </a:prstGeom>
          <a:solidFill>
            <a:schemeClr val="dk1">
              <a:alpha val="9800"/>
            </a:schemeClr>
          </a:solidFill>
          <a:ln>
            <a:noFill/>
          </a:ln>
        </p:spPr>
        <p:txBody>
          <a:bodyPr anchorCtr="0" anchor="ctr" bIns="34275" lIns="68575" spcFirstLastPara="1" rIns="68575" wrap="square" tIns="34275">
            <a:noAutofit/>
          </a:bodyPr>
          <a:lstStyle>
            <a:lvl1pPr lvl="0" marR="0" rtl="0" algn="ctr">
              <a:lnSpc>
                <a:spcPct val="100000"/>
              </a:lnSpc>
              <a:spcBef>
                <a:spcPts val="800"/>
              </a:spcBef>
              <a:spcAft>
                <a:spcPts val="0"/>
              </a:spcAft>
              <a:buClr>
                <a:srgbClr val="7F7F7F"/>
              </a:buClr>
              <a:buSzPts val="800"/>
              <a:buFont typeface="Arial"/>
              <a:buChar char="•"/>
              <a:defRPr b="0" i="0" sz="800" u="none" cap="none" strike="noStrike">
                <a:solidFill>
                  <a:srgbClr val="7F7F7F"/>
                </a:solidFill>
                <a:latin typeface="Calibri"/>
                <a:ea typeface="Calibri"/>
                <a:cs typeface="Calibri"/>
                <a:sym typeface="Calibri"/>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214" name="Google Shape;214;p26"/>
          <p:cNvSpPr/>
          <p:nvPr/>
        </p:nvSpPr>
        <p:spPr>
          <a:xfrm>
            <a:off x="7181851" y="899323"/>
            <a:ext cx="3521700" cy="3503100"/>
          </a:xfrm>
          <a:prstGeom prst="ellipse">
            <a:avLst/>
          </a:prstGeom>
          <a:noFill/>
          <a:ln cap="flat" cmpd="sng" w="9525">
            <a:solidFill>
              <a:schemeClr val="dk1">
                <a:alpha val="9800"/>
              </a:schemeClr>
            </a:solidFill>
            <a:prstDash val="dot"/>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215" name="Google Shape;215;p26"/>
          <p:cNvSpPr/>
          <p:nvPr/>
        </p:nvSpPr>
        <p:spPr>
          <a:xfrm>
            <a:off x="824723" y="569806"/>
            <a:ext cx="4184100" cy="4162200"/>
          </a:xfrm>
          <a:prstGeom prst="ellipse">
            <a:avLst/>
          </a:prstGeom>
          <a:noFill/>
          <a:ln cap="flat" cmpd="sng" w="9525">
            <a:solidFill>
              <a:schemeClr val="dk1">
                <a:alpha val="9800"/>
              </a:schemeClr>
            </a:solidFill>
            <a:prstDash val="dot"/>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216" name="Google Shape;216;p26"/>
          <p:cNvSpPr/>
          <p:nvPr/>
        </p:nvSpPr>
        <p:spPr>
          <a:xfrm>
            <a:off x="4732251" y="4309018"/>
            <a:ext cx="79500" cy="79200"/>
          </a:xfrm>
          <a:prstGeom prst="ellipse">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217" name="Google Shape;217;p26"/>
          <p:cNvSpPr/>
          <p:nvPr/>
        </p:nvSpPr>
        <p:spPr>
          <a:xfrm>
            <a:off x="5297090" y="899323"/>
            <a:ext cx="183300" cy="18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218" name="Google Shape;218;p26"/>
          <p:cNvSpPr/>
          <p:nvPr>
            <p:ph idx="3" type="pic"/>
          </p:nvPr>
        </p:nvSpPr>
        <p:spPr>
          <a:xfrm>
            <a:off x="1841942" y="314453"/>
            <a:ext cx="1713900" cy="1704900"/>
          </a:xfrm>
          <a:prstGeom prst="rect">
            <a:avLst/>
          </a:prstGeom>
          <a:solidFill>
            <a:schemeClr val="dk1">
              <a:alpha val="9800"/>
            </a:schemeClr>
          </a:solidFill>
          <a:ln>
            <a:noFill/>
          </a:ln>
        </p:spPr>
        <p:txBody>
          <a:bodyPr anchorCtr="0" anchor="ctr" bIns="34275" lIns="68575" spcFirstLastPara="1" rIns="68575" wrap="square" tIns="34275">
            <a:noAutofit/>
          </a:bodyPr>
          <a:lstStyle>
            <a:lvl1pPr lvl="0" marR="0" rtl="0" algn="ctr">
              <a:lnSpc>
                <a:spcPct val="100000"/>
              </a:lnSpc>
              <a:spcBef>
                <a:spcPts val="800"/>
              </a:spcBef>
              <a:spcAft>
                <a:spcPts val="0"/>
              </a:spcAft>
              <a:buClr>
                <a:srgbClr val="7F7F7F"/>
              </a:buClr>
              <a:buSzPts val="800"/>
              <a:buFont typeface="Arial"/>
              <a:buChar char="•"/>
              <a:defRPr b="0" i="0" sz="800" u="none" cap="none" strike="noStrike">
                <a:solidFill>
                  <a:srgbClr val="7F7F7F"/>
                </a:solidFill>
                <a:latin typeface="Calibri"/>
                <a:ea typeface="Calibri"/>
                <a:cs typeface="Calibri"/>
                <a:sym typeface="Calibri"/>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219" name="Google Shape;219;p26"/>
          <p:cNvSpPr txBox="1"/>
          <p:nvPr>
            <p:ph idx="1" type="body"/>
          </p:nvPr>
        </p:nvSpPr>
        <p:spPr>
          <a:xfrm>
            <a:off x="824724" y="2596582"/>
            <a:ext cx="3735000" cy="2447100"/>
          </a:xfrm>
          <a:prstGeom prst="rect">
            <a:avLst/>
          </a:prstGeom>
          <a:noFill/>
          <a:ln>
            <a:noFill/>
          </a:ln>
        </p:spPr>
        <p:txBody>
          <a:bodyPr anchorCtr="0" anchor="t" bIns="34275" lIns="68575" spcFirstLastPara="1" rIns="68575" wrap="square" tIns="34275">
            <a:noAutofit/>
          </a:bodyPr>
          <a:lstStyle>
            <a:lvl1pPr indent="-228600" lvl="0" marL="457200" rtl="0" algn="l">
              <a:lnSpc>
                <a:spcPct val="150000"/>
              </a:lnSpc>
              <a:spcBef>
                <a:spcPts val="800"/>
              </a:spcBef>
              <a:spcAft>
                <a:spcPts val="0"/>
              </a:spcAft>
              <a:buClr>
                <a:schemeClr val="dk1"/>
              </a:buClr>
              <a:buSzPts val="1100"/>
              <a:buNone/>
              <a:defRPr sz="1100">
                <a:latin typeface="Calibri"/>
                <a:ea typeface="Calibri"/>
                <a:cs typeface="Calibri"/>
                <a:sym typeface="Calibri"/>
              </a:defRPr>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220" name="Google Shape;220;p26"/>
          <p:cNvSpPr txBox="1"/>
          <p:nvPr>
            <p:ph idx="4" type="body"/>
          </p:nvPr>
        </p:nvSpPr>
        <p:spPr>
          <a:xfrm>
            <a:off x="4959273" y="2117312"/>
            <a:ext cx="3735000" cy="454500"/>
          </a:xfrm>
          <a:prstGeom prst="rect">
            <a:avLst/>
          </a:prstGeom>
          <a:noFill/>
          <a:ln>
            <a:noFill/>
          </a:ln>
        </p:spPr>
        <p:txBody>
          <a:bodyPr anchorCtr="0" anchor="ctr" bIns="0" lIns="68575" spcFirstLastPara="1" rIns="68575" wrap="square" tIns="0">
            <a:noAutofit/>
          </a:bodyPr>
          <a:lstStyle>
            <a:lvl1pPr indent="-228600" lvl="0" marL="457200" rtl="0" algn="ctr">
              <a:lnSpc>
                <a:spcPct val="100000"/>
              </a:lnSpc>
              <a:spcBef>
                <a:spcPts val="0"/>
              </a:spcBef>
              <a:spcAft>
                <a:spcPts val="0"/>
              </a:spcAft>
              <a:buClr>
                <a:srgbClr val="262626"/>
              </a:buClr>
              <a:buSzPts val="1400"/>
              <a:buFont typeface="Arial"/>
              <a:buNone/>
              <a:defRPr b="1" sz="1400" cap="none">
                <a:solidFill>
                  <a:srgbClr val="262626"/>
                </a:solidFill>
                <a:latin typeface="Calibri"/>
                <a:ea typeface="Calibri"/>
                <a:cs typeface="Calibri"/>
                <a:sym typeface="Calibri"/>
              </a:defRPr>
            </a:lvl1pPr>
            <a:lvl2pPr indent="-342900" lvl="1" marL="914400" rtl="0" algn="ctr">
              <a:lnSpc>
                <a:spcPct val="90000"/>
              </a:lnSpc>
              <a:spcBef>
                <a:spcPts val="400"/>
              </a:spcBef>
              <a:spcAft>
                <a:spcPts val="0"/>
              </a:spcAft>
              <a:buClr>
                <a:schemeClr val="dk1"/>
              </a:buClr>
              <a:buSzPts val="1800"/>
              <a:buChar char="•"/>
              <a:defRPr/>
            </a:lvl2pPr>
            <a:lvl3pPr indent="-323850" lvl="2" marL="1371600" rtl="0" algn="ctr">
              <a:lnSpc>
                <a:spcPct val="90000"/>
              </a:lnSpc>
              <a:spcBef>
                <a:spcPts val="400"/>
              </a:spcBef>
              <a:spcAft>
                <a:spcPts val="0"/>
              </a:spcAft>
              <a:buClr>
                <a:schemeClr val="dk1"/>
              </a:buClr>
              <a:buSzPts val="1500"/>
              <a:buChar char="•"/>
              <a:defRPr/>
            </a:lvl3pPr>
            <a:lvl4pPr indent="-317500" lvl="3" marL="1828800" rtl="0" algn="ctr">
              <a:lnSpc>
                <a:spcPct val="150000"/>
              </a:lnSpc>
              <a:spcBef>
                <a:spcPts val="400"/>
              </a:spcBef>
              <a:spcAft>
                <a:spcPts val="0"/>
              </a:spcAft>
              <a:buClr>
                <a:schemeClr val="dk1"/>
              </a:buClr>
              <a:buSzPts val="1400"/>
              <a:buChar char="•"/>
              <a:defRPr/>
            </a:lvl4pPr>
            <a:lvl5pPr indent="-317500" lvl="4" marL="2286000" rtl="0" algn="ctr">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21" name="Google Shape;221;p26"/>
          <p:cNvSpPr txBox="1"/>
          <p:nvPr>
            <p:ph idx="5" type="body"/>
          </p:nvPr>
        </p:nvSpPr>
        <p:spPr>
          <a:xfrm>
            <a:off x="4959274" y="2596582"/>
            <a:ext cx="3735000" cy="2447100"/>
          </a:xfrm>
          <a:prstGeom prst="rect">
            <a:avLst/>
          </a:prstGeom>
          <a:noFill/>
          <a:ln>
            <a:noFill/>
          </a:ln>
        </p:spPr>
        <p:txBody>
          <a:bodyPr anchorCtr="0" anchor="t" bIns="34275" lIns="68575" spcFirstLastPara="1" rIns="68575" wrap="square" tIns="34275">
            <a:noAutofit/>
          </a:bodyPr>
          <a:lstStyle>
            <a:lvl1pPr indent="-228600" lvl="0" marL="457200" rtl="0" algn="l">
              <a:lnSpc>
                <a:spcPct val="150000"/>
              </a:lnSpc>
              <a:spcBef>
                <a:spcPts val="800"/>
              </a:spcBef>
              <a:spcAft>
                <a:spcPts val="0"/>
              </a:spcAft>
              <a:buClr>
                <a:schemeClr val="dk1"/>
              </a:buClr>
              <a:buSzPts val="1100"/>
              <a:buNone/>
              <a:defRPr sz="1100">
                <a:latin typeface="Calibri"/>
                <a:ea typeface="Calibri"/>
                <a:cs typeface="Calibri"/>
                <a:sym typeface="Calibri"/>
              </a:defRPr>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222" name="Google Shape;222;p26"/>
          <p:cNvSpPr/>
          <p:nvPr/>
        </p:nvSpPr>
        <p:spPr>
          <a:xfrm rot="10800000">
            <a:off x="7880582" y="4798007"/>
            <a:ext cx="1263418" cy="345493"/>
          </a:xfrm>
          <a:custGeom>
            <a:rect b="b" l="l" r="r" t="t"/>
            <a:pathLst>
              <a:path extrusionOk="0" h="460657" w="1684558">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4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23" name="Google Shape;223;p26"/>
          <p:cNvSpPr/>
          <p:nvPr/>
        </p:nvSpPr>
        <p:spPr>
          <a:xfrm>
            <a:off x="1122565" y="0"/>
            <a:ext cx="1541371" cy="421501"/>
          </a:xfrm>
          <a:custGeom>
            <a:rect b="b" l="l" r="r" t="t"/>
            <a:pathLst>
              <a:path extrusionOk="0" h="460657" w="1684558">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lt2">
              <a:alpha val="4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24" name="Google Shape;224;p26"/>
          <p:cNvSpPr txBox="1"/>
          <p:nvPr>
            <p:ph type="title"/>
          </p:nvPr>
        </p:nvSpPr>
        <p:spPr>
          <a:xfrm>
            <a:off x="824723" y="2119122"/>
            <a:ext cx="3737700" cy="452700"/>
          </a:xfrm>
          <a:prstGeom prst="rect">
            <a:avLst/>
          </a:prstGeom>
          <a:noFill/>
          <a:ln>
            <a:noFill/>
          </a:ln>
        </p:spPr>
        <p:txBody>
          <a:bodyPr anchorCtr="0" anchor="ctr" bIns="0" lIns="68575" spcFirstLastPara="1" rIns="68575" wrap="square" tIns="0">
            <a:noAutofit/>
          </a:bodyPr>
          <a:lstStyle>
            <a:lvl1pPr lvl="0" rtl="0" algn="ctr">
              <a:lnSpc>
                <a:spcPct val="90000"/>
              </a:lnSpc>
              <a:spcBef>
                <a:spcPts val="0"/>
              </a:spcBef>
              <a:spcAft>
                <a:spcPts val="0"/>
              </a:spcAft>
              <a:buClr>
                <a:srgbClr val="262626"/>
              </a:buClr>
              <a:buSzPts val="1400"/>
              <a:buFont typeface="Calibri"/>
              <a:buNone/>
              <a:defRPr b="1" sz="1400" cap="none">
                <a:solidFill>
                  <a:srgbClr val="262626"/>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and Content">
  <p:cSld name="3_Title and Content">
    <p:spTree>
      <p:nvGrpSpPr>
        <p:cNvPr id="225" name="Shape 225"/>
        <p:cNvGrpSpPr/>
        <p:nvPr/>
      </p:nvGrpSpPr>
      <p:grpSpPr>
        <a:xfrm>
          <a:off x="0" y="0"/>
          <a:ext cx="0" cy="0"/>
          <a:chOff x="0" y="0"/>
          <a:chExt cx="0" cy="0"/>
        </a:xfrm>
      </p:grpSpPr>
      <p:sp>
        <p:nvSpPr>
          <p:cNvPr id="226" name="Google Shape;226;p27"/>
          <p:cNvSpPr/>
          <p:nvPr/>
        </p:nvSpPr>
        <p:spPr>
          <a:xfrm>
            <a:off x="4071072" y="0"/>
            <a:ext cx="5072929" cy="5143500"/>
          </a:xfrm>
          <a:custGeom>
            <a:rect b="b" l="l" r="r" t="t"/>
            <a:pathLst>
              <a:path extrusionOk="0" h="6858000" w="6763905">
                <a:moveTo>
                  <a:pt x="1" y="0"/>
                </a:moveTo>
                <a:lnTo>
                  <a:pt x="6763905" y="0"/>
                </a:lnTo>
                <a:lnTo>
                  <a:pt x="6763905" y="6858000"/>
                </a:lnTo>
                <a:lnTo>
                  <a:pt x="0" y="6858000"/>
                </a:lnTo>
                <a:lnTo>
                  <a:pt x="154196" y="6697120"/>
                </a:lnTo>
                <a:cubicBezTo>
                  <a:pt x="942872" y="5833950"/>
                  <a:pt x="1423557" y="4687315"/>
                  <a:pt x="1423557" y="3429000"/>
                </a:cubicBezTo>
                <a:cubicBezTo>
                  <a:pt x="1423557" y="2170685"/>
                  <a:pt x="942872" y="1024050"/>
                  <a:pt x="154196" y="16088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27" name="Google Shape;227;p27"/>
          <p:cNvSpPr txBox="1"/>
          <p:nvPr>
            <p:ph type="title"/>
          </p:nvPr>
        </p:nvSpPr>
        <p:spPr>
          <a:xfrm>
            <a:off x="5472113" y="777424"/>
            <a:ext cx="3386100" cy="430500"/>
          </a:xfrm>
          <a:prstGeom prst="rect">
            <a:avLst/>
          </a:prstGeom>
          <a:noFill/>
          <a:ln>
            <a:noFill/>
          </a:ln>
        </p:spPr>
        <p:txBody>
          <a:bodyPr anchorCtr="0" anchor="ctr" bIns="34275" lIns="0" spcFirstLastPara="1" rIns="0" wrap="square" tIns="34275">
            <a:noAutofit/>
          </a:bodyPr>
          <a:lstStyle>
            <a:lvl1pPr lvl="0" rtl="0" algn="l">
              <a:lnSpc>
                <a:spcPct val="90000"/>
              </a:lnSpc>
              <a:spcBef>
                <a:spcPts val="0"/>
              </a:spcBef>
              <a:spcAft>
                <a:spcPts val="0"/>
              </a:spcAft>
              <a:buClr>
                <a:schemeClr val="lt1"/>
              </a:buClr>
              <a:buSzPts val="2400"/>
              <a:buFont typeface="Calibri"/>
              <a:buNone/>
              <a:defRPr sz="24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28" name="Google Shape;228;p27"/>
          <p:cNvSpPr txBox="1"/>
          <p:nvPr>
            <p:ph idx="1" type="body"/>
          </p:nvPr>
        </p:nvSpPr>
        <p:spPr>
          <a:xfrm>
            <a:off x="5472113" y="1722714"/>
            <a:ext cx="3386100" cy="2835000"/>
          </a:xfrm>
          <a:prstGeom prst="rect">
            <a:avLst/>
          </a:prstGeom>
          <a:noFill/>
          <a:ln>
            <a:noFill/>
          </a:ln>
        </p:spPr>
        <p:txBody>
          <a:bodyPr anchorCtr="0" anchor="t" bIns="34275" lIns="0" spcFirstLastPara="1" rIns="0" wrap="square" tIns="34275">
            <a:noAutofit/>
          </a:bodyPr>
          <a:lstStyle>
            <a:lvl1pPr indent="-298450" lvl="0" marL="457200" rtl="0" algn="l">
              <a:lnSpc>
                <a:spcPct val="150000"/>
              </a:lnSpc>
              <a:spcBef>
                <a:spcPts val="800"/>
              </a:spcBef>
              <a:spcAft>
                <a:spcPts val="0"/>
              </a:spcAft>
              <a:buClr>
                <a:schemeClr val="lt1"/>
              </a:buClr>
              <a:buSzPts val="1100"/>
              <a:buChar char="•"/>
              <a:defRPr sz="1100">
                <a:solidFill>
                  <a:schemeClr val="lt1"/>
                </a:solidFill>
              </a:defRPr>
            </a:lvl1pPr>
            <a:lvl2pPr indent="-304800" lvl="1" marL="914400" rtl="0" algn="l">
              <a:lnSpc>
                <a:spcPct val="150000"/>
              </a:lnSpc>
              <a:spcBef>
                <a:spcPts val="400"/>
              </a:spcBef>
              <a:spcAft>
                <a:spcPts val="0"/>
              </a:spcAft>
              <a:buClr>
                <a:schemeClr val="lt1"/>
              </a:buClr>
              <a:buSzPts val="1200"/>
              <a:buChar char="•"/>
              <a:defRPr sz="1200">
                <a:solidFill>
                  <a:schemeClr val="lt1"/>
                </a:solidFill>
              </a:defRPr>
            </a:lvl2pPr>
            <a:lvl3pPr indent="-298450" lvl="2" marL="1371600" rtl="0" algn="l">
              <a:lnSpc>
                <a:spcPct val="150000"/>
              </a:lnSpc>
              <a:spcBef>
                <a:spcPts val="400"/>
              </a:spcBef>
              <a:spcAft>
                <a:spcPts val="0"/>
              </a:spcAft>
              <a:buClr>
                <a:schemeClr val="lt1"/>
              </a:buClr>
              <a:buSzPts val="1100"/>
              <a:buChar char="•"/>
              <a:defRPr sz="1100">
                <a:solidFill>
                  <a:schemeClr val="lt1"/>
                </a:solidFill>
              </a:defRPr>
            </a:lvl3pPr>
            <a:lvl4pPr indent="-285750" lvl="3" marL="1828800" rtl="0" algn="l">
              <a:lnSpc>
                <a:spcPct val="150000"/>
              </a:lnSpc>
              <a:spcBef>
                <a:spcPts val="400"/>
              </a:spcBef>
              <a:spcAft>
                <a:spcPts val="0"/>
              </a:spcAft>
              <a:buClr>
                <a:schemeClr val="lt1"/>
              </a:buClr>
              <a:buSzPts val="900"/>
              <a:buChar char="•"/>
              <a:defRPr sz="900">
                <a:solidFill>
                  <a:schemeClr val="lt1"/>
                </a:solidFill>
              </a:defRPr>
            </a:lvl4pPr>
            <a:lvl5pPr indent="-285750" lvl="4" marL="2286000" rtl="0" algn="l">
              <a:lnSpc>
                <a:spcPct val="150000"/>
              </a:lnSpc>
              <a:spcBef>
                <a:spcPts val="400"/>
              </a:spcBef>
              <a:spcAft>
                <a:spcPts val="0"/>
              </a:spcAft>
              <a:buClr>
                <a:schemeClr val="lt1"/>
              </a:buClr>
              <a:buSzPts val="900"/>
              <a:buChar char="•"/>
              <a:defRPr sz="900">
                <a:solidFill>
                  <a:schemeClr val="lt1"/>
                </a:solidFil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29" name="Google Shape;229;p27"/>
          <p:cNvSpPr txBox="1"/>
          <p:nvPr>
            <p:ph idx="2" type="body"/>
          </p:nvPr>
        </p:nvSpPr>
        <p:spPr>
          <a:xfrm>
            <a:off x="5494725" y="1256345"/>
            <a:ext cx="3363600" cy="305700"/>
          </a:xfrm>
          <a:prstGeom prst="rect">
            <a:avLst/>
          </a:prstGeom>
          <a:noFill/>
          <a:ln>
            <a:noFill/>
          </a:ln>
        </p:spPr>
        <p:txBody>
          <a:bodyPr anchorCtr="0" anchor="t" bIns="34275" lIns="0" spcFirstLastPara="1" rIns="0" wrap="square" tIns="34275">
            <a:noAutofit/>
          </a:bodyPr>
          <a:lstStyle>
            <a:lvl1pPr indent="-228600" lvl="0" marL="457200" rtl="0" algn="l">
              <a:lnSpc>
                <a:spcPct val="90000"/>
              </a:lnSpc>
              <a:spcBef>
                <a:spcPts val="800"/>
              </a:spcBef>
              <a:spcAft>
                <a:spcPts val="0"/>
              </a:spcAft>
              <a:buClr>
                <a:schemeClr val="lt1"/>
              </a:buClr>
              <a:buSzPts val="1500"/>
              <a:buNone/>
              <a:defRPr sz="1500">
                <a:solidFill>
                  <a:schemeClr val="lt1"/>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230" name="Google Shape;230;p27"/>
          <p:cNvSpPr txBox="1"/>
          <p:nvPr>
            <p:ph idx="3" type="body"/>
          </p:nvPr>
        </p:nvSpPr>
        <p:spPr>
          <a:xfrm>
            <a:off x="828676" y="389055"/>
            <a:ext cx="3743400" cy="4443300"/>
          </a:xfrm>
          <a:prstGeom prst="rect">
            <a:avLst/>
          </a:prstGeom>
          <a:noFill/>
          <a:ln>
            <a:noFill/>
          </a:ln>
        </p:spPr>
        <p:txBody>
          <a:bodyPr anchorCtr="0" anchor="t" bIns="34275" lIns="68575" spcFirstLastPara="1" rIns="68575" wrap="square" tIns="34275">
            <a:noAutofit/>
          </a:bodyPr>
          <a:lstStyle>
            <a:lvl1pPr indent="-298450" lvl="0" marL="457200" rtl="0" algn="l">
              <a:lnSpc>
                <a:spcPct val="90000"/>
              </a:lnSpc>
              <a:spcBef>
                <a:spcPts val="800"/>
              </a:spcBef>
              <a:spcAft>
                <a:spcPts val="0"/>
              </a:spcAft>
              <a:buClr>
                <a:schemeClr val="dk1"/>
              </a:buClr>
              <a:buSzPts val="1100"/>
              <a:buChar char="•"/>
              <a:defRPr sz="1100">
                <a:latin typeface="Calibri"/>
                <a:ea typeface="Calibri"/>
                <a:cs typeface="Calibri"/>
                <a:sym typeface="Calibri"/>
              </a:defRPr>
            </a:lvl1pPr>
            <a:lvl2pPr indent="-298450" lvl="1" marL="914400" rtl="0" algn="l">
              <a:lnSpc>
                <a:spcPct val="90000"/>
              </a:lnSpc>
              <a:spcBef>
                <a:spcPts val="400"/>
              </a:spcBef>
              <a:spcAft>
                <a:spcPts val="0"/>
              </a:spcAft>
              <a:buClr>
                <a:schemeClr val="dk1"/>
              </a:buClr>
              <a:buSzPts val="1100"/>
              <a:buChar char="•"/>
              <a:defRPr sz="1100">
                <a:latin typeface="Calibri"/>
                <a:ea typeface="Calibri"/>
                <a:cs typeface="Calibri"/>
                <a:sym typeface="Calibri"/>
              </a:defRPr>
            </a:lvl2pPr>
            <a:lvl3pPr indent="-298450" lvl="2" marL="1371600" rtl="0" algn="l">
              <a:lnSpc>
                <a:spcPct val="90000"/>
              </a:lnSpc>
              <a:spcBef>
                <a:spcPts val="400"/>
              </a:spcBef>
              <a:spcAft>
                <a:spcPts val="0"/>
              </a:spcAft>
              <a:buClr>
                <a:schemeClr val="dk1"/>
              </a:buClr>
              <a:buSzPts val="1100"/>
              <a:buChar char="•"/>
              <a:defRPr sz="1100">
                <a:latin typeface="Calibri"/>
                <a:ea typeface="Calibri"/>
                <a:cs typeface="Calibri"/>
                <a:sym typeface="Calibri"/>
              </a:defRPr>
            </a:lvl3pPr>
            <a:lvl4pPr indent="-298450" lvl="3" marL="1828800" rtl="0" algn="l">
              <a:lnSpc>
                <a:spcPct val="90000"/>
              </a:lnSpc>
              <a:spcBef>
                <a:spcPts val="400"/>
              </a:spcBef>
              <a:spcAft>
                <a:spcPts val="0"/>
              </a:spcAft>
              <a:buClr>
                <a:schemeClr val="dk1"/>
              </a:buClr>
              <a:buSzPts val="1100"/>
              <a:buChar char="•"/>
              <a:defRPr sz="1100">
                <a:latin typeface="Calibri"/>
                <a:ea typeface="Calibri"/>
                <a:cs typeface="Calibri"/>
                <a:sym typeface="Calibri"/>
              </a:defRPr>
            </a:lvl4pPr>
            <a:lvl5pPr indent="-298450" lvl="4" marL="2286000" rtl="0" algn="l">
              <a:lnSpc>
                <a:spcPct val="90000"/>
              </a:lnSpc>
              <a:spcBef>
                <a:spcPts val="400"/>
              </a:spcBef>
              <a:spcAft>
                <a:spcPts val="0"/>
              </a:spcAft>
              <a:buClr>
                <a:schemeClr val="dk1"/>
              </a:buClr>
              <a:buSzPts val="1100"/>
              <a:buChar char="•"/>
              <a:defRPr sz="1100">
                <a:latin typeface="Calibri"/>
                <a:ea typeface="Calibri"/>
                <a:cs typeface="Calibri"/>
                <a:sym typeface="Calibri"/>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31" name="Google Shape;231;p27"/>
          <p:cNvSpPr txBox="1"/>
          <p:nvPr>
            <p:ph idx="12" type="sldNum"/>
          </p:nvPr>
        </p:nvSpPr>
        <p:spPr>
          <a:xfrm>
            <a:off x="8661952" y="4851227"/>
            <a:ext cx="3330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chemeClr val="lt1"/>
                </a:solidFill>
                <a:latin typeface="Calibri"/>
                <a:ea typeface="Calibri"/>
                <a:cs typeface="Calibri"/>
                <a:sym typeface="Calibri"/>
              </a:defRPr>
            </a:lvl1pPr>
            <a:lvl2pPr indent="0" lvl="1" marL="0" marR="0" rtl="0" algn="r">
              <a:spcBef>
                <a:spcPts val="0"/>
              </a:spcBef>
              <a:buNone/>
              <a:defRPr b="0" i="0" sz="900" u="none" cap="none" strike="noStrike">
                <a:solidFill>
                  <a:schemeClr val="lt1"/>
                </a:solidFill>
                <a:latin typeface="Calibri"/>
                <a:ea typeface="Calibri"/>
                <a:cs typeface="Calibri"/>
                <a:sym typeface="Calibri"/>
              </a:defRPr>
            </a:lvl2pPr>
            <a:lvl3pPr indent="0" lvl="2" marL="0" marR="0" rtl="0" algn="r">
              <a:spcBef>
                <a:spcPts val="0"/>
              </a:spcBef>
              <a:buNone/>
              <a:defRPr b="0" i="0" sz="900" u="none" cap="none" strike="noStrike">
                <a:solidFill>
                  <a:schemeClr val="lt1"/>
                </a:solidFill>
                <a:latin typeface="Calibri"/>
                <a:ea typeface="Calibri"/>
                <a:cs typeface="Calibri"/>
                <a:sym typeface="Calibri"/>
              </a:defRPr>
            </a:lvl3pPr>
            <a:lvl4pPr indent="0" lvl="3" marL="0" marR="0" rtl="0" algn="r">
              <a:spcBef>
                <a:spcPts val="0"/>
              </a:spcBef>
              <a:buNone/>
              <a:defRPr b="0" i="0" sz="900" u="none" cap="none" strike="noStrike">
                <a:solidFill>
                  <a:schemeClr val="lt1"/>
                </a:solidFill>
                <a:latin typeface="Calibri"/>
                <a:ea typeface="Calibri"/>
                <a:cs typeface="Calibri"/>
                <a:sym typeface="Calibri"/>
              </a:defRPr>
            </a:lvl4pPr>
            <a:lvl5pPr indent="0" lvl="4" marL="0" marR="0" rtl="0" algn="r">
              <a:spcBef>
                <a:spcPts val="0"/>
              </a:spcBef>
              <a:buNone/>
              <a:defRPr b="0" i="0" sz="900" u="none" cap="none" strike="noStrike">
                <a:solidFill>
                  <a:schemeClr val="lt1"/>
                </a:solidFill>
                <a:latin typeface="Calibri"/>
                <a:ea typeface="Calibri"/>
                <a:cs typeface="Calibri"/>
                <a:sym typeface="Calibri"/>
              </a:defRPr>
            </a:lvl5pPr>
            <a:lvl6pPr indent="0" lvl="5" marL="0" marR="0" rtl="0" algn="r">
              <a:spcBef>
                <a:spcPts val="0"/>
              </a:spcBef>
              <a:buNone/>
              <a:defRPr b="0" i="0" sz="900" u="none" cap="none" strike="noStrike">
                <a:solidFill>
                  <a:schemeClr val="lt1"/>
                </a:solidFill>
                <a:latin typeface="Calibri"/>
                <a:ea typeface="Calibri"/>
                <a:cs typeface="Calibri"/>
                <a:sym typeface="Calibri"/>
              </a:defRPr>
            </a:lvl6pPr>
            <a:lvl7pPr indent="0" lvl="6" marL="0" marR="0" rtl="0" algn="r">
              <a:spcBef>
                <a:spcPts val="0"/>
              </a:spcBef>
              <a:buNone/>
              <a:defRPr b="0" i="0" sz="900" u="none" cap="none" strike="noStrike">
                <a:solidFill>
                  <a:schemeClr val="lt1"/>
                </a:solidFill>
                <a:latin typeface="Calibri"/>
                <a:ea typeface="Calibri"/>
                <a:cs typeface="Calibri"/>
                <a:sym typeface="Calibri"/>
              </a:defRPr>
            </a:lvl7pPr>
            <a:lvl8pPr indent="0" lvl="7" marL="0" marR="0" rtl="0" algn="r">
              <a:spcBef>
                <a:spcPts val="0"/>
              </a:spcBef>
              <a:buNone/>
              <a:defRPr b="0" i="0" sz="900" u="none" cap="none" strike="noStrike">
                <a:solidFill>
                  <a:schemeClr val="lt1"/>
                </a:solidFill>
                <a:latin typeface="Calibri"/>
                <a:ea typeface="Calibri"/>
                <a:cs typeface="Calibri"/>
                <a:sym typeface="Calibri"/>
              </a:defRPr>
            </a:lvl8pPr>
            <a:lvl9pPr indent="0" lvl="8" marL="0" marR="0" rtl="0" algn="r">
              <a:spcBef>
                <a:spcPts val="0"/>
              </a:spcBef>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232" name="Google Shape;232;p27"/>
          <p:cNvSpPr txBox="1"/>
          <p:nvPr/>
        </p:nvSpPr>
        <p:spPr>
          <a:xfrm>
            <a:off x="8189688" y="330994"/>
            <a:ext cx="527700" cy="1833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1" i="0" lang="en" sz="800" u="none" cap="none" strike="noStrike">
                <a:solidFill>
                  <a:schemeClr val="lt1"/>
                </a:solidFill>
                <a:latin typeface="Calibri"/>
                <a:ea typeface="Calibri"/>
                <a:cs typeface="Calibri"/>
                <a:sym typeface="Calibri"/>
              </a:rPr>
              <a:t>‹#›</a:t>
            </a:fld>
            <a:endParaRPr b="1" i="0" sz="800" u="none" cap="none" strike="noStrike">
              <a:solidFill>
                <a:schemeClr val="lt1"/>
              </a:solidFill>
              <a:latin typeface="Calibri"/>
              <a:ea typeface="Calibri"/>
              <a:cs typeface="Calibri"/>
              <a:sym typeface="Calibri"/>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233" name="Shape 233"/>
        <p:cNvGrpSpPr/>
        <p:nvPr/>
      </p:nvGrpSpPr>
      <p:grpSpPr>
        <a:xfrm>
          <a:off x="0" y="0"/>
          <a:ext cx="0" cy="0"/>
          <a:chOff x="0" y="0"/>
          <a:chExt cx="0" cy="0"/>
        </a:xfrm>
      </p:grpSpPr>
      <p:pic>
        <p:nvPicPr>
          <p:cNvPr id="234" name="Google Shape;234;p28"/>
          <p:cNvPicPr preferRelativeResize="0"/>
          <p:nvPr/>
        </p:nvPicPr>
        <p:blipFill rotWithShape="1">
          <a:blip r:embed="rId2">
            <a:alphaModFix/>
          </a:blip>
          <a:srcRect b="0" l="0" r="0" t="0"/>
          <a:stretch/>
        </p:blipFill>
        <p:spPr>
          <a:xfrm>
            <a:off x="4069079" y="0"/>
            <a:ext cx="5074921" cy="5143500"/>
          </a:xfrm>
          <a:custGeom>
            <a:rect b="b" l="l" r="r" t="t"/>
            <a:pathLst>
              <a:path extrusionOk="0" h="6858000" w="6766561">
                <a:moveTo>
                  <a:pt x="0" y="0"/>
                </a:moveTo>
                <a:lnTo>
                  <a:pt x="6766561" y="0"/>
                </a:lnTo>
                <a:lnTo>
                  <a:pt x="6766561" y="6858000"/>
                </a:lnTo>
                <a:lnTo>
                  <a:pt x="0" y="6858000"/>
                </a:lnTo>
                <a:close/>
              </a:path>
            </a:pathLst>
          </a:custGeom>
          <a:noFill/>
          <a:ln>
            <a:noFill/>
          </a:ln>
        </p:spPr>
      </p:pic>
      <p:sp>
        <p:nvSpPr>
          <p:cNvPr id="235" name="Google Shape;235;p28"/>
          <p:cNvSpPr/>
          <p:nvPr/>
        </p:nvSpPr>
        <p:spPr>
          <a:xfrm>
            <a:off x="1316806" y="569806"/>
            <a:ext cx="4184100" cy="4162200"/>
          </a:xfrm>
          <a:prstGeom prst="ellipse">
            <a:avLst/>
          </a:prstGeom>
          <a:noFill/>
          <a:ln cap="flat" cmpd="sng" w="9525">
            <a:solidFill>
              <a:schemeClr val="dk1">
                <a:alpha val="9800"/>
              </a:schemeClr>
            </a:solidFill>
            <a:prstDash val="dot"/>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236" name="Google Shape;236;p28"/>
          <p:cNvSpPr/>
          <p:nvPr/>
        </p:nvSpPr>
        <p:spPr>
          <a:xfrm>
            <a:off x="2946313" y="4309018"/>
            <a:ext cx="79500" cy="79200"/>
          </a:xfrm>
          <a:prstGeom prst="ellipse">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237" name="Google Shape;237;p28"/>
          <p:cNvSpPr/>
          <p:nvPr/>
        </p:nvSpPr>
        <p:spPr>
          <a:xfrm>
            <a:off x="1143000" y="1359610"/>
            <a:ext cx="183300" cy="18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238" name="Google Shape;238;p28"/>
          <p:cNvSpPr/>
          <p:nvPr/>
        </p:nvSpPr>
        <p:spPr>
          <a:xfrm rot="10800000">
            <a:off x="2394152" y="4798007"/>
            <a:ext cx="1263418" cy="345493"/>
          </a:xfrm>
          <a:custGeom>
            <a:rect b="b" l="l" r="r" t="t"/>
            <a:pathLst>
              <a:path extrusionOk="0" h="460657" w="1684558">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lt2">
              <a:alpha val="4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39" name="Google Shape;239;p28"/>
          <p:cNvSpPr/>
          <p:nvPr/>
        </p:nvSpPr>
        <p:spPr>
          <a:xfrm>
            <a:off x="1122565" y="0"/>
            <a:ext cx="1541371" cy="421501"/>
          </a:xfrm>
          <a:custGeom>
            <a:rect b="b" l="l" r="r" t="t"/>
            <a:pathLst>
              <a:path extrusionOk="0" h="460657" w="1684558">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lt2">
              <a:alpha val="4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40" name="Google Shape;240;p28"/>
          <p:cNvSpPr txBox="1"/>
          <p:nvPr>
            <p:ph type="title"/>
          </p:nvPr>
        </p:nvSpPr>
        <p:spPr>
          <a:xfrm>
            <a:off x="1149858" y="927817"/>
            <a:ext cx="3422100" cy="1172700"/>
          </a:xfrm>
          <a:prstGeom prst="rect">
            <a:avLst/>
          </a:prstGeom>
          <a:noFill/>
          <a:ln>
            <a:noFill/>
          </a:ln>
        </p:spPr>
        <p:txBody>
          <a:bodyPr anchorCtr="0" anchor="b" bIns="0" lIns="68575" spcFirstLastPara="1" rIns="68575" wrap="square" tIns="0">
            <a:noAutofit/>
          </a:bodyPr>
          <a:lstStyle>
            <a:lvl1pPr lvl="0" rtl="0" algn="l">
              <a:lnSpc>
                <a:spcPct val="90000"/>
              </a:lnSpc>
              <a:spcBef>
                <a:spcPts val="0"/>
              </a:spcBef>
              <a:spcAft>
                <a:spcPts val="0"/>
              </a:spcAft>
              <a:buClr>
                <a:srgbClr val="262626"/>
              </a:buClr>
              <a:buSzPts val="2700"/>
              <a:buFont typeface="Calibri"/>
              <a:buNone/>
              <a:defRPr b="0" sz="2700">
                <a:solidFill>
                  <a:srgbClr val="262626"/>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41" name="Google Shape;241;p28"/>
          <p:cNvSpPr/>
          <p:nvPr/>
        </p:nvSpPr>
        <p:spPr>
          <a:xfrm>
            <a:off x="4069079" y="0"/>
            <a:ext cx="5074800" cy="5143500"/>
          </a:xfrm>
          <a:prstGeom prst="rect">
            <a:avLst/>
          </a:prstGeom>
          <a:solidFill>
            <a:schemeClr val="lt1">
              <a:alpha val="4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42" name="Google Shape;242;p28"/>
          <p:cNvSpPr txBox="1"/>
          <p:nvPr>
            <p:ph idx="1" type="body"/>
          </p:nvPr>
        </p:nvSpPr>
        <p:spPr>
          <a:xfrm>
            <a:off x="1149857" y="2166593"/>
            <a:ext cx="3422100" cy="1807800"/>
          </a:xfrm>
          <a:prstGeom prst="rect">
            <a:avLst/>
          </a:prstGeom>
          <a:noFill/>
          <a:ln>
            <a:noFill/>
          </a:ln>
        </p:spPr>
        <p:txBody>
          <a:bodyPr anchorCtr="0" anchor="t" bIns="34275" lIns="68575" spcFirstLastPara="1" rIns="68575" wrap="square" tIns="54875">
            <a:noAutofit/>
          </a:bodyPr>
          <a:lstStyle>
            <a:lvl1pPr indent="-228600" lvl="0" marL="457200" rtl="0" algn="l">
              <a:lnSpc>
                <a:spcPct val="90000"/>
              </a:lnSpc>
              <a:spcBef>
                <a:spcPts val="800"/>
              </a:spcBef>
              <a:spcAft>
                <a:spcPts val="0"/>
              </a:spcAft>
              <a:buClr>
                <a:schemeClr val="dk1"/>
              </a:buClr>
              <a:buSzPts val="1100"/>
              <a:buNone/>
              <a:defRPr b="0" i="0" sz="1100"/>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243" name="Shape 243"/>
        <p:cNvGrpSpPr/>
        <p:nvPr/>
      </p:nvGrpSpPr>
      <p:grpSpPr>
        <a:xfrm>
          <a:off x="0" y="0"/>
          <a:ext cx="0" cy="0"/>
          <a:chOff x="0" y="0"/>
          <a:chExt cx="0" cy="0"/>
        </a:xfrm>
      </p:grpSpPr>
      <p:sp>
        <p:nvSpPr>
          <p:cNvPr id="244" name="Google Shape;244;p29"/>
          <p:cNvSpPr/>
          <p:nvPr/>
        </p:nvSpPr>
        <p:spPr>
          <a:xfrm>
            <a:off x="7181851" y="899323"/>
            <a:ext cx="3521700" cy="3503100"/>
          </a:xfrm>
          <a:prstGeom prst="ellipse">
            <a:avLst/>
          </a:prstGeom>
          <a:noFill/>
          <a:ln cap="flat" cmpd="sng" w="9525">
            <a:solidFill>
              <a:schemeClr val="dk1">
                <a:alpha val="9800"/>
              </a:schemeClr>
            </a:solidFill>
            <a:prstDash val="dot"/>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245" name="Google Shape;245;p29"/>
          <p:cNvSpPr/>
          <p:nvPr/>
        </p:nvSpPr>
        <p:spPr>
          <a:xfrm>
            <a:off x="793994" y="569806"/>
            <a:ext cx="4184100" cy="4162200"/>
          </a:xfrm>
          <a:prstGeom prst="ellipse">
            <a:avLst/>
          </a:prstGeom>
          <a:noFill/>
          <a:ln cap="flat" cmpd="sng" w="9525">
            <a:solidFill>
              <a:schemeClr val="dk1">
                <a:alpha val="9800"/>
              </a:schemeClr>
            </a:solidFill>
            <a:prstDash val="dot"/>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246" name="Google Shape;246;p29"/>
          <p:cNvSpPr/>
          <p:nvPr/>
        </p:nvSpPr>
        <p:spPr>
          <a:xfrm>
            <a:off x="4732251" y="4309018"/>
            <a:ext cx="79500" cy="79200"/>
          </a:xfrm>
          <a:prstGeom prst="ellipse">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247" name="Google Shape;247;p29"/>
          <p:cNvSpPr/>
          <p:nvPr/>
        </p:nvSpPr>
        <p:spPr>
          <a:xfrm>
            <a:off x="5297090" y="899323"/>
            <a:ext cx="183300" cy="18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248" name="Google Shape;248;p29"/>
          <p:cNvSpPr/>
          <p:nvPr/>
        </p:nvSpPr>
        <p:spPr>
          <a:xfrm rot="10800000">
            <a:off x="7880582" y="4798007"/>
            <a:ext cx="1263418" cy="345493"/>
          </a:xfrm>
          <a:custGeom>
            <a:rect b="b" l="l" r="r" t="t"/>
            <a:pathLst>
              <a:path extrusionOk="0" h="460657" w="1684558">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4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49" name="Google Shape;249;p29"/>
          <p:cNvSpPr/>
          <p:nvPr/>
        </p:nvSpPr>
        <p:spPr>
          <a:xfrm>
            <a:off x="1122565" y="0"/>
            <a:ext cx="1541371" cy="421501"/>
          </a:xfrm>
          <a:custGeom>
            <a:rect b="b" l="l" r="r" t="t"/>
            <a:pathLst>
              <a:path extrusionOk="0" h="460657" w="1684558">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lt2">
              <a:alpha val="4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50" name="Google Shape;250;p29"/>
          <p:cNvSpPr txBox="1"/>
          <p:nvPr>
            <p:ph type="title"/>
          </p:nvPr>
        </p:nvSpPr>
        <p:spPr>
          <a:xfrm>
            <a:off x="828675" y="273844"/>
            <a:ext cx="7686600" cy="5274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51" name="Google Shape;251;p29"/>
          <p:cNvSpPr txBox="1"/>
          <p:nvPr>
            <p:ph idx="1" type="body"/>
          </p:nvPr>
        </p:nvSpPr>
        <p:spPr>
          <a:xfrm>
            <a:off x="828675" y="1003954"/>
            <a:ext cx="3686100" cy="3628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52" name="Google Shape;252;p29"/>
          <p:cNvSpPr txBox="1"/>
          <p:nvPr>
            <p:ph idx="2" type="body"/>
          </p:nvPr>
        </p:nvSpPr>
        <p:spPr>
          <a:xfrm>
            <a:off x="4629151" y="1003954"/>
            <a:ext cx="3886200" cy="3628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253" name="Shape 253"/>
        <p:cNvGrpSpPr/>
        <p:nvPr/>
      </p:nvGrpSpPr>
      <p:grpSpPr>
        <a:xfrm>
          <a:off x="0" y="0"/>
          <a:ext cx="0" cy="0"/>
          <a:chOff x="0" y="0"/>
          <a:chExt cx="0" cy="0"/>
        </a:xfrm>
      </p:grpSpPr>
      <p:sp>
        <p:nvSpPr>
          <p:cNvPr id="254" name="Google Shape;254;p30"/>
          <p:cNvSpPr/>
          <p:nvPr/>
        </p:nvSpPr>
        <p:spPr>
          <a:xfrm>
            <a:off x="7181851" y="899323"/>
            <a:ext cx="3521700" cy="3503100"/>
          </a:xfrm>
          <a:prstGeom prst="ellipse">
            <a:avLst/>
          </a:prstGeom>
          <a:noFill/>
          <a:ln cap="flat" cmpd="sng" w="9525">
            <a:solidFill>
              <a:schemeClr val="dk1">
                <a:alpha val="9800"/>
              </a:schemeClr>
            </a:solidFill>
            <a:prstDash val="dot"/>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255" name="Google Shape;255;p30"/>
          <p:cNvSpPr/>
          <p:nvPr/>
        </p:nvSpPr>
        <p:spPr>
          <a:xfrm>
            <a:off x="793994" y="569806"/>
            <a:ext cx="4184100" cy="4162200"/>
          </a:xfrm>
          <a:prstGeom prst="ellipse">
            <a:avLst/>
          </a:prstGeom>
          <a:noFill/>
          <a:ln cap="flat" cmpd="sng" w="9525">
            <a:solidFill>
              <a:schemeClr val="dk1">
                <a:alpha val="9800"/>
              </a:schemeClr>
            </a:solidFill>
            <a:prstDash val="dot"/>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256" name="Google Shape;256;p30"/>
          <p:cNvSpPr/>
          <p:nvPr/>
        </p:nvSpPr>
        <p:spPr>
          <a:xfrm>
            <a:off x="4732251" y="4309018"/>
            <a:ext cx="79500" cy="79200"/>
          </a:xfrm>
          <a:prstGeom prst="ellipse">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257" name="Google Shape;257;p30"/>
          <p:cNvSpPr/>
          <p:nvPr/>
        </p:nvSpPr>
        <p:spPr>
          <a:xfrm>
            <a:off x="5297090" y="899323"/>
            <a:ext cx="183300" cy="18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258" name="Google Shape;258;p30"/>
          <p:cNvSpPr/>
          <p:nvPr/>
        </p:nvSpPr>
        <p:spPr>
          <a:xfrm rot="10800000">
            <a:off x="7880582" y="4798007"/>
            <a:ext cx="1263418" cy="345493"/>
          </a:xfrm>
          <a:custGeom>
            <a:rect b="b" l="l" r="r" t="t"/>
            <a:pathLst>
              <a:path extrusionOk="0" h="460657" w="1684558">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4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59" name="Google Shape;259;p30"/>
          <p:cNvSpPr/>
          <p:nvPr/>
        </p:nvSpPr>
        <p:spPr>
          <a:xfrm>
            <a:off x="1122565" y="0"/>
            <a:ext cx="1541371" cy="421501"/>
          </a:xfrm>
          <a:custGeom>
            <a:rect b="b" l="l" r="r" t="t"/>
            <a:pathLst>
              <a:path extrusionOk="0" h="460657" w="1684558">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lt2">
              <a:alpha val="4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60" name="Google Shape;260;p30"/>
          <p:cNvSpPr txBox="1"/>
          <p:nvPr>
            <p:ph type="title"/>
          </p:nvPr>
        </p:nvSpPr>
        <p:spPr>
          <a:xfrm>
            <a:off x="828675" y="273844"/>
            <a:ext cx="7686600" cy="5274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61" name="Google Shape;261;p30"/>
          <p:cNvSpPr txBox="1"/>
          <p:nvPr>
            <p:ph idx="1" type="body"/>
          </p:nvPr>
        </p:nvSpPr>
        <p:spPr>
          <a:xfrm>
            <a:off x="828675" y="1006348"/>
            <a:ext cx="36696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accent1"/>
              </a:buClr>
              <a:buSzPts val="1800"/>
              <a:buNone/>
              <a:defRPr b="1" sz="1800">
                <a:solidFill>
                  <a:schemeClr val="accent1"/>
                </a:solidFill>
              </a:defRPr>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62" name="Google Shape;262;p30"/>
          <p:cNvSpPr txBox="1"/>
          <p:nvPr>
            <p:ph idx="2" type="body"/>
          </p:nvPr>
        </p:nvSpPr>
        <p:spPr>
          <a:xfrm>
            <a:off x="828675" y="1731307"/>
            <a:ext cx="3669600" cy="2910900"/>
          </a:xfrm>
          <a:prstGeom prst="rect">
            <a:avLst/>
          </a:prstGeom>
          <a:noFill/>
          <a:ln>
            <a:noFill/>
          </a:ln>
        </p:spPr>
        <p:txBody>
          <a:bodyPr anchorCtr="0" anchor="t" bIns="34275" lIns="68575" spcFirstLastPara="1" rIns="68575" wrap="square" tIns="34275">
            <a:noAutofit/>
          </a:bodyPr>
          <a:lstStyle>
            <a:lvl1pPr indent="-342900" lvl="0" marL="457200" rtl="0" algn="l">
              <a:lnSpc>
                <a:spcPct val="90000"/>
              </a:lnSpc>
              <a:spcBef>
                <a:spcPts val="800"/>
              </a:spcBef>
              <a:spcAft>
                <a:spcPts val="0"/>
              </a:spcAft>
              <a:buClr>
                <a:schemeClr val="dk1"/>
              </a:buClr>
              <a:buSzPts val="1800"/>
              <a:buChar char="•"/>
              <a:defRPr sz="1800"/>
            </a:lvl1pPr>
            <a:lvl2pPr indent="-323850" lvl="1" marL="914400" rtl="0" algn="l">
              <a:lnSpc>
                <a:spcPct val="90000"/>
              </a:lnSpc>
              <a:spcBef>
                <a:spcPts val="400"/>
              </a:spcBef>
              <a:spcAft>
                <a:spcPts val="0"/>
              </a:spcAft>
              <a:buClr>
                <a:schemeClr val="dk1"/>
              </a:buClr>
              <a:buSzPts val="1500"/>
              <a:buChar char="•"/>
              <a:defRPr sz="1500"/>
            </a:lvl2pPr>
            <a:lvl3pPr indent="-317500" lvl="2" marL="1371600" rtl="0" algn="l">
              <a:lnSpc>
                <a:spcPct val="90000"/>
              </a:lnSpc>
              <a:spcBef>
                <a:spcPts val="400"/>
              </a:spcBef>
              <a:spcAft>
                <a:spcPts val="0"/>
              </a:spcAft>
              <a:buClr>
                <a:schemeClr val="dk1"/>
              </a:buClr>
              <a:buSzPts val="1400"/>
              <a:buChar char="•"/>
              <a:defRPr sz="1400"/>
            </a:lvl3pPr>
            <a:lvl4pPr indent="-304800" lvl="3" marL="1828800" rtl="0" algn="l">
              <a:lnSpc>
                <a:spcPct val="90000"/>
              </a:lnSpc>
              <a:spcBef>
                <a:spcPts val="400"/>
              </a:spcBef>
              <a:spcAft>
                <a:spcPts val="0"/>
              </a:spcAft>
              <a:buClr>
                <a:schemeClr val="dk1"/>
              </a:buClr>
              <a:buSzPts val="1200"/>
              <a:buChar char="•"/>
              <a:defRPr sz="1200"/>
            </a:lvl4pPr>
            <a:lvl5pPr indent="-304800" lvl="4" marL="2286000" rtl="0" algn="l">
              <a:lnSpc>
                <a:spcPct val="90000"/>
              </a:lnSpc>
              <a:spcBef>
                <a:spcPts val="400"/>
              </a:spcBef>
              <a:spcAft>
                <a:spcPts val="0"/>
              </a:spcAft>
              <a:buClr>
                <a:schemeClr val="dk1"/>
              </a:buClr>
              <a:buSzPts val="1200"/>
              <a:buChar char="•"/>
              <a:defRPr sz="12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63" name="Google Shape;263;p30"/>
          <p:cNvSpPr txBox="1"/>
          <p:nvPr>
            <p:ph idx="3" type="body"/>
          </p:nvPr>
        </p:nvSpPr>
        <p:spPr>
          <a:xfrm>
            <a:off x="4645820" y="1006348"/>
            <a:ext cx="38706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accent1"/>
              </a:buClr>
              <a:buSzPts val="1800"/>
              <a:buNone/>
              <a:defRPr b="1" sz="1800">
                <a:solidFill>
                  <a:schemeClr val="accent1"/>
                </a:solidFill>
              </a:defRPr>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64" name="Google Shape;264;p30"/>
          <p:cNvSpPr txBox="1"/>
          <p:nvPr>
            <p:ph idx="4" type="body"/>
          </p:nvPr>
        </p:nvSpPr>
        <p:spPr>
          <a:xfrm>
            <a:off x="4645820" y="1731307"/>
            <a:ext cx="3870600" cy="2910900"/>
          </a:xfrm>
          <a:prstGeom prst="rect">
            <a:avLst/>
          </a:prstGeom>
          <a:noFill/>
          <a:ln>
            <a:noFill/>
          </a:ln>
        </p:spPr>
        <p:txBody>
          <a:bodyPr anchorCtr="0" anchor="t" bIns="34275" lIns="68575" spcFirstLastPara="1" rIns="68575" wrap="square" tIns="34275">
            <a:noAutofit/>
          </a:bodyPr>
          <a:lstStyle>
            <a:lvl1pPr indent="-342900" lvl="0" marL="457200" rtl="0" algn="l">
              <a:lnSpc>
                <a:spcPct val="90000"/>
              </a:lnSpc>
              <a:spcBef>
                <a:spcPts val="800"/>
              </a:spcBef>
              <a:spcAft>
                <a:spcPts val="0"/>
              </a:spcAft>
              <a:buClr>
                <a:schemeClr val="dk1"/>
              </a:buClr>
              <a:buSzPts val="1800"/>
              <a:buChar char="•"/>
              <a:defRPr sz="1800"/>
            </a:lvl1pPr>
            <a:lvl2pPr indent="-323850" lvl="1" marL="914400" rtl="0" algn="l">
              <a:lnSpc>
                <a:spcPct val="90000"/>
              </a:lnSpc>
              <a:spcBef>
                <a:spcPts val="400"/>
              </a:spcBef>
              <a:spcAft>
                <a:spcPts val="0"/>
              </a:spcAft>
              <a:buClr>
                <a:schemeClr val="dk1"/>
              </a:buClr>
              <a:buSzPts val="1500"/>
              <a:buChar char="•"/>
              <a:defRPr sz="1500"/>
            </a:lvl2pPr>
            <a:lvl3pPr indent="-317500" lvl="2" marL="1371600" rtl="0" algn="l">
              <a:lnSpc>
                <a:spcPct val="90000"/>
              </a:lnSpc>
              <a:spcBef>
                <a:spcPts val="400"/>
              </a:spcBef>
              <a:spcAft>
                <a:spcPts val="0"/>
              </a:spcAft>
              <a:buClr>
                <a:schemeClr val="dk1"/>
              </a:buClr>
              <a:buSzPts val="1400"/>
              <a:buChar char="•"/>
              <a:defRPr sz="1400"/>
            </a:lvl3pPr>
            <a:lvl4pPr indent="-304800" lvl="3" marL="1828800" rtl="0" algn="l">
              <a:lnSpc>
                <a:spcPct val="90000"/>
              </a:lnSpc>
              <a:spcBef>
                <a:spcPts val="400"/>
              </a:spcBef>
              <a:spcAft>
                <a:spcPts val="0"/>
              </a:spcAft>
              <a:buClr>
                <a:schemeClr val="dk1"/>
              </a:buClr>
              <a:buSzPts val="1200"/>
              <a:buChar char="•"/>
              <a:defRPr sz="1200"/>
            </a:lvl4pPr>
            <a:lvl5pPr indent="-304800" lvl="4" marL="2286000" rtl="0" algn="l">
              <a:lnSpc>
                <a:spcPct val="90000"/>
              </a:lnSpc>
              <a:spcBef>
                <a:spcPts val="400"/>
              </a:spcBef>
              <a:spcAft>
                <a:spcPts val="0"/>
              </a:spcAft>
              <a:buClr>
                <a:schemeClr val="dk1"/>
              </a:buClr>
              <a:buSzPts val="1200"/>
              <a:buChar char="•"/>
              <a:defRPr sz="12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265" name="Shape 265"/>
        <p:cNvGrpSpPr/>
        <p:nvPr/>
      </p:nvGrpSpPr>
      <p:grpSpPr>
        <a:xfrm>
          <a:off x="0" y="0"/>
          <a:ext cx="0" cy="0"/>
          <a:chOff x="0" y="0"/>
          <a:chExt cx="0" cy="0"/>
        </a:xfrm>
      </p:grpSpPr>
      <p:sp>
        <p:nvSpPr>
          <p:cNvPr id="266" name="Google Shape;266;p31"/>
          <p:cNvSpPr/>
          <p:nvPr/>
        </p:nvSpPr>
        <p:spPr>
          <a:xfrm>
            <a:off x="7181851" y="899323"/>
            <a:ext cx="3521700" cy="3503100"/>
          </a:xfrm>
          <a:prstGeom prst="ellipse">
            <a:avLst/>
          </a:prstGeom>
          <a:noFill/>
          <a:ln cap="flat" cmpd="sng" w="9525">
            <a:solidFill>
              <a:schemeClr val="dk1">
                <a:alpha val="9800"/>
              </a:schemeClr>
            </a:solidFill>
            <a:prstDash val="dot"/>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267" name="Google Shape;267;p31"/>
          <p:cNvSpPr/>
          <p:nvPr/>
        </p:nvSpPr>
        <p:spPr>
          <a:xfrm>
            <a:off x="793994" y="569806"/>
            <a:ext cx="4184100" cy="4162200"/>
          </a:xfrm>
          <a:prstGeom prst="ellipse">
            <a:avLst/>
          </a:prstGeom>
          <a:noFill/>
          <a:ln cap="flat" cmpd="sng" w="9525">
            <a:solidFill>
              <a:schemeClr val="dk1">
                <a:alpha val="9800"/>
              </a:schemeClr>
            </a:solidFill>
            <a:prstDash val="dot"/>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268" name="Google Shape;268;p31"/>
          <p:cNvSpPr/>
          <p:nvPr/>
        </p:nvSpPr>
        <p:spPr>
          <a:xfrm>
            <a:off x="4732251" y="4309018"/>
            <a:ext cx="79500" cy="79200"/>
          </a:xfrm>
          <a:prstGeom prst="ellipse">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269" name="Google Shape;269;p31"/>
          <p:cNvSpPr/>
          <p:nvPr/>
        </p:nvSpPr>
        <p:spPr>
          <a:xfrm>
            <a:off x="3932561" y="4573693"/>
            <a:ext cx="183300" cy="18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270" name="Google Shape;270;p31"/>
          <p:cNvSpPr/>
          <p:nvPr/>
        </p:nvSpPr>
        <p:spPr>
          <a:xfrm rot="10800000">
            <a:off x="7880582" y="4798007"/>
            <a:ext cx="1263418" cy="345493"/>
          </a:xfrm>
          <a:custGeom>
            <a:rect b="b" l="l" r="r" t="t"/>
            <a:pathLst>
              <a:path extrusionOk="0" h="460657" w="1684558">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4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71" name="Google Shape;271;p31"/>
          <p:cNvSpPr/>
          <p:nvPr/>
        </p:nvSpPr>
        <p:spPr>
          <a:xfrm>
            <a:off x="1122565" y="0"/>
            <a:ext cx="1541371" cy="421501"/>
          </a:xfrm>
          <a:custGeom>
            <a:rect b="b" l="l" r="r" t="t"/>
            <a:pathLst>
              <a:path extrusionOk="0" h="460657" w="1684558">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lt2">
              <a:alpha val="4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72" name="Google Shape;272;p31"/>
          <p:cNvSpPr txBox="1"/>
          <p:nvPr>
            <p:ph type="title"/>
          </p:nvPr>
        </p:nvSpPr>
        <p:spPr>
          <a:xfrm>
            <a:off x="828675" y="342900"/>
            <a:ext cx="2750400" cy="12000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73" name="Google Shape;273;p31"/>
          <p:cNvSpPr txBox="1"/>
          <p:nvPr>
            <p:ph idx="1" type="body"/>
          </p:nvPr>
        </p:nvSpPr>
        <p:spPr>
          <a:xfrm>
            <a:off x="828675" y="1543050"/>
            <a:ext cx="27504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274" name="Google Shape;274;p31"/>
          <p:cNvSpPr txBox="1"/>
          <p:nvPr>
            <p:ph idx="2" type="body"/>
          </p:nvPr>
        </p:nvSpPr>
        <p:spPr>
          <a:xfrm>
            <a:off x="3743172" y="342901"/>
            <a:ext cx="4773300" cy="40530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lank ">
  <p:cSld name="1_Blank ">
    <p:spTree>
      <p:nvGrpSpPr>
        <p:cNvPr id="30" name="Shape 30"/>
        <p:cNvGrpSpPr/>
        <p:nvPr/>
      </p:nvGrpSpPr>
      <p:grpSpPr>
        <a:xfrm>
          <a:off x="0" y="0"/>
          <a:ext cx="0" cy="0"/>
          <a:chOff x="0" y="0"/>
          <a:chExt cx="0" cy="0"/>
        </a:xfrm>
      </p:grpSpPr>
      <p:sp>
        <p:nvSpPr>
          <p:cNvPr id="31" name="Google Shape;31;p4"/>
          <p:cNvSpPr/>
          <p:nvPr>
            <p:ph idx="2" type="pic"/>
          </p:nvPr>
        </p:nvSpPr>
        <p:spPr>
          <a:xfrm>
            <a:off x="828675" y="0"/>
            <a:ext cx="8315400"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32" name="Google Shape;32;p4"/>
          <p:cNvSpPr txBox="1"/>
          <p:nvPr>
            <p:ph type="title"/>
          </p:nvPr>
        </p:nvSpPr>
        <p:spPr>
          <a:xfrm>
            <a:off x="7039489" y="639800"/>
            <a:ext cx="1573200" cy="9987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dk1"/>
              </a:buClr>
              <a:buSzPts val="2100"/>
              <a:buFont typeface="Calibri"/>
              <a:buNone/>
              <a:defRPr sz="21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275" name="Shape 275"/>
        <p:cNvGrpSpPr/>
        <p:nvPr/>
      </p:nvGrpSpPr>
      <p:grpSpPr>
        <a:xfrm>
          <a:off x="0" y="0"/>
          <a:ext cx="0" cy="0"/>
          <a:chOff x="0" y="0"/>
          <a:chExt cx="0" cy="0"/>
        </a:xfrm>
      </p:grpSpPr>
      <p:sp>
        <p:nvSpPr>
          <p:cNvPr id="276" name="Google Shape;276;p32"/>
          <p:cNvSpPr/>
          <p:nvPr/>
        </p:nvSpPr>
        <p:spPr>
          <a:xfrm>
            <a:off x="7181851" y="899323"/>
            <a:ext cx="3521700" cy="3503100"/>
          </a:xfrm>
          <a:prstGeom prst="ellipse">
            <a:avLst/>
          </a:prstGeom>
          <a:noFill/>
          <a:ln cap="flat" cmpd="sng" w="9525">
            <a:solidFill>
              <a:schemeClr val="dk1">
                <a:alpha val="9800"/>
              </a:schemeClr>
            </a:solidFill>
            <a:prstDash val="dot"/>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277" name="Google Shape;277;p32"/>
          <p:cNvSpPr/>
          <p:nvPr/>
        </p:nvSpPr>
        <p:spPr>
          <a:xfrm>
            <a:off x="793994" y="569806"/>
            <a:ext cx="4184100" cy="4162200"/>
          </a:xfrm>
          <a:prstGeom prst="ellipse">
            <a:avLst/>
          </a:prstGeom>
          <a:noFill/>
          <a:ln cap="flat" cmpd="sng" w="9525">
            <a:solidFill>
              <a:schemeClr val="dk1">
                <a:alpha val="9800"/>
              </a:schemeClr>
            </a:solidFill>
            <a:prstDash val="dot"/>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278" name="Google Shape;278;p32"/>
          <p:cNvSpPr/>
          <p:nvPr/>
        </p:nvSpPr>
        <p:spPr>
          <a:xfrm rot="10800000">
            <a:off x="7880582" y="4798007"/>
            <a:ext cx="1263418" cy="345493"/>
          </a:xfrm>
          <a:custGeom>
            <a:rect b="b" l="l" r="r" t="t"/>
            <a:pathLst>
              <a:path extrusionOk="0" h="460657" w="1684558">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4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79" name="Google Shape;279;p32"/>
          <p:cNvSpPr/>
          <p:nvPr/>
        </p:nvSpPr>
        <p:spPr>
          <a:xfrm>
            <a:off x="1122565" y="0"/>
            <a:ext cx="1541371" cy="421501"/>
          </a:xfrm>
          <a:custGeom>
            <a:rect b="b" l="l" r="r" t="t"/>
            <a:pathLst>
              <a:path extrusionOk="0" h="460657" w="1684558">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lt2">
              <a:alpha val="4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80" name="Google Shape;280;p32"/>
          <p:cNvSpPr txBox="1"/>
          <p:nvPr>
            <p:ph type="title"/>
          </p:nvPr>
        </p:nvSpPr>
        <p:spPr>
          <a:xfrm>
            <a:off x="828675" y="273844"/>
            <a:ext cx="7686600" cy="5274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81" name="Google Shape;281;p3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282" name="Shape 282"/>
        <p:cNvGrpSpPr/>
        <p:nvPr/>
      </p:nvGrpSpPr>
      <p:grpSpPr>
        <a:xfrm>
          <a:off x="0" y="0"/>
          <a:ext cx="0" cy="0"/>
          <a:chOff x="0" y="0"/>
          <a:chExt cx="0" cy="0"/>
        </a:xfrm>
      </p:grpSpPr>
      <p:sp>
        <p:nvSpPr>
          <p:cNvPr id="283" name="Google Shape;283;p33"/>
          <p:cNvSpPr/>
          <p:nvPr/>
        </p:nvSpPr>
        <p:spPr>
          <a:xfrm>
            <a:off x="7181851" y="899323"/>
            <a:ext cx="3521700" cy="3503100"/>
          </a:xfrm>
          <a:prstGeom prst="ellipse">
            <a:avLst/>
          </a:prstGeom>
          <a:noFill/>
          <a:ln cap="flat" cmpd="sng" w="9525">
            <a:solidFill>
              <a:schemeClr val="dk1">
                <a:alpha val="9800"/>
              </a:schemeClr>
            </a:solidFill>
            <a:prstDash val="dot"/>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284" name="Google Shape;284;p33"/>
          <p:cNvSpPr/>
          <p:nvPr/>
        </p:nvSpPr>
        <p:spPr>
          <a:xfrm>
            <a:off x="793994" y="569806"/>
            <a:ext cx="4184100" cy="4162200"/>
          </a:xfrm>
          <a:prstGeom prst="ellipse">
            <a:avLst/>
          </a:prstGeom>
          <a:noFill/>
          <a:ln cap="flat" cmpd="sng" w="9525">
            <a:solidFill>
              <a:schemeClr val="dk1">
                <a:alpha val="9800"/>
              </a:schemeClr>
            </a:solidFill>
            <a:prstDash val="dot"/>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285" name="Google Shape;285;p33"/>
          <p:cNvSpPr/>
          <p:nvPr/>
        </p:nvSpPr>
        <p:spPr>
          <a:xfrm rot="10800000">
            <a:off x="7880582" y="4798007"/>
            <a:ext cx="1263418" cy="345493"/>
          </a:xfrm>
          <a:custGeom>
            <a:rect b="b" l="l" r="r" t="t"/>
            <a:pathLst>
              <a:path extrusionOk="0" h="460657" w="1684558">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4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86" name="Google Shape;286;p33"/>
          <p:cNvSpPr/>
          <p:nvPr/>
        </p:nvSpPr>
        <p:spPr>
          <a:xfrm>
            <a:off x="1122565" y="0"/>
            <a:ext cx="1541371" cy="421501"/>
          </a:xfrm>
          <a:custGeom>
            <a:rect b="b" l="l" r="r" t="t"/>
            <a:pathLst>
              <a:path extrusionOk="0" h="460657" w="1684558">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lt2">
              <a:alpha val="4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Slide">
  <p:cSld name="Divider Slide">
    <p:spTree>
      <p:nvGrpSpPr>
        <p:cNvPr id="33" name="Shape 33"/>
        <p:cNvGrpSpPr/>
        <p:nvPr/>
      </p:nvGrpSpPr>
      <p:grpSpPr>
        <a:xfrm>
          <a:off x="0" y="0"/>
          <a:ext cx="0" cy="0"/>
          <a:chOff x="0" y="0"/>
          <a:chExt cx="0" cy="0"/>
        </a:xfrm>
      </p:grpSpPr>
      <p:sp>
        <p:nvSpPr>
          <p:cNvPr id="34" name="Google Shape;34;p5"/>
          <p:cNvSpPr/>
          <p:nvPr>
            <p:ph idx="2" type="pic"/>
          </p:nvPr>
        </p:nvSpPr>
        <p:spPr>
          <a:xfrm>
            <a:off x="828675" y="1"/>
            <a:ext cx="5687700" cy="5143500"/>
          </a:xfrm>
          <a:prstGeom prst="rect">
            <a:avLst/>
          </a:prstGeom>
          <a:solidFill>
            <a:schemeClr val="dk1">
              <a:alpha val="9803"/>
            </a:schemeClr>
          </a:solidFill>
          <a:ln>
            <a:noFill/>
          </a:ln>
        </p:spPr>
        <p:txBody>
          <a:bodyPr anchorCtr="0" anchor="ctr" bIns="34275" lIns="68575" spcFirstLastPara="1" rIns="68575" wrap="square" tIns="34275">
            <a:noAutofit/>
          </a:bodyPr>
          <a:lstStyle>
            <a:lvl1pPr lvl="0" marR="0" rtl="0" algn="ctr">
              <a:lnSpc>
                <a:spcPct val="100000"/>
              </a:lnSpc>
              <a:spcBef>
                <a:spcPts val="800"/>
              </a:spcBef>
              <a:spcAft>
                <a:spcPts val="0"/>
              </a:spcAft>
              <a:buClr>
                <a:srgbClr val="7F7F7F"/>
              </a:buClr>
              <a:buSzPts val="800"/>
              <a:buFont typeface="Arial"/>
              <a:buChar char="•"/>
              <a:defRPr b="0" i="0" sz="800" u="none" cap="none" strike="noStrike">
                <a:solidFill>
                  <a:srgbClr val="7F7F7F"/>
                </a:solidFill>
                <a:latin typeface="Calibri"/>
                <a:ea typeface="Calibri"/>
                <a:cs typeface="Calibri"/>
                <a:sym typeface="Calibri"/>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35" name="Google Shape;35;p5"/>
          <p:cNvSpPr/>
          <p:nvPr/>
        </p:nvSpPr>
        <p:spPr>
          <a:xfrm flipH="1" rot="10800000">
            <a:off x="828675" y="1098"/>
            <a:ext cx="3514658" cy="2799251"/>
          </a:xfrm>
          <a:custGeom>
            <a:rect b="b" l="l" r="r" t="t"/>
            <a:pathLst>
              <a:path extrusionOk="0" h="2362237" w="2374769">
                <a:moveTo>
                  <a:pt x="683" y="0"/>
                </a:moveTo>
                <a:lnTo>
                  <a:pt x="242807" y="12161"/>
                </a:lnTo>
                <a:cubicBezTo>
                  <a:pt x="1440298" y="133133"/>
                  <a:pt x="2374769" y="1139131"/>
                  <a:pt x="2374769" y="2362237"/>
                </a:cubicBezTo>
                <a:lnTo>
                  <a:pt x="1543208" y="2362237"/>
                </a:lnTo>
                <a:cubicBezTo>
                  <a:pt x="1543208" y="1514432"/>
                  <a:pt x="852291" y="827150"/>
                  <a:pt x="0" y="827150"/>
                </a:cubicBezTo>
                <a:lnTo>
                  <a:pt x="0" y="34"/>
                </a:lnTo>
                <a:close/>
              </a:path>
            </a:pathLst>
          </a:custGeom>
          <a:solidFill>
            <a:srgbClr val="9EA1A8">
              <a:alpha val="49803"/>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36" name="Google Shape;36;p5"/>
          <p:cNvSpPr/>
          <p:nvPr/>
        </p:nvSpPr>
        <p:spPr>
          <a:xfrm rot="10800000">
            <a:off x="7261506" y="4628715"/>
            <a:ext cx="1882494" cy="514784"/>
          </a:xfrm>
          <a:custGeom>
            <a:rect b="b" l="l" r="r" t="t"/>
            <a:pathLst>
              <a:path extrusionOk="0" h="460657" w="1684558">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rgbClr val="6340A3">
              <a:alpha val="49803"/>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7" name="Google Shape;37;p5"/>
          <p:cNvSpPr/>
          <p:nvPr/>
        </p:nvSpPr>
        <p:spPr>
          <a:xfrm>
            <a:off x="6625828" y="899323"/>
            <a:ext cx="183300" cy="182400"/>
          </a:xfrm>
          <a:prstGeom prst="ellipse">
            <a:avLst/>
          </a:prstGeom>
          <a:solidFill>
            <a:srgbClr val="CA081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38" name="Google Shape;38;p5"/>
          <p:cNvSpPr txBox="1"/>
          <p:nvPr>
            <p:ph idx="1" type="body"/>
          </p:nvPr>
        </p:nvSpPr>
        <p:spPr>
          <a:xfrm>
            <a:off x="5429251" y="1710430"/>
            <a:ext cx="3294900" cy="349500"/>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rgbClr val="888888"/>
              </a:buClr>
              <a:buSzPts val="1400"/>
              <a:buNone/>
              <a:defRPr sz="14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39" name="Google Shape;39;p5"/>
          <p:cNvSpPr txBox="1"/>
          <p:nvPr>
            <p:ph type="title"/>
          </p:nvPr>
        </p:nvSpPr>
        <p:spPr>
          <a:xfrm>
            <a:off x="5429250" y="698377"/>
            <a:ext cx="3294900" cy="1003500"/>
          </a:xfrm>
          <a:prstGeom prst="rect">
            <a:avLst/>
          </a:prstGeom>
          <a:noFill/>
          <a:ln>
            <a:noFill/>
          </a:ln>
        </p:spPr>
        <p:txBody>
          <a:bodyPr anchorCtr="0" anchor="b" bIns="0" lIns="68575" spcFirstLastPara="1" rIns="68575" wrap="square" tIns="0">
            <a:noAutofit/>
          </a:bodyPr>
          <a:lstStyle>
            <a:lvl1pPr lvl="0" algn="ctr">
              <a:lnSpc>
                <a:spcPct val="90000"/>
              </a:lnSpc>
              <a:spcBef>
                <a:spcPts val="0"/>
              </a:spcBef>
              <a:spcAft>
                <a:spcPts val="0"/>
              </a:spcAft>
              <a:buClr>
                <a:srgbClr val="262626"/>
              </a:buClr>
              <a:buSzPts val="2700"/>
              <a:buFont typeface="Calibri"/>
              <a:buNone/>
              <a:defRPr b="0" sz="270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Slide 2">
  <p:cSld name="Divider Slide 2">
    <p:spTree>
      <p:nvGrpSpPr>
        <p:cNvPr id="40" name="Shape 40"/>
        <p:cNvGrpSpPr/>
        <p:nvPr/>
      </p:nvGrpSpPr>
      <p:grpSpPr>
        <a:xfrm>
          <a:off x="0" y="0"/>
          <a:ext cx="0" cy="0"/>
          <a:chOff x="0" y="0"/>
          <a:chExt cx="0" cy="0"/>
        </a:xfrm>
      </p:grpSpPr>
      <p:sp>
        <p:nvSpPr>
          <p:cNvPr id="41" name="Google Shape;41;p6"/>
          <p:cNvSpPr/>
          <p:nvPr>
            <p:ph idx="2" type="pic"/>
          </p:nvPr>
        </p:nvSpPr>
        <p:spPr>
          <a:xfrm>
            <a:off x="828676" y="0"/>
            <a:ext cx="4051500" cy="5143500"/>
          </a:xfrm>
          <a:prstGeom prst="rect">
            <a:avLst/>
          </a:prstGeom>
          <a:solidFill>
            <a:srgbClr val="F2F2F2"/>
          </a:solid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42" name="Google Shape;42;p6"/>
          <p:cNvSpPr txBox="1"/>
          <p:nvPr>
            <p:ph idx="12" type="sldNum"/>
          </p:nvPr>
        </p:nvSpPr>
        <p:spPr>
          <a:xfrm>
            <a:off x="8196615" y="330994"/>
            <a:ext cx="527700" cy="183300"/>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b="1" i="0" sz="600" u="none" cap="none" strike="noStrike">
                <a:solidFill>
                  <a:schemeClr val="dk1"/>
                </a:solidFill>
                <a:latin typeface="Calibri"/>
                <a:ea typeface="Calibri"/>
                <a:cs typeface="Calibri"/>
                <a:sym typeface="Calibri"/>
              </a:defRPr>
            </a:lvl1pPr>
            <a:lvl2pPr indent="0" lvl="1" marL="0" marR="0" rtl="0" algn="r">
              <a:spcBef>
                <a:spcPts val="0"/>
              </a:spcBef>
              <a:buNone/>
              <a:defRPr b="1" i="0" sz="600" u="none" cap="none" strike="noStrike">
                <a:solidFill>
                  <a:schemeClr val="dk1"/>
                </a:solidFill>
                <a:latin typeface="Calibri"/>
                <a:ea typeface="Calibri"/>
                <a:cs typeface="Calibri"/>
                <a:sym typeface="Calibri"/>
              </a:defRPr>
            </a:lvl2pPr>
            <a:lvl3pPr indent="0" lvl="2" marL="0" marR="0" rtl="0" algn="r">
              <a:spcBef>
                <a:spcPts val="0"/>
              </a:spcBef>
              <a:buNone/>
              <a:defRPr b="1" i="0" sz="600" u="none" cap="none" strike="noStrike">
                <a:solidFill>
                  <a:schemeClr val="dk1"/>
                </a:solidFill>
                <a:latin typeface="Calibri"/>
                <a:ea typeface="Calibri"/>
                <a:cs typeface="Calibri"/>
                <a:sym typeface="Calibri"/>
              </a:defRPr>
            </a:lvl3pPr>
            <a:lvl4pPr indent="0" lvl="3" marL="0" marR="0" rtl="0" algn="r">
              <a:spcBef>
                <a:spcPts val="0"/>
              </a:spcBef>
              <a:buNone/>
              <a:defRPr b="1" i="0" sz="600" u="none" cap="none" strike="noStrike">
                <a:solidFill>
                  <a:schemeClr val="dk1"/>
                </a:solidFill>
                <a:latin typeface="Calibri"/>
                <a:ea typeface="Calibri"/>
                <a:cs typeface="Calibri"/>
                <a:sym typeface="Calibri"/>
              </a:defRPr>
            </a:lvl4pPr>
            <a:lvl5pPr indent="0" lvl="4" marL="0" marR="0" rtl="0" algn="r">
              <a:spcBef>
                <a:spcPts val="0"/>
              </a:spcBef>
              <a:buNone/>
              <a:defRPr b="1" i="0" sz="600" u="none" cap="none" strike="noStrike">
                <a:solidFill>
                  <a:schemeClr val="dk1"/>
                </a:solidFill>
                <a:latin typeface="Calibri"/>
                <a:ea typeface="Calibri"/>
                <a:cs typeface="Calibri"/>
                <a:sym typeface="Calibri"/>
              </a:defRPr>
            </a:lvl5pPr>
            <a:lvl6pPr indent="0" lvl="5" marL="0" marR="0" rtl="0" algn="r">
              <a:spcBef>
                <a:spcPts val="0"/>
              </a:spcBef>
              <a:buNone/>
              <a:defRPr b="1" i="0" sz="600" u="none" cap="none" strike="noStrike">
                <a:solidFill>
                  <a:schemeClr val="dk1"/>
                </a:solidFill>
                <a:latin typeface="Calibri"/>
                <a:ea typeface="Calibri"/>
                <a:cs typeface="Calibri"/>
                <a:sym typeface="Calibri"/>
              </a:defRPr>
            </a:lvl6pPr>
            <a:lvl7pPr indent="0" lvl="6" marL="0" marR="0" rtl="0" algn="r">
              <a:spcBef>
                <a:spcPts val="0"/>
              </a:spcBef>
              <a:buNone/>
              <a:defRPr b="1" i="0" sz="600" u="none" cap="none" strike="noStrike">
                <a:solidFill>
                  <a:schemeClr val="dk1"/>
                </a:solidFill>
                <a:latin typeface="Calibri"/>
                <a:ea typeface="Calibri"/>
                <a:cs typeface="Calibri"/>
                <a:sym typeface="Calibri"/>
              </a:defRPr>
            </a:lvl7pPr>
            <a:lvl8pPr indent="0" lvl="7" marL="0" marR="0" rtl="0" algn="r">
              <a:spcBef>
                <a:spcPts val="0"/>
              </a:spcBef>
              <a:buNone/>
              <a:defRPr b="1" i="0" sz="600" u="none" cap="none" strike="noStrike">
                <a:solidFill>
                  <a:schemeClr val="dk1"/>
                </a:solidFill>
                <a:latin typeface="Calibri"/>
                <a:ea typeface="Calibri"/>
                <a:cs typeface="Calibri"/>
                <a:sym typeface="Calibri"/>
              </a:defRPr>
            </a:lvl8pPr>
            <a:lvl9pPr indent="0" lvl="8" marL="0" marR="0" rtl="0" algn="r">
              <a:spcBef>
                <a:spcPts val="0"/>
              </a:spcBef>
              <a:buNone/>
              <a:defRPr b="1" i="0" sz="6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43" name="Google Shape;43;p6"/>
          <p:cNvSpPr/>
          <p:nvPr/>
        </p:nvSpPr>
        <p:spPr>
          <a:xfrm>
            <a:off x="5232313" y="4309018"/>
            <a:ext cx="79500" cy="79200"/>
          </a:xfrm>
          <a:prstGeom prst="ellipse">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44" name="Google Shape;44;p6"/>
          <p:cNvSpPr/>
          <p:nvPr/>
        </p:nvSpPr>
        <p:spPr>
          <a:xfrm>
            <a:off x="1143000" y="1359610"/>
            <a:ext cx="183300" cy="18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45" name="Google Shape;45;p6"/>
          <p:cNvSpPr/>
          <p:nvPr/>
        </p:nvSpPr>
        <p:spPr>
          <a:xfrm>
            <a:off x="828675" y="569806"/>
            <a:ext cx="4184100" cy="4162200"/>
          </a:xfrm>
          <a:prstGeom prst="ellipse">
            <a:avLst/>
          </a:prstGeom>
          <a:noFill/>
          <a:ln cap="flat" cmpd="sng" w="9525">
            <a:solidFill>
              <a:schemeClr val="dk1">
                <a:alpha val="9803"/>
              </a:schemeClr>
            </a:solidFill>
            <a:prstDash val="dot"/>
            <a:round/>
            <a:headEnd len="sm" w="sm" type="none"/>
            <a:tailEnd len="sm" w="sm" type="none"/>
          </a:ln>
        </p:spPr>
        <p:txBody>
          <a:bodyPr anchorCtr="0" anchor="b"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46" name="Google Shape;46;p6"/>
          <p:cNvSpPr txBox="1"/>
          <p:nvPr>
            <p:ph idx="1" type="body"/>
          </p:nvPr>
        </p:nvSpPr>
        <p:spPr>
          <a:xfrm>
            <a:off x="4776545" y="2650877"/>
            <a:ext cx="3420000" cy="3495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888888"/>
              </a:buClr>
              <a:buSzPts val="1400"/>
              <a:buNone/>
              <a:defRPr sz="14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47" name="Google Shape;47;p6"/>
          <p:cNvSpPr/>
          <p:nvPr/>
        </p:nvSpPr>
        <p:spPr>
          <a:xfrm rot="10800000">
            <a:off x="6329452" y="4388022"/>
            <a:ext cx="2762675" cy="755477"/>
          </a:xfrm>
          <a:custGeom>
            <a:rect b="b" l="l" r="r" t="t"/>
            <a:pathLst>
              <a:path extrusionOk="0" h="460657" w="1684558">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4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8" name="Google Shape;48;p6"/>
          <p:cNvSpPr txBox="1"/>
          <p:nvPr>
            <p:ph type="title"/>
          </p:nvPr>
        </p:nvSpPr>
        <p:spPr>
          <a:xfrm>
            <a:off x="4774473" y="1398677"/>
            <a:ext cx="3422100" cy="1172700"/>
          </a:xfrm>
          <a:prstGeom prst="rect">
            <a:avLst/>
          </a:prstGeom>
          <a:noFill/>
          <a:ln>
            <a:noFill/>
          </a:ln>
        </p:spPr>
        <p:txBody>
          <a:bodyPr anchorCtr="0" anchor="b" bIns="0" lIns="68575" spcFirstLastPara="1" rIns="68575" wrap="square" tIns="0">
            <a:noAutofit/>
          </a:bodyPr>
          <a:lstStyle>
            <a:lvl1pPr lvl="0" algn="l">
              <a:lnSpc>
                <a:spcPct val="90000"/>
              </a:lnSpc>
              <a:spcBef>
                <a:spcPts val="0"/>
              </a:spcBef>
              <a:spcAft>
                <a:spcPts val="0"/>
              </a:spcAft>
              <a:buClr>
                <a:srgbClr val="262626"/>
              </a:buClr>
              <a:buSzPts val="2700"/>
              <a:buFont typeface="Calibri"/>
              <a:buNone/>
              <a:defRPr b="0" sz="270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p:spTree>
      <p:nvGrpSpPr>
        <p:cNvPr id="49" name="Shape 49"/>
        <p:cNvGrpSpPr/>
        <p:nvPr/>
      </p:nvGrpSpPr>
      <p:grpSpPr>
        <a:xfrm>
          <a:off x="0" y="0"/>
          <a:ext cx="0" cy="0"/>
          <a:chOff x="0" y="0"/>
          <a:chExt cx="0" cy="0"/>
        </a:xfrm>
      </p:grpSpPr>
      <p:sp>
        <p:nvSpPr>
          <p:cNvPr id="50" name="Google Shape;50;p7"/>
          <p:cNvSpPr/>
          <p:nvPr/>
        </p:nvSpPr>
        <p:spPr>
          <a:xfrm>
            <a:off x="1316806" y="569806"/>
            <a:ext cx="4184100" cy="4162200"/>
          </a:xfrm>
          <a:prstGeom prst="ellipse">
            <a:avLst/>
          </a:prstGeom>
          <a:noFill/>
          <a:ln cap="flat" cmpd="sng" w="9525">
            <a:solidFill>
              <a:schemeClr val="dk1">
                <a:alpha val="9803"/>
              </a:schemeClr>
            </a:solidFill>
            <a:prstDash val="dot"/>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51" name="Google Shape;51;p7"/>
          <p:cNvSpPr/>
          <p:nvPr/>
        </p:nvSpPr>
        <p:spPr>
          <a:xfrm>
            <a:off x="2946313" y="4309018"/>
            <a:ext cx="79500" cy="79200"/>
          </a:xfrm>
          <a:prstGeom prst="ellipse">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52" name="Google Shape;52;p7"/>
          <p:cNvSpPr/>
          <p:nvPr/>
        </p:nvSpPr>
        <p:spPr>
          <a:xfrm rot="10800000">
            <a:off x="2394152" y="4798007"/>
            <a:ext cx="1263418" cy="345493"/>
          </a:xfrm>
          <a:custGeom>
            <a:rect b="b" l="l" r="r" t="t"/>
            <a:pathLst>
              <a:path extrusionOk="0" h="460657" w="1684558">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rgbClr val="CA0814">
              <a:alpha val="49803"/>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3" name="Google Shape;53;p7"/>
          <p:cNvSpPr/>
          <p:nvPr/>
        </p:nvSpPr>
        <p:spPr>
          <a:xfrm>
            <a:off x="1122565" y="0"/>
            <a:ext cx="1541371" cy="421501"/>
          </a:xfrm>
          <a:custGeom>
            <a:rect b="b" l="l" r="r" t="t"/>
            <a:pathLst>
              <a:path extrusionOk="0" h="460657" w="1684558">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lt2">
              <a:alpha val="4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4" name="Google Shape;54;p7"/>
          <p:cNvSpPr txBox="1"/>
          <p:nvPr>
            <p:ph type="title"/>
          </p:nvPr>
        </p:nvSpPr>
        <p:spPr>
          <a:xfrm>
            <a:off x="1149858" y="927817"/>
            <a:ext cx="3422100" cy="1172700"/>
          </a:xfrm>
          <a:prstGeom prst="rect">
            <a:avLst/>
          </a:prstGeom>
          <a:noFill/>
          <a:ln>
            <a:noFill/>
          </a:ln>
        </p:spPr>
        <p:txBody>
          <a:bodyPr anchorCtr="0" anchor="b" bIns="0" lIns="68575" spcFirstLastPara="1" rIns="68575" wrap="square" tIns="0">
            <a:noAutofit/>
          </a:bodyPr>
          <a:lstStyle>
            <a:lvl1pPr lvl="0" algn="l">
              <a:lnSpc>
                <a:spcPct val="90000"/>
              </a:lnSpc>
              <a:spcBef>
                <a:spcPts val="0"/>
              </a:spcBef>
              <a:spcAft>
                <a:spcPts val="0"/>
              </a:spcAft>
              <a:buClr>
                <a:srgbClr val="262626"/>
              </a:buClr>
              <a:buSzPts val="2700"/>
              <a:buFont typeface="Calibri"/>
              <a:buNone/>
              <a:defRPr b="0" sz="270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5" name="Google Shape;55;p7"/>
          <p:cNvSpPr txBox="1"/>
          <p:nvPr>
            <p:ph idx="1" type="body"/>
          </p:nvPr>
        </p:nvSpPr>
        <p:spPr>
          <a:xfrm>
            <a:off x="1149858" y="2166593"/>
            <a:ext cx="3422100" cy="22350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56" name="Google Shape;56;p7"/>
          <p:cNvSpPr/>
          <p:nvPr>
            <p:ph idx="2" type="pic"/>
          </p:nvPr>
        </p:nvSpPr>
        <p:spPr>
          <a:xfrm>
            <a:off x="4080647" y="0"/>
            <a:ext cx="5063400" cy="5143500"/>
          </a:xfrm>
          <a:prstGeom prst="rect">
            <a:avLst/>
          </a:prstGeom>
          <a:solidFill>
            <a:srgbClr val="F2F2F2"/>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rgbClr val="D8D8D8"/>
              </a:buClr>
              <a:buSzPts val="1500"/>
              <a:buFont typeface="Arial"/>
              <a:buNone/>
              <a:defRPr b="0" i="0" sz="1500" u="none" cap="none" strike="noStrike">
                <a:solidFill>
                  <a:srgbClr val="D8D8D8"/>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and Content">
  <p:cSld name="Picture and Content">
    <p:spTree>
      <p:nvGrpSpPr>
        <p:cNvPr id="57" name="Shape 57"/>
        <p:cNvGrpSpPr/>
        <p:nvPr/>
      </p:nvGrpSpPr>
      <p:grpSpPr>
        <a:xfrm>
          <a:off x="0" y="0"/>
          <a:ext cx="0" cy="0"/>
          <a:chOff x="0" y="0"/>
          <a:chExt cx="0" cy="0"/>
        </a:xfrm>
      </p:grpSpPr>
      <p:sp>
        <p:nvSpPr>
          <p:cNvPr id="58" name="Google Shape;58;p8"/>
          <p:cNvSpPr/>
          <p:nvPr/>
        </p:nvSpPr>
        <p:spPr>
          <a:xfrm>
            <a:off x="7181851" y="899323"/>
            <a:ext cx="3521700" cy="3503100"/>
          </a:xfrm>
          <a:prstGeom prst="ellipse">
            <a:avLst/>
          </a:prstGeom>
          <a:noFill/>
          <a:ln cap="flat" cmpd="sng" w="9525">
            <a:solidFill>
              <a:schemeClr val="dk1">
                <a:alpha val="9803"/>
              </a:schemeClr>
            </a:solidFill>
            <a:prstDash val="dot"/>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59" name="Google Shape;59;p8"/>
          <p:cNvSpPr/>
          <p:nvPr/>
        </p:nvSpPr>
        <p:spPr>
          <a:xfrm>
            <a:off x="1114670" y="4253561"/>
            <a:ext cx="79500" cy="79200"/>
          </a:xfrm>
          <a:prstGeom prst="ellipse">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60" name="Google Shape;60;p8"/>
          <p:cNvSpPr/>
          <p:nvPr/>
        </p:nvSpPr>
        <p:spPr>
          <a:xfrm>
            <a:off x="1417971" y="1460757"/>
            <a:ext cx="183300" cy="18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61" name="Google Shape;61;p8"/>
          <p:cNvSpPr/>
          <p:nvPr/>
        </p:nvSpPr>
        <p:spPr>
          <a:xfrm>
            <a:off x="2073841" y="514350"/>
            <a:ext cx="4184100" cy="4162200"/>
          </a:xfrm>
          <a:prstGeom prst="ellipse">
            <a:avLst/>
          </a:prstGeom>
          <a:noFill/>
          <a:ln cap="flat" cmpd="sng" w="9525">
            <a:solidFill>
              <a:schemeClr val="dk1">
                <a:alpha val="9803"/>
              </a:schemeClr>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62" name="Google Shape;62;p8"/>
          <p:cNvSpPr/>
          <p:nvPr/>
        </p:nvSpPr>
        <p:spPr>
          <a:xfrm>
            <a:off x="8680993" y="4644679"/>
            <a:ext cx="79500" cy="79200"/>
          </a:xfrm>
          <a:prstGeom prst="ellipse">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63" name="Google Shape;63;p8"/>
          <p:cNvSpPr/>
          <p:nvPr/>
        </p:nvSpPr>
        <p:spPr>
          <a:xfrm>
            <a:off x="3982539" y="500914"/>
            <a:ext cx="183300" cy="18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64" name="Google Shape;64;p8"/>
          <p:cNvSpPr/>
          <p:nvPr>
            <p:ph idx="2" type="pic"/>
          </p:nvPr>
        </p:nvSpPr>
        <p:spPr>
          <a:xfrm>
            <a:off x="828574" y="-1184"/>
            <a:ext cx="2862600" cy="5143500"/>
          </a:xfrm>
          <a:prstGeom prst="rect">
            <a:avLst/>
          </a:prstGeom>
          <a:solidFill>
            <a:schemeClr val="dk1">
              <a:alpha val="9803"/>
            </a:schemeClr>
          </a:solidFill>
          <a:ln>
            <a:noFill/>
          </a:ln>
        </p:spPr>
        <p:txBody>
          <a:bodyPr anchorCtr="0" anchor="ctr" bIns="34275" lIns="68575" spcFirstLastPara="1" rIns="68575" wrap="square" tIns="34275">
            <a:noAutofit/>
          </a:bodyPr>
          <a:lstStyle>
            <a:lvl1pPr lvl="0" marR="0" rtl="0" algn="ctr">
              <a:lnSpc>
                <a:spcPct val="100000"/>
              </a:lnSpc>
              <a:spcBef>
                <a:spcPts val="800"/>
              </a:spcBef>
              <a:spcAft>
                <a:spcPts val="0"/>
              </a:spcAft>
              <a:buClr>
                <a:srgbClr val="7F7F7F"/>
              </a:buClr>
              <a:buSzPts val="800"/>
              <a:buFont typeface="Arial"/>
              <a:buChar char="•"/>
              <a:defRPr b="0" i="0" sz="800" u="none" cap="none" strike="noStrike">
                <a:solidFill>
                  <a:srgbClr val="7F7F7F"/>
                </a:solidFill>
                <a:latin typeface="Calibri"/>
                <a:ea typeface="Calibri"/>
                <a:cs typeface="Calibri"/>
                <a:sym typeface="Calibri"/>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5" name="Google Shape;65;p8"/>
          <p:cNvSpPr/>
          <p:nvPr>
            <p:ph idx="3" type="pic"/>
          </p:nvPr>
        </p:nvSpPr>
        <p:spPr>
          <a:xfrm>
            <a:off x="8252960" y="1532550"/>
            <a:ext cx="891000" cy="2076000"/>
          </a:xfrm>
          <a:prstGeom prst="rect">
            <a:avLst/>
          </a:prstGeom>
          <a:solidFill>
            <a:schemeClr val="dk1">
              <a:alpha val="9803"/>
            </a:schemeClr>
          </a:solidFill>
          <a:ln>
            <a:noFill/>
          </a:ln>
        </p:spPr>
        <p:txBody>
          <a:bodyPr anchorCtr="0" anchor="ctr" bIns="34275" lIns="68575" spcFirstLastPara="1" rIns="68575" wrap="square" tIns="34275">
            <a:noAutofit/>
          </a:bodyPr>
          <a:lstStyle>
            <a:lvl1pPr lvl="0" marR="0" rtl="0" algn="ctr">
              <a:lnSpc>
                <a:spcPct val="100000"/>
              </a:lnSpc>
              <a:spcBef>
                <a:spcPts val="800"/>
              </a:spcBef>
              <a:spcAft>
                <a:spcPts val="0"/>
              </a:spcAft>
              <a:buClr>
                <a:srgbClr val="7F7F7F"/>
              </a:buClr>
              <a:buSzPts val="800"/>
              <a:buFont typeface="Arial"/>
              <a:buChar char="•"/>
              <a:defRPr b="0" i="0" sz="800" u="none" cap="none" strike="noStrike">
                <a:solidFill>
                  <a:srgbClr val="7F7F7F"/>
                </a:solidFill>
                <a:latin typeface="Calibri"/>
                <a:ea typeface="Calibri"/>
                <a:cs typeface="Calibri"/>
                <a:sym typeface="Calibri"/>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6" name="Google Shape;66;p8"/>
          <p:cNvSpPr txBox="1"/>
          <p:nvPr>
            <p:ph idx="1" type="body"/>
          </p:nvPr>
        </p:nvSpPr>
        <p:spPr>
          <a:xfrm>
            <a:off x="3918703" y="1966509"/>
            <a:ext cx="4184100" cy="2662500"/>
          </a:xfrm>
          <a:prstGeom prst="rect">
            <a:avLst/>
          </a:prstGeom>
          <a:noFill/>
          <a:ln>
            <a:noFill/>
          </a:ln>
        </p:spPr>
        <p:txBody>
          <a:bodyPr anchorCtr="0" anchor="t" bIns="34275" lIns="68575" spcFirstLastPara="1" rIns="68575" wrap="square" tIns="54875">
            <a:noAutofit/>
          </a:bodyPr>
          <a:lstStyle>
            <a:lvl1pPr indent="-298450" lvl="0" marL="457200" algn="l">
              <a:lnSpc>
                <a:spcPct val="145000"/>
              </a:lnSpc>
              <a:spcBef>
                <a:spcPts val="0"/>
              </a:spcBef>
              <a:spcAft>
                <a:spcPts val="0"/>
              </a:spcAft>
              <a:buClr>
                <a:schemeClr val="dk1"/>
              </a:buClr>
              <a:buSzPts val="1100"/>
              <a:buChar char="•"/>
              <a:defRPr b="0" i="0" sz="1100"/>
            </a:lvl1pPr>
            <a:lvl2pPr indent="-342900" lvl="1" marL="914400" algn="ctr">
              <a:lnSpc>
                <a:spcPct val="90000"/>
              </a:lnSpc>
              <a:spcBef>
                <a:spcPts val="400"/>
              </a:spcBef>
              <a:spcAft>
                <a:spcPts val="0"/>
              </a:spcAft>
              <a:buClr>
                <a:schemeClr val="dk1"/>
              </a:buClr>
              <a:buSzPts val="1800"/>
              <a:buChar char="•"/>
              <a:defRPr/>
            </a:lvl2pPr>
            <a:lvl3pPr indent="-323850" lvl="2" marL="1371600" algn="ctr">
              <a:lnSpc>
                <a:spcPct val="90000"/>
              </a:lnSpc>
              <a:spcBef>
                <a:spcPts val="400"/>
              </a:spcBef>
              <a:spcAft>
                <a:spcPts val="0"/>
              </a:spcAft>
              <a:buClr>
                <a:schemeClr val="dk1"/>
              </a:buClr>
              <a:buSzPts val="1500"/>
              <a:buChar char="•"/>
              <a:defRPr/>
            </a:lvl3pPr>
            <a:lvl4pPr indent="-317500" lvl="3" marL="1828800" algn="ctr">
              <a:lnSpc>
                <a:spcPct val="150000"/>
              </a:lnSpc>
              <a:spcBef>
                <a:spcPts val="400"/>
              </a:spcBef>
              <a:spcAft>
                <a:spcPts val="0"/>
              </a:spcAft>
              <a:buClr>
                <a:schemeClr val="dk1"/>
              </a:buClr>
              <a:buSzPts val="1400"/>
              <a:buChar char="•"/>
              <a:defRPr/>
            </a:lvl4pPr>
            <a:lvl5pPr indent="-317500" lvl="4" marL="2286000" algn="ctr">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7" name="Google Shape;67;p8"/>
          <p:cNvSpPr/>
          <p:nvPr/>
        </p:nvSpPr>
        <p:spPr>
          <a:xfrm>
            <a:off x="6393666" y="-1184"/>
            <a:ext cx="1263418" cy="345493"/>
          </a:xfrm>
          <a:custGeom>
            <a:rect b="b" l="l" r="r" t="t"/>
            <a:pathLst>
              <a:path extrusionOk="0" h="460657" w="1684558">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4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8" name="Google Shape;68;p8"/>
          <p:cNvSpPr txBox="1"/>
          <p:nvPr>
            <p:ph type="title"/>
          </p:nvPr>
        </p:nvSpPr>
        <p:spPr>
          <a:xfrm>
            <a:off x="3915448" y="940698"/>
            <a:ext cx="4176600" cy="1001400"/>
          </a:xfrm>
          <a:prstGeom prst="rect">
            <a:avLst/>
          </a:prstGeom>
          <a:noFill/>
          <a:ln>
            <a:noFill/>
          </a:ln>
        </p:spPr>
        <p:txBody>
          <a:bodyPr anchorCtr="0" anchor="b" bIns="0" lIns="68575" spcFirstLastPara="1" rIns="68575" wrap="square" tIns="0">
            <a:noAutofit/>
          </a:bodyPr>
          <a:lstStyle>
            <a:lvl1pPr lvl="0" algn="l">
              <a:lnSpc>
                <a:spcPct val="90000"/>
              </a:lnSpc>
              <a:spcBef>
                <a:spcPts val="0"/>
              </a:spcBef>
              <a:spcAft>
                <a:spcPts val="0"/>
              </a:spcAft>
              <a:buClr>
                <a:srgbClr val="262626"/>
              </a:buClr>
              <a:buSzPts val="2700"/>
              <a:buFont typeface="Calibri"/>
              <a:buNone/>
              <a:defRPr b="0" sz="270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with Images">
  <p:cSld name="Comparison with Images">
    <p:spTree>
      <p:nvGrpSpPr>
        <p:cNvPr id="69" name="Shape 69"/>
        <p:cNvGrpSpPr/>
        <p:nvPr/>
      </p:nvGrpSpPr>
      <p:grpSpPr>
        <a:xfrm>
          <a:off x="0" y="0"/>
          <a:ext cx="0" cy="0"/>
          <a:chOff x="0" y="0"/>
          <a:chExt cx="0" cy="0"/>
        </a:xfrm>
      </p:grpSpPr>
      <p:sp>
        <p:nvSpPr>
          <p:cNvPr id="70" name="Google Shape;70;p9"/>
          <p:cNvSpPr/>
          <p:nvPr>
            <p:ph idx="2" type="pic"/>
          </p:nvPr>
        </p:nvSpPr>
        <p:spPr>
          <a:xfrm>
            <a:off x="5976491" y="314453"/>
            <a:ext cx="1713900" cy="1704900"/>
          </a:xfrm>
          <a:prstGeom prst="rect">
            <a:avLst/>
          </a:prstGeom>
          <a:solidFill>
            <a:schemeClr val="dk1">
              <a:alpha val="9803"/>
            </a:schemeClr>
          </a:solidFill>
          <a:ln>
            <a:noFill/>
          </a:ln>
        </p:spPr>
        <p:txBody>
          <a:bodyPr anchorCtr="0" anchor="ctr" bIns="34275" lIns="68575" spcFirstLastPara="1" rIns="68575" wrap="square" tIns="34275">
            <a:noAutofit/>
          </a:bodyPr>
          <a:lstStyle>
            <a:lvl1pPr lvl="0" marR="0" rtl="0" algn="ctr">
              <a:lnSpc>
                <a:spcPct val="100000"/>
              </a:lnSpc>
              <a:spcBef>
                <a:spcPts val="800"/>
              </a:spcBef>
              <a:spcAft>
                <a:spcPts val="0"/>
              </a:spcAft>
              <a:buClr>
                <a:srgbClr val="7F7F7F"/>
              </a:buClr>
              <a:buSzPts val="800"/>
              <a:buFont typeface="Arial"/>
              <a:buChar char="•"/>
              <a:defRPr b="0" i="0" sz="800" u="none" cap="none" strike="noStrike">
                <a:solidFill>
                  <a:srgbClr val="7F7F7F"/>
                </a:solidFill>
                <a:latin typeface="Calibri"/>
                <a:ea typeface="Calibri"/>
                <a:cs typeface="Calibri"/>
                <a:sym typeface="Calibri"/>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1" name="Google Shape;71;p9"/>
          <p:cNvSpPr/>
          <p:nvPr/>
        </p:nvSpPr>
        <p:spPr>
          <a:xfrm>
            <a:off x="7181851" y="899323"/>
            <a:ext cx="3521700" cy="3503100"/>
          </a:xfrm>
          <a:prstGeom prst="ellipse">
            <a:avLst/>
          </a:prstGeom>
          <a:noFill/>
          <a:ln cap="flat" cmpd="sng" w="9525">
            <a:solidFill>
              <a:schemeClr val="dk1">
                <a:alpha val="9803"/>
              </a:schemeClr>
            </a:solidFill>
            <a:prstDash val="dot"/>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72" name="Google Shape;72;p9"/>
          <p:cNvSpPr/>
          <p:nvPr/>
        </p:nvSpPr>
        <p:spPr>
          <a:xfrm>
            <a:off x="824723" y="569806"/>
            <a:ext cx="4184100" cy="4162200"/>
          </a:xfrm>
          <a:prstGeom prst="ellipse">
            <a:avLst/>
          </a:prstGeom>
          <a:noFill/>
          <a:ln cap="flat" cmpd="sng" w="9525">
            <a:solidFill>
              <a:schemeClr val="dk1">
                <a:alpha val="9803"/>
              </a:schemeClr>
            </a:solidFill>
            <a:prstDash val="dot"/>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73" name="Google Shape;73;p9"/>
          <p:cNvSpPr/>
          <p:nvPr/>
        </p:nvSpPr>
        <p:spPr>
          <a:xfrm>
            <a:off x="4732251" y="4309018"/>
            <a:ext cx="79500" cy="79200"/>
          </a:xfrm>
          <a:prstGeom prst="ellipse">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74" name="Google Shape;74;p9"/>
          <p:cNvSpPr/>
          <p:nvPr/>
        </p:nvSpPr>
        <p:spPr>
          <a:xfrm>
            <a:off x="5297090" y="899323"/>
            <a:ext cx="183300" cy="18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75" name="Google Shape;75;p9"/>
          <p:cNvSpPr/>
          <p:nvPr>
            <p:ph idx="3" type="pic"/>
          </p:nvPr>
        </p:nvSpPr>
        <p:spPr>
          <a:xfrm>
            <a:off x="1841942" y="314453"/>
            <a:ext cx="1713900" cy="1704900"/>
          </a:xfrm>
          <a:prstGeom prst="rect">
            <a:avLst/>
          </a:prstGeom>
          <a:solidFill>
            <a:schemeClr val="dk1">
              <a:alpha val="9803"/>
            </a:schemeClr>
          </a:solidFill>
          <a:ln>
            <a:noFill/>
          </a:ln>
        </p:spPr>
        <p:txBody>
          <a:bodyPr anchorCtr="0" anchor="ctr" bIns="34275" lIns="68575" spcFirstLastPara="1" rIns="68575" wrap="square" tIns="34275">
            <a:noAutofit/>
          </a:bodyPr>
          <a:lstStyle>
            <a:lvl1pPr lvl="0" marR="0" rtl="0" algn="ctr">
              <a:lnSpc>
                <a:spcPct val="100000"/>
              </a:lnSpc>
              <a:spcBef>
                <a:spcPts val="800"/>
              </a:spcBef>
              <a:spcAft>
                <a:spcPts val="0"/>
              </a:spcAft>
              <a:buClr>
                <a:srgbClr val="7F7F7F"/>
              </a:buClr>
              <a:buSzPts val="800"/>
              <a:buFont typeface="Arial"/>
              <a:buChar char="•"/>
              <a:defRPr b="0" i="0" sz="800" u="none" cap="none" strike="noStrike">
                <a:solidFill>
                  <a:srgbClr val="7F7F7F"/>
                </a:solidFill>
                <a:latin typeface="Calibri"/>
                <a:ea typeface="Calibri"/>
                <a:cs typeface="Calibri"/>
                <a:sym typeface="Calibri"/>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6" name="Google Shape;76;p9"/>
          <p:cNvSpPr txBox="1"/>
          <p:nvPr>
            <p:ph idx="1" type="body"/>
          </p:nvPr>
        </p:nvSpPr>
        <p:spPr>
          <a:xfrm>
            <a:off x="824724" y="2596582"/>
            <a:ext cx="3735000" cy="2447100"/>
          </a:xfrm>
          <a:prstGeom prst="rect">
            <a:avLst/>
          </a:prstGeom>
          <a:noFill/>
          <a:ln>
            <a:noFill/>
          </a:ln>
        </p:spPr>
        <p:txBody>
          <a:bodyPr anchorCtr="0" anchor="t" bIns="34275" lIns="68575" spcFirstLastPara="1" rIns="68575" wrap="square" tIns="34275">
            <a:noAutofit/>
          </a:bodyPr>
          <a:lstStyle>
            <a:lvl1pPr indent="-228600" lvl="0" marL="457200" algn="l">
              <a:lnSpc>
                <a:spcPct val="150000"/>
              </a:lnSpc>
              <a:spcBef>
                <a:spcPts val="800"/>
              </a:spcBef>
              <a:spcAft>
                <a:spcPts val="0"/>
              </a:spcAft>
              <a:buClr>
                <a:schemeClr val="dk1"/>
              </a:buClr>
              <a:buSzPts val="1100"/>
              <a:buNone/>
              <a:defRPr sz="1100">
                <a:latin typeface="Calibri"/>
                <a:ea typeface="Calibri"/>
                <a:cs typeface="Calibri"/>
                <a:sym typeface="Calibri"/>
              </a:defRPr>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77" name="Google Shape;77;p9"/>
          <p:cNvSpPr txBox="1"/>
          <p:nvPr>
            <p:ph idx="4" type="body"/>
          </p:nvPr>
        </p:nvSpPr>
        <p:spPr>
          <a:xfrm>
            <a:off x="4959273" y="2117312"/>
            <a:ext cx="3735000" cy="454500"/>
          </a:xfrm>
          <a:prstGeom prst="rect">
            <a:avLst/>
          </a:prstGeom>
          <a:noFill/>
          <a:ln>
            <a:noFill/>
          </a:ln>
        </p:spPr>
        <p:txBody>
          <a:bodyPr anchorCtr="0" anchor="ctr" bIns="0" lIns="68575" spcFirstLastPara="1" rIns="68575" wrap="square" tIns="0">
            <a:noAutofit/>
          </a:bodyPr>
          <a:lstStyle>
            <a:lvl1pPr indent="-228600" lvl="0" marL="457200" algn="ctr">
              <a:lnSpc>
                <a:spcPct val="100000"/>
              </a:lnSpc>
              <a:spcBef>
                <a:spcPts val="0"/>
              </a:spcBef>
              <a:spcAft>
                <a:spcPts val="0"/>
              </a:spcAft>
              <a:buClr>
                <a:srgbClr val="262626"/>
              </a:buClr>
              <a:buSzPts val="1400"/>
              <a:buFont typeface="Arial"/>
              <a:buNone/>
              <a:defRPr b="1" sz="1400" cap="none">
                <a:solidFill>
                  <a:srgbClr val="262626"/>
                </a:solidFill>
                <a:latin typeface="Calibri"/>
                <a:ea typeface="Calibri"/>
                <a:cs typeface="Calibri"/>
                <a:sym typeface="Calibri"/>
              </a:defRPr>
            </a:lvl1pPr>
            <a:lvl2pPr indent="-342900" lvl="1" marL="914400" algn="ctr">
              <a:lnSpc>
                <a:spcPct val="90000"/>
              </a:lnSpc>
              <a:spcBef>
                <a:spcPts val="400"/>
              </a:spcBef>
              <a:spcAft>
                <a:spcPts val="0"/>
              </a:spcAft>
              <a:buClr>
                <a:schemeClr val="dk1"/>
              </a:buClr>
              <a:buSzPts val="1800"/>
              <a:buChar char="•"/>
              <a:defRPr/>
            </a:lvl2pPr>
            <a:lvl3pPr indent="-323850" lvl="2" marL="1371600" algn="ctr">
              <a:lnSpc>
                <a:spcPct val="90000"/>
              </a:lnSpc>
              <a:spcBef>
                <a:spcPts val="400"/>
              </a:spcBef>
              <a:spcAft>
                <a:spcPts val="0"/>
              </a:spcAft>
              <a:buClr>
                <a:schemeClr val="dk1"/>
              </a:buClr>
              <a:buSzPts val="1500"/>
              <a:buChar char="•"/>
              <a:defRPr/>
            </a:lvl3pPr>
            <a:lvl4pPr indent="-317500" lvl="3" marL="1828800" algn="ctr">
              <a:lnSpc>
                <a:spcPct val="150000"/>
              </a:lnSpc>
              <a:spcBef>
                <a:spcPts val="400"/>
              </a:spcBef>
              <a:spcAft>
                <a:spcPts val="0"/>
              </a:spcAft>
              <a:buClr>
                <a:schemeClr val="dk1"/>
              </a:buClr>
              <a:buSzPts val="1400"/>
              <a:buChar char="•"/>
              <a:defRPr/>
            </a:lvl4pPr>
            <a:lvl5pPr indent="-317500" lvl="4" marL="2286000" algn="ctr">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9"/>
          <p:cNvSpPr txBox="1"/>
          <p:nvPr>
            <p:ph idx="5" type="body"/>
          </p:nvPr>
        </p:nvSpPr>
        <p:spPr>
          <a:xfrm>
            <a:off x="4959274" y="2596582"/>
            <a:ext cx="3735000" cy="2447100"/>
          </a:xfrm>
          <a:prstGeom prst="rect">
            <a:avLst/>
          </a:prstGeom>
          <a:noFill/>
          <a:ln>
            <a:noFill/>
          </a:ln>
        </p:spPr>
        <p:txBody>
          <a:bodyPr anchorCtr="0" anchor="t" bIns="34275" lIns="68575" spcFirstLastPara="1" rIns="68575" wrap="square" tIns="34275">
            <a:noAutofit/>
          </a:bodyPr>
          <a:lstStyle>
            <a:lvl1pPr indent="-228600" lvl="0" marL="457200" algn="l">
              <a:lnSpc>
                <a:spcPct val="150000"/>
              </a:lnSpc>
              <a:spcBef>
                <a:spcPts val="800"/>
              </a:spcBef>
              <a:spcAft>
                <a:spcPts val="0"/>
              </a:spcAft>
              <a:buClr>
                <a:schemeClr val="dk1"/>
              </a:buClr>
              <a:buSzPts val="1100"/>
              <a:buNone/>
              <a:defRPr sz="1100">
                <a:latin typeface="Calibri"/>
                <a:ea typeface="Calibri"/>
                <a:cs typeface="Calibri"/>
                <a:sym typeface="Calibri"/>
              </a:defRPr>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79" name="Google Shape;79;p9"/>
          <p:cNvSpPr/>
          <p:nvPr/>
        </p:nvSpPr>
        <p:spPr>
          <a:xfrm rot="10800000">
            <a:off x="7880582" y="4798007"/>
            <a:ext cx="1263418" cy="345493"/>
          </a:xfrm>
          <a:custGeom>
            <a:rect b="b" l="l" r="r" t="t"/>
            <a:pathLst>
              <a:path extrusionOk="0" h="460657" w="1684558">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4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80" name="Google Shape;80;p9"/>
          <p:cNvSpPr/>
          <p:nvPr/>
        </p:nvSpPr>
        <p:spPr>
          <a:xfrm>
            <a:off x="1122565" y="0"/>
            <a:ext cx="1541371" cy="421501"/>
          </a:xfrm>
          <a:custGeom>
            <a:rect b="b" l="l" r="r" t="t"/>
            <a:pathLst>
              <a:path extrusionOk="0" h="460657" w="1684558">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lt2">
              <a:alpha val="4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81" name="Google Shape;81;p9"/>
          <p:cNvSpPr txBox="1"/>
          <p:nvPr>
            <p:ph type="title"/>
          </p:nvPr>
        </p:nvSpPr>
        <p:spPr>
          <a:xfrm>
            <a:off x="824723" y="2119122"/>
            <a:ext cx="3737700" cy="452700"/>
          </a:xfrm>
          <a:prstGeom prst="rect">
            <a:avLst/>
          </a:prstGeom>
          <a:noFill/>
          <a:ln>
            <a:noFill/>
          </a:ln>
        </p:spPr>
        <p:txBody>
          <a:bodyPr anchorCtr="0" anchor="ctr" bIns="0" lIns="68575" spcFirstLastPara="1" rIns="68575" wrap="square" tIns="0">
            <a:noAutofit/>
          </a:bodyPr>
          <a:lstStyle>
            <a:lvl1pPr lvl="0" algn="ctr">
              <a:lnSpc>
                <a:spcPct val="90000"/>
              </a:lnSpc>
              <a:spcBef>
                <a:spcPts val="0"/>
              </a:spcBef>
              <a:spcAft>
                <a:spcPts val="0"/>
              </a:spcAft>
              <a:buClr>
                <a:srgbClr val="262626"/>
              </a:buClr>
              <a:buSzPts val="1400"/>
              <a:buFont typeface="Calibri"/>
              <a:buNone/>
              <a:defRPr b="1" sz="1400" cap="none">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and Content">
  <p:cSld name="3_Title and Content">
    <p:spTree>
      <p:nvGrpSpPr>
        <p:cNvPr id="82" name="Shape 82"/>
        <p:cNvGrpSpPr/>
        <p:nvPr/>
      </p:nvGrpSpPr>
      <p:grpSpPr>
        <a:xfrm>
          <a:off x="0" y="0"/>
          <a:ext cx="0" cy="0"/>
          <a:chOff x="0" y="0"/>
          <a:chExt cx="0" cy="0"/>
        </a:xfrm>
      </p:grpSpPr>
      <p:sp>
        <p:nvSpPr>
          <p:cNvPr id="83" name="Google Shape;83;p10"/>
          <p:cNvSpPr/>
          <p:nvPr/>
        </p:nvSpPr>
        <p:spPr>
          <a:xfrm>
            <a:off x="4071072" y="0"/>
            <a:ext cx="5072929" cy="5143500"/>
          </a:xfrm>
          <a:custGeom>
            <a:rect b="b" l="l" r="r" t="t"/>
            <a:pathLst>
              <a:path extrusionOk="0" h="6858000" w="6763905">
                <a:moveTo>
                  <a:pt x="1" y="0"/>
                </a:moveTo>
                <a:lnTo>
                  <a:pt x="6763905" y="0"/>
                </a:lnTo>
                <a:lnTo>
                  <a:pt x="6763905" y="6858000"/>
                </a:lnTo>
                <a:lnTo>
                  <a:pt x="0" y="6858000"/>
                </a:lnTo>
                <a:lnTo>
                  <a:pt x="154196" y="6697120"/>
                </a:lnTo>
                <a:cubicBezTo>
                  <a:pt x="942872" y="5833950"/>
                  <a:pt x="1423557" y="4687315"/>
                  <a:pt x="1423557" y="3429000"/>
                </a:cubicBezTo>
                <a:cubicBezTo>
                  <a:pt x="1423557" y="2170685"/>
                  <a:pt x="942872" y="1024050"/>
                  <a:pt x="154196" y="16088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84" name="Google Shape;84;p10"/>
          <p:cNvSpPr txBox="1"/>
          <p:nvPr>
            <p:ph type="title"/>
          </p:nvPr>
        </p:nvSpPr>
        <p:spPr>
          <a:xfrm>
            <a:off x="5472113" y="777424"/>
            <a:ext cx="3386100" cy="430500"/>
          </a:xfrm>
          <a:prstGeom prst="rect">
            <a:avLst/>
          </a:prstGeom>
          <a:noFill/>
          <a:ln>
            <a:noFill/>
          </a:ln>
        </p:spPr>
        <p:txBody>
          <a:bodyPr anchorCtr="0" anchor="ctr" bIns="34275" lIns="0" spcFirstLastPara="1" rIns="0" wrap="square" tIns="34275">
            <a:noAutofit/>
          </a:bodyPr>
          <a:lstStyle>
            <a:lvl1pPr lvl="0" algn="l">
              <a:lnSpc>
                <a:spcPct val="90000"/>
              </a:lnSpc>
              <a:spcBef>
                <a:spcPts val="0"/>
              </a:spcBef>
              <a:spcAft>
                <a:spcPts val="0"/>
              </a:spcAft>
              <a:buClr>
                <a:schemeClr val="lt1"/>
              </a:buClr>
              <a:buSzPts val="2400"/>
              <a:buFont typeface="Calibri"/>
              <a:buNone/>
              <a:defRPr sz="24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5" name="Google Shape;85;p10"/>
          <p:cNvSpPr txBox="1"/>
          <p:nvPr>
            <p:ph idx="1" type="body"/>
          </p:nvPr>
        </p:nvSpPr>
        <p:spPr>
          <a:xfrm>
            <a:off x="5472113" y="1722714"/>
            <a:ext cx="3386100" cy="2835000"/>
          </a:xfrm>
          <a:prstGeom prst="rect">
            <a:avLst/>
          </a:prstGeom>
          <a:noFill/>
          <a:ln>
            <a:noFill/>
          </a:ln>
        </p:spPr>
        <p:txBody>
          <a:bodyPr anchorCtr="0" anchor="t" bIns="34275" lIns="0" spcFirstLastPara="1" rIns="0" wrap="square" tIns="34275">
            <a:noAutofit/>
          </a:bodyPr>
          <a:lstStyle>
            <a:lvl1pPr indent="-298450" lvl="0" marL="457200" algn="l">
              <a:lnSpc>
                <a:spcPct val="150000"/>
              </a:lnSpc>
              <a:spcBef>
                <a:spcPts val="800"/>
              </a:spcBef>
              <a:spcAft>
                <a:spcPts val="0"/>
              </a:spcAft>
              <a:buClr>
                <a:schemeClr val="lt1"/>
              </a:buClr>
              <a:buSzPts val="1100"/>
              <a:buChar char="•"/>
              <a:defRPr sz="1100">
                <a:solidFill>
                  <a:schemeClr val="lt1"/>
                </a:solidFill>
              </a:defRPr>
            </a:lvl1pPr>
            <a:lvl2pPr indent="-304800" lvl="1" marL="914400" algn="l">
              <a:lnSpc>
                <a:spcPct val="150000"/>
              </a:lnSpc>
              <a:spcBef>
                <a:spcPts val="400"/>
              </a:spcBef>
              <a:spcAft>
                <a:spcPts val="0"/>
              </a:spcAft>
              <a:buClr>
                <a:schemeClr val="lt1"/>
              </a:buClr>
              <a:buSzPts val="1200"/>
              <a:buChar char="•"/>
              <a:defRPr sz="1200">
                <a:solidFill>
                  <a:schemeClr val="lt1"/>
                </a:solidFill>
              </a:defRPr>
            </a:lvl2pPr>
            <a:lvl3pPr indent="-298450" lvl="2" marL="1371600" algn="l">
              <a:lnSpc>
                <a:spcPct val="150000"/>
              </a:lnSpc>
              <a:spcBef>
                <a:spcPts val="400"/>
              </a:spcBef>
              <a:spcAft>
                <a:spcPts val="0"/>
              </a:spcAft>
              <a:buClr>
                <a:schemeClr val="lt1"/>
              </a:buClr>
              <a:buSzPts val="1100"/>
              <a:buChar char="•"/>
              <a:defRPr sz="1100">
                <a:solidFill>
                  <a:schemeClr val="lt1"/>
                </a:solidFill>
              </a:defRPr>
            </a:lvl3pPr>
            <a:lvl4pPr indent="-285750" lvl="3" marL="1828800" algn="l">
              <a:lnSpc>
                <a:spcPct val="150000"/>
              </a:lnSpc>
              <a:spcBef>
                <a:spcPts val="400"/>
              </a:spcBef>
              <a:spcAft>
                <a:spcPts val="0"/>
              </a:spcAft>
              <a:buClr>
                <a:schemeClr val="lt1"/>
              </a:buClr>
              <a:buSzPts val="900"/>
              <a:buChar char="•"/>
              <a:defRPr sz="900">
                <a:solidFill>
                  <a:schemeClr val="lt1"/>
                </a:solidFill>
              </a:defRPr>
            </a:lvl4pPr>
            <a:lvl5pPr indent="-285750" lvl="4" marL="2286000" algn="l">
              <a:lnSpc>
                <a:spcPct val="150000"/>
              </a:lnSpc>
              <a:spcBef>
                <a:spcPts val="400"/>
              </a:spcBef>
              <a:spcAft>
                <a:spcPts val="0"/>
              </a:spcAft>
              <a:buClr>
                <a:schemeClr val="lt1"/>
              </a:buClr>
              <a:buSzPts val="900"/>
              <a:buChar char="•"/>
              <a:defRPr sz="900">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6" name="Google Shape;86;p10"/>
          <p:cNvSpPr txBox="1"/>
          <p:nvPr>
            <p:ph idx="2" type="body"/>
          </p:nvPr>
        </p:nvSpPr>
        <p:spPr>
          <a:xfrm>
            <a:off x="5494725" y="1256345"/>
            <a:ext cx="3363600" cy="305700"/>
          </a:xfrm>
          <a:prstGeom prst="rect">
            <a:avLst/>
          </a:prstGeom>
          <a:noFill/>
          <a:ln>
            <a:noFill/>
          </a:ln>
        </p:spPr>
        <p:txBody>
          <a:bodyPr anchorCtr="0" anchor="t" bIns="34275" lIns="0" spcFirstLastPara="1" rIns="0" wrap="square" tIns="34275">
            <a:noAutofit/>
          </a:bodyPr>
          <a:lstStyle>
            <a:lvl1pPr indent="-228600" lvl="0" marL="457200" algn="l">
              <a:lnSpc>
                <a:spcPct val="90000"/>
              </a:lnSpc>
              <a:spcBef>
                <a:spcPts val="800"/>
              </a:spcBef>
              <a:spcAft>
                <a:spcPts val="0"/>
              </a:spcAft>
              <a:buClr>
                <a:schemeClr val="lt1"/>
              </a:buClr>
              <a:buSzPts val="1500"/>
              <a:buNone/>
              <a:defRPr sz="1500">
                <a:solidFill>
                  <a:schemeClr val="lt1"/>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87" name="Google Shape;87;p10"/>
          <p:cNvSpPr txBox="1"/>
          <p:nvPr>
            <p:ph idx="3" type="body"/>
          </p:nvPr>
        </p:nvSpPr>
        <p:spPr>
          <a:xfrm>
            <a:off x="828676" y="389055"/>
            <a:ext cx="3743400" cy="4443300"/>
          </a:xfrm>
          <a:prstGeom prst="rect">
            <a:avLst/>
          </a:prstGeom>
          <a:noFill/>
          <a:ln>
            <a:noFill/>
          </a:ln>
        </p:spPr>
        <p:txBody>
          <a:bodyPr anchorCtr="0" anchor="t" bIns="34275" lIns="68575" spcFirstLastPara="1" rIns="68575" wrap="square" tIns="34275">
            <a:noAutofit/>
          </a:bodyPr>
          <a:lstStyle>
            <a:lvl1pPr indent="-298450" lvl="0" marL="457200" algn="l">
              <a:lnSpc>
                <a:spcPct val="90000"/>
              </a:lnSpc>
              <a:spcBef>
                <a:spcPts val="800"/>
              </a:spcBef>
              <a:spcAft>
                <a:spcPts val="0"/>
              </a:spcAft>
              <a:buClr>
                <a:schemeClr val="dk1"/>
              </a:buClr>
              <a:buSzPts val="1100"/>
              <a:buChar char="•"/>
              <a:defRPr sz="1100">
                <a:latin typeface="Calibri"/>
                <a:ea typeface="Calibri"/>
                <a:cs typeface="Calibri"/>
                <a:sym typeface="Calibri"/>
              </a:defRPr>
            </a:lvl1pPr>
            <a:lvl2pPr indent="-298450" lvl="1" marL="914400" algn="l">
              <a:lnSpc>
                <a:spcPct val="90000"/>
              </a:lnSpc>
              <a:spcBef>
                <a:spcPts val="400"/>
              </a:spcBef>
              <a:spcAft>
                <a:spcPts val="0"/>
              </a:spcAft>
              <a:buClr>
                <a:schemeClr val="dk1"/>
              </a:buClr>
              <a:buSzPts val="1100"/>
              <a:buChar char="•"/>
              <a:defRPr sz="1100">
                <a:latin typeface="Calibri"/>
                <a:ea typeface="Calibri"/>
                <a:cs typeface="Calibri"/>
                <a:sym typeface="Calibri"/>
              </a:defRPr>
            </a:lvl2pPr>
            <a:lvl3pPr indent="-298450" lvl="2" marL="1371600" algn="l">
              <a:lnSpc>
                <a:spcPct val="90000"/>
              </a:lnSpc>
              <a:spcBef>
                <a:spcPts val="400"/>
              </a:spcBef>
              <a:spcAft>
                <a:spcPts val="0"/>
              </a:spcAft>
              <a:buClr>
                <a:schemeClr val="dk1"/>
              </a:buClr>
              <a:buSzPts val="1100"/>
              <a:buChar char="•"/>
              <a:defRPr sz="1100">
                <a:latin typeface="Calibri"/>
                <a:ea typeface="Calibri"/>
                <a:cs typeface="Calibri"/>
                <a:sym typeface="Calibri"/>
              </a:defRPr>
            </a:lvl3pPr>
            <a:lvl4pPr indent="-298450" lvl="3" marL="1828800" algn="l">
              <a:lnSpc>
                <a:spcPct val="90000"/>
              </a:lnSpc>
              <a:spcBef>
                <a:spcPts val="400"/>
              </a:spcBef>
              <a:spcAft>
                <a:spcPts val="0"/>
              </a:spcAft>
              <a:buClr>
                <a:schemeClr val="dk1"/>
              </a:buClr>
              <a:buSzPts val="1100"/>
              <a:buChar char="•"/>
              <a:defRPr sz="1100">
                <a:latin typeface="Calibri"/>
                <a:ea typeface="Calibri"/>
                <a:cs typeface="Calibri"/>
                <a:sym typeface="Calibri"/>
              </a:defRPr>
            </a:lvl4pPr>
            <a:lvl5pPr indent="-298450" lvl="4" marL="2286000" algn="l">
              <a:lnSpc>
                <a:spcPct val="90000"/>
              </a:lnSpc>
              <a:spcBef>
                <a:spcPts val="400"/>
              </a:spcBef>
              <a:spcAft>
                <a:spcPts val="0"/>
              </a:spcAft>
              <a:buClr>
                <a:schemeClr val="dk1"/>
              </a:buClr>
              <a:buSzPts val="1100"/>
              <a:buChar char="•"/>
              <a:defRPr sz="1100">
                <a:latin typeface="Calibri"/>
                <a:ea typeface="Calibri"/>
                <a:cs typeface="Calibri"/>
                <a:sym typeface="Calibri"/>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8" name="Google Shape;88;p10"/>
          <p:cNvSpPr txBox="1"/>
          <p:nvPr>
            <p:ph idx="12" type="sldNum"/>
          </p:nvPr>
        </p:nvSpPr>
        <p:spPr>
          <a:xfrm>
            <a:off x="8661952" y="4851227"/>
            <a:ext cx="3330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chemeClr val="lt1"/>
                </a:solidFill>
                <a:latin typeface="Calibri"/>
                <a:ea typeface="Calibri"/>
                <a:cs typeface="Calibri"/>
                <a:sym typeface="Calibri"/>
              </a:defRPr>
            </a:lvl1pPr>
            <a:lvl2pPr indent="0" lvl="1" marL="0" marR="0" rtl="0" algn="r">
              <a:spcBef>
                <a:spcPts val="0"/>
              </a:spcBef>
              <a:buNone/>
              <a:defRPr b="0" i="0" sz="900" u="none" cap="none" strike="noStrike">
                <a:solidFill>
                  <a:schemeClr val="lt1"/>
                </a:solidFill>
                <a:latin typeface="Calibri"/>
                <a:ea typeface="Calibri"/>
                <a:cs typeface="Calibri"/>
                <a:sym typeface="Calibri"/>
              </a:defRPr>
            </a:lvl2pPr>
            <a:lvl3pPr indent="0" lvl="2" marL="0" marR="0" rtl="0" algn="r">
              <a:spcBef>
                <a:spcPts val="0"/>
              </a:spcBef>
              <a:buNone/>
              <a:defRPr b="0" i="0" sz="900" u="none" cap="none" strike="noStrike">
                <a:solidFill>
                  <a:schemeClr val="lt1"/>
                </a:solidFill>
                <a:latin typeface="Calibri"/>
                <a:ea typeface="Calibri"/>
                <a:cs typeface="Calibri"/>
                <a:sym typeface="Calibri"/>
              </a:defRPr>
            </a:lvl3pPr>
            <a:lvl4pPr indent="0" lvl="3" marL="0" marR="0" rtl="0" algn="r">
              <a:spcBef>
                <a:spcPts val="0"/>
              </a:spcBef>
              <a:buNone/>
              <a:defRPr b="0" i="0" sz="900" u="none" cap="none" strike="noStrike">
                <a:solidFill>
                  <a:schemeClr val="lt1"/>
                </a:solidFill>
                <a:latin typeface="Calibri"/>
                <a:ea typeface="Calibri"/>
                <a:cs typeface="Calibri"/>
                <a:sym typeface="Calibri"/>
              </a:defRPr>
            </a:lvl4pPr>
            <a:lvl5pPr indent="0" lvl="4" marL="0" marR="0" rtl="0" algn="r">
              <a:spcBef>
                <a:spcPts val="0"/>
              </a:spcBef>
              <a:buNone/>
              <a:defRPr b="0" i="0" sz="900" u="none" cap="none" strike="noStrike">
                <a:solidFill>
                  <a:schemeClr val="lt1"/>
                </a:solidFill>
                <a:latin typeface="Calibri"/>
                <a:ea typeface="Calibri"/>
                <a:cs typeface="Calibri"/>
                <a:sym typeface="Calibri"/>
              </a:defRPr>
            </a:lvl5pPr>
            <a:lvl6pPr indent="0" lvl="5" marL="0" marR="0" rtl="0" algn="r">
              <a:spcBef>
                <a:spcPts val="0"/>
              </a:spcBef>
              <a:buNone/>
              <a:defRPr b="0" i="0" sz="900" u="none" cap="none" strike="noStrike">
                <a:solidFill>
                  <a:schemeClr val="lt1"/>
                </a:solidFill>
                <a:latin typeface="Calibri"/>
                <a:ea typeface="Calibri"/>
                <a:cs typeface="Calibri"/>
                <a:sym typeface="Calibri"/>
              </a:defRPr>
            </a:lvl6pPr>
            <a:lvl7pPr indent="0" lvl="6" marL="0" marR="0" rtl="0" algn="r">
              <a:spcBef>
                <a:spcPts val="0"/>
              </a:spcBef>
              <a:buNone/>
              <a:defRPr b="0" i="0" sz="900" u="none" cap="none" strike="noStrike">
                <a:solidFill>
                  <a:schemeClr val="lt1"/>
                </a:solidFill>
                <a:latin typeface="Calibri"/>
                <a:ea typeface="Calibri"/>
                <a:cs typeface="Calibri"/>
                <a:sym typeface="Calibri"/>
              </a:defRPr>
            </a:lvl7pPr>
            <a:lvl8pPr indent="0" lvl="7" marL="0" marR="0" rtl="0" algn="r">
              <a:spcBef>
                <a:spcPts val="0"/>
              </a:spcBef>
              <a:buNone/>
              <a:defRPr b="0" i="0" sz="900" u="none" cap="none" strike="noStrike">
                <a:solidFill>
                  <a:schemeClr val="lt1"/>
                </a:solidFill>
                <a:latin typeface="Calibri"/>
                <a:ea typeface="Calibri"/>
                <a:cs typeface="Calibri"/>
                <a:sym typeface="Calibri"/>
              </a:defRPr>
            </a:lvl8pPr>
            <a:lvl9pPr indent="0" lvl="8" marL="0" marR="0" rtl="0" algn="r">
              <a:spcBef>
                <a:spcPts val="0"/>
              </a:spcBef>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89" name="Google Shape;89;p10"/>
          <p:cNvSpPr txBox="1"/>
          <p:nvPr/>
        </p:nvSpPr>
        <p:spPr>
          <a:xfrm>
            <a:off x="8189688" y="330994"/>
            <a:ext cx="527700" cy="1833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1" i="0" lang="en" sz="800" u="none" cap="none" strike="noStrike">
                <a:solidFill>
                  <a:schemeClr val="lt1"/>
                </a:solidFill>
                <a:latin typeface="Calibri"/>
                <a:ea typeface="Calibri"/>
                <a:cs typeface="Calibri"/>
                <a:sym typeface="Calibri"/>
              </a:rPr>
              <a:t>‹#›</a:t>
            </a:fld>
            <a:endParaRPr b="1" i="0" sz="800" u="none" cap="none" strike="noStrike">
              <a:solidFill>
                <a:schemeClr val="lt1"/>
              </a:solidFill>
              <a:latin typeface="Calibri"/>
              <a:ea typeface="Calibri"/>
              <a:cs typeface="Calibri"/>
              <a:sym typeface="Calibri"/>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theme" Target="../theme/theme1.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0" Type="http://schemas.openxmlformats.org/officeDocument/2006/relationships/slideLayout" Target="../slideLayouts/slideLayout24.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7.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5" Type="http://schemas.openxmlformats.org/officeDocument/2006/relationships/slideLayout" Target="../slideLayouts/slideLayout29.xml"/><Relationship Id="rId14" Type="http://schemas.openxmlformats.org/officeDocument/2006/relationships/slideLayout" Target="../slideLayouts/slideLayout28.xml"/><Relationship Id="rId17" Type="http://schemas.openxmlformats.org/officeDocument/2006/relationships/slideLayout" Target="../slideLayouts/slideLayout31.xml"/><Relationship Id="rId16" Type="http://schemas.openxmlformats.org/officeDocument/2006/relationships/slideLayout" Target="../slideLayouts/slideLayout30.xml"/><Relationship Id="rId5" Type="http://schemas.openxmlformats.org/officeDocument/2006/relationships/slideLayout" Target="../slideLayouts/slideLayout19.xml"/><Relationship Id="rId6" Type="http://schemas.openxmlformats.org/officeDocument/2006/relationships/slideLayout" Target="../slideLayouts/slideLayout20.xml"/><Relationship Id="rId18" Type="http://schemas.openxmlformats.org/officeDocument/2006/relationships/theme" Target="../theme/theme2.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28675" y="273844"/>
            <a:ext cx="7686600" cy="5274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p:nvPr>
            <p:ph idx="1" type="body"/>
          </p:nvPr>
        </p:nvSpPr>
        <p:spPr>
          <a:xfrm>
            <a:off x="828675" y="1369219"/>
            <a:ext cx="76866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cxnSp>
        <p:nvCxnSpPr>
          <p:cNvPr id="9" name="Google Shape;9;p1"/>
          <p:cNvCxnSpPr/>
          <p:nvPr/>
        </p:nvCxnSpPr>
        <p:spPr>
          <a:xfrm>
            <a:off x="419778" y="4392810"/>
            <a:ext cx="0" cy="744300"/>
          </a:xfrm>
          <a:prstGeom prst="straightConnector1">
            <a:avLst/>
          </a:prstGeom>
          <a:noFill/>
          <a:ln cap="flat" cmpd="sng" w="19050">
            <a:solidFill>
              <a:schemeClr val="dk1">
                <a:alpha val="69803"/>
              </a:schemeClr>
            </a:solidFill>
            <a:prstDash val="solid"/>
            <a:miter lim="800000"/>
            <a:headEnd len="sm" w="sm" type="none"/>
            <a:tailEnd len="sm" w="sm" type="none"/>
          </a:ln>
        </p:spPr>
      </p:cxnSp>
      <p:sp>
        <p:nvSpPr>
          <p:cNvPr id="10" name="Google Shape;10;p1"/>
          <p:cNvSpPr/>
          <p:nvPr/>
        </p:nvSpPr>
        <p:spPr>
          <a:xfrm rot="-5400000">
            <a:off x="-1390048" y="2414548"/>
            <a:ext cx="3619800" cy="306000"/>
          </a:xfrm>
          <a:prstGeom prst="rect">
            <a:avLst/>
          </a:prstGeom>
          <a:noFill/>
          <a:ln>
            <a:noFill/>
          </a:ln>
        </p:spPr>
        <p:txBody>
          <a:bodyPr anchorCtr="0" anchor="ctr" bIns="14300" lIns="14300" spcFirstLastPara="1" rIns="14300" wrap="square" tIns="14300">
            <a:noAutofit/>
          </a:bodyPr>
          <a:lstStyle/>
          <a:p>
            <a:pPr indent="0" lvl="0" marL="0" marR="0" rtl="0" algn="ctr">
              <a:spcBef>
                <a:spcPts val="0"/>
              </a:spcBef>
              <a:spcAft>
                <a:spcPts val="0"/>
              </a:spcAft>
              <a:buClr>
                <a:srgbClr val="CA0814"/>
              </a:buClr>
              <a:buSzPts val="1800"/>
              <a:buFont typeface="Arial"/>
              <a:buNone/>
            </a:pPr>
            <a:r>
              <a:rPr b="1" i="0" lang="en" sz="1800" u="none" cap="none" strike="noStrike">
                <a:solidFill>
                  <a:srgbClr val="CA0814"/>
                </a:solidFill>
                <a:latin typeface="Calibri"/>
                <a:ea typeface="Calibri"/>
                <a:cs typeface="Calibri"/>
                <a:sym typeface="Calibri"/>
              </a:rPr>
              <a:t>MSIS CAPSTONE</a:t>
            </a:r>
            <a:r>
              <a:rPr b="1" i="0" lang="en" sz="1800" u="none" cap="none" strike="noStrike">
                <a:solidFill>
                  <a:srgbClr val="2F3342"/>
                </a:solidFill>
                <a:latin typeface="Calibri"/>
                <a:ea typeface="Calibri"/>
                <a:cs typeface="Calibri"/>
                <a:sym typeface="Calibri"/>
              </a:rPr>
              <a:t>|</a:t>
            </a:r>
            <a:r>
              <a:rPr b="1" i="0" lang="en" sz="1800" u="none" cap="none" strike="noStrike">
                <a:solidFill>
                  <a:srgbClr val="6340A3"/>
                </a:solidFill>
                <a:latin typeface="Calibri"/>
                <a:ea typeface="Calibri"/>
                <a:cs typeface="Calibri"/>
                <a:sym typeface="Calibri"/>
              </a:rPr>
              <a:t>TWITCH</a:t>
            </a:r>
            <a:endParaRPr b="1" i="0" sz="1800" u="none" cap="none" strike="noStrike">
              <a:solidFill>
                <a:srgbClr val="6340A3"/>
              </a:solidFill>
              <a:latin typeface="Calibri"/>
              <a:ea typeface="Calibri"/>
              <a:cs typeface="Calibri"/>
              <a:sym typeface="Calibri"/>
            </a:endParaRPr>
          </a:p>
        </p:txBody>
      </p:sp>
      <p:sp>
        <p:nvSpPr>
          <p:cNvPr id="11" name="Google Shape;11;p1"/>
          <p:cNvSpPr txBox="1"/>
          <p:nvPr/>
        </p:nvSpPr>
        <p:spPr>
          <a:xfrm>
            <a:off x="8189688" y="330994"/>
            <a:ext cx="527700" cy="1833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1" i="0" lang="en" sz="800" u="none" cap="none" strike="noStrike">
                <a:solidFill>
                  <a:schemeClr val="dk1"/>
                </a:solidFill>
                <a:latin typeface="Calibri"/>
                <a:ea typeface="Calibri"/>
                <a:cs typeface="Calibri"/>
                <a:sym typeface="Calibri"/>
              </a:rPr>
              <a:t>‹#›</a:t>
            </a:fld>
            <a:endParaRPr b="1" i="0" sz="800" u="none" cap="none" strike="noStrike">
              <a:solidFill>
                <a:schemeClr val="dk1"/>
              </a:solidFill>
              <a:latin typeface="Calibri"/>
              <a:ea typeface="Calibri"/>
              <a:cs typeface="Calibri"/>
              <a:sym typeface="Calibri"/>
            </a:endParaRPr>
          </a:p>
        </p:txBody>
      </p:sp>
      <p:cxnSp>
        <p:nvCxnSpPr>
          <p:cNvPr id="12" name="Google Shape;12;p1"/>
          <p:cNvCxnSpPr/>
          <p:nvPr/>
        </p:nvCxnSpPr>
        <p:spPr>
          <a:xfrm>
            <a:off x="419778" y="6443"/>
            <a:ext cx="0" cy="744300"/>
          </a:xfrm>
          <a:prstGeom prst="straightConnector1">
            <a:avLst/>
          </a:prstGeom>
          <a:noFill/>
          <a:ln cap="flat" cmpd="sng" w="19050">
            <a:solidFill>
              <a:schemeClr val="dk1">
                <a:alpha val="69803"/>
              </a:schemeClr>
            </a:solidFill>
            <a:prstDash val="solid"/>
            <a:miter lim="800000"/>
            <a:headEnd len="sm" w="sm" type="none"/>
            <a:tailEnd len="sm" w="sm" type="none"/>
          </a:ln>
        </p:spPr>
      </p:cxnSp>
      <p:pic>
        <p:nvPicPr>
          <p:cNvPr id="13" name="Google Shape;13;p1"/>
          <p:cNvPicPr preferRelativeResize="0"/>
          <p:nvPr/>
        </p:nvPicPr>
        <p:blipFill rotWithShape="1">
          <a:blip r:embed="rId1">
            <a:alphaModFix/>
          </a:blip>
          <a:srcRect b="0" l="0" r="0" t="0"/>
          <a:stretch/>
        </p:blipFill>
        <p:spPr>
          <a:xfrm>
            <a:off x="901631" y="4676775"/>
            <a:ext cx="907256" cy="385763"/>
          </a:xfrm>
          <a:prstGeom prst="rect">
            <a:avLst/>
          </a:prstGeom>
          <a:noFill/>
          <a:ln>
            <a:noFill/>
          </a:ln>
        </p:spPr>
      </p:pic>
      <p:pic>
        <p:nvPicPr>
          <p:cNvPr id="14" name="Google Shape;14;p1"/>
          <p:cNvPicPr preferRelativeResize="0"/>
          <p:nvPr/>
        </p:nvPicPr>
        <p:blipFill rotWithShape="1">
          <a:blip r:embed="rId2">
            <a:alphaModFix/>
          </a:blip>
          <a:srcRect b="0" l="0" r="0" t="0"/>
          <a:stretch/>
        </p:blipFill>
        <p:spPr>
          <a:xfrm>
            <a:off x="474146" y="4668213"/>
            <a:ext cx="409502" cy="39432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guide id="3" pos="52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8" name="Shape 148"/>
        <p:cNvGrpSpPr/>
        <p:nvPr/>
      </p:nvGrpSpPr>
      <p:grpSpPr>
        <a:xfrm>
          <a:off x="0" y="0"/>
          <a:ext cx="0" cy="0"/>
          <a:chOff x="0" y="0"/>
          <a:chExt cx="0" cy="0"/>
        </a:xfrm>
      </p:grpSpPr>
      <p:sp>
        <p:nvSpPr>
          <p:cNvPr id="149" name="Google Shape;149;p18"/>
          <p:cNvSpPr txBox="1"/>
          <p:nvPr>
            <p:ph type="title"/>
          </p:nvPr>
        </p:nvSpPr>
        <p:spPr>
          <a:xfrm>
            <a:off x="828675" y="273844"/>
            <a:ext cx="7686600" cy="5274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50" name="Google Shape;150;p18"/>
          <p:cNvSpPr txBox="1"/>
          <p:nvPr>
            <p:ph idx="1" type="body"/>
          </p:nvPr>
        </p:nvSpPr>
        <p:spPr>
          <a:xfrm>
            <a:off x="828675" y="1369219"/>
            <a:ext cx="76866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51" name="Google Shape;151;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cxnSp>
        <p:nvCxnSpPr>
          <p:cNvPr id="152" name="Google Shape;152;p18"/>
          <p:cNvCxnSpPr/>
          <p:nvPr/>
        </p:nvCxnSpPr>
        <p:spPr>
          <a:xfrm>
            <a:off x="419778" y="4392810"/>
            <a:ext cx="0" cy="744300"/>
          </a:xfrm>
          <a:prstGeom prst="straightConnector1">
            <a:avLst/>
          </a:prstGeom>
          <a:noFill/>
          <a:ln cap="flat" cmpd="sng" w="19050">
            <a:solidFill>
              <a:schemeClr val="dk1">
                <a:alpha val="69800"/>
              </a:schemeClr>
            </a:solidFill>
            <a:prstDash val="solid"/>
            <a:miter lim="800000"/>
            <a:headEnd len="sm" w="sm" type="none"/>
            <a:tailEnd len="sm" w="sm" type="none"/>
          </a:ln>
        </p:spPr>
      </p:cxnSp>
      <p:sp>
        <p:nvSpPr>
          <p:cNvPr id="153" name="Google Shape;153;p18"/>
          <p:cNvSpPr/>
          <p:nvPr/>
        </p:nvSpPr>
        <p:spPr>
          <a:xfrm rot="-5400000">
            <a:off x="-1390048" y="2414548"/>
            <a:ext cx="3619800" cy="306000"/>
          </a:xfrm>
          <a:prstGeom prst="rect">
            <a:avLst/>
          </a:prstGeom>
          <a:noFill/>
          <a:ln>
            <a:noFill/>
          </a:ln>
        </p:spPr>
        <p:txBody>
          <a:bodyPr anchorCtr="0" anchor="ctr" bIns="14300" lIns="14300" spcFirstLastPara="1" rIns="14300" wrap="square" tIns="14300">
            <a:noAutofit/>
          </a:bodyPr>
          <a:lstStyle/>
          <a:p>
            <a:pPr indent="0" lvl="0" marL="0" marR="0" rtl="0" algn="ctr">
              <a:spcBef>
                <a:spcPts val="0"/>
              </a:spcBef>
              <a:spcAft>
                <a:spcPts val="0"/>
              </a:spcAft>
              <a:buClr>
                <a:srgbClr val="CA0814"/>
              </a:buClr>
              <a:buSzPts val="1800"/>
              <a:buFont typeface="Arial"/>
              <a:buNone/>
            </a:pPr>
            <a:r>
              <a:rPr b="1" i="0" lang="en" sz="1800" u="none" cap="none" strike="noStrike">
                <a:solidFill>
                  <a:srgbClr val="CA0814"/>
                </a:solidFill>
                <a:latin typeface="Calibri"/>
                <a:ea typeface="Calibri"/>
                <a:cs typeface="Calibri"/>
                <a:sym typeface="Calibri"/>
              </a:rPr>
              <a:t>MSIS CAPSTONE</a:t>
            </a:r>
            <a:r>
              <a:rPr b="1" i="0" lang="en" sz="1800" u="none" cap="none" strike="noStrike">
                <a:solidFill>
                  <a:srgbClr val="2F3342"/>
                </a:solidFill>
                <a:latin typeface="Calibri"/>
                <a:ea typeface="Calibri"/>
                <a:cs typeface="Calibri"/>
                <a:sym typeface="Calibri"/>
              </a:rPr>
              <a:t>|</a:t>
            </a:r>
            <a:r>
              <a:rPr b="1" i="0" lang="en" sz="1800" u="none" cap="none" strike="noStrike">
                <a:solidFill>
                  <a:srgbClr val="6340A3"/>
                </a:solidFill>
                <a:latin typeface="Calibri"/>
                <a:ea typeface="Calibri"/>
                <a:cs typeface="Calibri"/>
                <a:sym typeface="Calibri"/>
              </a:rPr>
              <a:t>TWITCH</a:t>
            </a:r>
            <a:endParaRPr b="1" i="0" sz="1800" u="none" cap="none" strike="noStrike">
              <a:solidFill>
                <a:srgbClr val="6340A3"/>
              </a:solidFill>
              <a:latin typeface="Calibri"/>
              <a:ea typeface="Calibri"/>
              <a:cs typeface="Calibri"/>
              <a:sym typeface="Calibri"/>
            </a:endParaRPr>
          </a:p>
        </p:txBody>
      </p:sp>
      <p:sp>
        <p:nvSpPr>
          <p:cNvPr id="154" name="Google Shape;154;p18"/>
          <p:cNvSpPr txBox="1"/>
          <p:nvPr/>
        </p:nvSpPr>
        <p:spPr>
          <a:xfrm>
            <a:off x="8189688" y="330994"/>
            <a:ext cx="527700" cy="1833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1" i="0" lang="en" sz="800" u="none" cap="none" strike="noStrike">
                <a:solidFill>
                  <a:schemeClr val="dk1"/>
                </a:solidFill>
                <a:latin typeface="Calibri"/>
                <a:ea typeface="Calibri"/>
                <a:cs typeface="Calibri"/>
                <a:sym typeface="Calibri"/>
              </a:rPr>
              <a:t>‹#›</a:t>
            </a:fld>
            <a:endParaRPr b="1" i="0" sz="800" u="none" cap="none" strike="noStrike">
              <a:solidFill>
                <a:schemeClr val="dk1"/>
              </a:solidFill>
              <a:latin typeface="Calibri"/>
              <a:ea typeface="Calibri"/>
              <a:cs typeface="Calibri"/>
              <a:sym typeface="Calibri"/>
            </a:endParaRPr>
          </a:p>
        </p:txBody>
      </p:sp>
      <p:cxnSp>
        <p:nvCxnSpPr>
          <p:cNvPr id="155" name="Google Shape;155;p18"/>
          <p:cNvCxnSpPr/>
          <p:nvPr/>
        </p:nvCxnSpPr>
        <p:spPr>
          <a:xfrm>
            <a:off x="419778" y="6443"/>
            <a:ext cx="0" cy="744300"/>
          </a:xfrm>
          <a:prstGeom prst="straightConnector1">
            <a:avLst/>
          </a:prstGeom>
          <a:noFill/>
          <a:ln cap="flat" cmpd="sng" w="19050">
            <a:solidFill>
              <a:schemeClr val="dk1">
                <a:alpha val="69800"/>
              </a:schemeClr>
            </a:solidFill>
            <a:prstDash val="solid"/>
            <a:miter lim="800000"/>
            <a:headEnd len="sm" w="sm" type="none"/>
            <a:tailEnd len="sm" w="sm" type="none"/>
          </a:ln>
        </p:spPr>
      </p:cxnSp>
      <p:pic>
        <p:nvPicPr>
          <p:cNvPr id="156" name="Google Shape;156;p18"/>
          <p:cNvPicPr preferRelativeResize="0"/>
          <p:nvPr/>
        </p:nvPicPr>
        <p:blipFill rotWithShape="1">
          <a:blip r:embed="rId1">
            <a:alphaModFix/>
          </a:blip>
          <a:srcRect b="0" l="0" r="0" t="0"/>
          <a:stretch/>
        </p:blipFill>
        <p:spPr>
          <a:xfrm>
            <a:off x="901631" y="4676775"/>
            <a:ext cx="907256" cy="385763"/>
          </a:xfrm>
          <a:prstGeom prst="rect">
            <a:avLst/>
          </a:prstGeom>
          <a:noFill/>
          <a:ln>
            <a:noFill/>
          </a:ln>
        </p:spPr>
      </p:pic>
      <p:pic>
        <p:nvPicPr>
          <p:cNvPr id="157" name="Google Shape;157;p18"/>
          <p:cNvPicPr preferRelativeResize="0"/>
          <p:nvPr/>
        </p:nvPicPr>
        <p:blipFill rotWithShape="1">
          <a:blip r:embed="rId2">
            <a:alphaModFix/>
          </a:blip>
          <a:srcRect b="0" l="0" r="0" t="0"/>
          <a:stretch/>
        </p:blipFill>
        <p:spPr>
          <a:xfrm>
            <a:off x="474146" y="4668213"/>
            <a:ext cx="409502" cy="39432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guide id="3" pos="52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 Id="rId3" Type="http://schemas.openxmlformats.org/officeDocument/2006/relationships/image" Target="../media/image1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4"/>
          <p:cNvSpPr txBox="1"/>
          <p:nvPr>
            <p:ph type="title"/>
          </p:nvPr>
        </p:nvSpPr>
        <p:spPr>
          <a:xfrm>
            <a:off x="877600" y="1526700"/>
            <a:ext cx="7470300" cy="2090100"/>
          </a:xfrm>
          <a:prstGeom prst="rect">
            <a:avLst/>
          </a:prstGeom>
          <a:noFill/>
          <a:ln>
            <a:noFill/>
          </a:ln>
        </p:spPr>
        <p:txBody>
          <a:bodyPr anchorCtr="0" anchor="ctr" bIns="68575" lIns="68575" spcFirstLastPara="1" rIns="68575" wrap="square" tIns="0">
            <a:noAutofit/>
          </a:bodyPr>
          <a:lstStyle/>
          <a:p>
            <a:pPr indent="0" lvl="0" marL="0" rtl="0" algn="ctr">
              <a:lnSpc>
                <a:spcPct val="100000"/>
              </a:lnSpc>
              <a:spcBef>
                <a:spcPts val="0"/>
              </a:spcBef>
              <a:spcAft>
                <a:spcPts val="0"/>
              </a:spcAft>
              <a:buClr>
                <a:schemeClr val="dk1"/>
              </a:buClr>
              <a:buSzPts val="7400"/>
              <a:buFont typeface="Calibri"/>
              <a:buNone/>
            </a:pPr>
            <a:r>
              <a:rPr lang="en" sz="5400">
                <a:latin typeface="Roboto Black"/>
                <a:ea typeface="Roboto Black"/>
                <a:cs typeface="Roboto Black"/>
                <a:sym typeface="Roboto Black"/>
              </a:rPr>
              <a:t>Social Media Sentiment Analysis </a:t>
            </a:r>
            <a:endParaRPr sz="5400">
              <a:latin typeface="Roboto Black"/>
              <a:ea typeface="Roboto Black"/>
              <a:cs typeface="Roboto Black"/>
              <a:sym typeface="Roboto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43"/>
          <p:cNvSpPr txBox="1"/>
          <p:nvPr>
            <p:ph type="title"/>
          </p:nvPr>
        </p:nvSpPr>
        <p:spPr>
          <a:xfrm>
            <a:off x="828675" y="419644"/>
            <a:ext cx="7686600" cy="527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b="1" lang="en" sz="2400">
                <a:latin typeface="Roboto"/>
                <a:ea typeface="Roboto"/>
                <a:cs typeface="Roboto"/>
                <a:sym typeface="Roboto"/>
              </a:rPr>
              <a:t>Environment</a:t>
            </a:r>
            <a:endParaRPr b="1" sz="2400">
              <a:latin typeface="Roboto"/>
              <a:ea typeface="Roboto"/>
              <a:cs typeface="Roboto"/>
              <a:sym typeface="Roboto"/>
            </a:endParaRPr>
          </a:p>
        </p:txBody>
      </p:sp>
      <p:pic>
        <p:nvPicPr>
          <p:cNvPr id="360" name="Google Shape;360;p43"/>
          <p:cNvPicPr preferRelativeResize="0"/>
          <p:nvPr/>
        </p:nvPicPr>
        <p:blipFill>
          <a:blip r:embed="rId3">
            <a:alphaModFix/>
          </a:blip>
          <a:stretch>
            <a:fillRect/>
          </a:stretch>
        </p:blipFill>
        <p:spPr>
          <a:xfrm>
            <a:off x="4426375" y="947052"/>
            <a:ext cx="4507525" cy="2864350"/>
          </a:xfrm>
          <a:prstGeom prst="rect">
            <a:avLst/>
          </a:prstGeom>
          <a:noFill/>
          <a:ln>
            <a:noFill/>
          </a:ln>
        </p:spPr>
      </p:pic>
      <p:sp>
        <p:nvSpPr>
          <p:cNvPr id="361" name="Google Shape;361;p43"/>
          <p:cNvSpPr txBox="1"/>
          <p:nvPr>
            <p:ph idx="1" type="body"/>
          </p:nvPr>
        </p:nvSpPr>
        <p:spPr>
          <a:xfrm>
            <a:off x="828675" y="1014425"/>
            <a:ext cx="3743400" cy="3618300"/>
          </a:xfrm>
          <a:prstGeom prst="rect">
            <a:avLst/>
          </a:prstGeom>
          <a:noFill/>
          <a:ln>
            <a:noFill/>
          </a:ln>
        </p:spPr>
        <p:txBody>
          <a:bodyPr anchorCtr="0" anchor="t" bIns="34275" lIns="68575" spcFirstLastPara="1" rIns="68575" wrap="square" tIns="34275">
            <a:noAutofit/>
          </a:bodyPr>
          <a:lstStyle/>
          <a:p>
            <a:pPr indent="-38100" lvl="0" marL="177800" rtl="0" algn="l">
              <a:lnSpc>
                <a:spcPct val="150000"/>
              </a:lnSpc>
              <a:spcBef>
                <a:spcPts val="0"/>
              </a:spcBef>
              <a:spcAft>
                <a:spcPts val="0"/>
              </a:spcAft>
              <a:buClr>
                <a:schemeClr val="dk1"/>
              </a:buClr>
              <a:buSzPts val="2100"/>
              <a:buNone/>
            </a:pPr>
            <a:r>
              <a:rPr b="1" lang="en" sz="1800">
                <a:latin typeface="Roboto"/>
                <a:ea typeface="Roboto"/>
                <a:cs typeface="Roboto"/>
                <a:sym typeface="Roboto"/>
              </a:rPr>
              <a:t>Server Technology Stack</a:t>
            </a:r>
            <a:endParaRPr b="1"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b="1" lang="en" sz="1800">
                <a:latin typeface="Roboto"/>
                <a:ea typeface="Roboto"/>
                <a:cs typeface="Roboto"/>
                <a:sym typeface="Roboto"/>
              </a:rPr>
              <a:t>Linux on EC2, Apache (WSGI), Python, MySQL</a:t>
            </a:r>
            <a:endParaRPr b="1"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b="1" lang="en" sz="1800">
                <a:latin typeface="Roboto"/>
                <a:ea typeface="Roboto"/>
                <a:cs typeface="Roboto"/>
                <a:sym typeface="Roboto"/>
              </a:rPr>
              <a:t>Google Charts</a:t>
            </a:r>
            <a:endParaRPr b="1" sz="1800">
              <a:latin typeface="Roboto"/>
              <a:ea typeface="Roboto"/>
              <a:cs typeface="Roboto"/>
              <a:sym typeface="Roboto"/>
            </a:endParaRPr>
          </a:p>
          <a:p>
            <a:pPr indent="0" lvl="0" marL="0" rtl="0" algn="l">
              <a:lnSpc>
                <a:spcPct val="150000"/>
              </a:lnSpc>
              <a:spcBef>
                <a:spcPts val="0"/>
              </a:spcBef>
              <a:spcAft>
                <a:spcPts val="0"/>
              </a:spcAft>
              <a:buNone/>
            </a:pPr>
            <a:r>
              <a:rPr b="1" lang="en" sz="1800">
                <a:latin typeface="Roboto"/>
                <a:ea typeface="Roboto"/>
                <a:cs typeface="Roboto"/>
                <a:sym typeface="Roboto"/>
              </a:rPr>
              <a:t>   Automation</a:t>
            </a:r>
            <a:endParaRPr b="1"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b="1" lang="en" sz="1800">
                <a:latin typeface="Roboto"/>
                <a:ea typeface="Roboto"/>
                <a:cs typeface="Roboto"/>
                <a:sym typeface="Roboto"/>
              </a:rPr>
              <a:t>Cron driven system</a:t>
            </a:r>
            <a:endParaRPr b="1"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b="1" lang="en" sz="1800">
                <a:latin typeface="Roboto"/>
                <a:ea typeface="Roboto"/>
                <a:cs typeface="Roboto"/>
                <a:sym typeface="Roboto"/>
              </a:rPr>
              <a:t>Web front-end provides insight into bot processes</a:t>
            </a:r>
            <a:endParaRPr b="1" sz="18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pic>
        <p:nvPicPr>
          <p:cNvPr id="366" name="Google Shape;366;p44"/>
          <p:cNvPicPr preferRelativeResize="0"/>
          <p:nvPr/>
        </p:nvPicPr>
        <p:blipFill>
          <a:blip r:embed="rId3">
            <a:alphaModFix/>
          </a:blip>
          <a:stretch>
            <a:fillRect/>
          </a:stretch>
        </p:blipFill>
        <p:spPr>
          <a:xfrm>
            <a:off x="1321075" y="226650"/>
            <a:ext cx="7025499" cy="4367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45"/>
          <p:cNvSpPr txBox="1"/>
          <p:nvPr>
            <p:ph idx="1" type="body"/>
          </p:nvPr>
        </p:nvSpPr>
        <p:spPr>
          <a:xfrm>
            <a:off x="828675" y="1443720"/>
            <a:ext cx="7686600" cy="2136600"/>
          </a:xfrm>
          <a:prstGeom prst="rect">
            <a:avLst/>
          </a:prstGeom>
          <a:noFill/>
          <a:ln>
            <a:noFill/>
          </a:ln>
        </p:spPr>
        <p:txBody>
          <a:bodyPr anchorCtr="0" anchor="t" bIns="34275" lIns="68575" spcFirstLastPara="1" rIns="68575" wrap="square" tIns="34275">
            <a:noAutofit/>
          </a:bodyPr>
          <a:lstStyle/>
          <a:p>
            <a:pPr indent="-342900" lvl="0" marL="457200" rtl="0" algn="l">
              <a:lnSpc>
                <a:spcPct val="90000"/>
              </a:lnSpc>
              <a:spcBef>
                <a:spcPts val="0"/>
              </a:spcBef>
              <a:spcAft>
                <a:spcPts val="0"/>
              </a:spcAft>
              <a:buSzPts val="1800"/>
              <a:buFont typeface="Roboto Medium"/>
              <a:buChar char="●"/>
            </a:pPr>
            <a:r>
              <a:rPr lang="en" sz="1800">
                <a:latin typeface="Roboto Medium"/>
                <a:ea typeface="Roboto Medium"/>
                <a:cs typeface="Roboto Medium"/>
                <a:sym typeface="Roboto Medium"/>
              </a:rPr>
              <a:t>API limitations</a:t>
            </a:r>
            <a:endParaRPr sz="1800">
              <a:latin typeface="Roboto Medium"/>
              <a:ea typeface="Roboto Medium"/>
              <a:cs typeface="Roboto Medium"/>
              <a:sym typeface="Roboto Medium"/>
            </a:endParaRPr>
          </a:p>
          <a:p>
            <a:pPr indent="-342900" lvl="0" marL="457200" rtl="0" algn="l">
              <a:lnSpc>
                <a:spcPct val="90000"/>
              </a:lnSpc>
              <a:spcBef>
                <a:spcPts val="1000"/>
              </a:spcBef>
              <a:spcAft>
                <a:spcPts val="0"/>
              </a:spcAft>
              <a:buSzPts val="1800"/>
              <a:buFont typeface="Roboto Medium"/>
              <a:buChar char="●"/>
            </a:pPr>
            <a:r>
              <a:rPr lang="en" sz="1800">
                <a:latin typeface="Roboto Medium"/>
                <a:ea typeface="Roboto Medium"/>
                <a:cs typeface="Roboto Medium"/>
                <a:sym typeface="Roboto Medium"/>
              </a:rPr>
              <a:t>Flask environment</a:t>
            </a:r>
            <a:endParaRPr sz="1800">
              <a:latin typeface="Roboto Medium"/>
              <a:ea typeface="Roboto Medium"/>
              <a:cs typeface="Roboto Medium"/>
              <a:sym typeface="Roboto Medium"/>
            </a:endParaRPr>
          </a:p>
          <a:p>
            <a:pPr indent="-342900" lvl="0" marL="457200" rtl="0" algn="l">
              <a:lnSpc>
                <a:spcPct val="90000"/>
              </a:lnSpc>
              <a:spcBef>
                <a:spcPts val="1000"/>
              </a:spcBef>
              <a:spcAft>
                <a:spcPts val="0"/>
              </a:spcAft>
              <a:buSzPts val="1800"/>
              <a:buFont typeface="Roboto Medium"/>
              <a:buChar char="●"/>
            </a:pPr>
            <a:r>
              <a:rPr lang="en" sz="1800">
                <a:latin typeface="Roboto Medium"/>
                <a:ea typeface="Roboto Medium"/>
                <a:cs typeface="Roboto Medium"/>
                <a:sym typeface="Roboto Medium"/>
              </a:rPr>
              <a:t>Cohesive team vision</a:t>
            </a:r>
            <a:endParaRPr sz="1800">
              <a:latin typeface="Roboto Medium"/>
              <a:ea typeface="Roboto Medium"/>
              <a:cs typeface="Roboto Medium"/>
              <a:sym typeface="Roboto Medium"/>
            </a:endParaRPr>
          </a:p>
        </p:txBody>
      </p:sp>
      <p:sp>
        <p:nvSpPr>
          <p:cNvPr id="372" name="Google Shape;372;p45"/>
          <p:cNvSpPr txBox="1"/>
          <p:nvPr>
            <p:ph type="title"/>
          </p:nvPr>
        </p:nvSpPr>
        <p:spPr>
          <a:xfrm>
            <a:off x="828675" y="426244"/>
            <a:ext cx="7686600" cy="527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b="1" lang="en" sz="2400">
                <a:latin typeface="Roboto"/>
                <a:ea typeface="Roboto"/>
                <a:cs typeface="Roboto"/>
                <a:sym typeface="Roboto"/>
              </a:rPr>
              <a:t>Challenges Along the Way</a:t>
            </a:r>
            <a:endParaRPr b="1" sz="2400">
              <a:latin typeface="Roboto"/>
              <a:ea typeface="Roboto"/>
              <a:cs typeface="Roboto"/>
              <a:sym typeface="Roboto"/>
            </a:endParaRPr>
          </a:p>
        </p:txBody>
      </p:sp>
      <p:pic>
        <p:nvPicPr>
          <p:cNvPr id="373" name="Google Shape;373;p45"/>
          <p:cNvPicPr preferRelativeResize="0"/>
          <p:nvPr/>
        </p:nvPicPr>
        <p:blipFill>
          <a:blip r:embed="rId3">
            <a:alphaModFix/>
          </a:blip>
          <a:stretch>
            <a:fillRect/>
          </a:stretch>
        </p:blipFill>
        <p:spPr>
          <a:xfrm>
            <a:off x="6554300" y="1681750"/>
            <a:ext cx="2597194" cy="3462925"/>
          </a:xfrm>
          <a:prstGeom prst="rect">
            <a:avLst/>
          </a:prstGeom>
          <a:noFill/>
          <a:ln>
            <a:noFill/>
          </a:ln>
        </p:spPr>
      </p:pic>
      <p:sp>
        <p:nvSpPr>
          <p:cNvPr id="374" name="Google Shape;374;p45"/>
          <p:cNvSpPr/>
          <p:nvPr/>
        </p:nvSpPr>
        <p:spPr>
          <a:xfrm flipH="1">
            <a:off x="4571900" y="273850"/>
            <a:ext cx="3166500" cy="2071800"/>
          </a:xfrm>
          <a:prstGeom prst="cloudCallout">
            <a:avLst>
              <a:gd fmla="val -39208" name="adj1"/>
              <a:gd fmla="val 53558"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1800"/>
              <a:t>Should I pull? Or should I push?</a:t>
            </a:r>
            <a:endParaRPr b="1"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46"/>
          <p:cNvSpPr txBox="1"/>
          <p:nvPr>
            <p:ph idx="1" type="body"/>
          </p:nvPr>
        </p:nvSpPr>
        <p:spPr>
          <a:xfrm>
            <a:off x="828675" y="1277901"/>
            <a:ext cx="7686600" cy="3148200"/>
          </a:xfrm>
          <a:prstGeom prst="rect">
            <a:avLst/>
          </a:prstGeom>
          <a:noFill/>
          <a:ln>
            <a:noFill/>
          </a:ln>
        </p:spPr>
        <p:txBody>
          <a:bodyPr anchorCtr="0" anchor="t" bIns="34275" lIns="68575" spcFirstLastPara="1" rIns="68575" wrap="square" tIns="34275">
            <a:noAutofit/>
          </a:bodyPr>
          <a:lstStyle/>
          <a:p>
            <a:pPr indent="-342900" lvl="0" marL="457200" rtl="0" algn="l">
              <a:lnSpc>
                <a:spcPct val="90000"/>
              </a:lnSpc>
              <a:spcBef>
                <a:spcPts val="0"/>
              </a:spcBef>
              <a:spcAft>
                <a:spcPts val="0"/>
              </a:spcAft>
              <a:buSzPts val="1800"/>
              <a:buFont typeface="Roboto Medium"/>
              <a:buChar char="●"/>
            </a:pPr>
            <a:r>
              <a:rPr lang="en" sz="1800">
                <a:latin typeface="Roboto Medium"/>
                <a:ea typeface="Roboto Medium"/>
                <a:cs typeface="Roboto Medium"/>
                <a:sym typeface="Roboto Medium"/>
              </a:rPr>
              <a:t>Keywords are “tuneable”</a:t>
            </a:r>
            <a:endParaRPr sz="1800">
              <a:latin typeface="Roboto Medium"/>
              <a:ea typeface="Roboto Medium"/>
              <a:cs typeface="Roboto Medium"/>
              <a:sym typeface="Roboto Medium"/>
            </a:endParaRPr>
          </a:p>
          <a:p>
            <a:pPr indent="-342900" lvl="0" marL="457200" rtl="0" algn="l">
              <a:lnSpc>
                <a:spcPct val="90000"/>
              </a:lnSpc>
              <a:spcBef>
                <a:spcPts val="1000"/>
              </a:spcBef>
              <a:spcAft>
                <a:spcPts val="0"/>
              </a:spcAft>
              <a:buSzPts val="1800"/>
              <a:buFont typeface="Roboto Medium"/>
              <a:buChar char="●"/>
            </a:pPr>
            <a:r>
              <a:rPr lang="en" sz="1800">
                <a:latin typeface="Roboto Medium"/>
                <a:ea typeface="Roboto Medium"/>
                <a:cs typeface="Roboto Medium"/>
                <a:sym typeface="Roboto Medium"/>
              </a:rPr>
              <a:t>No black-box </a:t>
            </a:r>
            <a:endParaRPr sz="1800">
              <a:latin typeface="Roboto Medium"/>
              <a:ea typeface="Roboto Medium"/>
              <a:cs typeface="Roboto Medium"/>
              <a:sym typeface="Roboto Medium"/>
            </a:endParaRPr>
          </a:p>
          <a:p>
            <a:pPr indent="-342900" lvl="0" marL="457200" rtl="0" algn="l">
              <a:lnSpc>
                <a:spcPct val="90000"/>
              </a:lnSpc>
              <a:spcBef>
                <a:spcPts val="1000"/>
              </a:spcBef>
              <a:spcAft>
                <a:spcPts val="0"/>
              </a:spcAft>
              <a:buSzPts val="1800"/>
              <a:buFont typeface="Roboto Medium"/>
              <a:buChar char="●"/>
            </a:pPr>
            <a:r>
              <a:rPr lang="en" sz="1800">
                <a:latin typeface="Roboto Medium"/>
                <a:ea typeface="Roboto Medium"/>
                <a:cs typeface="Roboto Medium"/>
                <a:sym typeface="Roboto Medium"/>
              </a:rPr>
              <a:t>Over-alert</a:t>
            </a:r>
            <a:endParaRPr sz="1800">
              <a:latin typeface="Roboto Medium"/>
              <a:ea typeface="Roboto Medium"/>
              <a:cs typeface="Roboto Medium"/>
              <a:sym typeface="Roboto Medium"/>
            </a:endParaRPr>
          </a:p>
          <a:p>
            <a:pPr indent="-342900" lvl="0" marL="457200" rtl="0" algn="l">
              <a:lnSpc>
                <a:spcPct val="90000"/>
              </a:lnSpc>
              <a:spcBef>
                <a:spcPts val="1000"/>
              </a:spcBef>
              <a:spcAft>
                <a:spcPts val="0"/>
              </a:spcAft>
              <a:buSzPts val="1800"/>
              <a:buFont typeface="Roboto Medium"/>
              <a:buChar char="●"/>
            </a:pPr>
            <a:r>
              <a:rPr lang="en" sz="1800">
                <a:latin typeface="Roboto Medium"/>
                <a:ea typeface="Roboto Medium"/>
                <a:cs typeface="Roboto Medium"/>
                <a:sym typeface="Roboto Medium"/>
              </a:rPr>
              <a:t>The time loop which runs the Slack notifier can be adjusted as per requirements</a:t>
            </a:r>
            <a:endParaRPr sz="1800">
              <a:latin typeface="Roboto Medium"/>
              <a:ea typeface="Roboto Medium"/>
              <a:cs typeface="Roboto Medium"/>
              <a:sym typeface="Roboto Medium"/>
            </a:endParaRPr>
          </a:p>
        </p:txBody>
      </p:sp>
      <p:sp>
        <p:nvSpPr>
          <p:cNvPr id="380" name="Google Shape;380;p46"/>
          <p:cNvSpPr txBox="1"/>
          <p:nvPr>
            <p:ph type="title"/>
          </p:nvPr>
        </p:nvSpPr>
        <p:spPr>
          <a:xfrm>
            <a:off x="828675" y="426244"/>
            <a:ext cx="7686600" cy="527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b="1" lang="en" sz="2400">
                <a:latin typeface="Roboto"/>
                <a:ea typeface="Roboto"/>
                <a:cs typeface="Roboto"/>
                <a:sym typeface="Roboto"/>
              </a:rPr>
              <a:t>Keeping It Simple</a:t>
            </a:r>
            <a:endParaRPr b="1" sz="24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47"/>
          <p:cNvSpPr txBox="1"/>
          <p:nvPr>
            <p:ph idx="1" type="body"/>
          </p:nvPr>
        </p:nvSpPr>
        <p:spPr>
          <a:xfrm>
            <a:off x="828675" y="1030625"/>
            <a:ext cx="7686600" cy="3392100"/>
          </a:xfrm>
          <a:prstGeom prst="rect">
            <a:avLst/>
          </a:prstGeom>
          <a:noFill/>
          <a:ln>
            <a:noFill/>
          </a:ln>
        </p:spPr>
        <p:txBody>
          <a:bodyPr anchorCtr="0" anchor="t" bIns="34275" lIns="68575" spcFirstLastPara="1" rIns="68575" wrap="square" tIns="34275">
            <a:noAutofit/>
          </a:bodyPr>
          <a:lstStyle/>
          <a:p>
            <a:pPr indent="-342900" lvl="0" marL="457200" rtl="0" algn="l">
              <a:lnSpc>
                <a:spcPct val="115000"/>
              </a:lnSpc>
              <a:spcBef>
                <a:spcPts val="0"/>
              </a:spcBef>
              <a:spcAft>
                <a:spcPts val="0"/>
              </a:spcAft>
              <a:buSzPts val="1800"/>
              <a:buFont typeface="Roboto Medium"/>
              <a:buChar char="●"/>
            </a:pPr>
            <a:r>
              <a:rPr lang="en" sz="1800">
                <a:latin typeface="Roboto Medium"/>
                <a:ea typeface="Roboto Medium"/>
                <a:cs typeface="Roboto Medium"/>
                <a:sym typeface="Roboto Medium"/>
              </a:rPr>
              <a:t>Communicate effectively early</a:t>
            </a:r>
            <a:endParaRPr sz="1800">
              <a:latin typeface="Roboto Medium"/>
              <a:ea typeface="Roboto Medium"/>
              <a:cs typeface="Roboto Medium"/>
              <a:sym typeface="Roboto Medium"/>
            </a:endParaRPr>
          </a:p>
          <a:p>
            <a:pPr indent="-342900" lvl="0" marL="457200" rtl="0" algn="l">
              <a:lnSpc>
                <a:spcPct val="115000"/>
              </a:lnSpc>
              <a:spcBef>
                <a:spcPts val="1000"/>
              </a:spcBef>
              <a:spcAft>
                <a:spcPts val="0"/>
              </a:spcAft>
              <a:buSzPts val="1800"/>
              <a:buFont typeface="Roboto Medium"/>
              <a:buChar char="●"/>
            </a:pPr>
            <a:r>
              <a:rPr lang="en" sz="1800">
                <a:latin typeface="Roboto Medium"/>
                <a:ea typeface="Roboto Medium"/>
                <a:cs typeface="Roboto Medium"/>
                <a:sym typeface="Roboto Medium"/>
              </a:rPr>
              <a:t>Be careful what assumptions you make</a:t>
            </a:r>
            <a:endParaRPr sz="1800">
              <a:latin typeface="Roboto Medium"/>
              <a:ea typeface="Roboto Medium"/>
              <a:cs typeface="Roboto Medium"/>
              <a:sym typeface="Roboto Medium"/>
            </a:endParaRPr>
          </a:p>
          <a:p>
            <a:pPr indent="-342900" lvl="0" marL="457200" rtl="0" algn="l">
              <a:lnSpc>
                <a:spcPct val="115000"/>
              </a:lnSpc>
              <a:spcBef>
                <a:spcPts val="1000"/>
              </a:spcBef>
              <a:spcAft>
                <a:spcPts val="0"/>
              </a:spcAft>
              <a:buSzPts val="1800"/>
              <a:buFont typeface="Roboto Medium"/>
              <a:buChar char="●"/>
            </a:pPr>
            <a:r>
              <a:rPr lang="en" sz="1800">
                <a:latin typeface="Roboto Medium"/>
                <a:ea typeface="Roboto Medium"/>
                <a:cs typeface="Roboto Medium"/>
                <a:sym typeface="Roboto Medium"/>
              </a:rPr>
              <a:t>Personal task m</a:t>
            </a:r>
            <a:r>
              <a:rPr lang="en" sz="1800">
                <a:latin typeface="Roboto Medium"/>
                <a:ea typeface="Roboto Medium"/>
                <a:cs typeface="Roboto Medium"/>
                <a:sym typeface="Roboto Medium"/>
              </a:rPr>
              <a:t>anagement</a:t>
            </a:r>
            <a:endParaRPr sz="1800">
              <a:latin typeface="Roboto Medium"/>
              <a:ea typeface="Roboto Medium"/>
              <a:cs typeface="Roboto Medium"/>
              <a:sym typeface="Roboto Medium"/>
            </a:endParaRPr>
          </a:p>
          <a:p>
            <a:pPr indent="0" lvl="0" marL="0" rtl="0" algn="l">
              <a:lnSpc>
                <a:spcPct val="115000"/>
              </a:lnSpc>
              <a:spcBef>
                <a:spcPts val="0"/>
              </a:spcBef>
              <a:spcAft>
                <a:spcPts val="0"/>
              </a:spcAft>
              <a:buClr>
                <a:schemeClr val="dk1"/>
              </a:buClr>
              <a:buSzPts val="2100"/>
              <a:buNone/>
            </a:pPr>
            <a:r>
              <a:t/>
            </a:r>
            <a:endParaRPr sz="1800">
              <a:latin typeface="Roboto Medium"/>
              <a:ea typeface="Roboto Medium"/>
              <a:cs typeface="Roboto Medium"/>
              <a:sym typeface="Roboto Medium"/>
            </a:endParaRPr>
          </a:p>
          <a:p>
            <a:pPr indent="-38100" lvl="0" marL="177800" rtl="0" algn="l">
              <a:lnSpc>
                <a:spcPct val="115000"/>
              </a:lnSpc>
              <a:spcBef>
                <a:spcPts val="0"/>
              </a:spcBef>
              <a:spcAft>
                <a:spcPts val="0"/>
              </a:spcAft>
              <a:buClr>
                <a:schemeClr val="dk1"/>
              </a:buClr>
              <a:buSzPts val="2100"/>
              <a:buNone/>
            </a:pPr>
            <a:r>
              <a:rPr lang="en" sz="1800">
                <a:latin typeface="Roboto Medium"/>
                <a:ea typeface="Roboto Medium"/>
                <a:cs typeface="Roboto Medium"/>
                <a:sym typeface="Roboto Medium"/>
              </a:rPr>
              <a:t>A great experience - everyone on the Team was challenged in new ways.</a:t>
            </a:r>
            <a:endParaRPr sz="1800">
              <a:latin typeface="Roboto Medium"/>
              <a:ea typeface="Roboto Medium"/>
              <a:cs typeface="Roboto Medium"/>
              <a:sym typeface="Roboto Medium"/>
            </a:endParaRPr>
          </a:p>
        </p:txBody>
      </p:sp>
      <p:sp>
        <p:nvSpPr>
          <p:cNvPr id="386" name="Google Shape;386;p47"/>
          <p:cNvSpPr txBox="1"/>
          <p:nvPr>
            <p:ph type="title"/>
          </p:nvPr>
        </p:nvSpPr>
        <p:spPr>
          <a:xfrm>
            <a:off x="828675" y="419644"/>
            <a:ext cx="7686600" cy="527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b="1" lang="en" sz="2400">
                <a:latin typeface="Roboto"/>
                <a:ea typeface="Roboto"/>
                <a:cs typeface="Roboto"/>
                <a:sym typeface="Roboto"/>
              </a:rPr>
              <a:t>Lessons Learned</a:t>
            </a:r>
            <a:endParaRPr b="1" sz="24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48"/>
          <p:cNvSpPr txBox="1"/>
          <p:nvPr>
            <p:ph idx="1" type="body"/>
          </p:nvPr>
        </p:nvSpPr>
        <p:spPr>
          <a:xfrm>
            <a:off x="828675" y="1014425"/>
            <a:ext cx="3596100" cy="3157200"/>
          </a:xfrm>
          <a:prstGeom prst="rect">
            <a:avLst/>
          </a:prstGeom>
          <a:noFill/>
          <a:ln>
            <a:noFill/>
          </a:ln>
        </p:spPr>
        <p:txBody>
          <a:bodyPr anchorCtr="0" anchor="t" bIns="34275" lIns="68575" spcFirstLastPara="1" rIns="68575" wrap="square" tIns="34275">
            <a:noAutofit/>
          </a:bodyPr>
          <a:lstStyle/>
          <a:p>
            <a:pPr indent="0" lvl="0" marL="139700" rtl="0" algn="l">
              <a:lnSpc>
                <a:spcPct val="115000"/>
              </a:lnSpc>
              <a:spcBef>
                <a:spcPts val="0"/>
              </a:spcBef>
              <a:spcAft>
                <a:spcPts val="0"/>
              </a:spcAft>
              <a:buClr>
                <a:schemeClr val="dk1"/>
              </a:buClr>
              <a:buSzPts val="2100"/>
              <a:buNone/>
            </a:pPr>
            <a:r>
              <a:rPr lang="en" sz="1800">
                <a:latin typeface="Roboto Medium"/>
                <a:ea typeface="Roboto Medium"/>
                <a:cs typeface="Roboto Medium"/>
                <a:sym typeface="Roboto Medium"/>
              </a:rPr>
              <a:t>A foundation-based project:</a:t>
            </a:r>
            <a:endParaRPr sz="1800">
              <a:latin typeface="Roboto Medium"/>
              <a:ea typeface="Roboto Medium"/>
              <a:cs typeface="Roboto Medium"/>
              <a:sym typeface="Roboto Medium"/>
            </a:endParaRPr>
          </a:p>
          <a:p>
            <a:pPr indent="0" lvl="0" marL="139700" rtl="0" algn="l">
              <a:lnSpc>
                <a:spcPct val="115000"/>
              </a:lnSpc>
              <a:spcBef>
                <a:spcPts val="0"/>
              </a:spcBef>
              <a:spcAft>
                <a:spcPts val="0"/>
              </a:spcAft>
              <a:buClr>
                <a:schemeClr val="dk1"/>
              </a:buClr>
              <a:buSzPts val="2100"/>
              <a:buNone/>
            </a:pPr>
            <a:r>
              <a:t/>
            </a:r>
            <a:endParaRPr sz="1800">
              <a:latin typeface="Roboto Medium"/>
              <a:ea typeface="Roboto Medium"/>
              <a:cs typeface="Roboto Medium"/>
              <a:sym typeface="Roboto Medium"/>
            </a:endParaRPr>
          </a:p>
          <a:p>
            <a:pPr indent="-342900" lvl="0" marL="457200" rtl="0" algn="l">
              <a:lnSpc>
                <a:spcPct val="115000"/>
              </a:lnSpc>
              <a:spcBef>
                <a:spcPts val="0"/>
              </a:spcBef>
              <a:spcAft>
                <a:spcPts val="0"/>
              </a:spcAft>
              <a:buSzPts val="1800"/>
              <a:buFont typeface="Roboto Medium"/>
              <a:buChar char="●"/>
            </a:pPr>
            <a:r>
              <a:rPr lang="en" sz="1800">
                <a:latin typeface="Roboto Medium"/>
                <a:ea typeface="Roboto Medium"/>
                <a:cs typeface="Roboto Medium"/>
                <a:sym typeface="Roboto Medium"/>
              </a:rPr>
              <a:t>Building analyses</a:t>
            </a:r>
            <a:endParaRPr sz="1800">
              <a:latin typeface="Roboto Medium"/>
              <a:ea typeface="Roboto Medium"/>
              <a:cs typeface="Roboto Medium"/>
              <a:sym typeface="Roboto Medium"/>
            </a:endParaRPr>
          </a:p>
          <a:p>
            <a:pPr indent="-342900" lvl="0" marL="457200" rtl="0" algn="l">
              <a:lnSpc>
                <a:spcPct val="115000"/>
              </a:lnSpc>
              <a:spcBef>
                <a:spcPts val="1000"/>
              </a:spcBef>
              <a:spcAft>
                <a:spcPts val="0"/>
              </a:spcAft>
              <a:buSzPts val="1800"/>
              <a:buFont typeface="Roboto Medium"/>
              <a:buChar char="●"/>
            </a:pPr>
            <a:r>
              <a:rPr lang="en" sz="1800">
                <a:latin typeface="Roboto Medium"/>
                <a:ea typeface="Roboto Medium"/>
                <a:cs typeface="Roboto Medium"/>
                <a:sym typeface="Roboto Medium"/>
              </a:rPr>
              <a:t>Building machine learning</a:t>
            </a:r>
            <a:endParaRPr sz="1800">
              <a:latin typeface="Roboto Medium"/>
              <a:ea typeface="Roboto Medium"/>
              <a:cs typeface="Roboto Medium"/>
              <a:sym typeface="Roboto Medium"/>
            </a:endParaRPr>
          </a:p>
          <a:p>
            <a:pPr indent="-342900" lvl="0" marL="457200" rtl="0" algn="l">
              <a:lnSpc>
                <a:spcPct val="115000"/>
              </a:lnSpc>
              <a:spcBef>
                <a:spcPts val="1000"/>
              </a:spcBef>
              <a:spcAft>
                <a:spcPts val="1000"/>
              </a:spcAft>
              <a:buSzPts val="1800"/>
              <a:buFont typeface="Roboto Medium"/>
              <a:buChar char="●"/>
            </a:pPr>
            <a:r>
              <a:rPr lang="en" sz="1800">
                <a:latin typeface="Roboto Medium"/>
                <a:ea typeface="Roboto Medium"/>
                <a:cs typeface="Roboto Medium"/>
                <a:sym typeface="Roboto Medium"/>
              </a:rPr>
              <a:t>Building reports/dashboards</a:t>
            </a:r>
            <a:endParaRPr sz="1800">
              <a:latin typeface="Roboto Medium"/>
              <a:ea typeface="Roboto Medium"/>
              <a:cs typeface="Roboto Medium"/>
              <a:sym typeface="Roboto Medium"/>
            </a:endParaRPr>
          </a:p>
        </p:txBody>
      </p:sp>
      <p:sp>
        <p:nvSpPr>
          <p:cNvPr id="392" name="Google Shape;392;p48"/>
          <p:cNvSpPr txBox="1"/>
          <p:nvPr>
            <p:ph type="title"/>
          </p:nvPr>
        </p:nvSpPr>
        <p:spPr>
          <a:xfrm>
            <a:off x="828675" y="426244"/>
            <a:ext cx="7686600" cy="527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b="1" lang="en" sz="2400">
                <a:latin typeface="Roboto"/>
                <a:ea typeface="Roboto"/>
                <a:cs typeface="Roboto"/>
                <a:sym typeface="Roboto"/>
              </a:rPr>
              <a:t>Next Steps</a:t>
            </a:r>
            <a:endParaRPr b="1" sz="2400">
              <a:latin typeface="Roboto"/>
              <a:ea typeface="Roboto"/>
              <a:cs typeface="Roboto"/>
              <a:sym typeface="Roboto"/>
            </a:endParaRPr>
          </a:p>
        </p:txBody>
      </p:sp>
      <p:pic>
        <p:nvPicPr>
          <p:cNvPr id="393" name="Google Shape;393;p48"/>
          <p:cNvPicPr preferRelativeResize="0"/>
          <p:nvPr/>
        </p:nvPicPr>
        <p:blipFill>
          <a:blip r:embed="rId3">
            <a:alphaModFix/>
          </a:blip>
          <a:stretch>
            <a:fillRect/>
          </a:stretch>
        </p:blipFill>
        <p:spPr>
          <a:xfrm>
            <a:off x="4526232" y="953638"/>
            <a:ext cx="4294899" cy="28095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49"/>
          <p:cNvSpPr txBox="1"/>
          <p:nvPr>
            <p:ph type="title"/>
          </p:nvPr>
        </p:nvSpPr>
        <p:spPr>
          <a:xfrm>
            <a:off x="828675" y="1605050"/>
            <a:ext cx="8001000" cy="1858800"/>
          </a:xfrm>
          <a:prstGeom prst="rect">
            <a:avLst/>
          </a:prstGeom>
          <a:noFill/>
          <a:ln>
            <a:noFill/>
          </a:ln>
        </p:spPr>
        <p:txBody>
          <a:bodyPr anchorCtr="0" anchor="ctr" bIns="68575" lIns="68575" spcFirstLastPara="1" rIns="68575" wrap="square" tIns="0">
            <a:noAutofit/>
          </a:bodyPr>
          <a:lstStyle/>
          <a:p>
            <a:pPr indent="0" lvl="0" marL="0" rtl="0" algn="ctr">
              <a:lnSpc>
                <a:spcPct val="150000"/>
              </a:lnSpc>
              <a:spcBef>
                <a:spcPts val="0"/>
              </a:spcBef>
              <a:spcAft>
                <a:spcPts val="0"/>
              </a:spcAft>
              <a:buClr>
                <a:schemeClr val="dk1"/>
              </a:buClr>
              <a:buSzPts val="8600"/>
              <a:buFont typeface="Calibri"/>
              <a:buNone/>
            </a:pPr>
            <a:r>
              <a:rPr b="1" lang="en" sz="6000">
                <a:latin typeface="Roboto"/>
                <a:ea typeface="Roboto"/>
                <a:cs typeface="Roboto"/>
                <a:sym typeface="Roboto"/>
              </a:rPr>
              <a:t>Questions</a:t>
            </a:r>
            <a:endParaRPr b="1" sz="60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pic>
        <p:nvPicPr>
          <p:cNvPr id="296" name="Google Shape;296;p35"/>
          <p:cNvPicPr preferRelativeResize="0"/>
          <p:nvPr>
            <p:ph idx="2" type="pic"/>
          </p:nvPr>
        </p:nvPicPr>
        <p:blipFill rotWithShape="1">
          <a:blip r:embed="rId3">
            <a:alphaModFix/>
          </a:blip>
          <a:srcRect b="21539" l="3346" r="1668" t="8947"/>
          <a:stretch/>
        </p:blipFill>
        <p:spPr>
          <a:xfrm>
            <a:off x="764975" y="769025"/>
            <a:ext cx="7839600" cy="3328800"/>
          </a:xfrm>
          <a:prstGeom prst="rect">
            <a:avLst/>
          </a:prstGeom>
          <a:noFill/>
          <a:ln>
            <a:noFill/>
          </a:ln>
        </p:spPr>
      </p:pic>
      <p:sp>
        <p:nvSpPr>
          <p:cNvPr descr="Image caption" id="297" name="Google Shape;297;p35"/>
          <p:cNvSpPr/>
          <p:nvPr/>
        </p:nvSpPr>
        <p:spPr>
          <a:xfrm>
            <a:off x="7243358" y="167148"/>
            <a:ext cx="1801200" cy="1791600"/>
          </a:xfrm>
          <a:prstGeom prst="ellipse">
            <a:avLst/>
          </a:prstGeom>
          <a:solidFill>
            <a:srgbClr val="CA0814">
              <a:alpha val="69803"/>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298" name="Google Shape;298;p35"/>
          <p:cNvSpPr/>
          <p:nvPr/>
        </p:nvSpPr>
        <p:spPr>
          <a:xfrm>
            <a:off x="7281150" y="696600"/>
            <a:ext cx="1573200" cy="655200"/>
          </a:xfrm>
          <a:prstGeom prst="rect">
            <a:avLst/>
          </a:prstGeom>
          <a:noFill/>
          <a:ln>
            <a:noFill/>
          </a:ln>
        </p:spPr>
        <p:txBody>
          <a:bodyPr anchorCtr="0" anchor="ctr" bIns="34275" lIns="205725" spcFirstLastPara="1" rIns="68575" wrap="square" tIns="34275">
            <a:noAutofit/>
          </a:bodyPr>
          <a:lstStyle/>
          <a:p>
            <a:pPr indent="0" lvl="0" marL="0" marR="0" rtl="0" algn="ctr">
              <a:spcBef>
                <a:spcPts val="0"/>
              </a:spcBef>
              <a:spcAft>
                <a:spcPts val="0"/>
              </a:spcAft>
              <a:buNone/>
            </a:pPr>
            <a:r>
              <a:rPr b="1" i="0" lang="en" sz="2100" u="none" cap="none" strike="noStrike">
                <a:solidFill>
                  <a:schemeClr val="lt1"/>
                </a:solidFill>
                <a:latin typeface="Roboto"/>
                <a:ea typeface="Roboto"/>
                <a:cs typeface="Roboto"/>
                <a:sym typeface="Roboto"/>
              </a:rPr>
              <a:t>TEAM</a:t>
            </a:r>
            <a:endParaRPr b="1" i="0" sz="800" u="none" cap="none" strike="noStrike">
              <a:solidFill>
                <a:schemeClr val="lt1"/>
              </a:solidFill>
              <a:latin typeface="Roboto"/>
              <a:ea typeface="Roboto"/>
              <a:cs typeface="Roboto"/>
              <a:sym typeface="Roboto"/>
            </a:endParaRPr>
          </a:p>
        </p:txBody>
      </p:sp>
      <p:sp>
        <p:nvSpPr>
          <p:cNvPr id="299" name="Google Shape;299;p35"/>
          <p:cNvSpPr txBox="1"/>
          <p:nvPr/>
        </p:nvSpPr>
        <p:spPr>
          <a:xfrm>
            <a:off x="8189688" y="330994"/>
            <a:ext cx="527607" cy="183356"/>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1" i="0" lang="en" sz="800" u="none" cap="none" strike="noStrike">
                <a:solidFill>
                  <a:schemeClr val="lt1"/>
                </a:solidFill>
                <a:latin typeface="Calibri"/>
                <a:ea typeface="Calibri"/>
                <a:cs typeface="Calibri"/>
                <a:sym typeface="Calibri"/>
              </a:rPr>
              <a:t>‹#›</a:t>
            </a:fld>
            <a:endParaRPr b="1" i="0" sz="8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36"/>
          <p:cNvSpPr txBox="1"/>
          <p:nvPr>
            <p:ph type="title"/>
          </p:nvPr>
        </p:nvSpPr>
        <p:spPr>
          <a:xfrm>
            <a:off x="558900" y="648750"/>
            <a:ext cx="8181000" cy="5274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Calibri"/>
              <a:buNone/>
            </a:pPr>
            <a:r>
              <a:rPr b="1" lang="en" sz="2400">
                <a:latin typeface="Roboto"/>
                <a:ea typeface="Roboto"/>
                <a:cs typeface="Roboto"/>
                <a:sym typeface="Roboto"/>
              </a:rPr>
              <a:t>Twitch - a leading company in live video streaming</a:t>
            </a:r>
            <a:endParaRPr b="1" sz="2400">
              <a:latin typeface="Roboto"/>
              <a:ea typeface="Roboto"/>
              <a:cs typeface="Roboto"/>
              <a:sym typeface="Roboto"/>
            </a:endParaRPr>
          </a:p>
        </p:txBody>
      </p:sp>
      <p:pic>
        <p:nvPicPr>
          <p:cNvPr id="305" name="Google Shape;305;p36"/>
          <p:cNvPicPr preferRelativeResize="0"/>
          <p:nvPr/>
        </p:nvPicPr>
        <p:blipFill>
          <a:blip r:embed="rId3">
            <a:alphaModFix/>
          </a:blip>
          <a:stretch>
            <a:fillRect/>
          </a:stretch>
        </p:blipFill>
        <p:spPr>
          <a:xfrm>
            <a:off x="1740412" y="1334025"/>
            <a:ext cx="5663174" cy="30597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37"/>
          <p:cNvSpPr txBox="1"/>
          <p:nvPr>
            <p:ph type="title"/>
          </p:nvPr>
        </p:nvSpPr>
        <p:spPr>
          <a:xfrm>
            <a:off x="828675" y="411769"/>
            <a:ext cx="7686600" cy="527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b="1" lang="en" sz="2400">
                <a:latin typeface="Roboto"/>
                <a:ea typeface="Roboto"/>
                <a:cs typeface="Roboto"/>
                <a:sym typeface="Roboto"/>
              </a:rPr>
              <a:t>The Challenge</a:t>
            </a:r>
            <a:endParaRPr b="1" sz="2400">
              <a:latin typeface="Roboto"/>
              <a:ea typeface="Roboto"/>
              <a:cs typeface="Roboto"/>
              <a:sym typeface="Roboto"/>
            </a:endParaRPr>
          </a:p>
        </p:txBody>
      </p:sp>
      <p:sp>
        <p:nvSpPr>
          <p:cNvPr id="311" name="Google Shape;311;p37"/>
          <p:cNvSpPr txBox="1"/>
          <p:nvPr/>
        </p:nvSpPr>
        <p:spPr>
          <a:xfrm>
            <a:off x="1117788" y="3335025"/>
            <a:ext cx="3404400" cy="61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Roboto"/>
                <a:ea typeface="Roboto"/>
                <a:cs typeface="Roboto"/>
                <a:sym typeface="Roboto"/>
              </a:rPr>
              <a:t>Streaming Outage</a:t>
            </a:r>
            <a:endParaRPr b="1" sz="2400">
              <a:latin typeface="Roboto"/>
              <a:ea typeface="Roboto"/>
              <a:cs typeface="Roboto"/>
              <a:sym typeface="Roboto"/>
            </a:endParaRPr>
          </a:p>
        </p:txBody>
      </p:sp>
      <p:sp>
        <p:nvSpPr>
          <p:cNvPr id="312" name="Google Shape;312;p37"/>
          <p:cNvSpPr txBox="1"/>
          <p:nvPr/>
        </p:nvSpPr>
        <p:spPr>
          <a:xfrm>
            <a:off x="5346200" y="3335025"/>
            <a:ext cx="2871000" cy="61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Roboto"/>
                <a:ea typeface="Roboto"/>
                <a:cs typeface="Roboto"/>
                <a:sym typeface="Roboto"/>
              </a:rPr>
              <a:t>Angry Customers</a:t>
            </a:r>
            <a:endParaRPr b="1" sz="2400">
              <a:latin typeface="Roboto"/>
              <a:ea typeface="Roboto"/>
              <a:cs typeface="Roboto"/>
              <a:sym typeface="Roboto"/>
            </a:endParaRPr>
          </a:p>
        </p:txBody>
      </p:sp>
      <p:pic>
        <p:nvPicPr>
          <p:cNvPr id="313" name="Google Shape;313;p37"/>
          <p:cNvPicPr preferRelativeResize="0"/>
          <p:nvPr/>
        </p:nvPicPr>
        <p:blipFill>
          <a:blip r:embed="rId3">
            <a:alphaModFix/>
          </a:blip>
          <a:stretch>
            <a:fillRect/>
          </a:stretch>
        </p:blipFill>
        <p:spPr>
          <a:xfrm>
            <a:off x="5430475" y="1494274"/>
            <a:ext cx="2955000" cy="1968475"/>
          </a:xfrm>
          <a:prstGeom prst="rect">
            <a:avLst/>
          </a:prstGeom>
          <a:noFill/>
          <a:ln>
            <a:noFill/>
          </a:ln>
        </p:spPr>
      </p:pic>
      <p:sp>
        <p:nvSpPr>
          <p:cNvPr id="314" name="Google Shape;314;p37"/>
          <p:cNvSpPr txBox="1"/>
          <p:nvPr/>
        </p:nvSpPr>
        <p:spPr>
          <a:xfrm>
            <a:off x="4452850" y="1910875"/>
            <a:ext cx="713400" cy="85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0">
                <a:latin typeface="Calibri"/>
                <a:ea typeface="Calibri"/>
                <a:cs typeface="Calibri"/>
                <a:sym typeface="Calibri"/>
              </a:rPr>
              <a:t>+</a:t>
            </a:r>
            <a:endParaRPr sz="8000">
              <a:latin typeface="Calibri"/>
              <a:ea typeface="Calibri"/>
              <a:cs typeface="Calibri"/>
              <a:sym typeface="Calibri"/>
            </a:endParaRPr>
          </a:p>
        </p:txBody>
      </p:sp>
      <p:pic>
        <p:nvPicPr>
          <p:cNvPr id="315" name="Google Shape;315;p37"/>
          <p:cNvPicPr preferRelativeResize="0"/>
          <p:nvPr/>
        </p:nvPicPr>
        <p:blipFill>
          <a:blip r:embed="rId4">
            <a:alphaModFix/>
          </a:blip>
          <a:stretch>
            <a:fillRect/>
          </a:stretch>
        </p:blipFill>
        <p:spPr>
          <a:xfrm>
            <a:off x="1428675" y="1293894"/>
            <a:ext cx="2788075" cy="209105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38"/>
          <p:cNvSpPr txBox="1"/>
          <p:nvPr>
            <p:ph type="title"/>
          </p:nvPr>
        </p:nvSpPr>
        <p:spPr>
          <a:xfrm>
            <a:off x="828675" y="418144"/>
            <a:ext cx="7686600" cy="527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b="1" lang="en" sz="2400">
                <a:latin typeface="Roboto"/>
                <a:ea typeface="Roboto"/>
                <a:cs typeface="Roboto"/>
                <a:sym typeface="Roboto"/>
              </a:rPr>
              <a:t>The Challenge</a:t>
            </a:r>
            <a:endParaRPr b="1" sz="2400">
              <a:latin typeface="Roboto"/>
              <a:ea typeface="Roboto"/>
              <a:cs typeface="Roboto"/>
              <a:sym typeface="Roboto"/>
            </a:endParaRPr>
          </a:p>
        </p:txBody>
      </p:sp>
      <p:sp>
        <p:nvSpPr>
          <p:cNvPr id="321" name="Google Shape;321;p38"/>
          <p:cNvSpPr txBox="1"/>
          <p:nvPr/>
        </p:nvSpPr>
        <p:spPr>
          <a:xfrm>
            <a:off x="1362250" y="1953825"/>
            <a:ext cx="738300" cy="52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8000">
                <a:latin typeface="Roboto"/>
                <a:ea typeface="Roboto"/>
                <a:cs typeface="Roboto"/>
                <a:sym typeface="Roboto"/>
              </a:rPr>
              <a:t>=</a:t>
            </a:r>
            <a:endParaRPr b="1" sz="8000">
              <a:latin typeface="Roboto"/>
              <a:ea typeface="Roboto"/>
              <a:cs typeface="Roboto"/>
              <a:sym typeface="Roboto"/>
            </a:endParaRPr>
          </a:p>
        </p:txBody>
      </p:sp>
      <p:pic>
        <p:nvPicPr>
          <p:cNvPr id="322" name="Google Shape;322;p38"/>
          <p:cNvPicPr preferRelativeResize="0"/>
          <p:nvPr>
            <p:ph idx="1" type="body"/>
          </p:nvPr>
        </p:nvPicPr>
        <p:blipFill rotWithShape="1">
          <a:blip r:embed="rId3">
            <a:alphaModFix/>
          </a:blip>
          <a:srcRect b="0" l="0" r="0" t="0"/>
          <a:stretch/>
        </p:blipFill>
        <p:spPr>
          <a:xfrm>
            <a:off x="2647204" y="1664625"/>
            <a:ext cx="1832400" cy="1291500"/>
          </a:xfrm>
          <a:prstGeom prst="rect">
            <a:avLst/>
          </a:prstGeom>
          <a:noFill/>
          <a:ln cap="flat" cmpd="sng" w="9525">
            <a:solidFill>
              <a:schemeClr val="lt1"/>
            </a:solidFill>
            <a:prstDash val="solid"/>
            <a:round/>
            <a:headEnd len="sm" w="sm" type="none"/>
            <a:tailEnd len="sm" w="sm" type="none"/>
          </a:ln>
        </p:spPr>
      </p:pic>
      <p:pic>
        <p:nvPicPr>
          <p:cNvPr id="323" name="Google Shape;323;p38"/>
          <p:cNvPicPr preferRelativeResize="0"/>
          <p:nvPr/>
        </p:nvPicPr>
        <p:blipFill rotWithShape="1">
          <a:blip r:embed="rId4">
            <a:alphaModFix/>
          </a:blip>
          <a:srcRect b="0" l="0" r="0" t="0"/>
          <a:stretch/>
        </p:blipFill>
        <p:spPr>
          <a:xfrm>
            <a:off x="5309000" y="1797425"/>
            <a:ext cx="2842426" cy="977075"/>
          </a:xfrm>
          <a:prstGeom prst="rect">
            <a:avLst/>
          </a:prstGeom>
          <a:noFill/>
          <a:ln>
            <a:noFill/>
          </a:ln>
        </p:spPr>
      </p:pic>
      <p:sp>
        <p:nvSpPr>
          <p:cNvPr id="324" name="Google Shape;324;p38"/>
          <p:cNvSpPr txBox="1"/>
          <p:nvPr/>
        </p:nvSpPr>
        <p:spPr>
          <a:xfrm>
            <a:off x="1487925" y="3246875"/>
            <a:ext cx="6739500" cy="615300"/>
          </a:xfrm>
          <a:prstGeom prst="rect">
            <a:avLst/>
          </a:prstGeom>
          <a:noFill/>
          <a:ln>
            <a:noFill/>
          </a:ln>
        </p:spPr>
        <p:txBody>
          <a:bodyPr anchorCtr="0" anchor="t" bIns="91425" lIns="91425" spcFirstLastPara="1" rIns="91425" wrap="square" tIns="91425">
            <a:noAutofit/>
          </a:bodyPr>
          <a:lstStyle/>
          <a:p>
            <a:pPr indent="457200" lvl="0" marL="0" rtl="0" algn="ctr">
              <a:spcBef>
                <a:spcPts val="0"/>
              </a:spcBef>
              <a:spcAft>
                <a:spcPts val="0"/>
              </a:spcAft>
              <a:buNone/>
            </a:pPr>
            <a:r>
              <a:rPr b="1" lang="en" sz="2400">
                <a:latin typeface="Roboto"/>
                <a:ea typeface="Roboto"/>
                <a:cs typeface="Roboto"/>
                <a:sym typeface="Roboto"/>
              </a:rPr>
              <a:t>Negative </a:t>
            </a:r>
            <a:r>
              <a:rPr b="1" lang="en" sz="2400">
                <a:latin typeface="Roboto"/>
                <a:ea typeface="Roboto"/>
                <a:cs typeface="Roboto"/>
                <a:sym typeface="Roboto"/>
              </a:rPr>
              <a:t>Social Media Sentiment</a:t>
            </a:r>
            <a:endParaRPr b="1" sz="24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39"/>
          <p:cNvSpPr txBox="1"/>
          <p:nvPr>
            <p:ph type="title"/>
          </p:nvPr>
        </p:nvSpPr>
        <p:spPr>
          <a:xfrm>
            <a:off x="828675" y="426244"/>
            <a:ext cx="7686600" cy="527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b="1" lang="en" sz="2400">
                <a:latin typeface="Roboto"/>
                <a:ea typeface="Roboto"/>
                <a:cs typeface="Roboto"/>
                <a:sym typeface="Roboto"/>
              </a:rPr>
              <a:t>The Big Idea</a:t>
            </a:r>
            <a:endParaRPr b="1" sz="2400">
              <a:latin typeface="Roboto"/>
              <a:ea typeface="Roboto"/>
              <a:cs typeface="Roboto"/>
              <a:sym typeface="Roboto"/>
            </a:endParaRPr>
          </a:p>
        </p:txBody>
      </p:sp>
      <p:sp>
        <p:nvSpPr>
          <p:cNvPr id="330" name="Google Shape;330;p39"/>
          <p:cNvSpPr txBox="1"/>
          <p:nvPr/>
        </p:nvSpPr>
        <p:spPr>
          <a:xfrm>
            <a:off x="1074625" y="1200450"/>
            <a:ext cx="7256100" cy="31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Roboto Medium"/>
                <a:ea typeface="Roboto Medium"/>
                <a:cs typeface="Roboto Medium"/>
                <a:sym typeface="Roboto Medium"/>
              </a:rPr>
              <a:t>Improve Twitch Operations Team response time to service downgrade/outages:</a:t>
            </a:r>
            <a:endParaRPr sz="2400">
              <a:latin typeface="Roboto Medium"/>
              <a:ea typeface="Roboto Medium"/>
              <a:cs typeface="Roboto Medium"/>
              <a:sym typeface="Roboto Medium"/>
            </a:endParaRPr>
          </a:p>
          <a:p>
            <a:pPr indent="-381000" lvl="0" marL="914400" rtl="0" algn="l">
              <a:spcBef>
                <a:spcPts val="1000"/>
              </a:spcBef>
              <a:spcAft>
                <a:spcPts val="0"/>
              </a:spcAft>
              <a:buSzPts val="2400"/>
              <a:buFont typeface="Roboto Medium"/>
              <a:buChar char="●"/>
            </a:pPr>
            <a:r>
              <a:rPr lang="en" sz="2400">
                <a:latin typeface="Roboto Medium"/>
                <a:ea typeface="Roboto Medium"/>
                <a:cs typeface="Roboto Medium"/>
                <a:sym typeface="Roboto Medium"/>
              </a:rPr>
              <a:t>Perform Analysis</a:t>
            </a:r>
            <a:endParaRPr sz="2400">
              <a:latin typeface="Roboto Medium"/>
              <a:ea typeface="Roboto Medium"/>
              <a:cs typeface="Roboto Medium"/>
              <a:sym typeface="Roboto Medium"/>
            </a:endParaRPr>
          </a:p>
          <a:p>
            <a:pPr indent="-381000" lvl="0" marL="914400" rtl="0" algn="l">
              <a:spcBef>
                <a:spcPts val="1000"/>
              </a:spcBef>
              <a:spcAft>
                <a:spcPts val="0"/>
              </a:spcAft>
              <a:buSzPts val="2400"/>
              <a:buFont typeface="Roboto Medium"/>
              <a:buChar char="●"/>
            </a:pPr>
            <a:r>
              <a:rPr lang="en" sz="2400">
                <a:latin typeface="Roboto Medium"/>
                <a:ea typeface="Roboto Medium"/>
                <a:cs typeface="Roboto Medium"/>
                <a:sym typeface="Roboto Medium"/>
              </a:rPr>
              <a:t>Identify relevant content</a:t>
            </a:r>
            <a:endParaRPr sz="2400">
              <a:latin typeface="Roboto Medium"/>
              <a:ea typeface="Roboto Medium"/>
              <a:cs typeface="Roboto Medium"/>
              <a:sym typeface="Roboto Medium"/>
            </a:endParaRPr>
          </a:p>
          <a:p>
            <a:pPr indent="-381000" lvl="0" marL="914400" rtl="0" algn="l">
              <a:spcBef>
                <a:spcPts val="1000"/>
              </a:spcBef>
              <a:spcAft>
                <a:spcPts val="0"/>
              </a:spcAft>
              <a:buSzPts val="2400"/>
              <a:buFont typeface="Roboto Medium"/>
              <a:buChar char="●"/>
            </a:pPr>
            <a:r>
              <a:rPr lang="en" sz="2400">
                <a:latin typeface="Roboto Medium"/>
                <a:ea typeface="Roboto Medium"/>
                <a:cs typeface="Roboto Medium"/>
                <a:sym typeface="Roboto Medium"/>
              </a:rPr>
              <a:t>Post alert to Twitch team via Slack</a:t>
            </a:r>
            <a:endParaRPr sz="2400">
              <a:latin typeface="Roboto Medium"/>
              <a:ea typeface="Roboto Medium"/>
              <a:cs typeface="Roboto Medium"/>
              <a:sym typeface="Roboto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40"/>
          <p:cNvSpPr txBox="1"/>
          <p:nvPr>
            <p:ph type="title"/>
          </p:nvPr>
        </p:nvSpPr>
        <p:spPr>
          <a:xfrm>
            <a:off x="828675" y="426244"/>
            <a:ext cx="7686600" cy="527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b="1" lang="en" sz="2400">
                <a:latin typeface="Roboto"/>
                <a:ea typeface="Roboto"/>
                <a:cs typeface="Roboto"/>
                <a:sym typeface="Roboto"/>
              </a:rPr>
              <a:t>The Solution</a:t>
            </a:r>
            <a:endParaRPr b="1" sz="2400">
              <a:latin typeface="Roboto"/>
              <a:ea typeface="Roboto"/>
              <a:cs typeface="Roboto"/>
              <a:sym typeface="Roboto"/>
            </a:endParaRPr>
          </a:p>
        </p:txBody>
      </p:sp>
      <p:pic>
        <p:nvPicPr>
          <p:cNvPr id="336" name="Google Shape;336;p40"/>
          <p:cNvPicPr preferRelativeResize="0"/>
          <p:nvPr/>
        </p:nvPicPr>
        <p:blipFill>
          <a:blip r:embed="rId3">
            <a:alphaModFix/>
          </a:blip>
          <a:stretch>
            <a:fillRect/>
          </a:stretch>
        </p:blipFill>
        <p:spPr>
          <a:xfrm>
            <a:off x="542888" y="1212807"/>
            <a:ext cx="8258175" cy="271788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41"/>
          <p:cNvSpPr txBox="1"/>
          <p:nvPr>
            <p:ph type="title"/>
          </p:nvPr>
        </p:nvSpPr>
        <p:spPr>
          <a:xfrm>
            <a:off x="4371375" y="419650"/>
            <a:ext cx="4143900" cy="5274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b="1" lang="en" sz="2700">
                <a:solidFill>
                  <a:srgbClr val="262626"/>
                </a:solidFill>
              </a:rPr>
              <a:t>Data Manipulation and Score Assignment</a:t>
            </a:r>
            <a:endParaRPr b="1" sz="2400">
              <a:latin typeface="Roboto"/>
              <a:ea typeface="Roboto"/>
              <a:cs typeface="Roboto"/>
              <a:sym typeface="Roboto"/>
            </a:endParaRPr>
          </a:p>
        </p:txBody>
      </p:sp>
      <p:sp>
        <p:nvSpPr>
          <p:cNvPr id="342" name="Google Shape;342;p41"/>
          <p:cNvSpPr/>
          <p:nvPr/>
        </p:nvSpPr>
        <p:spPr>
          <a:xfrm>
            <a:off x="600075" y="0"/>
            <a:ext cx="3528600" cy="4599300"/>
          </a:xfrm>
          <a:prstGeom prst="rect">
            <a:avLst/>
          </a:prstGeom>
          <a:solidFill>
            <a:srgbClr val="6F6F6E">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1"/>
          <p:cNvSpPr/>
          <p:nvPr/>
        </p:nvSpPr>
        <p:spPr>
          <a:xfrm>
            <a:off x="2206800" y="253425"/>
            <a:ext cx="4645800" cy="4345800"/>
          </a:xfrm>
          <a:prstGeom prst="ellipse">
            <a:avLst/>
          </a:prstGeom>
          <a:noFill/>
          <a:ln cap="flat" cmpd="sng" w="9525">
            <a:solidFill>
              <a:srgbClr val="CCCCCC"/>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1"/>
          <p:cNvSpPr txBox="1"/>
          <p:nvPr>
            <p:ph idx="1" type="body"/>
          </p:nvPr>
        </p:nvSpPr>
        <p:spPr>
          <a:xfrm>
            <a:off x="3994900" y="1376825"/>
            <a:ext cx="5088900" cy="3258300"/>
          </a:xfrm>
          <a:prstGeom prst="rect">
            <a:avLst/>
          </a:prstGeom>
        </p:spPr>
        <p:txBody>
          <a:bodyPr anchorCtr="0" anchor="t" bIns="34275" lIns="68575" spcFirstLastPara="1" rIns="68575" wrap="square" tIns="34275">
            <a:noAutofit/>
          </a:bodyPr>
          <a:lstStyle/>
          <a:p>
            <a:pPr indent="-330200" lvl="0" marL="457200" rtl="0" algn="l">
              <a:spcBef>
                <a:spcPts val="800"/>
              </a:spcBef>
              <a:spcAft>
                <a:spcPts val="0"/>
              </a:spcAft>
              <a:buSzPts val="1600"/>
              <a:buFont typeface="Roboto"/>
              <a:buChar char="●"/>
            </a:pPr>
            <a:r>
              <a:rPr lang="en" sz="1600">
                <a:latin typeface="Roboto"/>
                <a:ea typeface="Roboto"/>
                <a:cs typeface="Roboto"/>
                <a:sym typeface="Roboto"/>
              </a:rPr>
              <a:t>Data Manipulation to gather information from the unstructured data</a:t>
            </a:r>
            <a:endParaRPr sz="1600">
              <a:latin typeface="Roboto"/>
              <a:ea typeface="Roboto"/>
              <a:cs typeface="Roboto"/>
              <a:sym typeface="Roboto"/>
            </a:endParaRPr>
          </a:p>
          <a:p>
            <a:pPr indent="0" lvl="0" marL="457200" rtl="0" algn="l">
              <a:spcBef>
                <a:spcPts val="800"/>
              </a:spcBef>
              <a:spcAft>
                <a:spcPts val="0"/>
              </a:spcAft>
              <a:buNone/>
            </a:pPr>
            <a:r>
              <a:t/>
            </a:r>
            <a:endParaRPr sz="1600">
              <a:latin typeface="Roboto"/>
              <a:ea typeface="Roboto"/>
              <a:cs typeface="Roboto"/>
              <a:sym typeface="Roboto"/>
            </a:endParaRPr>
          </a:p>
          <a:p>
            <a:pPr indent="-330200" lvl="0" marL="457200" rtl="0" algn="l">
              <a:spcBef>
                <a:spcPts val="800"/>
              </a:spcBef>
              <a:spcAft>
                <a:spcPts val="0"/>
              </a:spcAft>
              <a:buSzPts val="1600"/>
              <a:buFont typeface="Roboto"/>
              <a:buChar char="●"/>
            </a:pPr>
            <a:r>
              <a:rPr lang="en" sz="1600">
                <a:latin typeface="Roboto"/>
                <a:ea typeface="Roboto"/>
                <a:cs typeface="Roboto"/>
                <a:sym typeface="Roboto"/>
              </a:rPr>
              <a:t>Filtering the extracted data</a:t>
            </a:r>
            <a:endParaRPr sz="1600">
              <a:latin typeface="Roboto"/>
              <a:ea typeface="Roboto"/>
              <a:cs typeface="Roboto"/>
              <a:sym typeface="Roboto"/>
            </a:endParaRPr>
          </a:p>
          <a:p>
            <a:pPr indent="0" lvl="0" marL="457200" rtl="0" algn="l">
              <a:spcBef>
                <a:spcPts val="800"/>
              </a:spcBef>
              <a:spcAft>
                <a:spcPts val="0"/>
              </a:spcAft>
              <a:buNone/>
            </a:pPr>
            <a:r>
              <a:t/>
            </a:r>
            <a:endParaRPr sz="1600">
              <a:latin typeface="Roboto"/>
              <a:ea typeface="Roboto"/>
              <a:cs typeface="Roboto"/>
              <a:sym typeface="Roboto"/>
            </a:endParaRPr>
          </a:p>
          <a:p>
            <a:pPr indent="-330200" lvl="0" marL="457200" rtl="0" algn="l">
              <a:spcBef>
                <a:spcPts val="800"/>
              </a:spcBef>
              <a:spcAft>
                <a:spcPts val="0"/>
              </a:spcAft>
              <a:buSzPts val="1600"/>
              <a:buFont typeface="Roboto"/>
              <a:buChar char="●"/>
            </a:pPr>
            <a:r>
              <a:rPr lang="en" sz="1600">
                <a:latin typeface="Roboto"/>
                <a:ea typeface="Roboto"/>
                <a:cs typeface="Roboto"/>
                <a:sym typeface="Roboto"/>
              </a:rPr>
              <a:t>Calculation of semantic similarities between previously recorded alerts and incoming posts</a:t>
            </a:r>
            <a:endParaRPr sz="1600">
              <a:latin typeface="Roboto"/>
              <a:ea typeface="Roboto"/>
              <a:cs typeface="Roboto"/>
              <a:sym typeface="Roboto"/>
            </a:endParaRPr>
          </a:p>
          <a:p>
            <a:pPr indent="0" lvl="0" marL="457200" rtl="0" algn="l">
              <a:spcBef>
                <a:spcPts val="800"/>
              </a:spcBef>
              <a:spcAft>
                <a:spcPts val="0"/>
              </a:spcAft>
              <a:buNone/>
            </a:pPr>
            <a:r>
              <a:t/>
            </a:r>
            <a:endParaRPr sz="1600">
              <a:latin typeface="Roboto"/>
              <a:ea typeface="Roboto"/>
              <a:cs typeface="Roboto"/>
              <a:sym typeface="Roboto"/>
            </a:endParaRPr>
          </a:p>
          <a:p>
            <a:pPr indent="-330200" lvl="0" marL="457200" rtl="0" algn="l">
              <a:spcBef>
                <a:spcPts val="800"/>
              </a:spcBef>
              <a:spcAft>
                <a:spcPts val="0"/>
              </a:spcAft>
              <a:buSzPts val="1600"/>
              <a:buFont typeface="Roboto"/>
              <a:buChar char="●"/>
            </a:pPr>
            <a:r>
              <a:rPr lang="en" sz="1600">
                <a:latin typeface="Roboto"/>
                <a:ea typeface="Roboto"/>
                <a:cs typeface="Roboto"/>
                <a:sym typeface="Roboto"/>
              </a:rPr>
              <a:t>Calculation of sentiment scores to remove posts with no complains in them</a:t>
            </a:r>
            <a:endParaRPr sz="1600">
              <a:latin typeface="Roboto"/>
              <a:ea typeface="Roboto"/>
              <a:cs typeface="Roboto"/>
              <a:sym typeface="Roboto"/>
            </a:endParaRPr>
          </a:p>
        </p:txBody>
      </p:sp>
      <p:pic>
        <p:nvPicPr>
          <p:cNvPr id="345" name="Google Shape;345;p41"/>
          <p:cNvPicPr preferRelativeResize="0"/>
          <p:nvPr/>
        </p:nvPicPr>
        <p:blipFill>
          <a:blip r:embed="rId3">
            <a:alphaModFix/>
          </a:blip>
          <a:stretch>
            <a:fillRect/>
          </a:stretch>
        </p:blipFill>
        <p:spPr>
          <a:xfrm>
            <a:off x="644210" y="1362388"/>
            <a:ext cx="3440325" cy="2127876"/>
          </a:xfrm>
          <a:prstGeom prst="rect">
            <a:avLst/>
          </a:prstGeom>
          <a:noFill/>
          <a:ln cap="flat" cmpd="sng" w="9525">
            <a:solidFill>
              <a:srgbClr val="CCCCCC"/>
            </a:solidFill>
            <a:prstDash val="dot"/>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42"/>
          <p:cNvSpPr txBox="1"/>
          <p:nvPr>
            <p:ph type="title"/>
          </p:nvPr>
        </p:nvSpPr>
        <p:spPr>
          <a:xfrm>
            <a:off x="4371375" y="419650"/>
            <a:ext cx="4143900" cy="5274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b="1" lang="en" sz="2700">
                <a:solidFill>
                  <a:srgbClr val="262626"/>
                </a:solidFill>
              </a:rPr>
              <a:t>Pushing Alerts</a:t>
            </a:r>
            <a:endParaRPr b="1" sz="2700">
              <a:latin typeface="Roboto"/>
              <a:ea typeface="Roboto"/>
              <a:cs typeface="Roboto"/>
              <a:sym typeface="Roboto"/>
            </a:endParaRPr>
          </a:p>
        </p:txBody>
      </p:sp>
      <p:sp>
        <p:nvSpPr>
          <p:cNvPr id="351" name="Google Shape;351;p42"/>
          <p:cNvSpPr/>
          <p:nvPr/>
        </p:nvSpPr>
        <p:spPr>
          <a:xfrm>
            <a:off x="600075" y="0"/>
            <a:ext cx="3528600" cy="4599300"/>
          </a:xfrm>
          <a:prstGeom prst="rect">
            <a:avLst/>
          </a:prstGeom>
          <a:solidFill>
            <a:srgbClr val="6F6F6E">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2"/>
          <p:cNvSpPr/>
          <p:nvPr/>
        </p:nvSpPr>
        <p:spPr>
          <a:xfrm>
            <a:off x="2206800" y="253425"/>
            <a:ext cx="4645800" cy="4345800"/>
          </a:xfrm>
          <a:prstGeom prst="ellipse">
            <a:avLst/>
          </a:prstGeom>
          <a:noFill/>
          <a:ln cap="flat" cmpd="sng" w="9525">
            <a:solidFill>
              <a:srgbClr val="CCCCCC"/>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2"/>
          <p:cNvSpPr txBox="1"/>
          <p:nvPr>
            <p:ph idx="1" type="body"/>
          </p:nvPr>
        </p:nvSpPr>
        <p:spPr>
          <a:xfrm>
            <a:off x="3991650" y="1351675"/>
            <a:ext cx="5106000" cy="3277200"/>
          </a:xfrm>
          <a:prstGeom prst="rect">
            <a:avLst/>
          </a:prstGeom>
        </p:spPr>
        <p:txBody>
          <a:bodyPr anchorCtr="0" anchor="t" bIns="34275" lIns="68575" spcFirstLastPara="1" rIns="68575" wrap="square" tIns="34275">
            <a:noAutofit/>
          </a:bodyPr>
          <a:lstStyle/>
          <a:p>
            <a:pPr indent="-330200" lvl="0" marL="457200" rtl="0" algn="l">
              <a:spcBef>
                <a:spcPts val="800"/>
              </a:spcBef>
              <a:spcAft>
                <a:spcPts val="0"/>
              </a:spcAft>
              <a:buSzPts val="1600"/>
              <a:buFont typeface="Roboto"/>
              <a:buChar char="●"/>
            </a:pPr>
            <a:r>
              <a:rPr lang="en" sz="1600">
                <a:latin typeface="Roboto"/>
                <a:ea typeface="Roboto"/>
                <a:cs typeface="Roboto"/>
                <a:sym typeface="Roboto"/>
              </a:rPr>
              <a:t>Storing what we have learnt about the data</a:t>
            </a:r>
            <a:endParaRPr sz="1600">
              <a:latin typeface="Roboto"/>
              <a:ea typeface="Roboto"/>
              <a:cs typeface="Roboto"/>
              <a:sym typeface="Roboto"/>
            </a:endParaRPr>
          </a:p>
          <a:p>
            <a:pPr indent="0" lvl="0" marL="457200" rtl="0" algn="l">
              <a:spcBef>
                <a:spcPts val="800"/>
              </a:spcBef>
              <a:spcAft>
                <a:spcPts val="0"/>
              </a:spcAft>
              <a:buNone/>
            </a:pPr>
            <a:r>
              <a:t/>
            </a:r>
            <a:endParaRPr sz="1600">
              <a:latin typeface="Roboto"/>
              <a:ea typeface="Roboto"/>
              <a:cs typeface="Roboto"/>
              <a:sym typeface="Roboto"/>
            </a:endParaRPr>
          </a:p>
          <a:p>
            <a:pPr indent="-330200" lvl="0" marL="457200" rtl="0" algn="l">
              <a:spcBef>
                <a:spcPts val="800"/>
              </a:spcBef>
              <a:spcAft>
                <a:spcPts val="0"/>
              </a:spcAft>
              <a:buSzPts val="1600"/>
              <a:buFont typeface="Roboto"/>
              <a:buChar char="●"/>
            </a:pPr>
            <a:r>
              <a:rPr lang="en" sz="1600">
                <a:latin typeface="Roboto"/>
                <a:ea typeface="Roboto"/>
                <a:cs typeface="Roboto"/>
                <a:sym typeface="Roboto"/>
              </a:rPr>
              <a:t>Creating a Notification Bot to handle complaints</a:t>
            </a:r>
            <a:endParaRPr sz="1600">
              <a:latin typeface="Roboto"/>
              <a:ea typeface="Roboto"/>
              <a:cs typeface="Roboto"/>
              <a:sym typeface="Roboto"/>
            </a:endParaRPr>
          </a:p>
          <a:p>
            <a:pPr indent="0" lvl="0" marL="457200" rtl="0" algn="l">
              <a:spcBef>
                <a:spcPts val="800"/>
              </a:spcBef>
              <a:spcAft>
                <a:spcPts val="0"/>
              </a:spcAft>
              <a:buNone/>
            </a:pPr>
            <a:r>
              <a:t/>
            </a:r>
            <a:endParaRPr sz="1600">
              <a:latin typeface="Roboto"/>
              <a:ea typeface="Roboto"/>
              <a:cs typeface="Roboto"/>
              <a:sym typeface="Roboto"/>
            </a:endParaRPr>
          </a:p>
          <a:p>
            <a:pPr indent="-330200" lvl="0" marL="457200" rtl="0" algn="l">
              <a:spcBef>
                <a:spcPts val="800"/>
              </a:spcBef>
              <a:spcAft>
                <a:spcPts val="0"/>
              </a:spcAft>
              <a:buSzPts val="1600"/>
              <a:buFont typeface="Roboto"/>
              <a:buChar char="●"/>
            </a:pPr>
            <a:r>
              <a:rPr lang="en" sz="1600">
                <a:latin typeface="Roboto"/>
                <a:ea typeface="Roboto"/>
                <a:cs typeface="Roboto"/>
                <a:sym typeface="Roboto"/>
              </a:rPr>
              <a:t>Bot gather opinions every 15 minutes every 5 minutes </a:t>
            </a:r>
            <a:endParaRPr sz="1600">
              <a:latin typeface="Roboto"/>
              <a:ea typeface="Roboto"/>
              <a:cs typeface="Roboto"/>
              <a:sym typeface="Roboto"/>
            </a:endParaRPr>
          </a:p>
          <a:p>
            <a:pPr indent="0" lvl="0" marL="457200" rtl="0" algn="l">
              <a:spcBef>
                <a:spcPts val="800"/>
              </a:spcBef>
              <a:spcAft>
                <a:spcPts val="0"/>
              </a:spcAft>
              <a:buNone/>
            </a:pPr>
            <a:r>
              <a:t/>
            </a:r>
            <a:endParaRPr sz="1600">
              <a:latin typeface="Roboto"/>
              <a:ea typeface="Roboto"/>
              <a:cs typeface="Roboto"/>
              <a:sym typeface="Roboto"/>
            </a:endParaRPr>
          </a:p>
          <a:p>
            <a:pPr indent="-330200" lvl="0" marL="457200" rtl="0" algn="l">
              <a:spcBef>
                <a:spcPts val="800"/>
              </a:spcBef>
              <a:spcAft>
                <a:spcPts val="0"/>
              </a:spcAft>
              <a:buSzPts val="1600"/>
              <a:buFont typeface="Roboto"/>
              <a:buChar char="●"/>
            </a:pPr>
            <a:r>
              <a:rPr lang="en" sz="1600">
                <a:latin typeface="Roboto"/>
                <a:ea typeface="Roboto"/>
                <a:cs typeface="Roboto"/>
                <a:sym typeface="Roboto"/>
              </a:rPr>
              <a:t>If threshold of 7 opinions is breached- Push an ALERT!!</a:t>
            </a:r>
            <a:endParaRPr sz="1600">
              <a:latin typeface="Roboto"/>
              <a:ea typeface="Roboto"/>
              <a:cs typeface="Roboto"/>
              <a:sym typeface="Roboto"/>
            </a:endParaRPr>
          </a:p>
        </p:txBody>
      </p:sp>
      <p:pic>
        <p:nvPicPr>
          <p:cNvPr id="354" name="Google Shape;354;p42"/>
          <p:cNvPicPr preferRelativeResize="0"/>
          <p:nvPr/>
        </p:nvPicPr>
        <p:blipFill>
          <a:blip r:embed="rId3">
            <a:alphaModFix/>
          </a:blip>
          <a:stretch>
            <a:fillRect/>
          </a:stretch>
        </p:blipFill>
        <p:spPr>
          <a:xfrm>
            <a:off x="694025" y="1199138"/>
            <a:ext cx="3340700" cy="274522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Fashion Brochure">
      <a:dk1>
        <a:srgbClr val="000000"/>
      </a:dk1>
      <a:lt1>
        <a:srgbClr val="FFFFFF"/>
      </a:lt1>
      <a:dk2>
        <a:srgbClr val="454551"/>
      </a:dk2>
      <a:lt2>
        <a:srgbClr val="D8D9DC"/>
      </a:lt2>
      <a:accent1>
        <a:srgbClr val="E32D91"/>
      </a:accent1>
      <a:accent2>
        <a:srgbClr val="0C0C0C"/>
      </a:accent2>
      <a:accent3>
        <a:srgbClr val="595959"/>
      </a:accent3>
      <a:accent4>
        <a:srgbClr val="F9D5E9"/>
      </a:accent4>
      <a:accent5>
        <a:srgbClr val="EE81BD"/>
      </a:accent5>
      <a:accent6>
        <a:srgbClr val="D54773"/>
      </a:accent6>
      <a:hlink>
        <a:srgbClr val="C830CC"/>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Fashion Brochure">
      <a:dk1>
        <a:srgbClr val="000000"/>
      </a:dk1>
      <a:lt1>
        <a:srgbClr val="FFFFFF"/>
      </a:lt1>
      <a:dk2>
        <a:srgbClr val="454551"/>
      </a:dk2>
      <a:lt2>
        <a:srgbClr val="D8D9DC"/>
      </a:lt2>
      <a:accent1>
        <a:srgbClr val="E32D91"/>
      </a:accent1>
      <a:accent2>
        <a:srgbClr val="0C0C0C"/>
      </a:accent2>
      <a:accent3>
        <a:srgbClr val="595959"/>
      </a:accent3>
      <a:accent4>
        <a:srgbClr val="F9D5E9"/>
      </a:accent4>
      <a:accent5>
        <a:srgbClr val="EE81BD"/>
      </a:accent5>
      <a:accent6>
        <a:srgbClr val="D54773"/>
      </a:accent6>
      <a:hlink>
        <a:srgbClr val="C830CC"/>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