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538873" y="1154918"/>
            <a:ext cx="7772400" cy="1470025"/>
          </a:xfrm>
        </p:spPr>
        <p:txBody>
          <a:bodyPr/>
          <a:p>
            <a:r>
              <a:rPr b="1">
                <a:solidFill>
                  <a:srgbClr val="000080"/>
                </a:solidFill>
              </a:rPr>
              <a:t>Deploying a Static Website on AWS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371600" y="3504826"/>
            <a:ext cx="6400800" cy="2548346"/>
          </a:xfrm>
        </p:spPr>
        <p:txBody>
          <a:bodyPr/>
          <a:p>
            <a:r>
              <a:rPr b="1">
                <a:solidFill>
                  <a:srgbClr val="3399FF"/>
                </a:solidFill>
              </a:rPr>
              <a:t>Presented by: </a:t>
            </a:r>
            <a:r>
              <a:rPr altLang="en-IN" b="1" lang="en-US">
                <a:solidFill>
                  <a:srgbClr val="3399FF"/>
                </a:solidFill>
              </a:rPr>
              <a:t>A</a:t>
            </a:r>
            <a:r>
              <a:rPr altLang="en-IN" b="1" lang="en-US">
                <a:solidFill>
                  <a:srgbClr val="3399FF"/>
                </a:solidFill>
              </a:rPr>
              <a:t>b</a:t>
            </a:r>
            <a:r>
              <a:rPr altLang="en-IN" b="1" lang="en-US">
                <a:solidFill>
                  <a:srgbClr val="3399FF"/>
                </a:solidFill>
              </a:rPr>
              <a:t>h</a:t>
            </a:r>
            <a:r>
              <a:rPr altLang="en-IN" b="1" lang="en-US">
                <a:solidFill>
                  <a:srgbClr val="3399FF"/>
                </a:solidFill>
              </a:rPr>
              <a:t>i</a:t>
            </a:r>
            <a:r>
              <a:rPr altLang="en-IN" b="1" lang="en-US">
                <a:solidFill>
                  <a:srgbClr val="3399FF"/>
                </a:solidFill>
              </a:rPr>
              <a:t>shek </a:t>
            </a:r>
            <a:r>
              <a:rPr altLang="en-IN" b="1" lang="en-US">
                <a:solidFill>
                  <a:srgbClr val="3399FF"/>
                </a:solidFill>
              </a:rPr>
              <a:t>Gupta </a:t>
            </a:r>
            <a:endParaRPr altLang="en-US" b="1" lang="zh-CN">
              <a:solidFill>
                <a:srgbClr val="3399FF"/>
              </a:solidFill>
            </a:endParaRPr>
          </a:p>
          <a:p>
            <a:r>
              <a:rPr b="1">
                <a:solidFill>
                  <a:srgbClr val="3399FF"/>
                </a:solidFill>
              </a:rPr>
              <a:t>Course: </a:t>
            </a:r>
            <a:r>
              <a:rPr altLang="en-IN" b="1" lang="en-US">
                <a:solidFill>
                  <a:srgbClr val="3399FF"/>
                </a:solidFill>
              </a:rPr>
              <a:t>B</a:t>
            </a:r>
            <a:r>
              <a:rPr altLang="en-IN" b="1" lang="en-US">
                <a:solidFill>
                  <a:srgbClr val="3399FF"/>
                </a:solidFill>
              </a:rPr>
              <a:t>a</a:t>
            </a:r>
            <a:r>
              <a:rPr altLang="en-IN" b="1" lang="en-US">
                <a:solidFill>
                  <a:srgbClr val="3399FF"/>
                </a:solidFill>
              </a:rPr>
              <a:t>c</a:t>
            </a:r>
            <a:r>
              <a:rPr altLang="en-IN" b="1" lang="en-US">
                <a:solidFill>
                  <a:srgbClr val="3399FF"/>
                </a:solidFill>
              </a:rPr>
              <a:t>h</a:t>
            </a:r>
            <a:r>
              <a:rPr altLang="en-IN" b="1" lang="en-US">
                <a:solidFill>
                  <a:srgbClr val="3399FF"/>
                </a:solidFill>
              </a:rPr>
              <a:t>e</a:t>
            </a:r>
            <a:r>
              <a:rPr altLang="en-IN" b="1" lang="en-US">
                <a:solidFill>
                  <a:srgbClr val="3399FF"/>
                </a:solidFill>
              </a:rPr>
              <a:t>lor </a:t>
            </a:r>
            <a:r>
              <a:rPr altLang="en-IN" b="1" lang="en-US">
                <a:solidFill>
                  <a:srgbClr val="3399FF"/>
                </a:solidFill>
              </a:rPr>
              <a:t>of </a:t>
            </a:r>
            <a:r>
              <a:rPr altLang="en-IN" b="1" lang="en-US">
                <a:solidFill>
                  <a:srgbClr val="3399FF"/>
                </a:solidFill>
              </a:rPr>
              <a:t>c</a:t>
            </a:r>
            <a:r>
              <a:rPr altLang="en-IN" b="1" lang="en-US">
                <a:solidFill>
                  <a:srgbClr val="3399FF"/>
                </a:solidFill>
              </a:rPr>
              <a:t>omputer </a:t>
            </a:r>
            <a:r>
              <a:rPr altLang="en-IN" b="1" lang="en-US">
                <a:solidFill>
                  <a:srgbClr val="3399FF"/>
                </a:solidFill>
              </a:rPr>
              <a:t>application </a:t>
            </a:r>
            <a:endParaRPr altLang="en-US" b="1" lang="zh-CN"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/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9933FF"/>
                </a:solidFill>
              </a:rPr>
              <a:t>Optional Enhancements</a:t>
            </a:r>
            <a:endParaRPr b="1">
              <a:solidFill>
                <a:srgbClr val="9933FF"/>
              </a:solidFill>
            </a:endParaRP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Add contact form (via services)</a:t>
            </a:r>
          </a:p>
          <a:p>
            <a:r>
              <a:t>- Use responsive design (e.g., Bootstrap)</a:t>
            </a:r>
          </a:p>
          <a:p>
            <a:r>
              <a:t>- Enable HTTPS with CloudFront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9933FF"/>
                </a:solidFill>
              </a:rPr>
              <a:t>Conclusion</a:t>
            </a:r>
            <a:endParaRPr b="1">
              <a:solidFill>
                <a:srgbClr val="9933FF"/>
              </a:solidFill>
            </a:endParaRP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AWS S3 makes static hosting easy</a:t>
            </a:r>
          </a:p>
          <a:p>
            <a:r>
              <a:t>- Scalable and secure</a:t>
            </a:r>
          </a:p>
          <a:p>
            <a:r>
              <a:t>- Ideal for portfolios and landing pages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/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9933FF"/>
                </a:solidFill>
              </a:rPr>
              <a:t>Demo Screenshots (Optional)</a:t>
            </a:r>
            <a:endParaRPr b="1">
              <a:solidFill>
                <a:srgbClr val="9933FF"/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S3 bucket screenshot</a:t>
            </a:r>
          </a:p>
          <a:p>
            <a:r>
              <a:t>- Website live view</a:t>
            </a:r>
          </a:p>
          <a:p>
            <a:r>
              <a:t>- Static hosting settings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/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FF0000"/>
                </a:solidFill>
              </a:rPr>
              <a:t>Q&amp;A / Thank You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Any Questions?</a:t>
            </a:r>
          </a:p>
          <a:p>
            <a:r>
              <a:t>- Thank you for your attention!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6600CC"/>
                </a:solidFill>
              </a:rPr>
              <a:t>Introduction</a:t>
            </a:r>
            <a:endParaRPr b="1">
              <a:solidFill>
                <a:srgbClr val="6600CC"/>
              </a:solidFill>
            </a:endParaRP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What is a Static Website?</a:t>
            </a:r>
          </a:p>
          <a:p>
            <a:r>
              <a:t>- Consists of HTML, CSS, JavaScript</a:t>
            </a:r>
          </a:p>
          <a:p>
            <a:r>
              <a:t>- No server-side code</a:t>
            </a:r>
          </a:p>
          <a:p>
            <a:r>
              <a:t>- Fast, secure, easy to deploy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9933FF"/>
                </a:solidFill>
              </a:rPr>
              <a:t>Why Host on AWS?</a:t>
            </a:r>
            <a:endParaRPr b="1">
              <a:solidFill>
                <a:srgbClr val="9933FF"/>
              </a:solidFill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Highly available and scalable</a:t>
            </a:r>
          </a:p>
          <a:p>
            <a:r>
              <a:t>- Cost-effective</a:t>
            </a:r>
          </a:p>
          <a:p>
            <a:r>
              <a:t>- AWS S3 hosts static content</a:t>
            </a:r>
          </a:p>
          <a:p>
            <a:r>
              <a:t>- Supports CDN &amp; Domain integration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9933FF"/>
                </a:solidFill>
              </a:rPr>
              <a:t>Tools &amp; Technologies Used</a:t>
            </a:r>
            <a:endParaRPr b="1">
              <a:solidFill>
                <a:srgbClr val="9933FF"/>
              </a:solidFill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HTML/CSS/JS</a:t>
            </a:r>
          </a:p>
          <a:p>
            <a:r>
              <a:t>- Amazon S3</a:t>
            </a:r>
          </a:p>
          <a:p>
            <a:r>
              <a:t>- AWS Console</a:t>
            </a:r>
          </a:p>
          <a:p>
            <a:r>
              <a:t>- (Optional) Route53</a:t>
            </a:r>
          </a:p>
          <a:p>
            <a:r>
              <a:t>- (Optional) CloudFront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9933FF"/>
                </a:solidFill>
              </a:rPr>
              <a:t>Project Steps Overview</a:t>
            </a:r>
            <a:endParaRPr b="1">
              <a:solidFill>
                <a:srgbClr val="9933FF"/>
              </a:solidFill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1. Create static website</a:t>
            </a:r>
          </a:p>
          <a:p>
            <a:r>
              <a:t>2. Set up S3 bucket</a:t>
            </a:r>
          </a:p>
          <a:p>
            <a:r>
              <a:t>3. Upload files</a:t>
            </a:r>
          </a:p>
          <a:p>
            <a:r>
              <a:t>4. Enable hosting</a:t>
            </a:r>
          </a:p>
          <a:p>
            <a:r>
              <a:t>5. Set permissions</a:t>
            </a:r>
          </a:p>
          <a:p>
            <a:r>
              <a:t>6. Access via URL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9933FF"/>
                </a:solidFill>
              </a:rPr>
              <a:t>Step-by-Step Implementation</a:t>
            </a:r>
            <a:endParaRPr b="1">
              <a:solidFill>
                <a:srgbClr val="9933FF"/>
              </a:solidFill>
            </a:endParaRP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>
          <a:xfrm>
            <a:off x="457199" y="2092269"/>
            <a:ext cx="8229600" cy="4525963"/>
          </a:xfrm>
        </p:spPr>
        <p:txBody>
          <a:bodyPr/>
          <a:p>
            <a:r>
              <a:t>1. Create website (index.html)</a:t>
            </a:r>
          </a:p>
          <a:p>
            <a:r>
              <a:t>2. Go to AWS S3 Console</a:t>
            </a:r>
          </a:p>
          <a:p>
            <a:r>
              <a:t>3. Create bucket &amp; allow public access</a:t>
            </a:r>
          </a:p>
          <a:p>
            <a:r>
              <a:t>4. Upload files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9933FF"/>
                </a:solidFill>
              </a:rPr>
              <a:t>Enable Static Website Hosting</a:t>
            </a:r>
            <a:endParaRPr b="1">
              <a:solidFill>
                <a:srgbClr val="9933FF"/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Go to Properties &gt; Static website hosting</a:t>
            </a:r>
          </a:p>
          <a:p>
            <a:r>
              <a:t>- Enable hosting</a:t>
            </a:r>
          </a:p>
          <a:p>
            <a:r>
              <a:t>- Set index.html</a:t>
            </a:r>
          </a:p>
          <a:p>
            <a:r>
              <a:t>- Copy Endpoint URL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9933FF"/>
                </a:solidFill>
              </a:rPr>
              <a:t>Set Permissions</a:t>
            </a:r>
            <a:endParaRPr b="1">
              <a:solidFill>
                <a:srgbClr val="9933FF"/>
              </a:solidFill>
            </a:endParaRP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3399FF"/>
                </a:solidFill>
              </a:rPr>
              <a:t>Add this Bucket Policy: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{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 "Effect": "Allow",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 "Principal": "*",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 "Action": "s3:GetObject",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 "Resource": "arn:aws:s3:::your-bucket-name/*"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}</a:t>
            </a:r>
            <a:endParaRPr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9933FF"/>
                </a:solidFill>
              </a:rPr>
              <a:t>Testing the Website</a:t>
            </a:r>
            <a:endParaRPr b="1">
              <a:solidFill>
                <a:srgbClr val="9933FF"/>
              </a:solidFill>
            </a:endParaRP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457199" y="2014573"/>
            <a:ext cx="8229600" cy="4525963"/>
          </a:xfrm>
        </p:spPr>
        <p:txBody>
          <a:bodyPr/>
          <a:p>
            <a:r>
              <a:t>- Open S3 Endpoint URL</a:t>
            </a:r>
          </a:p>
          <a:p>
            <a:r>
              <a:t>- Website loads</a:t>
            </a:r>
          </a:p>
          <a:p>
            <a:r>
              <a:t>- (Optional) Add domain via Route53</a:t>
            </a:r>
          </a:p>
          <a:p>
            <a:r>
              <a:t>- (Optional) Use CloudFront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8</dc:creator>
  <cp:lastModifiedBy>Steve Canny</cp:lastModifiedBy>
  <dcterms:created xsi:type="dcterms:W3CDTF">2013-01-26T22:14:16Z</dcterms:created>
  <dcterms:modified xsi:type="dcterms:W3CDTF">2025-06-25T17:53:19Z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83c653e092c8441a9d72b5b801fa3876</vt:lpwstr>
  </property>
</Properties>
</file>