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7" r:id="rId9"/>
    <p:sldId id="268" r:id="rId10"/>
    <p:sldId id="263" r:id="rId11"/>
    <p:sldId id="265" r:id="rId1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FFFFFF"/>
        </a:fontRef>
        <a:srgbClr val="FFFFFF"/>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CAD6D3"/>
          </a:solidFill>
        </a:fill>
      </a:tcStyle>
    </a:wholeTbl>
    <a:band2H>
      <a:tcTxStyle/>
      <a:tcStyle>
        <a:tcBdr/>
        <a:fill>
          <a:solidFill>
            <a:srgbClr val="E6EBEA"/>
          </a:solidFill>
        </a:fill>
      </a:tcStyle>
    </a:band2H>
    <a:firstCol>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1"/>
          </a:solidFill>
        </a:fill>
      </a:tcStyle>
    </a:firstCol>
    <a:la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381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1"/>
          </a:solidFill>
        </a:fill>
      </a:tcStyle>
    </a:lastRow>
    <a:fir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381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1"/>
          </a:solidFill>
        </a:fill>
      </a:tcStyle>
    </a:firstRow>
  </a:tblStyle>
  <a:tblStyle styleId="{C7B018BB-80A7-4F77-B60F-C8B233D01FF8}" styleName="">
    <a:tblBg/>
    <a:wholeTbl>
      <a:tcTxStyle b="off" i="off">
        <a:fontRef idx="major">
          <a:srgbClr val="FFFFFF"/>
        </a:fontRef>
        <a:srgbClr val="FFFFFF"/>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EADFD0"/>
          </a:solidFill>
        </a:fill>
      </a:tcStyle>
    </a:wholeTbl>
    <a:band2H>
      <a:tcTxStyle/>
      <a:tcStyle>
        <a:tcBdr/>
        <a:fill>
          <a:solidFill>
            <a:srgbClr val="F5F0E9"/>
          </a:solidFill>
        </a:fill>
      </a:tcStyle>
    </a:band2H>
    <a:firstCol>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3"/>
          </a:solidFill>
        </a:fill>
      </a:tcStyle>
    </a:firstCol>
    <a:la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381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3"/>
          </a:solidFill>
        </a:fill>
      </a:tcStyle>
    </a:lastRow>
    <a:fir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381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3"/>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CACDFB"/>
          </a:solidFill>
        </a:fill>
      </a:tcStyle>
    </a:wholeTbl>
    <a:band2H>
      <a:tcTxStyle/>
      <a:tcStyle>
        <a:tcBdr/>
        <a:fill>
          <a:solidFill>
            <a:srgbClr val="E7E8FD"/>
          </a:solidFill>
        </a:fill>
      </a:tcStyle>
    </a:band2H>
    <a:firstCol>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6"/>
          </a:solidFill>
        </a:fill>
      </a:tcStyle>
    </a:firstCol>
    <a:la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381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6"/>
          </a:solidFill>
        </a:fill>
      </a:tcStyle>
    </a:lastRow>
    <a:fir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381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chemeClr val="accent6"/>
          </a:solidFill>
        </a:fill>
      </a:tcStyle>
    </a:firstRow>
  </a:tblStyle>
  <a:tblStyle styleId="{CF821DB8-F4EB-4A41-A1BA-3FCAFE7338EE}"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AF7B51"/>
          </a:solidFill>
        </a:fill>
      </a:tcStyle>
    </a:band2H>
    <a:firstCol>
      <a:tcTxStyle b="on" i="off">
        <a:fontRef idx="major">
          <a:srgbClr val="AF7B51"/>
        </a:fontRef>
        <a:srgbClr val="AF7B5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AF7B51"/>
          </a:solidFill>
        </a:fill>
      </a:tcStyle>
    </a:lastRow>
    <a:firstRow>
      <a:tcTxStyle b="on" i="off">
        <a:fontRef idx="major">
          <a:srgbClr val="AF7B51"/>
        </a:fontRef>
        <a:srgbClr val="AF7B5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FFFFF"/>
        </a:fontRef>
        <a:srgbClr val="FFFFFF"/>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FFFFFF"/>
          </a:solidFill>
        </a:fill>
      </a:tcStyle>
    </a:wholeTbl>
    <a:band2H>
      <a:tcTxStyle/>
      <a:tcStyle>
        <a:tcBdr/>
        <a:fill>
          <a:solidFill>
            <a:srgbClr val="FFFFFF"/>
          </a:solidFill>
        </a:fill>
      </a:tcStyle>
    </a:band2H>
    <a:firstCol>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FFFFFF"/>
          </a:solidFill>
        </a:fill>
      </a:tcStyle>
    </a:firstCol>
    <a:la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38100" cap="flat">
              <a:solidFill>
                <a:srgbClr val="AF7B51"/>
              </a:solidFill>
              <a:prstDash val="solid"/>
              <a:round/>
            </a:ln>
          </a:top>
          <a:bottom>
            <a:ln w="127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FFFFFF"/>
          </a:solidFill>
        </a:fill>
      </a:tcStyle>
    </a:lastRow>
    <a:firstRow>
      <a:tcTxStyle b="on" i="off">
        <a:fontRef idx="major">
          <a:srgbClr val="AF7B51"/>
        </a:fontRef>
        <a:srgbClr val="AF7B51"/>
      </a:tcTxStyle>
      <a:tcStyle>
        <a:tcBdr>
          <a:left>
            <a:ln w="12700" cap="flat">
              <a:solidFill>
                <a:srgbClr val="AF7B51"/>
              </a:solidFill>
              <a:prstDash val="solid"/>
              <a:round/>
            </a:ln>
          </a:left>
          <a:right>
            <a:ln w="12700" cap="flat">
              <a:solidFill>
                <a:srgbClr val="AF7B51"/>
              </a:solidFill>
              <a:prstDash val="solid"/>
              <a:round/>
            </a:ln>
          </a:right>
          <a:top>
            <a:ln w="12700" cap="flat">
              <a:solidFill>
                <a:srgbClr val="AF7B51"/>
              </a:solidFill>
              <a:prstDash val="solid"/>
              <a:round/>
            </a:ln>
          </a:top>
          <a:bottom>
            <a:ln w="38100" cap="flat">
              <a:solidFill>
                <a:srgbClr val="AF7B51"/>
              </a:solidFill>
              <a:prstDash val="solid"/>
              <a:round/>
            </a:ln>
          </a:bottom>
          <a:insideH>
            <a:ln w="12700" cap="flat">
              <a:solidFill>
                <a:srgbClr val="AF7B51"/>
              </a:solidFill>
              <a:prstDash val="solid"/>
              <a:round/>
            </a:ln>
          </a:insideH>
          <a:insideV>
            <a:ln w="12700" cap="flat">
              <a:solidFill>
                <a:srgbClr val="AF7B51"/>
              </a:solidFill>
              <a:prstDash val="solid"/>
              <a:round/>
            </a:ln>
          </a:insideV>
        </a:tcBdr>
        <a:fill>
          <a:solidFill>
            <a:srgbClr val="FFFFFF"/>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xfrm>
            <a:off x="1143000" y="685800"/>
            <a:ext cx="4572000" cy="3429000"/>
          </a:xfrm>
          <a:prstGeom prst="rect">
            <a:avLst/>
          </a:prstGeom>
        </p:spPr>
        <p:txBody>
          <a:bodyPr/>
          <a:lstStyle/>
          <a:p>
            <a:endParaRPr/>
          </a:p>
        </p:txBody>
      </p:sp>
      <p:sp>
        <p:nvSpPr>
          <p:cNvPr id="172" name="Shape 17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chemeClr val="accent6"/>
        </a:solidFill>
        <a:effectLst/>
      </p:bgPr>
    </p:bg>
    <p:spTree>
      <p:nvGrpSpPr>
        <p:cNvPr id="1" name=""/>
        <p:cNvGrpSpPr/>
        <p:nvPr/>
      </p:nvGrpSpPr>
      <p:grpSpPr>
        <a:xfrm>
          <a:off x="0" y="0"/>
          <a:ext cx="0" cy="0"/>
          <a:chOff x="0" y="0"/>
          <a:chExt cx="0" cy="0"/>
        </a:xfrm>
      </p:grpSpPr>
      <p:sp>
        <p:nvSpPr>
          <p:cNvPr id="14" name="Google Shape;10;p2"/>
          <p:cNvSpPr/>
          <p:nvPr/>
        </p:nvSpPr>
        <p:spPr>
          <a:xfrm>
            <a:off x="31" y="2824500"/>
            <a:ext cx="7370399" cy="2319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a:miter lim="400000"/>
          </a:ln>
        </p:spPr>
        <p:txBody>
          <a:bodyPr lIns="0" tIns="0" rIns="0" bIns="0" anchor="ctr"/>
          <a:lstStyle/>
          <a:p>
            <a:pPr>
              <a:defRPr>
                <a:solidFill>
                  <a:srgbClr val="000000"/>
                </a:solidFill>
              </a:defRPr>
            </a:pPr>
            <a:endParaRPr/>
          </a:p>
        </p:txBody>
      </p:sp>
      <p:sp>
        <p:nvSpPr>
          <p:cNvPr id="15" name="Google Shape;11;p2"/>
          <p:cNvSpPr/>
          <p:nvPr/>
        </p:nvSpPr>
        <p:spPr>
          <a:xfrm flipH="1">
            <a:off x="3582599" y="1550699"/>
            <a:ext cx="5561402" cy="359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16" name="Google Shape;12;p2"/>
          <p:cNvSpPr/>
          <p:nvPr/>
        </p:nvSpPr>
        <p:spPr>
          <a:xfrm rot="10800000">
            <a:off x="5058905" y="0"/>
            <a:ext cx="4085101" cy="20526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233A44"/>
          </a:solidFill>
          <a:ln w="12700">
            <a:miter lim="400000"/>
          </a:ln>
        </p:spPr>
        <p:txBody>
          <a:bodyPr lIns="0" tIns="0" rIns="0" bIns="0" anchor="ctr"/>
          <a:lstStyle/>
          <a:p>
            <a:pPr>
              <a:defRPr>
                <a:solidFill>
                  <a:srgbClr val="000000"/>
                </a:solidFill>
              </a:defRPr>
            </a:pPr>
            <a:endParaRPr/>
          </a:p>
        </p:txBody>
      </p:sp>
      <p:sp>
        <p:nvSpPr>
          <p:cNvPr id="17" name="Google Shape;13;p2"/>
          <p:cNvSpPr/>
          <p:nvPr/>
        </p:nvSpPr>
        <p:spPr>
          <a:xfrm>
            <a:off x="203274" y="206250"/>
            <a:ext cx="8737501"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grpSp>
        <p:nvGrpSpPr>
          <p:cNvPr id="21" name="Google Shape;14;p2"/>
          <p:cNvGrpSpPr/>
          <p:nvPr/>
        </p:nvGrpSpPr>
        <p:grpSpPr>
          <a:xfrm>
            <a:off x="255199" y="591"/>
            <a:ext cx="2250364" cy="1044302"/>
            <a:chOff x="0" y="0"/>
            <a:chExt cx="2250363" cy="1044300"/>
          </a:xfrm>
        </p:grpSpPr>
        <p:sp>
          <p:nvSpPr>
            <p:cNvPr id="18" name="Google Shape;15;p2"/>
            <p:cNvSpPr/>
            <p:nvPr/>
          </p:nvSpPr>
          <p:spPr>
            <a:xfrm>
              <a:off x="508862"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9" name="Google Shape;16;p2"/>
            <p:cNvSpPr/>
            <p:nvPr/>
          </p:nvSpPr>
          <p:spPr>
            <a:xfrm>
              <a:off x="254431"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0" name="Google Shape;17;p2"/>
            <p:cNvSpPr/>
            <p:nvPr/>
          </p:nvSpPr>
          <p:spPr>
            <a:xfrm>
              <a:off x="-1"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5" name="Google Shape;18;p2"/>
          <p:cNvGrpSpPr/>
          <p:nvPr/>
        </p:nvGrpSpPr>
        <p:grpSpPr>
          <a:xfrm>
            <a:off x="905394" y="591"/>
            <a:ext cx="2250364" cy="1044302"/>
            <a:chOff x="0" y="0"/>
            <a:chExt cx="2250363" cy="1044300"/>
          </a:xfrm>
        </p:grpSpPr>
        <p:sp>
          <p:nvSpPr>
            <p:cNvPr id="22" name="Google Shape;19;p2"/>
            <p:cNvSpPr/>
            <p:nvPr/>
          </p:nvSpPr>
          <p:spPr>
            <a:xfrm>
              <a:off x="508862"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3" name="Google Shape;20;p2"/>
            <p:cNvSpPr/>
            <p:nvPr/>
          </p:nvSpPr>
          <p:spPr>
            <a:xfrm>
              <a:off x="254430"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4" name="Google Shape;21;p2"/>
            <p:cNvSpPr/>
            <p:nvPr/>
          </p:nvSpPr>
          <p:spPr>
            <a:xfrm>
              <a:off x="-1" y="-1"/>
              <a:ext cx="1741501" cy="10443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42" y="0"/>
                  </a:lnTo>
                  <a:lnTo>
                    <a:pt x="21600" y="0"/>
                  </a:lnTo>
                  <a:lnTo>
                    <a:pt x="1758"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29" name="Google Shape;22;p2"/>
          <p:cNvGrpSpPr/>
          <p:nvPr/>
        </p:nvGrpSpPr>
        <p:grpSpPr>
          <a:xfrm>
            <a:off x="7057467" y="5087"/>
            <a:ext cx="1851281" cy="752110"/>
            <a:chOff x="0" y="0"/>
            <a:chExt cx="1851280" cy="752108"/>
          </a:xfrm>
        </p:grpSpPr>
        <p:sp>
          <p:nvSpPr>
            <p:cNvPr id="26" name="Google Shape;23;p2"/>
            <p:cNvSpPr/>
            <p:nvPr/>
          </p:nvSpPr>
          <p:spPr>
            <a:xfrm>
              <a:off x="602039" y="-1"/>
              <a:ext cx="1249242" cy="7521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7" name="Google Shape;24;p2"/>
            <p:cNvSpPr/>
            <p:nvPr/>
          </p:nvSpPr>
          <p:spPr>
            <a:xfrm>
              <a:off x="301019" y="-1"/>
              <a:ext cx="1249242" cy="7521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8" name="Google Shape;25;p2"/>
            <p:cNvSpPr/>
            <p:nvPr/>
          </p:nvSpPr>
          <p:spPr>
            <a:xfrm>
              <a:off x="0" y="-1"/>
              <a:ext cx="1249242" cy="7521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33" name="Google Shape;26;p2"/>
          <p:cNvGrpSpPr/>
          <p:nvPr/>
        </p:nvGrpSpPr>
        <p:grpSpPr>
          <a:xfrm>
            <a:off x="6553031" y="4217851"/>
            <a:ext cx="2389067" cy="925738"/>
            <a:chOff x="0" y="0"/>
            <a:chExt cx="2389066" cy="925737"/>
          </a:xfrm>
        </p:grpSpPr>
        <p:sp>
          <p:nvSpPr>
            <p:cNvPr id="30" name="Google Shape;27;p2"/>
            <p:cNvSpPr/>
            <p:nvPr/>
          </p:nvSpPr>
          <p:spPr>
            <a:xfrm>
              <a:off x="776927" y="-1"/>
              <a:ext cx="1612140" cy="925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0" y="0"/>
                  </a:lnTo>
                  <a:lnTo>
                    <a:pt x="21600" y="0"/>
                  </a:lnTo>
                  <a:lnTo>
                    <a:pt x="2000"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1" name="Google Shape;28;p2"/>
            <p:cNvSpPr/>
            <p:nvPr/>
          </p:nvSpPr>
          <p:spPr>
            <a:xfrm>
              <a:off x="388463" y="-1"/>
              <a:ext cx="1612139" cy="925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0" y="0"/>
                  </a:lnTo>
                  <a:lnTo>
                    <a:pt x="21600" y="0"/>
                  </a:lnTo>
                  <a:lnTo>
                    <a:pt x="2000"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2" name="Google Shape;29;p2"/>
            <p:cNvSpPr/>
            <p:nvPr/>
          </p:nvSpPr>
          <p:spPr>
            <a:xfrm>
              <a:off x="-1" y="-1"/>
              <a:ext cx="1612139" cy="9257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0" y="0"/>
                  </a:lnTo>
                  <a:lnTo>
                    <a:pt x="21600" y="0"/>
                  </a:lnTo>
                  <a:lnTo>
                    <a:pt x="2000"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37" name="Google Shape;30;p2"/>
          <p:cNvGrpSpPr/>
          <p:nvPr/>
        </p:nvGrpSpPr>
        <p:grpSpPr>
          <a:xfrm>
            <a:off x="199148" y="4055652"/>
            <a:ext cx="2795414" cy="1083309"/>
            <a:chOff x="0" y="0"/>
            <a:chExt cx="2795412" cy="1083308"/>
          </a:xfrm>
        </p:grpSpPr>
        <p:sp>
          <p:nvSpPr>
            <p:cNvPr id="34" name="Google Shape;31;p2"/>
            <p:cNvSpPr/>
            <p:nvPr/>
          </p:nvSpPr>
          <p:spPr>
            <a:xfrm>
              <a:off x="909072"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5" name="Google Shape;32;p2"/>
            <p:cNvSpPr/>
            <p:nvPr/>
          </p:nvSpPr>
          <p:spPr>
            <a:xfrm>
              <a:off x="454536"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36" name="Google Shape;33;p2"/>
            <p:cNvSpPr/>
            <p:nvPr/>
          </p:nvSpPr>
          <p:spPr>
            <a:xfrm>
              <a:off x="-1"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38" name="Title Text"/>
          <p:cNvSpPr txBox="1">
            <a:spLocks noGrp="1"/>
          </p:cNvSpPr>
          <p:nvPr>
            <p:ph type="title"/>
          </p:nvPr>
        </p:nvSpPr>
        <p:spPr>
          <a:xfrm>
            <a:off x="1858703" y="1822832"/>
            <a:ext cx="5361300" cy="1448101"/>
          </a:xfrm>
          <a:prstGeom prst="rect">
            <a:avLst/>
          </a:prstGeom>
        </p:spPr>
        <p:txBody>
          <a:bodyPr anchor="ctr"/>
          <a:lstStyle>
            <a:lvl1pPr algn="ctr">
              <a:defRPr sz="3800"/>
            </a:lvl1pPr>
          </a:lstStyle>
          <a:p>
            <a:r>
              <a:t>Title Text</a:t>
            </a:r>
          </a:p>
        </p:txBody>
      </p:sp>
      <p:sp>
        <p:nvSpPr>
          <p:cNvPr id="39" name="Body Level One…"/>
          <p:cNvSpPr txBox="1">
            <a:spLocks noGrp="1"/>
          </p:cNvSpPr>
          <p:nvPr>
            <p:ph type="body" sz="quarter" idx="1"/>
          </p:nvPr>
        </p:nvSpPr>
        <p:spPr>
          <a:xfrm>
            <a:off x="1858699" y="3413157"/>
            <a:ext cx="5361301" cy="522601"/>
          </a:xfrm>
          <a:prstGeom prst="rect">
            <a:avLst/>
          </a:prstGeom>
        </p:spPr>
        <p:txBody>
          <a:bodyPr/>
          <a:lstStyle>
            <a:lvl1pPr marL="311150" indent="-165100" algn="ctr">
              <a:lnSpc>
                <a:spcPct val="100000"/>
              </a:lnSpc>
              <a:buClrTx/>
              <a:buSzTx/>
              <a:buFontTx/>
              <a:buNone/>
              <a:defRPr sz="1600">
                <a:solidFill>
                  <a:srgbClr val="AF7B51"/>
                </a:solidFill>
              </a:defRPr>
            </a:lvl1pPr>
            <a:lvl2pPr marL="311150" indent="304800" algn="ctr">
              <a:lnSpc>
                <a:spcPct val="100000"/>
              </a:lnSpc>
              <a:buClrTx/>
              <a:buSzTx/>
              <a:buFontTx/>
              <a:buNone/>
              <a:defRPr sz="1600">
                <a:solidFill>
                  <a:srgbClr val="AF7B51"/>
                </a:solidFill>
              </a:defRPr>
            </a:lvl2pPr>
            <a:lvl3pPr marL="311150" indent="762000" algn="ctr">
              <a:lnSpc>
                <a:spcPct val="100000"/>
              </a:lnSpc>
              <a:buClrTx/>
              <a:buSzTx/>
              <a:buFontTx/>
              <a:buNone/>
              <a:defRPr sz="1600">
                <a:solidFill>
                  <a:srgbClr val="AF7B51"/>
                </a:solidFill>
              </a:defRPr>
            </a:lvl3pPr>
            <a:lvl4pPr marL="311150" indent="1219200" algn="ctr">
              <a:lnSpc>
                <a:spcPct val="100000"/>
              </a:lnSpc>
              <a:buClrTx/>
              <a:buSzTx/>
              <a:buFontTx/>
              <a:buNone/>
              <a:defRPr sz="1600">
                <a:solidFill>
                  <a:srgbClr val="AF7B51"/>
                </a:solidFill>
              </a:defRPr>
            </a:lvl4pPr>
            <a:lvl5pPr marL="311150" indent="1676400" algn="ctr">
              <a:lnSpc>
                <a:spcPct val="100000"/>
              </a:lnSpc>
              <a:buClrTx/>
              <a:buSzTx/>
              <a:buFontTx/>
              <a:buNone/>
              <a:defRPr sz="1600">
                <a:solidFill>
                  <a:srgbClr val="AF7B51"/>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chemeClr val="accent3"/>
        </a:solidFill>
        <a:effectLst/>
      </p:bgPr>
    </p:bg>
    <p:spTree>
      <p:nvGrpSpPr>
        <p:cNvPr id="1" name=""/>
        <p:cNvGrpSpPr/>
        <p:nvPr/>
      </p:nvGrpSpPr>
      <p:grpSpPr>
        <a:xfrm>
          <a:off x="0" y="0"/>
          <a:ext cx="0" cy="0"/>
          <a:chOff x="0" y="0"/>
          <a:chExt cx="0" cy="0"/>
        </a:xfrm>
      </p:grpSpPr>
      <p:sp>
        <p:nvSpPr>
          <p:cNvPr id="147" name="Google Shape;110;p11"/>
          <p:cNvSpPr/>
          <p:nvPr/>
        </p:nvSpPr>
        <p:spPr>
          <a:xfrm flipH="1">
            <a:off x="5569199" y="2834075"/>
            <a:ext cx="3574802" cy="2309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endParaRPr/>
          </a:p>
        </p:txBody>
      </p:sp>
      <p:grpSp>
        <p:nvGrpSpPr>
          <p:cNvPr id="151" name="Google Shape;111;p11"/>
          <p:cNvGrpSpPr/>
          <p:nvPr/>
        </p:nvGrpSpPr>
        <p:grpSpPr>
          <a:xfrm>
            <a:off x="5959221" y="4119576"/>
            <a:ext cx="2520952" cy="1024166"/>
            <a:chOff x="0" y="0"/>
            <a:chExt cx="2520950" cy="1024165"/>
          </a:xfrm>
        </p:grpSpPr>
        <p:sp>
          <p:nvSpPr>
            <p:cNvPr id="148" name="Google Shape;112;p11"/>
            <p:cNvSpPr/>
            <p:nvPr/>
          </p:nvSpPr>
          <p:spPr>
            <a:xfrm>
              <a:off x="819816" y="-1"/>
              <a:ext cx="1701135" cy="1024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49" name="Google Shape;113;p11"/>
            <p:cNvSpPr/>
            <p:nvPr/>
          </p:nvSpPr>
          <p:spPr>
            <a:xfrm>
              <a:off x="409908" y="-1"/>
              <a:ext cx="1701135" cy="1024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0" name="Google Shape;114;p11"/>
            <p:cNvSpPr/>
            <p:nvPr/>
          </p:nvSpPr>
          <p:spPr>
            <a:xfrm>
              <a:off x="0" y="-1"/>
              <a:ext cx="1701135" cy="1024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0" y="0"/>
                  </a:lnTo>
                  <a:lnTo>
                    <a:pt x="21600" y="0"/>
                  </a:lnTo>
                  <a:lnTo>
                    <a:pt x="1050"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55" name="Google Shape;115;p11"/>
          <p:cNvGrpSpPr/>
          <p:nvPr/>
        </p:nvGrpSpPr>
        <p:grpSpPr>
          <a:xfrm>
            <a:off x="199148" y="2"/>
            <a:ext cx="2795414" cy="1083309"/>
            <a:chOff x="0" y="0"/>
            <a:chExt cx="2795412" cy="1083308"/>
          </a:xfrm>
        </p:grpSpPr>
        <p:sp>
          <p:nvSpPr>
            <p:cNvPr id="152" name="Google Shape;116;p11"/>
            <p:cNvSpPr/>
            <p:nvPr/>
          </p:nvSpPr>
          <p:spPr>
            <a:xfrm>
              <a:off x="909072"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3" name="Google Shape;117;p11"/>
            <p:cNvSpPr/>
            <p:nvPr/>
          </p:nvSpPr>
          <p:spPr>
            <a:xfrm>
              <a:off x="454536"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54" name="Google Shape;118;p11"/>
            <p:cNvSpPr/>
            <p:nvPr/>
          </p:nvSpPr>
          <p:spPr>
            <a:xfrm>
              <a:off x="-1"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56" name="xx%"/>
          <p:cNvSpPr txBox="1">
            <a:spLocks noGrp="1"/>
          </p:cNvSpPr>
          <p:nvPr>
            <p:ph type="title" hasCustomPrompt="1"/>
          </p:nvPr>
        </p:nvSpPr>
        <p:spPr>
          <a:xfrm>
            <a:off x="1385850" y="1383850"/>
            <a:ext cx="6372301" cy="1379701"/>
          </a:xfrm>
          <a:prstGeom prst="rect">
            <a:avLst/>
          </a:prstGeom>
        </p:spPr>
        <p:txBody>
          <a:bodyPr anchor="ctr"/>
          <a:lstStyle>
            <a:lvl1pPr algn="ctr">
              <a:defRPr sz="8600">
                <a:solidFill>
                  <a:srgbClr val="233A44"/>
                </a:solidFill>
              </a:defRPr>
            </a:lvl1pPr>
          </a:lstStyle>
          <a:p>
            <a:r>
              <a:t>xx%</a:t>
            </a:r>
          </a:p>
        </p:txBody>
      </p:sp>
      <p:sp>
        <p:nvSpPr>
          <p:cNvPr id="157" name="Body Level One…"/>
          <p:cNvSpPr txBox="1">
            <a:spLocks noGrp="1"/>
          </p:cNvSpPr>
          <p:nvPr>
            <p:ph type="body" sz="quarter" idx="1"/>
          </p:nvPr>
        </p:nvSpPr>
        <p:spPr>
          <a:xfrm>
            <a:off x="1385850" y="2863850"/>
            <a:ext cx="6372301" cy="6411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FFF"/>
        </a:solidFill>
        <a:effectLst/>
      </p:bgPr>
    </p:bg>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chemeClr val="accent3"/>
        </a:solidFill>
        <a:effectLst/>
      </p:bgPr>
    </p:bg>
    <p:spTree>
      <p:nvGrpSpPr>
        <p:cNvPr id="1" name=""/>
        <p:cNvGrpSpPr/>
        <p:nvPr/>
      </p:nvGrpSpPr>
      <p:grpSpPr>
        <a:xfrm>
          <a:off x="0" y="0"/>
          <a:ext cx="0" cy="0"/>
          <a:chOff x="0" y="0"/>
          <a:chExt cx="0" cy="0"/>
        </a:xfrm>
      </p:grpSpPr>
      <p:sp>
        <p:nvSpPr>
          <p:cNvPr id="47" name="Google Shape;38;p3"/>
          <p:cNvSpPr/>
          <p:nvPr/>
        </p:nvSpPr>
        <p:spPr>
          <a:xfrm flipH="1">
            <a:off x="4757099" y="2309399"/>
            <a:ext cx="4386902" cy="2834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a:miter lim="400000"/>
          </a:ln>
        </p:spPr>
        <p:txBody>
          <a:bodyPr lIns="0" tIns="0" rIns="0" bIns="0" anchor="ctr"/>
          <a:lstStyle/>
          <a:p>
            <a:pPr>
              <a:defRPr>
                <a:solidFill>
                  <a:srgbClr val="000000"/>
                </a:solidFill>
              </a:defRPr>
            </a:pPr>
            <a:endParaRPr/>
          </a:p>
        </p:txBody>
      </p:sp>
      <p:grpSp>
        <p:nvGrpSpPr>
          <p:cNvPr id="51" name="Google Shape;39;p3"/>
          <p:cNvGrpSpPr/>
          <p:nvPr/>
        </p:nvGrpSpPr>
        <p:grpSpPr>
          <a:xfrm>
            <a:off x="5594191" y="3961114"/>
            <a:ext cx="2910144" cy="1182341"/>
            <a:chOff x="0" y="0"/>
            <a:chExt cx="2910142" cy="1182340"/>
          </a:xfrm>
        </p:grpSpPr>
        <p:sp>
          <p:nvSpPr>
            <p:cNvPr id="48" name="Google Shape;40;p3"/>
            <p:cNvSpPr/>
            <p:nvPr/>
          </p:nvSpPr>
          <p:spPr>
            <a:xfrm>
              <a:off x="946382" y="-1"/>
              <a:ext cx="1963762" cy="11823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1" y="0"/>
                  </a:lnTo>
                  <a:lnTo>
                    <a:pt x="21600" y="0"/>
                  </a:lnTo>
                  <a:lnTo>
                    <a:pt x="1049"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9" name="Google Shape;41;p3"/>
            <p:cNvSpPr/>
            <p:nvPr/>
          </p:nvSpPr>
          <p:spPr>
            <a:xfrm>
              <a:off x="473191" y="-1"/>
              <a:ext cx="1963761" cy="11823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1" y="0"/>
                  </a:lnTo>
                  <a:lnTo>
                    <a:pt x="21600" y="0"/>
                  </a:lnTo>
                  <a:lnTo>
                    <a:pt x="1049"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0" name="Google Shape;42;p3"/>
            <p:cNvSpPr/>
            <p:nvPr/>
          </p:nvSpPr>
          <p:spPr>
            <a:xfrm>
              <a:off x="0" y="-1"/>
              <a:ext cx="1963761" cy="11823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0551" y="0"/>
                  </a:lnTo>
                  <a:lnTo>
                    <a:pt x="21600" y="0"/>
                  </a:lnTo>
                  <a:lnTo>
                    <a:pt x="1049" y="21600"/>
                  </a:lnTo>
                  <a:close/>
                </a:path>
              </a:pathLst>
            </a:cu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55" name="Google Shape;43;p3"/>
          <p:cNvGrpSpPr/>
          <p:nvPr/>
        </p:nvGrpSpPr>
        <p:grpSpPr>
          <a:xfrm>
            <a:off x="199148" y="2"/>
            <a:ext cx="2795414" cy="1083309"/>
            <a:chOff x="0" y="0"/>
            <a:chExt cx="2795412" cy="1083308"/>
          </a:xfrm>
        </p:grpSpPr>
        <p:sp>
          <p:nvSpPr>
            <p:cNvPr id="52" name="Google Shape;44;p3"/>
            <p:cNvSpPr/>
            <p:nvPr/>
          </p:nvSpPr>
          <p:spPr>
            <a:xfrm>
              <a:off x="909072"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3" name="Google Shape;45;p3"/>
            <p:cNvSpPr/>
            <p:nvPr/>
          </p:nvSpPr>
          <p:spPr>
            <a:xfrm>
              <a:off x="454536"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54" name="Google Shape;46;p3"/>
            <p:cNvSpPr/>
            <p:nvPr/>
          </p:nvSpPr>
          <p:spPr>
            <a:xfrm>
              <a:off x="-1" y="-1"/>
              <a:ext cx="1886341" cy="10833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602" y="0"/>
                  </a:lnTo>
                  <a:lnTo>
                    <a:pt x="21600" y="0"/>
                  </a:lnTo>
                  <a:lnTo>
                    <a:pt x="1998" y="21600"/>
                  </a:lnTo>
                  <a:close/>
                </a:path>
              </a:pathLst>
            </a:custGeom>
            <a:solidFill>
              <a:srgbClr val="233A44"/>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56" name="Title Text"/>
          <p:cNvSpPr txBox="1">
            <a:spLocks noGrp="1"/>
          </p:cNvSpPr>
          <p:nvPr>
            <p:ph type="title"/>
          </p:nvPr>
        </p:nvSpPr>
        <p:spPr>
          <a:xfrm>
            <a:off x="1888683" y="1746100"/>
            <a:ext cx="5377501" cy="1646100"/>
          </a:xfrm>
          <a:prstGeom prst="rect">
            <a:avLst/>
          </a:prstGeom>
        </p:spPr>
        <p:txBody>
          <a:bodyPr anchor="ctr"/>
          <a:lstStyle>
            <a:lvl1pPr algn="ctr">
              <a:defRPr sz="3200">
                <a:solidFill>
                  <a:srgbClr val="233A44"/>
                </a:solidFill>
              </a:defRPr>
            </a:lvl1p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64" name="Title Text"/>
          <p:cNvSpPr txBox="1">
            <a:spLocks noGrp="1"/>
          </p:cNvSpPr>
          <p:nvPr>
            <p:ph type="title"/>
          </p:nvPr>
        </p:nvSpPr>
        <p:spPr>
          <a:prstGeom prst="rect">
            <a:avLst/>
          </a:prstGeom>
        </p:spPr>
        <p:txBody>
          <a:bodyPr/>
          <a:lstStyle/>
          <a:p>
            <a:r>
              <a:t>Title Text</a:t>
            </a:r>
          </a:p>
        </p:txBody>
      </p:sp>
      <p:sp>
        <p:nvSpPr>
          <p:cNvPr id="65" name="Body Level One…"/>
          <p:cNvSpPr txBox="1">
            <a:spLocks noGrp="1"/>
          </p:cNvSpPr>
          <p:nvPr>
            <p:ph type="body" sz="half" idx="1"/>
          </p:nvPr>
        </p:nvSpPr>
        <p:spPr>
          <a:xfrm>
            <a:off x="819150" y="1990725"/>
            <a:ext cx="7505700" cy="2448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73" name="Title Text"/>
          <p:cNvSpPr txBox="1">
            <a:spLocks noGrp="1"/>
          </p:cNvSpPr>
          <p:nvPr>
            <p:ph type="title"/>
          </p:nvPr>
        </p:nvSpPr>
        <p:spPr>
          <a:prstGeom prst="rect">
            <a:avLst/>
          </a:prstGeom>
        </p:spPr>
        <p:txBody>
          <a:bodyPr/>
          <a:lstStyle/>
          <a:p>
            <a:r>
              <a:t>Title Text</a:t>
            </a:r>
          </a:p>
        </p:txBody>
      </p:sp>
      <p:sp>
        <p:nvSpPr>
          <p:cNvPr id="74" name="Body Level One…"/>
          <p:cNvSpPr txBox="1">
            <a:spLocks noGrp="1"/>
          </p:cNvSpPr>
          <p:nvPr>
            <p:ph type="body" sz="quarter" idx="1"/>
          </p:nvPr>
        </p:nvSpPr>
        <p:spPr>
          <a:xfrm>
            <a:off x="819150" y="1990725"/>
            <a:ext cx="3686100" cy="24480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5" name="Google Shape;62;p5"/>
          <p:cNvSpPr txBox="1">
            <a:spLocks noGrp="1"/>
          </p:cNvSpPr>
          <p:nvPr>
            <p:ph type="body" sz="quarter" idx="21"/>
          </p:nvPr>
        </p:nvSpPr>
        <p:spPr>
          <a:xfrm>
            <a:off x="4638674" y="1990725"/>
            <a:ext cx="3686101" cy="2448000"/>
          </a:xfrm>
          <a:prstGeom prst="rect">
            <a:avLst/>
          </a:prstGeom>
        </p:spPr>
        <p:txBody>
          <a:bodyP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83" name="Title Text"/>
          <p:cNvSpPr txBox="1">
            <a:spLocks noGrp="1"/>
          </p:cNvSpPr>
          <p:nvPr>
            <p:ph type="title"/>
          </p:nvPr>
        </p:nvSpPr>
        <p:spPr>
          <a:prstGeom prst="rect">
            <a:avLst/>
          </a:prstGeom>
        </p:spPr>
        <p:txBody>
          <a:bodyPr/>
          <a:lstStyle/>
          <a:p>
            <a:r>
              <a:t>Title Text</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bg>
      <p:bgPr>
        <a:solidFill>
          <a:schemeClr val="accent3"/>
        </a:solidFill>
        <a:effectLst/>
      </p:bgPr>
    </p:bg>
    <p:spTree>
      <p:nvGrpSpPr>
        <p:cNvPr id="1" name=""/>
        <p:cNvGrpSpPr/>
        <p:nvPr/>
      </p:nvGrpSpPr>
      <p:grpSpPr>
        <a:xfrm>
          <a:off x="0" y="0"/>
          <a:ext cx="0" cy="0"/>
          <a:chOff x="0" y="0"/>
          <a:chExt cx="0" cy="0"/>
        </a:xfrm>
      </p:grpSpPr>
      <p:sp>
        <p:nvSpPr>
          <p:cNvPr id="91" name="Google Shape;71;p7"/>
          <p:cNvSpPr/>
          <p:nvPr/>
        </p:nvSpPr>
        <p:spPr>
          <a:xfrm flipH="1">
            <a:off x="3582599" y="1550699"/>
            <a:ext cx="5561402" cy="359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D9D9D9"/>
          </a:solidFill>
          <a:ln w="12700">
            <a:miter lim="400000"/>
          </a:ln>
        </p:spPr>
        <p:txBody>
          <a:bodyPr lIns="0" tIns="0" rIns="0" bIns="0" anchor="ctr"/>
          <a:lstStyle/>
          <a:p>
            <a:pPr>
              <a:defRPr>
                <a:solidFill>
                  <a:srgbClr val="000000"/>
                </a:solidFill>
              </a:defRPr>
            </a:pPr>
            <a:endParaRPr/>
          </a:p>
        </p:txBody>
      </p:sp>
      <p:sp>
        <p:nvSpPr>
          <p:cNvPr id="92" name="Google Shape;72;p7"/>
          <p:cNvSpPr/>
          <p:nvPr/>
        </p:nvSpPr>
        <p:spPr>
          <a:xfrm>
            <a:off x="31" y="2824500"/>
            <a:ext cx="7370399" cy="2319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233A44"/>
          </a:solidFill>
          <a:ln w="12700">
            <a:miter lim="400000"/>
          </a:ln>
        </p:spPr>
        <p:txBody>
          <a:bodyPr lIns="0" tIns="0" rIns="0" bIns="0" anchor="ctr"/>
          <a:lstStyle/>
          <a:p>
            <a:pPr>
              <a:defRPr>
                <a:solidFill>
                  <a:srgbClr val="000000"/>
                </a:solidFill>
              </a:defRPr>
            </a:pPr>
            <a:endParaRPr/>
          </a:p>
        </p:txBody>
      </p:sp>
      <p:sp>
        <p:nvSpPr>
          <p:cNvPr id="93" name="Google Shape;73;p7"/>
          <p:cNvSpPr/>
          <p:nvPr/>
        </p:nvSpPr>
        <p:spPr>
          <a:xfrm>
            <a:off x="203224" y="206250"/>
            <a:ext cx="8737502"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sp>
        <p:nvSpPr>
          <p:cNvPr id="94" name="Title Text"/>
          <p:cNvSpPr txBox="1">
            <a:spLocks noGrp="1"/>
          </p:cNvSpPr>
          <p:nvPr>
            <p:ph type="title"/>
          </p:nvPr>
        </p:nvSpPr>
        <p:spPr>
          <a:xfrm>
            <a:off x="819150" y="845600"/>
            <a:ext cx="3709200" cy="1383001"/>
          </a:xfrm>
          <a:prstGeom prst="rect">
            <a:avLst/>
          </a:prstGeom>
        </p:spPr>
        <p:txBody>
          <a:bodyPr/>
          <a:lstStyle/>
          <a:p>
            <a:r>
              <a:t>Title Text</a:t>
            </a:r>
          </a:p>
        </p:txBody>
      </p:sp>
      <p:sp>
        <p:nvSpPr>
          <p:cNvPr id="95" name="Body Level One…"/>
          <p:cNvSpPr txBox="1">
            <a:spLocks noGrp="1"/>
          </p:cNvSpPr>
          <p:nvPr>
            <p:ph type="body" sz="quarter" idx="1"/>
          </p:nvPr>
        </p:nvSpPr>
        <p:spPr>
          <a:xfrm>
            <a:off x="830699" y="2319049"/>
            <a:ext cx="3709201" cy="21198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chemeClr val="accent1"/>
        </a:solidFill>
        <a:effectLst/>
      </p:bgPr>
    </p:bg>
    <p:spTree>
      <p:nvGrpSpPr>
        <p:cNvPr id="1" name=""/>
        <p:cNvGrpSpPr/>
        <p:nvPr/>
      </p:nvGrpSpPr>
      <p:grpSpPr>
        <a:xfrm>
          <a:off x="0" y="0"/>
          <a:ext cx="0" cy="0"/>
          <a:chOff x="0" y="0"/>
          <a:chExt cx="0" cy="0"/>
        </a:xfrm>
      </p:grpSpPr>
      <p:sp>
        <p:nvSpPr>
          <p:cNvPr id="103" name="Google Shape;78;p8"/>
          <p:cNvSpPr/>
          <p:nvPr/>
        </p:nvSpPr>
        <p:spPr>
          <a:xfrm>
            <a:off x="0" y="2823143"/>
            <a:ext cx="7369200" cy="23169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6"/>
          </a:solidFill>
          <a:ln w="12700">
            <a:miter lim="400000"/>
          </a:ln>
        </p:spPr>
        <p:txBody>
          <a:bodyPr lIns="0" tIns="0" rIns="0" bIns="0" anchor="ctr"/>
          <a:lstStyle/>
          <a:p>
            <a:pPr>
              <a:defRPr>
                <a:solidFill>
                  <a:srgbClr val="000000"/>
                </a:solidFill>
              </a:defRPr>
            </a:pPr>
            <a:endParaRPr/>
          </a:p>
        </p:txBody>
      </p:sp>
      <p:sp>
        <p:nvSpPr>
          <p:cNvPr id="104" name="Google Shape;79;p8"/>
          <p:cNvSpPr/>
          <p:nvPr/>
        </p:nvSpPr>
        <p:spPr>
          <a:xfrm flipH="1">
            <a:off x="3583210" y="1554113"/>
            <a:ext cx="5560501" cy="35895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D9D9D9"/>
          </a:solidFill>
          <a:ln w="12700">
            <a:miter lim="400000"/>
          </a:ln>
        </p:spPr>
        <p:txBody>
          <a:bodyPr lIns="0" tIns="0" rIns="0" bIns="0" anchor="ctr"/>
          <a:lstStyle/>
          <a:p>
            <a:pPr>
              <a:defRPr>
                <a:solidFill>
                  <a:srgbClr val="000000"/>
                </a:solidFill>
              </a:defRPr>
            </a:pPr>
            <a:endParaRPr/>
          </a:p>
        </p:txBody>
      </p:sp>
      <p:grpSp>
        <p:nvGrpSpPr>
          <p:cNvPr id="108" name="Google Shape;80;p8"/>
          <p:cNvGrpSpPr/>
          <p:nvPr/>
        </p:nvGrpSpPr>
        <p:grpSpPr>
          <a:xfrm>
            <a:off x="255991" y="-119"/>
            <a:ext cx="2251347" cy="1043410"/>
            <a:chOff x="0" y="0"/>
            <a:chExt cx="2251346" cy="1043408"/>
          </a:xfrm>
        </p:grpSpPr>
        <p:sp>
          <p:nvSpPr>
            <p:cNvPr id="105" name="Google Shape;81;p8"/>
            <p:cNvSpPr/>
            <p:nvPr/>
          </p:nvSpPr>
          <p:spPr>
            <a:xfrm>
              <a:off x="510092" y="-1"/>
              <a:ext cx="1741255" cy="1043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28" y="0"/>
                  </a:lnTo>
                  <a:lnTo>
                    <a:pt x="21600" y="0"/>
                  </a:lnTo>
                  <a:lnTo>
                    <a:pt x="1772"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6" name="Google Shape;82;p8"/>
            <p:cNvSpPr/>
            <p:nvPr/>
          </p:nvSpPr>
          <p:spPr>
            <a:xfrm>
              <a:off x="255046" y="-1"/>
              <a:ext cx="1741255" cy="1043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28" y="0"/>
                  </a:lnTo>
                  <a:lnTo>
                    <a:pt x="21600" y="0"/>
                  </a:lnTo>
                  <a:lnTo>
                    <a:pt x="1772"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7" name="Google Shape;83;p8"/>
            <p:cNvSpPr/>
            <p:nvPr/>
          </p:nvSpPr>
          <p:spPr>
            <a:xfrm>
              <a:off x="0" y="-1"/>
              <a:ext cx="1741255" cy="10434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828" y="0"/>
                  </a:lnTo>
                  <a:lnTo>
                    <a:pt x="21600" y="0"/>
                  </a:lnTo>
                  <a:lnTo>
                    <a:pt x="1772" y="2160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09" name="Google Shape;84;p8"/>
          <p:cNvSpPr/>
          <p:nvPr/>
        </p:nvSpPr>
        <p:spPr>
          <a:xfrm>
            <a:off x="203224" y="206250"/>
            <a:ext cx="8737502"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grpSp>
        <p:nvGrpSpPr>
          <p:cNvPr id="113" name="Google Shape;85;p8"/>
          <p:cNvGrpSpPr/>
          <p:nvPr/>
        </p:nvGrpSpPr>
        <p:grpSpPr>
          <a:xfrm>
            <a:off x="34933" y="4522125"/>
            <a:ext cx="1593307" cy="617073"/>
            <a:chOff x="0" y="0"/>
            <a:chExt cx="1593305" cy="617071"/>
          </a:xfrm>
        </p:grpSpPr>
        <p:sp>
          <p:nvSpPr>
            <p:cNvPr id="110" name="Google Shape;86;p8"/>
            <p:cNvSpPr/>
            <p:nvPr/>
          </p:nvSpPr>
          <p:spPr>
            <a:xfrm>
              <a:off x="518145" y="0"/>
              <a:ext cx="1075161" cy="617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90" y="0"/>
                  </a:lnTo>
                  <a:lnTo>
                    <a:pt x="21600" y="0"/>
                  </a:lnTo>
                  <a:lnTo>
                    <a:pt x="2010"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1" name="Google Shape;87;p8"/>
            <p:cNvSpPr/>
            <p:nvPr/>
          </p:nvSpPr>
          <p:spPr>
            <a:xfrm>
              <a:off x="259072" y="0"/>
              <a:ext cx="1075161" cy="617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90" y="0"/>
                  </a:lnTo>
                  <a:lnTo>
                    <a:pt x="21600" y="0"/>
                  </a:lnTo>
                  <a:lnTo>
                    <a:pt x="2010"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2" name="Google Shape;88;p8"/>
            <p:cNvSpPr/>
            <p:nvPr/>
          </p:nvSpPr>
          <p:spPr>
            <a:xfrm>
              <a:off x="-1" y="0"/>
              <a:ext cx="1075161" cy="617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90" y="0"/>
                  </a:lnTo>
                  <a:lnTo>
                    <a:pt x="21600" y="0"/>
                  </a:lnTo>
                  <a:lnTo>
                    <a:pt x="2010" y="21600"/>
                  </a:lnTo>
                  <a:close/>
                </a:path>
              </a:pathLst>
            </a:custGeom>
            <a:solidFill>
              <a:schemeClr val="accent6"/>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grpSp>
        <p:nvGrpSpPr>
          <p:cNvPr id="117" name="Google Shape;89;p8"/>
          <p:cNvGrpSpPr/>
          <p:nvPr/>
        </p:nvGrpSpPr>
        <p:grpSpPr>
          <a:xfrm>
            <a:off x="5886353" y="1243"/>
            <a:ext cx="3257454" cy="1261515"/>
            <a:chOff x="0" y="0"/>
            <a:chExt cx="3257453" cy="1261513"/>
          </a:xfrm>
        </p:grpSpPr>
        <p:sp>
          <p:nvSpPr>
            <p:cNvPr id="114" name="Google Shape;90;p8"/>
            <p:cNvSpPr/>
            <p:nvPr/>
          </p:nvSpPr>
          <p:spPr>
            <a:xfrm>
              <a:off x="1059328" y="0"/>
              <a:ext cx="2198126" cy="1261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89" y="0"/>
                  </a:lnTo>
                  <a:lnTo>
                    <a:pt x="21600" y="0"/>
                  </a:lnTo>
                  <a:lnTo>
                    <a:pt x="2011"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5" name="Google Shape;91;p8"/>
            <p:cNvSpPr/>
            <p:nvPr/>
          </p:nvSpPr>
          <p:spPr>
            <a:xfrm>
              <a:off x="529664" y="0"/>
              <a:ext cx="2198126" cy="1261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89" y="0"/>
                  </a:lnTo>
                  <a:lnTo>
                    <a:pt x="21600" y="0"/>
                  </a:lnTo>
                  <a:lnTo>
                    <a:pt x="2011"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16" name="Google Shape;92;p8"/>
            <p:cNvSpPr/>
            <p:nvPr/>
          </p:nvSpPr>
          <p:spPr>
            <a:xfrm>
              <a:off x="0" y="0"/>
              <a:ext cx="2198126" cy="12615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589" y="0"/>
                  </a:lnTo>
                  <a:lnTo>
                    <a:pt x="21600" y="0"/>
                  </a:lnTo>
                  <a:lnTo>
                    <a:pt x="2011" y="21600"/>
                  </a:lnTo>
                  <a:close/>
                </a:path>
              </a:pathLst>
            </a:custGeom>
            <a:solidFill>
              <a:schemeClr val="accent1"/>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18" name="Title Text"/>
          <p:cNvSpPr txBox="1">
            <a:spLocks noGrp="1"/>
          </p:cNvSpPr>
          <p:nvPr>
            <p:ph type="title"/>
          </p:nvPr>
        </p:nvSpPr>
        <p:spPr>
          <a:xfrm>
            <a:off x="1393928" y="1301145"/>
            <a:ext cx="6366902" cy="2539202"/>
          </a:xfrm>
          <a:prstGeom prst="rect">
            <a:avLst/>
          </a:prstGeom>
        </p:spPr>
        <p:txBody>
          <a:bodyPr anchor="ctr"/>
          <a:lstStyle>
            <a:lvl1pPr algn="ctr">
              <a:defRPr sz="3200"/>
            </a:lvl1pPr>
          </a:lstStyle>
          <a:p>
            <a:r>
              <a:t>Title Text</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819150" y="845600"/>
            <a:ext cx="6424201" cy="705001"/>
          </a:xfrm>
          <a:prstGeom prst="rect">
            <a:avLst/>
          </a:prstGeom>
        </p:spPr>
        <p:txBody>
          <a:bodyPr/>
          <a:lstStyle/>
          <a:p>
            <a:r>
              <a:t>Title Text</a:t>
            </a:r>
          </a:p>
        </p:txBody>
      </p:sp>
      <p:sp>
        <p:nvSpPr>
          <p:cNvPr id="127" name="Body Level One…"/>
          <p:cNvSpPr txBox="1">
            <a:spLocks noGrp="1"/>
          </p:cNvSpPr>
          <p:nvPr>
            <p:ph type="body" sz="quarter" idx="1"/>
          </p:nvPr>
        </p:nvSpPr>
        <p:spPr>
          <a:xfrm>
            <a:off x="819150" y="1550700"/>
            <a:ext cx="5859901" cy="393601"/>
          </a:xfrm>
          <a:prstGeom prst="rect">
            <a:avLst/>
          </a:prstGeom>
        </p:spPr>
        <p:txBody>
          <a:bodyPr/>
          <a:lstStyle>
            <a:lvl1pPr marL="311150" indent="-165100">
              <a:lnSpc>
                <a:spcPct val="100000"/>
              </a:lnSpc>
              <a:buClrTx/>
              <a:buSzTx/>
              <a:buFontTx/>
              <a:buNone/>
              <a:defRPr sz="1600">
                <a:solidFill>
                  <a:srgbClr val="AF7B51"/>
                </a:solidFill>
              </a:defRPr>
            </a:lvl1pPr>
            <a:lvl2pPr marL="311150" indent="304800">
              <a:lnSpc>
                <a:spcPct val="100000"/>
              </a:lnSpc>
              <a:buClrTx/>
              <a:buSzTx/>
              <a:buFontTx/>
              <a:buNone/>
              <a:defRPr sz="1600">
                <a:solidFill>
                  <a:srgbClr val="AF7B51"/>
                </a:solidFill>
              </a:defRPr>
            </a:lvl2pPr>
            <a:lvl3pPr marL="311150" indent="762000">
              <a:lnSpc>
                <a:spcPct val="100000"/>
              </a:lnSpc>
              <a:buClrTx/>
              <a:buSzTx/>
              <a:buFontTx/>
              <a:buNone/>
              <a:defRPr sz="1600">
                <a:solidFill>
                  <a:srgbClr val="AF7B51"/>
                </a:solidFill>
              </a:defRPr>
            </a:lvl3pPr>
            <a:lvl4pPr marL="311150" indent="1219200">
              <a:lnSpc>
                <a:spcPct val="100000"/>
              </a:lnSpc>
              <a:buClrTx/>
              <a:buSzTx/>
              <a:buFontTx/>
              <a:buNone/>
              <a:defRPr sz="1600">
                <a:solidFill>
                  <a:srgbClr val="AF7B51"/>
                </a:solidFill>
              </a:defRPr>
            </a:lvl4pPr>
            <a:lvl5pPr marL="311150" indent="1676400">
              <a:lnSpc>
                <a:spcPct val="100000"/>
              </a:lnSpc>
              <a:buClrTx/>
              <a:buSzTx/>
              <a:buFontTx/>
              <a:buNone/>
              <a:defRPr sz="1600">
                <a:solidFill>
                  <a:srgbClr val="AF7B51"/>
                </a:solidFill>
              </a:defRPr>
            </a:lvl5pPr>
          </a:lstStyle>
          <a:p>
            <a:r>
              <a:t>Body Level One</a:t>
            </a:r>
          </a:p>
          <a:p>
            <a:pPr lvl="1"/>
            <a:r>
              <a:t>Body Level Two</a:t>
            </a:r>
          </a:p>
          <a:p>
            <a:pPr lvl="2"/>
            <a:r>
              <a:t>Body Level Three</a:t>
            </a:r>
          </a:p>
          <a:p>
            <a:pPr lvl="3"/>
            <a:r>
              <a:t>Body Level Four</a:t>
            </a:r>
          </a:p>
          <a:p>
            <a:pPr lvl="4"/>
            <a:r>
              <a:t>Body Level Five</a:t>
            </a:r>
          </a:p>
        </p:txBody>
      </p:sp>
      <p:sp>
        <p:nvSpPr>
          <p:cNvPr id="128" name="Google Shape;101;p9"/>
          <p:cNvSpPr txBox="1">
            <a:spLocks noGrp="1"/>
          </p:cNvSpPr>
          <p:nvPr>
            <p:ph type="body" sz="half" idx="21"/>
          </p:nvPr>
        </p:nvSpPr>
        <p:spPr>
          <a:xfrm>
            <a:off x="819149" y="2467049"/>
            <a:ext cx="5859902" cy="2095501"/>
          </a:xfrm>
          <a:prstGeom prst="rect">
            <a:avLst/>
          </a:prstGeom>
        </p:spPr>
        <p:txBody>
          <a:bodyPr/>
          <a:lstStyle/>
          <a:p>
            <a:endParaRP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bg>
      <p:bgPr>
        <a:solidFill>
          <a:schemeClr val="accent1"/>
        </a:solidFill>
        <a:effectLst/>
      </p:bgPr>
    </p:bg>
    <p:spTree>
      <p:nvGrpSpPr>
        <p:cNvPr id="1" name=""/>
        <p:cNvGrpSpPr/>
        <p:nvPr/>
      </p:nvGrpSpPr>
      <p:grpSpPr>
        <a:xfrm>
          <a:off x="0" y="0"/>
          <a:ext cx="0" cy="0"/>
          <a:chOff x="0" y="0"/>
          <a:chExt cx="0" cy="0"/>
        </a:xfrm>
      </p:grpSpPr>
      <p:sp>
        <p:nvSpPr>
          <p:cNvPr id="136" name="Google Shape;104;p10"/>
          <p:cNvSpPr/>
          <p:nvPr/>
        </p:nvSpPr>
        <p:spPr>
          <a:xfrm>
            <a:off x="31" y="2824500"/>
            <a:ext cx="7370399" cy="2319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D9D9D9"/>
          </a:solidFill>
          <a:ln w="12700">
            <a:miter lim="400000"/>
          </a:ln>
        </p:spPr>
        <p:txBody>
          <a:bodyPr lIns="0" tIns="0" rIns="0" bIns="0" anchor="ctr"/>
          <a:lstStyle/>
          <a:p>
            <a:pPr>
              <a:defRPr>
                <a:solidFill>
                  <a:srgbClr val="000000"/>
                </a:solidFill>
              </a:defRPr>
            </a:pPr>
            <a:endParaRPr/>
          </a:p>
        </p:txBody>
      </p:sp>
      <p:sp>
        <p:nvSpPr>
          <p:cNvPr id="137" name="Google Shape;105;p10"/>
          <p:cNvSpPr/>
          <p:nvPr/>
        </p:nvSpPr>
        <p:spPr>
          <a:xfrm flipH="1">
            <a:off x="3582599" y="1550699"/>
            <a:ext cx="5561402" cy="359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233A44"/>
          </a:solidFill>
          <a:ln w="12700">
            <a:miter lim="400000"/>
          </a:ln>
        </p:spPr>
        <p:txBody>
          <a:bodyPr lIns="0" tIns="0" rIns="0" bIns="0" anchor="ctr"/>
          <a:lstStyle/>
          <a:p>
            <a:pPr>
              <a:defRPr>
                <a:solidFill>
                  <a:srgbClr val="000000"/>
                </a:solidFill>
              </a:defRPr>
            </a:pPr>
            <a:endParaRPr/>
          </a:p>
        </p:txBody>
      </p:sp>
      <p:sp>
        <p:nvSpPr>
          <p:cNvPr id="138" name="Google Shape;106;p10"/>
          <p:cNvSpPr/>
          <p:nvPr/>
        </p:nvSpPr>
        <p:spPr>
          <a:xfrm>
            <a:off x="203224" y="206250"/>
            <a:ext cx="8737502"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sp>
        <p:nvSpPr>
          <p:cNvPr id="139" name="Body Level One…"/>
          <p:cNvSpPr txBox="1">
            <a:spLocks noGrp="1"/>
          </p:cNvSpPr>
          <p:nvPr>
            <p:ph type="body" sz="quarter" idx="1"/>
          </p:nvPr>
        </p:nvSpPr>
        <p:spPr>
          <a:xfrm>
            <a:off x="328025" y="4163500"/>
            <a:ext cx="7415101" cy="605101"/>
          </a:xfrm>
          <a:prstGeom prst="rect">
            <a:avLst/>
          </a:prstGeom>
        </p:spPr>
        <p:txBody>
          <a:bodyPr anchor="b"/>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A44"/>
        </a:solidFill>
        <a:effectLst/>
      </p:bgPr>
    </p:bg>
    <p:spTree>
      <p:nvGrpSpPr>
        <p:cNvPr id="1" name=""/>
        <p:cNvGrpSpPr/>
        <p:nvPr/>
      </p:nvGrpSpPr>
      <p:grpSpPr>
        <a:xfrm>
          <a:off x="0" y="0"/>
          <a:ext cx="0" cy="0"/>
          <a:chOff x="0" y="0"/>
          <a:chExt cx="0" cy="0"/>
        </a:xfrm>
      </p:grpSpPr>
      <p:sp>
        <p:nvSpPr>
          <p:cNvPr id="2" name="Google Shape;65;p6"/>
          <p:cNvSpPr/>
          <p:nvPr/>
        </p:nvSpPr>
        <p:spPr>
          <a:xfrm flipH="1">
            <a:off x="3582599" y="1550699"/>
            <a:ext cx="5561402" cy="359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D9D9D9"/>
          </a:solidFill>
          <a:ln w="12700">
            <a:miter lim="400000"/>
          </a:ln>
        </p:spPr>
        <p:txBody>
          <a:bodyPr lIns="0" tIns="0" rIns="0" bIns="0" anchor="ctr"/>
          <a:lstStyle/>
          <a:p>
            <a:pPr>
              <a:defRPr>
                <a:solidFill>
                  <a:srgbClr val="000000"/>
                </a:solidFill>
              </a:defRPr>
            </a:pPr>
            <a:endParaRPr/>
          </a:p>
        </p:txBody>
      </p:sp>
      <p:sp>
        <p:nvSpPr>
          <p:cNvPr id="3" name="Google Shape;66;p6"/>
          <p:cNvSpPr/>
          <p:nvPr/>
        </p:nvSpPr>
        <p:spPr>
          <a:xfrm>
            <a:off x="31" y="2824500"/>
            <a:ext cx="7370399" cy="2319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a:miter lim="400000"/>
          </a:ln>
        </p:spPr>
        <p:txBody>
          <a:bodyPr lIns="0" tIns="0" rIns="0" bIns="0" anchor="ctr"/>
          <a:lstStyle/>
          <a:p>
            <a:pPr>
              <a:defRPr>
                <a:solidFill>
                  <a:srgbClr val="000000"/>
                </a:solidFill>
              </a:defRPr>
            </a:pPr>
            <a:endParaRPr/>
          </a:p>
        </p:txBody>
      </p:sp>
      <p:sp>
        <p:nvSpPr>
          <p:cNvPr id="4" name="Google Shape;67;p6"/>
          <p:cNvSpPr/>
          <p:nvPr/>
        </p:nvSpPr>
        <p:spPr>
          <a:xfrm>
            <a:off x="203224" y="206250"/>
            <a:ext cx="8737502" cy="4731000"/>
          </a:xfrm>
          <a:prstGeom prst="rect">
            <a:avLst/>
          </a:prstGeom>
          <a:solidFill>
            <a:srgbClr val="FFFFFF"/>
          </a:solidFill>
          <a:ln w="12700">
            <a:miter lim="400000"/>
          </a:ln>
          <a:effectLst>
            <a:outerShdw blurRad="228600" rotWithShape="0">
              <a:srgbClr val="000000">
                <a:alpha val="40000"/>
              </a:srgbClr>
            </a:outerShdw>
          </a:effectLst>
        </p:spPr>
        <p:txBody>
          <a:bodyPr lIns="0" tIns="0" rIns="0" bIns="0" anchor="ctr"/>
          <a:lstStyle/>
          <a:p>
            <a:pPr>
              <a:defRPr>
                <a:solidFill>
                  <a:srgbClr val="000000"/>
                </a:solidFill>
              </a:defRPr>
            </a:pPr>
            <a:endParaRPr/>
          </a:p>
        </p:txBody>
      </p:sp>
      <p:sp>
        <p:nvSpPr>
          <p:cNvPr id="5" name="Title Text"/>
          <p:cNvSpPr txBox="1">
            <a:spLocks noGrp="1"/>
          </p:cNvSpPr>
          <p:nvPr>
            <p:ph type="title"/>
          </p:nvPr>
        </p:nvSpPr>
        <p:spPr>
          <a:xfrm>
            <a:off x="819150" y="845600"/>
            <a:ext cx="7505700" cy="95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6"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8602621" y="4572843"/>
            <a:ext cx="336814" cy="335251"/>
          </a:xfrm>
          <a:prstGeom prst="rect">
            <a:avLst/>
          </a:prstGeom>
          <a:ln w="12700">
            <a:miter lim="400000"/>
          </a:ln>
        </p:spPr>
        <p:txBody>
          <a:bodyPr wrap="none" lIns="91424" tIns="91424" rIns="91424" bIns="91424" anchor="ctr">
            <a:normAutofit/>
          </a:bodyPr>
          <a:lstStyle>
            <a:lvl1pPr algn="r">
              <a:defRPr sz="1000">
                <a:solidFill>
                  <a:srgbClr val="233A44"/>
                </a:solidFill>
                <a:latin typeface="Nunito"/>
                <a:ea typeface="Nunito"/>
                <a:cs typeface="Nunito"/>
                <a:sym typeface="Nuni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1pPr>
      <a:lvl2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2pPr>
      <a:lvl3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3pPr>
      <a:lvl4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4pPr>
      <a:lvl5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5pPr>
      <a:lvl6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6pPr>
      <a:lvl7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7pPr>
      <a:lvl8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8pPr>
      <a:lvl9pPr marL="0" marR="0" indent="0" algn="l" defTabSz="914400" rtl="0" latinLnBrk="0">
        <a:lnSpc>
          <a:spcPct val="100000"/>
        </a:lnSpc>
        <a:spcBef>
          <a:spcPts val="0"/>
        </a:spcBef>
        <a:spcAft>
          <a:spcPts val="0"/>
        </a:spcAft>
        <a:buClrTx/>
        <a:buSzTx/>
        <a:buFontTx/>
        <a:buNone/>
        <a:tabLst/>
        <a:defRPr sz="3000" b="0" i="0" u="none" strike="noStrike" cap="none" spc="0" baseline="0">
          <a:solidFill>
            <a:srgbClr val="AF7B51"/>
          </a:solidFill>
          <a:uFillTx/>
          <a:latin typeface="Nunito"/>
          <a:ea typeface="Nunito"/>
          <a:cs typeface="Nunito"/>
          <a:sym typeface="Nunito"/>
        </a:defRPr>
      </a:lvl9pPr>
    </p:titleStyle>
    <p:bodyStyle>
      <a:lvl1pPr marL="457200" marR="0" indent="-311150"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1pPr>
      <a:lvl2pPr marL="9686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2pPr>
      <a:lvl3pPr marL="14258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3pPr>
      <a:lvl4pPr marL="18830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4pPr>
      <a:lvl5pPr marL="23402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5pPr>
      <a:lvl6pPr marL="27974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6pPr>
      <a:lvl7pPr marL="32546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7pPr>
      <a:lvl8pPr marL="37118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8pPr>
      <a:lvl9pPr marL="4169063" marR="0" indent="-352713" algn="l" defTabSz="914400" rtl="0" latinLnBrk="0">
        <a:lnSpc>
          <a:spcPct val="115000"/>
        </a:lnSpc>
        <a:spcBef>
          <a:spcPts val="0"/>
        </a:spcBef>
        <a:spcAft>
          <a:spcPts val="0"/>
        </a:spcAft>
        <a:buClr>
          <a:srgbClr val="233A44"/>
        </a:buClr>
        <a:buSzPts val="1300"/>
        <a:buFont typeface="Calibri"/>
        <a:buChar char="■"/>
        <a:tabLst/>
        <a:defRPr sz="1300" b="0" i="0" u="none" strike="noStrike" cap="none" spc="0" baseline="0">
          <a:solidFill>
            <a:srgbClr val="233A44"/>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Nuni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Google Shape;128;p13"/>
          <p:cNvSpPr txBox="1">
            <a:spLocks noGrp="1"/>
          </p:cNvSpPr>
          <p:nvPr>
            <p:ph type="ctrTitle"/>
          </p:nvPr>
        </p:nvSpPr>
        <p:spPr>
          <a:xfrm>
            <a:off x="219449" y="380600"/>
            <a:ext cx="8520602" cy="934199"/>
          </a:xfrm>
          <a:prstGeom prst="rect">
            <a:avLst/>
          </a:prstGeom>
        </p:spPr>
        <p:txBody>
          <a:bodyPr>
            <a:normAutofit fontScale="90000"/>
          </a:bodyPr>
          <a:lstStyle/>
          <a:p>
            <a:pPr algn="l" defTabSz="365760">
              <a:defRPr sz="1360"/>
            </a:pPr>
            <a:r>
              <a:rPr dirty="0"/>
              <a:t>           </a:t>
            </a:r>
          </a:p>
          <a:p>
            <a:pPr algn="l" defTabSz="365760">
              <a:defRPr sz="1360"/>
            </a:pPr>
            <a:endParaRPr dirty="0"/>
          </a:p>
          <a:p>
            <a:pPr algn="l" defTabSz="365760">
              <a:defRPr sz="1360"/>
            </a:pPr>
            <a:endParaRPr dirty="0"/>
          </a:p>
          <a:p>
            <a:pPr defTabSz="365760">
              <a:defRPr sz="1360"/>
            </a:pPr>
            <a:r>
              <a:rPr dirty="0"/>
              <a:t>             </a:t>
            </a:r>
            <a:r>
              <a:rPr sz="1440" dirty="0">
                <a:solidFill>
                  <a:srgbClr val="233A44"/>
                </a:solidFill>
                <a:latin typeface="Times Roman"/>
                <a:ea typeface="Times Roman"/>
                <a:cs typeface="Times Roman"/>
                <a:sym typeface="Times Roman"/>
              </a:rPr>
              <a:t>Predictive Analytics</a:t>
            </a:r>
            <a:r>
              <a:rPr lang="en-US" sz="1440" dirty="0">
                <a:solidFill>
                  <a:srgbClr val="233A44"/>
                </a:solidFill>
                <a:latin typeface="Times Roman"/>
                <a:ea typeface="Times Roman"/>
                <a:cs typeface="Times Roman"/>
                <a:sym typeface="Times Roman"/>
              </a:rPr>
              <a:t> for Data Science(BUAN/MKT 6337)</a:t>
            </a:r>
            <a:endParaRPr sz="1440" dirty="0">
              <a:solidFill>
                <a:srgbClr val="233A44"/>
              </a:solidFill>
              <a:latin typeface="Times Roman"/>
              <a:ea typeface="Times Roman"/>
              <a:cs typeface="Times Roman"/>
              <a:sym typeface="Times Roman"/>
            </a:endParaRPr>
          </a:p>
        </p:txBody>
      </p:sp>
      <p:sp>
        <p:nvSpPr>
          <p:cNvPr id="175" name="Google Shape;129;p13"/>
          <p:cNvSpPr txBox="1">
            <a:spLocks noGrp="1"/>
          </p:cNvSpPr>
          <p:nvPr>
            <p:ph type="subTitle" idx="1"/>
          </p:nvPr>
        </p:nvSpPr>
        <p:spPr>
          <a:xfrm>
            <a:off x="219449" y="2248774"/>
            <a:ext cx="8520602" cy="2410201"/>
          </a:xfrm>
          <a:prstGeom prst="rect">
            <a:avLst/>
          </a:prstGeom>
        </p:spPr>
        <p:txBody>
          <a:bodyPr>
            <a:normAutofit fontScale="92500" lnSpcReduction="10000"/>
          </a:bodyPr>
          <a:lstStyle/>
          <a:p>
            <a:pPr marL="0" indent="0" algn="l" defTabSz="777240">
              <a:lnSpc>
                <a:spcPct val="90000"/>
              </a:lnSpc>
              <a:defRPr sz="510"/>
            </a:pPr>
            <a:r>
              <a:rPr dirty="0"/>
              <a:t>  </a:t>
            </a:r>
            <a:r>
              <a:rPr sz="1445" dirty="0">
                <a:solidFill>
                  <a:srgbClr val="000000"/>
                </a:solidFill>
                <a:latin typeface="Times Roman"/>
                <a:ea typeface="Times Roman"/>
                <a:cs typeface="Times Roman"/>
                <a:sym typeface="Times Roman"/>
              </a:rPr>
              <a:t>Topic: Sales from </a:t>
            </a:r>
            <a:r>
              <a:rPr sz="1445" dirty="0" err="1">
                <a:solidFill>
                  <a:srgbClr val="000000"/>
                </a:solidFill>
                <a:latin typeface="Times Roman"/>
                <a:ea typeface="Times Roman"/>
                <a:cs typeface="Times Roman"/>
                <a:sym typeface="Times Roman"/>
              </a:rPr>
              <a:t>Rossman</a:t>
            </a:r>
            <a:r>
              <a:rPr lang="en-US" sz="1445" dirty="0" err="1">
                <a:solidFill>
                  <a:srgbClr val="000000"/>
                </a:solidFill>
                <a:latin typeface="Times Roman"/>
                <a:ea typeface="Times Roman"/>
                <a:cs typeface="Times Roman"/>
                <a:sym typeface="Times Roman"/>
              </a:rPr>
              <a:t>n</a:t>
            </a:r>
            <a:r>
              <a:rPr sz="1445" dirty="0">
                <a:solidFill>
                  <a:srgbClr val="000000"/>
                </a:solidFill>
                <a:latin typeface="Times Roman"/>
                <a:ea typeface="Times Roman"/>
                <a:cs typeface="Times Roman"/>
                <a:sym typeface="Times Roman"/>
              </a:rPr>
              <a:t> stores</a:t>
            </a:r>
            <a:endParaRPr sz="3655" dirty="0">
              <a:solidFill>
                <a:srgbClr val="000000"/>
              </a:solidFill>
              <a:latin typeface="Times Roman"/>
              <a:ea typeface="Times Roman"/>
              <a:cs typeface="Times Roman"/>
              <a:sym typeface="Times Roman"/>
            </a:endParaRPr>
          </a:p>
          <a:p>
            <a:pPr marL="0" indent="0" algn="l" defTabSz="777240">
              <a:lnSpc>
                <a:spcPct val="90000"/>
              </a:lnSpc>
              <a:defRPr sz="1445">
                <a:solidFill>
                  <a:srgbClr val="000000"/>
                </a:solidFill>
                <a:latin typeface="Times Roman"/>
                <a:ea typeface="Times Roman"/>
                <a:cs typeface="Times Roman"/>
                <a:sym typeface="Times Roman"/>
              </a:defRPr>
            </a:pPr>
            <a:r>
              <a:rPr dirty="0"/>
              <a:t> (https://www.kaggle.com/competitions/rossmann-store-sales/data)</a:t>
            </a:r>
            <a:endParaRPr sz="3655" dirty="0"/>
          </a:p>
          <a:p>
            <a:pPr marL="0" indent="0" algn="l" defTabSz="777240">
              <a:lnSpc>
                <a:spcPct val="90000"/>
              </a:lnSpc>
              <a:defRPr sz="510"/>
            </a:pPr>
            <a:endParaRPr sz="3060" dirty="0">
              <a:solidFill>
                <a:srgbClr val="000000"/>
              </a:solidFill>
              <a:latin typeface="Times Roman"/>
              <a:ea typeface="Times Roman"/>
              <a:cs typeface="Times Roman"/>
              <a:sym typeface="Times Roman"/>
            </a:endParaRPr>
          </a:p>
          <a:p>
            <a:pPr marL="0" indent="0" algn="r" defTabSz="777240">
              <a:lnSpc>
                <a:spcPct val="90000"/>
              </a:lnSpc>
              <a:defRPr sz="1190">
                <a:solidFill>
                  <a:srgbClr val="000000"/>
                </a:solidFill>
                <a:latin typeface="Times Roman"/>
                <a:ea typeface="Times Roman"/>
                <a:cs typeface="Times Roman"/>
                <a:sym typeface="Times Roman"/>
              </a:defRPr>
            </a:pPr>
            <a:r>
              <a:rPr dirty="0"/>
              <a:t>                                                                                                   </a:t>
            </a:r>
            <a:r>
              <a:rPr sz="1275" dirty="0"/>
              <a:t>Prepared by:       </a:t>
            </a:r>
            <a:r>
              <a:rPr lang="en-US" sz="1275" dirty="0"/>
              <a:t>  </a:t>
            </a:r>
            <a:r>
              <a:rPr sz="1275" dirty="0"/>
              <a:t>Rohit</a:t>
            </a:r>
            <a:r>
              <a:rPr lang="en-US" sz="1275" dirty="0"/>
              <a:t>h Thotakura</a:t>
            </a:r>
            <a:r>
              <a:rPr sz="1275" dirty="0"/>
              <a:t>(RXT200039)</a:t>
            </a:r>
            <a:endParaRPr sz="3230" dirty="0"/>
          </a:p>
          <a:p>
            <a:pPr marL="0" indent="0" algn="r" defTabSz="777240">
              <a:lnSpc>
                <a:spcPct val="90000"/>
              </a:lnSpc>
              <a:defRPr sz="1275">
                <a:solidFill>
                  <a:srgbClr val="000000"/>
                </a:solidFill>
                <a:latin typeface="Times Roman"/>
                <a:ea typeface="Times Roman"/>
                <a:cs typeface="Times Roman"/>
                <a:sym typeface="Times Roman"/>
              </a:defRPr>
            </a:pPr>
            <a:r>
              <a:rPr dirty="0"/>
              <a:t>                                                                                                                        Ajay </a:t>
            </a:r>
            <a:r>
              <a:rPr lang="en-US" dirty="0"/>
              <a:t>Vishnu Inakollu</a:t>
            </a:r>
            <a:r>
              <a:rPr dirty="0"/>
              <a:t>(AXI210007)</a:t>
            </a:r>
            <a:endParaRPr sz="3230" dirty="0"/>
          </a:p>
          <a:p>
            <a:pPr marL="0" indent="0" algn="r" defTabSz="777240">
              <a:lnSpc>
                <a:spcPct val="90000"/>
              </a:lnSpc>
              <a:defRPr sz="1275">
                <a:solidFill>
                  <a:srgbClr val="000000"/>
                </a:solidFill>
                <a:latin typeface="Times Roman"/>
                <a:ea typeface="Times Roman"/>
                <a:cs typeface="Times Roman"/>
                <a:sym typeface="Times Roman"/>
              </a:defRPr>
            </a:pPr>
            <a:r>
              <a:rPr dirty="0"/>
              <a:t>                                                                                                                        Anudeep</a:t>
            </a:r>
            <a:r>
              <a:rPr lang="en-US" dirty="0"/>
              <a:t> Chowdary Boyapati</a:t>
            </a:r>
            <a:r>
              <a:rPr dirty="0"/>
              <a:t>(AXB210083)</a:t>
            </a:r>
            <a:endParaRPr sz="3230" dirty="0"/>
          </a:p>
          <a:p>
            <a:pPr marL="0" indent="0" algn="r" defTabSz="777240">
              <a:lnSpc>
                <a:spcPct val="90000"/>
              </a:lnSpc>
              <a:defRPr sz="1275">
                <a:solidFill>
                  <a:srgbClr val="000000"/>
                </a:solidFill>
                <a:latin typeface="Times Roman"/>
                <a:ea typeface="Times Roman"/>
                <a:cs typeface="Times Roman"/>
                <a:sym typeface="Times Roman"/>
              </a:defRPr>
            </a:pPr>
            <a:r>
              <a:rPr lang="en-US" dirty="0"/>
              <a:t>                                                                                                                        </a:t>
            </a:r>
            <a:r>
              <a:rPr lang="en-US" dirty="0" err="1"/>
              <a:t>Abhiinav</a:t>
            </a:r>
            <a:r>
              <a:rPr lang="en-US" dirty="0"/>
              <a:t> Reddy </a:t>
            </a:r>
            <a:r>
              <a:rPr lang="en-US" dirty="0" err="1"/>
              <a:t>Padamati</a:t>
            </a:r>
            <a:r>
              <a:rPr lang="en-US" dirty="0"/>
              <a:t>(AXP210116)</a:t>
            </a:r>
            <a:endParaRPr lang="en-US" sz="3230" dirty="0"/>
          </a:p>
          <a:p>
            <a:pPr marL="0" indent="0" algn="r" defTabSz="777240">
              <a:lnSpc>
                <a:spcPct val="90000"/>
              </a:lnSpc>
              <a:defRPr sz="510"/>
            </a:pPr>
            <a:endParaRPr sz="3230" dirty="0">
              <a:solidFill>
                <a:srgbClr val="000000"/>
              </a:solidFill>
              <a:latin typeface="Times Roman"/>
              <a:ea typeface="Times Roman"/>
              <a:cs typeface="Times Roman"/>
              <a:sym typeface="Times Roman"/>
            </a:endParaRPr>
          </a:p>
          <a:p>
            <a:pPr marL="0" indent="0" algn="l" defTabSz="777240">
              <a:lnSpc>
                <a:spcPct val="90000"/>
              </a:lnSpc>
              <a:defRPr sz="510"/>
            </a:pPr>
            <a:endParaRPr sz="3230" dirty="0">
              <a:solidFill>
                <a:srgbClr val="000000"/>
              </a:solidFill>
              <a:latin typeface="Times Roman"/>
              <a:ea typeface="Times Roman"/>
              <a:cs typeface="Times Roman"/>
              <a:sym typeface="Times Roman"/>
            </a:endParaRPr>
          </a:p>
          <a:p>
            <a:pPr marL="0" indent="0" algn="l" defTabSz="777240">
              <a:lnSpc>
                <a:spcPct val="90000"/>
              </a:lnSpc>
              <a:defRPr sz="510"/>
            </a:pPr>
            <a:r>
              <a:rPr dirty="0"/>
              <a:t>                                            </a:t>
            </a:r>
            <a:br>
              <a:rPr dirty="0"/>
            </a:br>
            <a:r>
              <a:rPr dirty="0"/>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Google Shape;152;p17"/>
          <p:cNvSpPr txBox="1">
            <a:spLocks noGrp="1"/>
          </p:cNvSpPr>
          <p:nvPr>
            <p:ph type="title"/>
          </p:nvPr>
        </p:nvSpPr>
        <p:spPr>
          <a:xfrm>
            <a:off x="750849" y="661639"/>
            <a:ext cx="7574001" cy="398707"/>
          </a:xfrm>
          <a:prstGeom prst="rect">
            <a:avLst/>
          </a:prstGeom>
        </p:spPr>
        <p:txBody>
          <a:bodyPr>
            <a:noAutofit/>
          </a:bodyPr>
          <a:lstStyle/>
          <a:p>
            <a:pPr defTabSz="365760">
              <a:defRPr sz="1200"/>
            </a:pPr>
            <a:r>
              <a:rPr lang="en-US" sz="2400" dirty="0">
                <a:latin typeface="Times New Roman" panose="02020603050405020304" pitchFamily="18" charset="0"/>
                <a:cs typeface="Times New Roman" panose="02020603050405020304" pitchFamily="18" charset="0"/>
              </a:rPr>
              <a:t>Regression </a:t>
            </a:r>
            <a:endParaRPr sz="2400" dirty="0">
              <a:latin typeface="Times New Roman" panose="02020603050405020304" pitchFamily="18" charset="0"/>
              <a:cs typeface="Times New Roman" panose="02020603050405020304" pitchFamily="18" charset="0"/>
            </a:endParaRPr>
          </a:p>
        </p:txBody>
      </p:sp>
      <p:sp>
        <p:nvSpPr>
          <p:cNvPr id="201" name="Google Shape;153;p17"/>
          <p:cNvSpPr txBox="1">
            <a:spLocks noGrp="1"/>
          </p:cNvSpPr>
          <p:nvPr>
            <p:ph type="body" sz="half" idx="1"/>
          </p:nvPr>
        </p:nvSpPr>
        <p:spPr>
          <a:xfrm>
            <a:off x="819150" y="1060346"/>
            <a:ext cx="7505700" cy="2276305"/>
          </a:xfrm>
          <a:prstGeom prst="rect">
            <a:avLst/>
          </a:prstGeom>
          <a:effectLst>
            <a:reflection stA="50000" endPos="40000" dir="5400000" sy="-100000" algn="bl" rotWithShape="0"/>
          </a:effectLst>
        </p:spPr>
        <p:txBody>
          <a:bodyPr/>
          <a:lstStyle>
            <a:lvl1pPr marL="0" indent="0" defTabSz="713231">
              <a:lnSpc>
                <a:spcPct val="104999"/>
              </a:lnSpc>
              <a:buSzTx/>
              <a:buNone/>
              <a:defRPr sz="1793">
                <a:latin typeface="Times Roman"/>
                <a:ea typeface="Times Roman"/>
                <a:cs typeface="Times Roman"/>
                <a:sym typeface="Times Roman"/>
              </a:defRPr>
            </a:lvl1pPr>
          </a:lstStyle>
          <a:p>
            <a:r>
              <a:rPr dirty="0"/>
              <a:t>-As per this model, we have considered the multiple linear regression for this model. After fitting the model to this dataset, and doing multiple linear regression multiple times, we can finally have a set of important columns which plays a major role in affecting the sales of the Rossmann store. </a:t>
            </a:r>
            <a:r>
              <a:rPr dirty="0" err="1"/>
              <a:t>StoreType_b</a:t>
            </a:r>
            <a:r>
              <a:rPr dirty="0"/>
              <a:t>, Promo, DayOfWeek_1, </a:t>
            </a:r>
            <a:r>
              <a:rPr dirty="0" err="1"/>
              <a:t>Assortment_extra</a:t>
            </a:r>
            <a:r>
              <a:rPr dirty="0"/>
              <a:t> are the effective columns.</a:t>
            </a:r>
          </a:p>
        </p:txBody>
      </p:sp>
      <p:pic>
        <p:nvPicPr>
          <p:cNvPr id="202" name="Screen Shot 2022-11-28 at 9.51.37 PM.png" descr="Screen Shot 2022-11-28 at 9.51.37 PM.png"/>
          <p:cNvPicPr>
            <a:picLocks noChangeAspect="1"/>
          </p:cNvPicPr>
          <p:nvPr/>
        </p:nvPicPr>
        <p:blipFill>
          <a:blip r:embed="rId2"/>
          <a:stretch>
            <a:fillRect/>
          </a:stretch>
        </p:blipFill>
        <p:spPr>
          <a:xfrm>
            <a:off x="2810255" y="2855937"/>
            <a:ext cx="3523490" cy="155201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158;p18"/>
          <p:cNvSpPr txBox="1">
            <a:spLocks noGrp="1"/>
          </p:cNvSpPr>
          <p:nvPr>
            <p:ph type="title"/>
          </p:nvPr>
        </p:nvSpPr>
        <p:spPr>
          <a:xfrm>
            <a:off x="819150" y="845600"/>
            <a:ext cx="7505700" cy="954600"/>
          </a:xfrm>
          <a:prstGeom prst="rect">
            <a:avLst/>
          </a:prstGeom>
        </p:spPr>
        <p:txBody>
          <a:bodyPr/>
          <a:lstStyle>
            <a:lvl1pPr>
              <a:defRPr>
                <a:solidFill>
                  <a:srgbClr val="233A44"/>
                </a:solidFill>
              </a:defRPr>
            </a:lvl1pPr>
          </a:lstStyle>
          <a:p>
            <a:r>
              <a:t>Results</a:t>
            </a:r>
          </a:p>
        </p:txBody>
      </p:sp>
      <p:sp>
        <p:nvSpPr>
          <p:cNvPr id="208" name="Google Shape;159;p18"/>
          <p:cNvSpPr txBox="1">
            <a:spLocks noGrp="1"/>
          </p:cNvSpPr>
          <p:nvPr>
            <p:ph type="body" sz="half" idx="1"/>
          </p:nvPr>
        </p:nvSpPr>
        <p:spPr>
          <a:xfrm>
            <a:off x="819150" y="1516566"/>
            <a:ext cx="7505700" cy="2388391"/>
          </a:xfrm>
          <a:prstGeom prst="rect">
            <a:avLst/>
          </a:prstGeom>
        </p:spPr>
        <p:txBody>
          <a:bodyPr>
            <a:normAutofit fontScale="77500" lnSpcReduction="20000"/>
          </a:bodyPr>
          <a:lstStyle>
            <a:lvl1pPr marL="0" indent="0" defTabSz="685800">
              <a:spcBef>
                <a:spcPts val="900"/>
              </a:spcBef>
              <a:buSzTx/>
              <a:buNone/>
              <a:defRPr sz="1725">
                <a:latin typeface="Times Roman"/>
                <a:ea typeface="Times Roman"/>
                <a:cs typeface="Times Roman"/>
                <a:sym typeface="Times Roman"/>
              </a:defRPr>
            </a:lvl1pPr>
          </a:lstStyle>
          <a:p>
            <a:r>
              <a:rPr dirty="0"/>
              <a:t>After predicting, </a:t>
            </a:r>
            <a:r>
              <a:rPr lang="en-US" dirty="0"/>
              <a:t>We can finally conclude that the Increase of sales</a:t>
            </a:r>
          </a:p>
          <a:p>
            <a:pPr marL="285750" indent="-285750">
              <a:buFont typeface="Arial" panose="020B0604020202020204" pitchFamily="34" charset="0"/>
              <a:buChar char="•"/>
            </a:pPr>
            <a:r>
              <a:rPr lang="en-US" dirty="0"/>
              <a:t>C</a:t>
            </a:r>
            <a:r>
              <a:rPr dirty="0"/>
              <a:t>an be done by increasing the stock at the </a:t>
            </a:r>
            <a:r>
              <a:rPr dirty="0" err="1"/>
              <a:t>StoreType_b</a:t>
            </a:r>
            <a:r>
              <a:rPr dirty="0"/>
              <a:t> </a:t>
            </a:r>
            <a:endParaRPr lang="en-US" dirty="0"/>
          </a:p>
          <a:p>
            <a:pPr marL="285750" indent="-285750">
              <a:buFont typeface="Arial" panose="020B0604020202020204" pitchFamily="34" charset="0"/>
              <a:buChar char="•"/>
            </a:pPr>
            <a:r>
              <a:rPr dirty="0"/>
              <a:t>sales done through the Promo</a:t>
            </a:r>
            <a:endParaRPr lang="en-US" dirty="0"/>
          </a:p>
          <a:p>
            <a:pPr marL="285750" indent="-285750">
              <a:buFont typeface="Arial" panose="020B0604020202020204" pitchFamily="34" charset="0"/>
              <a:buChar char="•"/>
            </a:pPr>
            <a:r>
              <a:rPr dirty="0" err="1"/>
              <a:t>Assortment_extra</a:t>
            </a:r>
            <a:r>
              <a:rPr dirty="0"/>
              <a:t> </a:t>
            </a:r>
            <a:endParaRPr lang="en-US" dirty="0"/>
          </a:p>
          <a:p>
            <a:pPr marL="285750" indent="-285750">
              <a:buFont typeface="Arial" panose="020B0604020202020204" pitchFamily="34" charset="0"/>
              <a:buChar char="•"/>
            </a:pPr>
            <a:r>
              <a:rPr dirty="0"/>
              <a:t>state holiday Christmas. </a:t>
            </a:r>
            <a:endParaRPr lang="en-US" dirty="0"/>
          </a:p>
          <a:p>
            <a:pPr marL="285750" indent="-285750">
              <a:buFont typeface="Arial" panose="020B0604020202020204" pitchFamily="34" charset="0"/>
              <a:buChar char="•"/>
            </a:pPr>
            <a:r>
              <a:rPr dirty="0"/>
              <a:t>Increasing the stock and managing the store with more number of employees creating a hassle free store, will result in an exponential hike of the sales than the present sales. We can also see that the Day1 of every week also result in sales of the Rossmann store.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Google Shape;134;p14"/>
          <p:cNvSpPr txBox="1">
            <a:spLocks noGrp="1"/>
          </p:cNvSpPr>
          <p:nvPr>
            <p:ph type="title"/>
          </p:nvPr>
        </p:nvSpPr>
        <p:spPr>
          <a:xfrm>
            <a:off x="311699" y="410424"/>
            <a:ext cx="8520602" cy="881101"/>
          </a:xfrm>
          <a:prstGeom prst="rect">
            <a:avLst/>
          </a:prstGeom>
        </p:spPr>
        <p:txBody>
          <a:bodyPr/>
          <a:lstStyle/>
          <a:p>
            <a:pPr defTabSz="768095">
              <a:defRPr sz="2520"/>
            </a:pPr>
            <a:endParaRPr sz="2184">
              <a:latin typeface="Times Roman"/>
              <a:ea typeface="Times Roman"/>
              <a:cs typeface="Times Roman"/>
              <a:sym typeface="Times Roman"/>
            </a:endParaRPr>
          </a:p>
          <a:p>
            <a:pPr defTabSz="768095">
              <a:defRPr sz="2184">
                <a:latin typeface="Times Roman"/>
                <a:ea typeface="Times Roman"/>
                <a:cs typeface="Times Roman"/>
                <a:sym typeface="Times Roman"/>
              </a:defRPr>
            </a:pPr>
            <a:r>
              <a:t>   </a:t>
            </a:r>
            <a:r>
              <a:rPr>
                <a:solidFill>
                  <a:srgbClr val="233A44"/>
                </a:solidFill>
              </a:rPr>
              <a:t>Introduction</a:t>
            </a:r>
          </a:p>
        </p:txBody>
      </p:sp>
      <p:sp>
        <p:nvSpPr>
          <p:cNvPr id="178" name="Google Shape;135;p14"/>
          <p:cNvSpPr txBox="1">
            <a:spLocks noGrp="1"/>
          </p:cNvSpPr>
          <p:nvPr>
            <p:ph type="body" idx="1"/>
          </p:nvPr>
        </p:nvSpPr>
        <p:spPr>
          <a:xfrm>
            <a:off x="634674" y="1956899"/>
            <a:ext cx="7690202" cy="2481901"/>
          </a:xfrm>
          <a:prstGeom prst="rect">
            <a:avLst/>
          </a:prstGeom>
        </p:spPr>
        <p:txBody>
          <a:bodyPr/>
          <a:lstStyle/>
          <a:p>
            <a:pPr marL="0" indent="0" defTabSz="658368">
              <a:buSzTx/>
              <a:buNone/>
              <a:defRPr sz="1656">
                <a:latin typeface="Times Roman"/>
                <a:ea typeface="Times Roman"/>
                <a:cs typeface="Times Roman"/>
                <a:sym typeface="Times Roman"/>
              </a:defRPr>
            </a:pPr>
            <a:r>
              <a:rPr dirty="0"/>
              <a:t>Data: The Sales of Rossmann stores which has historical data of the number of customers, sales</a:t>
            </a:r>
            <a:r>
              <a:rPr lang="en-US" dirty="0"/>
              <a:t>, Holidays, Store types.</a:t>
            </a:r>
            <a:endParaRPr dirty="0"/>
          </a:p>
          <a:p>
            <a:pPr marL="0" indent="0" defTabSz="658368">
              <a:spcBef>
                <a:spcPts val="800"/>
              </a:spcBef>
              <a:buSzTx/>
              <a:buNone/>
              <a:defRPr sz="1656">
                <a:latin typeface="Times Roman"/>
                <a:ea typeface="Times Roman"/>
                <a:cs typeface="Times Roman"/>
                <a:sym typeface="Times Roman"/>
              </a:defRPr>
            </a:pPr>
            <a:r>
              <a:rPr dirty="0"/>
              <a:t>This has data sales from 1,115 retailers. </a:t>
            </a:r>
            <a:r>
              <a:rPr lang="en-US" dirty="0"/>
              <a:t>It has a time frame of 2013 to 2015. </a:t>
            </a:r>
            <a:endParaRPr dirty="0"/>
          </a:p>
          <a:p>
            <a:pPr marL="0" indent="0" defTabSz="329184">
              <a:lnSpc>
                <a:spcPct val="100000"/>
              </a:lnSpc>
              <a:spcBef>
                <a:spcPts val="800"/>
              </a:spcBef>
              <a:buClrTx/>
              <a:buSzTx/>
              <a:buFontTx/>
              <a:buNone/>
              <a:defRPr sz="1656">
                <a:solidFill>
                  <a:srgbClr val="000000"/>
                </a:solidFill>
                <a:latin typeface="Times Roman"/>
                <a:ea typeface="Times Roman"/>
                <a:cs typeface="Times Roman"/>
                <a:sym typeface="Times Roman"/>
              </a:defRPr>
            </a:pPr>
            <a:r>
              <a:rPr dirty="0"/>
              <a:t>We are tasked with predicting their daily sales for up to six weeks in advance. Reliable sales forecasts enable store managers to create effective staff schedules that increase productivity. </a:t>
            </a:r>
          </a:p>
        </p:txBody>
      </p:sp>
      <p:sp>
        <p:nvSpPr>
          <p:cNvPr id="179" name="Text"/>
          <p:cNvSpPr txBox="1"/>
          <p:nvPr/>
        </p:nvSpPr>
        <p:spPr>
          <a:xfrm>
            <a:off x="4402608" y="2473058"/>
            <a:ext cx="338784" cy="197384"/>
          </a:xfrm>
          <a:prstGeom prst="rect">
            <a:avLst/>
          </a:prstGeom>
          <a:ln w="12700">
            <a:miter lim="400000"/>
          </a:ln>
        </p:spPr>
        <p:txBody>
          <a:bodyPr wrap="none" lIns="0" tIns="0" rIns="0" bIns="0">
            <a:spAutoFit/>
          </a:bodyPr>
          <a:lstStyle/>
          <a:p>
            <a:endParaRPr/>
          </a:p>
        </p:txBody>
      </p:sp>
      <p:sp>
        <p:nvSpPr>
          <p:cNvPr id="180" name="Text"/>
          <p:cNvSpPr txBox="1"/>
          <p:nvPr/>
        </p:nvSpPr>
        <p:spPr>
          <a:xfrm>
            <a:off x="4529608" y="2600058"/>
            <a:ext cx="338784" cy="197384"/>
          </a:xfrm>
          <a:prstGeom prst="rect">
            <a:avLst/>
          </a:prstGeom>
          <a:ln w="12700">
            <a:miter lim="400000"/>
          </a:ln>
        </p:spPr>
        <p:txBody>
          <a:bodyPr wrap="none" lIns="0" tIns="0" rIns="0" bIns="0">
            <a:spAutoFit/>
          </a:bodyPr>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34;p14"/>
          <p:cNvSpPr txBox="1">
            <a:spLocks noGrp="1"/>
          </p:cNvSpPr>
          <p:nvPr>
            <p:ph type="title"/>
          </p:nvPr>
        </p:nvSpPr>
        <p:spPr>
          <a:xfrm>
            <a:off x="311699" y="410424"/>
            <a:ext cx="8520602" cy="881101"/>
          </a:xfrm>
          <a:prstGeom prst="rect">
            <a:avLst/>
          </a:prstGeom>
        </p:spPr>
        <p:txBody>
          <a:bodyPr/>
          <a:lstStyle/>
          <a:p>
            <a:pPr defTabSz="768095">
              <a:defRPr sz="2520"/>
            </a:pPr>
            <a:endParaRPr sz="2184" dirty="0">
              <a:latin typeface="Times Roman"/>
              <a:ea typeface="Times Roman"/>
              <a:cs typeface="Times Roman"/>
              <a:sym typeface="Times Roman"/>
            </a:endParaRPr>
          </a:p>
          <a:p>
            <a:pPr defTabSz="768095">
              <a:defRPr sz="2184">
                <a:latin typeface="Times Roman"/>
                <a:ea typeface="Times Roman"/>
                <a:cs typeface="Times Roman"/>
                <a:sym typeface="Times Roman"/>
              </a:defRPr>
            </a:pPr>
            <a:r>
              <a:rPr dirty="0"/>
              <a:t>   </a:t>
            </a:r>
            <a:r>
              <a:rPr dirty="0">
                <a:solidFill>
                  <a:srgbClr val="233A44"/>
                </a:solidFill>
              </a:rPr>
              <a:t>Introduction</a:t>
            </a:r>
          </a:p>
        </p:txBody>
      </p:sp>
      <p:sp>
        <p:nvSpPr>
          <p:cNvPr id="183" name="Google Shape;135;p14"/>
          <p:cNvSpPr txBox="1">
            <a:spLocks noGrp="1"/>
          </p:cNvSpPr>
          <p:nvPr>
            <p:ph type="body" idx="1"/>
          </p:nvPr>
        </p:nvSpPr>
        <p:spPr>
          <a:xfrm>
            <a:off x="726899" y="1619220"/>
            <a:ext cx="7690202" cy="2481901"/>
          </a:xfrm>
          <a:prstGeom prst="rect">
            <a:avLst/>
          </a:prstGeom>
        </p:spPr>
        <p:txBody>
          <a:bodyPr>
            <a:normAutofit lnSpcReduction="10000"/>
          </a:bodyPr>
          <a:lstStyle/>
          <a:p>
            <a:pPr marL="285750" indent="-285750" defTabSz="548640">
              <a:buSzTx/>
              <a:defRPr sz="1380">
                <a:latin typeface="Times Roman"/>
                <a:ea typeface="Times Roman"/>
                <a:cs typeface="Times Roman"/>
                <a:sym typeface="Times Roman"/>
              </a:defRPr>
            </a:pPr>
            <a:r>
              <a:rPr dirty="0"/>
              <a:t>How well sales can be increased in the Rossmann store.</a:t>
            </a:r>
            <a:endParaRPr lang="en-US" dirty="0"/>
          </a:p>
          <a:p>
            <a:pPr marL="0" indent="0" defTabSz="548640">
              <a:buSzTx/>
              <a:buNone/>
              <a:defRPr sz="1380">
                <a:latin typeface="Times Roman"/>
                <a:ea typeface="Times Roman"/>
                <a:cs typeface="Times Roman"/>
                <a:sym typeface="Times Roman"/>
              </a:defRPr>
            </a:pPr>
            <a:endParaRPr dirty="0"/>
          </a:p>
          <a:p>
            <a:pPr marL="285750" indent="-285750" defTabSz="548640">
              <a:buSzTx/>
              <a:defRPr sz="1380">
                <a:latin typeface="Times Roman"/>
                <a:ea typeface="Times Roman"/>
                <a:cs typeface="Times Roman"/>
                <a:sym typeface="Times Roman"/>
              </a:defRPr>
            </a:pPr>
            <a:r>
              <a:rPr dirty="0"/>
              <a:t>What are main causes for the low sales and which characteristics are playing major role in increasing or decreasing the sales.</a:t>
            </a:r>
          </a:p>
          <a:p>
            <a:pPr marL="0" indent="0" defTabSz="548640">
              <a:buSzTx/>
              <a:buNone/>
              <a:defRPr sz="1380">
                <a:latin typeface="Times Roman"/>
                <a:ea typeface="Times Roman"/>
                <a:cs typeface="Times Roman"/>
                <a:sym typeface="Times Roman"/>
              </a:defRPr>
            </a:pPr>
            <a:endParaRPr dirty="0"/>
          </a:p>
          <a:p>
            <a:pPr marL="285750" indent="-285750" defTabSz="548640">
              <a:buSzTx/>
              <a:defRPr sz="1380">
                <a:latin typeface="Times Roman"/>
                <a:ea typeface="Times Roman"/>
                <a:cs typeface="Times Roman"/>
                <a:sym typeface="Times Roman"/>
              </a:defRPr>
            </a:pPr>
            <a:r>
              <a:rPr dirty="0"/>
              <a:t>This is not just a specific scenario based, this business problem and the business model can be applied to all other small to mid level business. </a:t>
            </a:r>
          </a:p>
          <a:p>
            <a:pPr marL="0" indent="0" defTabSz="548640">
              <a:buSzTx/>
              <a:buNone/>
              <a:defRPr sz="1380">
                <a:latin typeface="Times Roman"/>
                <a:ea typeface="Times Roman"/>
                <a:cs typeface="Times Roman"/>
                <a:sym typeface="Times Roman"/>
              </a:defRPr>
            </a:pPr>
            <a:endParaRPr dirty="0"/>
          </a:p>
          <a:p>
            <a:pPr marL="285750" indent="-285750" defTabSz="548640">
              <a:buSzTx/>
              <a:defRPr sz="1380">
                <a:latin typeface="Times Roman"/>
                <a:ea typeface="Times Roman"/>
                <a:cs typeface="Times Roman"/>
                <a:sym typeface="Times Roman"/>
              </a:defRPr>
            </a:pPr>
            <a:r>
              <a:rPr dirty="0"/>
              <a:t>By the end of this representation of the model, we can surely say that the model or the business can be improved more by focusing on some particular variables</a:t>
            </a:r>
            <a:r>
              <a:rPr lang="en-US" dirty="0"/>
              <a:t> or factors.</a:t>
            </a:r>
            <a:endParaRPr dirty="0"/>
          </a:p>
        </p:txBody>
      </p:sp>
      <p:sp>
        <p:nvSpPr>
          <p:cNvPr id="184" name="Text"/>
          <p:cNvSpPr txBox="1"/>
          <p:nvPr/>
        </p:nvSpPr>
        <p:spPr>
          <a:xfrm>
            <a:off x="4402608" y="2473058"/>
            <a:ext cx="338784" cy="197384"/>
          </a:xfrm>
          <a:prstGeom prst="rect">
            <a:avLst/>
          </a:prstGeom>
          <a:ln w="12700">
            <a:miter lim="400000"/>
          </a:ln>
        </p:spPr>
        <p:txBody>
          <a:bodyPr wrap="none" lIns="0" tIns="0" rIns="0" bIns="0">
            <a:spAutoFit/>
          </a:bodyP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Google Shape;140;p15"/>
          <p:cNvSpPr txBox="1">
            <a:spLocks noGrp="1"/>
          </p:cNvSpPr>
          <p:nvPr>
            <p:ph type="title"/>
          </p:nvPr>
        </p:nvSpPr>
        <p:spPr>
          <a:xfrm>
            <a:off x="819150" y="845600"/>
            <a:ext cx="7505700" cy="827345"/>
          </a:xfrm>
          <a:prstGeom prst="rect">
            <a:avLst/>
          </a:prstGeom>
        </p:spPr>
        <p:txBody>
          <a:bodyPr/>
          <a:lstStyle>
            <a:lvl1pPr>
              <a:defRPr>
                <a:solidFill>
                  <a:srgbClr val="233A44"/>
                </a:solidFill>
              </a:defRPr>
            </a:lvl1pPr>
          </a:lstStyle>
          <a:p>
            <a:r>
              <a:rPr dirty="0"/>
              <a:t>Analys</a:t>
            </a:r>
            <a:r>
              <a:rPr lang="en-US" dirty="0"/>
              <a:t>i</a:t>
            </a:r>
            <a:r>
              <a:rPr dirty="0"/>
              <a:t>s</a:t>
            </a:r>
          </a:p>
        </p:txBody>
      </p:sp>
      <p:sp>
        <p:nvSpPr>
          <p:cNvPr id="187" name="Google Shape;141;p15"/>
          <p:cNvSpPr txBox="1">
            <a:spLocks noGrp="1"/>
          </p:cNvSpPr>
          <p:nvPr>
            <p:ph type="body" sz="half" idx="1"/>
          </p:nvPr>
        </p:nvSpPr>
        <p:spPr>
          <a:xfrm>
            <a:off x="819150" y="1990725"/>
            <a:ext cx="7505700" cy="2041209"/>
          </a:xfrm>
          <a:prstGeom prst="rect">
            <a:avLst/>
          </a:prstGeom>
        </p:spPr>
        <p:txBody>
          <a:bodyPr>
            <a:normAutofit lnSpcReduction="10000"/>
          </a:bodyPr>
          <a:lstStyle/>
          <a:p>
            <a:pPr marL="0" indent="0" defTabSz="713231">
              <a:lnSpc>
                <a:spcPct val="103500"/>
              </a:lnSpc>
              <a:buSzTx/>
              <a:buNone/>
              <a:defRPr sz="1793">
                <a:latin typeface="Times Roman"/>
                <a:ea typeface="Times Roman"/>
                <a:cs typeface="Times Roman"/>
                <a:sym typeface="Times Roman"/>
              </a:defRPr>
            </a:pPr>
            <a:r>
              <a:rPr dirty="0"/>
              <a:t>X Variable: In the data predictors </a:t>
            </a:r>
            <a:r>
              <a:rPr lang="en-US" dirty="0"/>
              <a:t>such as </a:t>
            </a:r>
            <a:r>
              <a:rPr lang="en-US" dirty="0" err="1"/>
              <a:t>State_Holidays</a:t>
            </a:r>
            <a:r>
              <a:rPr lang="en-US" dirty="0"/>
              <a:t>, Promo, Assortment types of products </a:t>
            </a:r>
            <a:r>
              <a:rPr dirty="0"/>
              <a:t>are included for the store. </a:t>
            </a:r>
          </a:p>
          <a:p>
            <a:pPr marL="0" indent="0" defTabSz="713231">
              <a:lnSpc>
                <a:spcPct val="103500"/>
              </a:lnSpc>
              <a:spcBef>
                <a:spcPts val="900"/>
              </a:spcBef>
              <a:buSzTx/>
              <a:buNone/>
              <a:defRPr sz="1793">
                <a:latin typeface="Times Roman"/>
                <a:ea typeface="Times Roman"/>
                <a:cs typeface="Times Roman"/>
                <a:sym typeface="Times Roman"/>
              </a:defRPr>
            </a:pPr>
            <a:r>
              <a:rPr dirty="0"/>
              <a:t>The </a:t>
            </a:r>
            <a:r>
              <a:rPr lang="en-US" dirty="0"/>
              <a:t>independent </a:t>
            </a:r>
            <a:r>
              <a:rPr dirty="0"/>
              <a:t>variabl</a:t>
            </a:r>
            <a:r>
              <a:rPr lang="en-US" dirty="0"/>
              <a:t>es</a:t>
            </a:r>
            <a:r>
              <a:rPr dirty="0"/>
              <a:t> affect</a:t>
            </a:r>
            <a:r>
              <a:rPr lang="en-US" dirty="0"/>
              <a:t>s</a:t>
            </a:r>
            <a:r>
              <a:rPr dirty="0"/>
              <a:t> the dependent variable. It can invoke the sales column relationship and variable. </a:t>
            </a:r>
          </a:p>
          <a:p>
            <a:pPr marL="0" indent="0" defTabSz="713231">
              <a:lnSpc>
                <a:spcPct val="103500"/>
              </a:lnSpc>
              <a:spcBef>
                <a:spcPts val="900"/>
              </a:spcBef>
              <a:buSzTx/>
              <a:buNone/>
              <a:defRPr sz="1793">
                <a:latin typeface="Times Roman"/>
                <a:ea typeface="Times Roman"/>
                <a:cs typeface="Times Roman"/>
                <a:sym typeface="Times Roman"/>
              </a:defRPr>
            </a:pPr>
            <a:r>
              <a:rPr dirty="0"/>
              <a:t>The dependent variable is </a:t>
            </a:r>
            <a:r>
              <a:rPr lang="en-US" dirty="0"/>
              <a:t>S</a:t>
            </a:r>
            <a:r>
              <a:rPr dirty="0"/>
              <a:t>ales column and the presented data is used in year 2013-2015.</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Google Shape;141;p15"/>
          <p:cNvSpPr txBox="1">
            <a:spLocks noGrp="1"/>
          </p:cNvSpPr>
          <p:nvPr>
            <p:ph type="title"/>
          </p:nvPr>
        </p:nvSpPr>
        <p:spPr>
          <a:xfrm>
            <a:off x="819150" y="845600"/>
            <a:ext cx="7505700" cy="954601"/>
          </a:xfrm>
        </p:spPr>
        <p:txBody>
          <a:bodyPr>
            <a:normAutofit fontScale="90000"/>
          </a:bodyPr>
          <a:lstStyle/>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Hypothesis testing results in more understandability if the data.</a:t>
            </a:r>
            <a:br>
              <a:rPr lang="en-US" sz="2000" dirty="0">
                <a:solidFill>
                  <a:schemeClr val="tx2">
                    <a:lumMod val="50000"/>
                  </a:schemeClr>
                </a:solidFill>
              </a:rPr>
            </a:br>
            <a:endParaRPr sz="2000" dirty="0">
              <a:solidFill>
                <a:schemeClr val="tx2">
                  <a:lumMod val="50000"/>
                </a:schemeClr>
              </a:solidFill>
            </a:endParaRPr>
          </a:p>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As this data has over 1M observations, this store data can be used for the effectiveness of the store purchase.</a:t>
            </a:r>
            <a:br>
              <a:rPr lang="en-US" sz="2000" dirty="0">
                <a:solidFill>
                  <a:schemeClr val="tx2">
                    <a:lumMod val="50000"/>
                  </a:schemeClr>
                </a:solidFill>
              </a:rPr>
            </a:br>
            <a:endParaRPr sz="2000" dirty="0">
              <a:solidFill>
                <a:schemeClr val="tx2">
                  <a:lumMod val="50000"/>
                </a:schemeClr>
              </a:solidFill>
            </a:endParaRPr>
          </a:p>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Of all the 19 variables, we can consider Promo, </a:t>
            </a:r>
            <a:r>
              <a:rPr sz="2000" dirty="0" err="1">
                <a:solidFill>
                  <a:schemeClr val="tx2">
                    <a:lumMod val="50000"/>
                  </a:schemeClr>
                </a:solidFill>
              </a:rPr>
              <a:t>StateHoliday</a:t>
            </a:r>
            <a:r>
              <a:rPr sz="2000" dirty="0">
                <a:solidFill>
                  <a:schemeClr val="tx2">
                    <a:lumMod val="50000"/>
                  </a:schemeClr>
                </a:solidFill>
              </a:rPr>
              <a:t>, Competition, Assortment, to check and increase the quality.</a:t>
            </a:r>
            <a:br>
              <a:rPr lang="en-US" sz="2000" dirty="0">
                <a:solidFill>
                  <a:schemeClr val="tx2">
                    <a:lumMod val="50000"/>
                  </a:schemeClr>
                </a:solidFill>
              </a:rPr>
            </a:br>
            <a:endParaRPr sz="2000" dirty="0">
              <a:solidFill>
                <a:schemeClr val="tx2">
                  <a:lumMod val="50000"/>
                </a:schemeClr>
              </a:solidFill>
            </a:endParaRPr>
          </a:p>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Average sales of the Rossmann store is same with Promo or not.</a:t>
            </a:r>
            <a:br>
              <a:rPr lang="en-US" sz="2000" dirty="0">
                <a:solidFill>
                  <a:schemeClr val="tx2">
                    <a:lumMod val="50000"/>
                  </a:schemeClr>
                </a:solidFill>
              </a:rPr>
            </a:br>
            <a:endParaRPr sz="2000" dirty="0">
              <a:solidFill>
                <a:schemeClr val="tx2">
                  <a:lumMod val="50000"/>
                </a:schemeClr>
              </a:solidFill>
            </a:endParaRPr>
          </a:p>
          <a:p>
            <a:pPr marL="342900" indent="-342900" defTabSz="722376">
              <a:lnSpc>
                <a:spcPct val="90000"/>
              </a:lnSpc>
              <a:buSzTx/>
              <a:buFont typeface="Arial" panose="020B0604020202020204" pitchFamily="34" charset="0"/>
              <a:buChar char="•"/>
              <a:defRPr sz="1817">
                <a:latin typeface="Times Roman"/>
                <a:ea typeface="Times Roman"/>
                <a:cs typeface="Times Roman"/>
                <a:sym typeface="Times Roman"/>
              </a:defRPr>
            </a:pPr>
            <a:r>
              <a:rPr sz="2000" dirty="0">
                <a:solidFill>
                  <a:schemeClr val="tx2">
                    <a:lumMod val="50000"/>
                  </a:schemeClr>
                </a:solidFill>
              </a:rPr>
              <a:t>Average sales is not altered much with Promo or </a:t>
            </a:r>
            <a:r>
              <a:rPr sz="2000" dirty="0" err="1">
                <a:solidFill>
                  <a:schemeClr val="tx2">
                    <a:lumMod val="50000"/>
                  </a:schemeClr>
                </a:solidFill>
              </a:rPr>
              <a:t>StateHoliday</a:t>
            </a:r>
            <a:r>
              <a:rPr sz="2000" dirty="0">
                <a:solidFill>
                  <a:schemeClr val="tx2">
                    <a:lumMod val="50000"/>
                  </a:schemeClr>
                </a:solidFill>
              </a:rPr>
              <a:t> comparatively.</a:t>
            </a:r>
            <a:endParaRPr lang="en-US" sz="2000" dirty="0">
              <a:solidFill>
                <a:schemeClr val="tx2">
                  <a:lumMod val="50000"/>
                </a:schemeClr>
              </a:solidFill>
            </a:endParaRPr>
          </a:p>
          <a:p>
            <a:pPr marL="0" indent="0" defTabSz="722376">
              <a:lnSpc>
                <a:spcPct val="90000"/>
              </a:lnSpc>
              <a:buSzTx/>
              <a:buNone/>
              <a:defRPr sz="1817">
                <a:latin typeface="Times Roman"/>
                <a:ea typeface="Times Roman"/>
                <a:cs typeface="Times Roman"/>
                <a:sym typeface="Times Roman"/>
              </a:defRPr>
            </a:pPr>
            <a:endParaRPr sz="11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Google Shape;146;p16"/>
          <p:cNvSpPr txBox="1">
            <a:spLocks noGrp="1"/>
          </p:cNvSpPr>
          <p:nvPr>
            <p:ph type="title"/>
          </p:nvPr>
        </p:nvSpPr>
        <p:spPr>
          <a:xfrm>
            <a:off x="766249" y="832374"/>
            <a:ext cx="7505701" cy="954600"/>
          </a:xfrm>
          <a:prstGeom prst="rect">
            <a:avLst/>
          </a:prstGeom>
        </p:spPr>
        <p:txBody>
          <a:bodyPr/>
          <a:lstStyle>
            <a:lvl1pPr>
              <a:defRPr>
                <a:solidFill>
                  <a:srgbClr val="233A44"/>
                </a:solidFill>
              </a:defRPr>
            </a:lvl1pPr>
          </a:lstStyle>
          <a:p>
            <a:r>
              <a:t>Methods</a:t>
            </a:r>
          </a:p>
        </p:txBody>
      </p:sp>
      <p:sp>
        <p:nvSpPr>
          <p:cNvPr id="193" name="Google Shape;147;p16"/>
          <p:cNvSpPr txBox="1">
            <a:spLocks noGrp="1"/>
          </p:cNvSpPr>
          <p:nvPr>
            <p:ph type="body" sz="half" idx="1"/>
          </p:nvPr>
        </p:nvSpPr>
        <p:spPr>
          <a:xfrm>
            <a:off x="819150" y="1990725"/>
            <a:ext cx="7505700" cy="1817039"/>
          </a:xfrm>
          <a:prstGeom prst="rect">
            <a:avLst/>
          </a:prstGeom>
        </p:spPr>
        <p:txBody>
          <a:bodyPr/>
          <a:lstStyle/>
          <a:p>
            <a:pPr marL="0" indent="0" defTabSz="804672">
              <a:buSzTx/>
              <a:buNone/>
              <a:defRPr sz="2024">
                <a:latin typeface="Times Roman"/>
                <a:ea typeface="Times Roman"/>
                <a:cs typeface="Times Roman"/>
                <a:sym typeface="Times Roman"/>
              </a:defRPr>
            </a:pPr>
            <a:r>
              <a:rPr dirty="0"/>
              <a:t>The Procedure includes </a:t>
            </a:r>
            <a:r>
              <a:rPr dirty="0">
                <a:solidFill>
                  <a:srgbClr val="202124"/>
                </a:solidFill>
              </a:rPr>
              <a:t>Analysis of Variance. The significance of each variable is estimated. Used null hypothesis and two way </a:t>
            </a:r>
            <a:r>
              <a:rPr dirty="0" err="1">
                <a:solidFill>
                  <a:srgbClr val="202124"/>
                </a:solidFill>
              </a:rPr>
              <a:t>Anova</a:t>
            </a:r>
            <a:r>
              <a:rPr dirty="0">
                <a:solidFill>
                  <a:srgbClr val="202124"/>
                </a:solidFill>
              </a:rPr>
              <a:t> Test</a:t>
            </a:r>
          </a:p>
          <a:p>
            <a:pPr marL="0" indent="0" defTabSz="804672">
              <a:spcBef>
                <a:spcPts val="1000"/>
              </a:spcBef>
              <a:buSzTx/>
              <a:buNone/>
              <a:defRPr sz="2024">
                <a:solidFill>
                  <a:srgbClr val="202124"/>
                </a:solidFill>
                <a:latin typeface="Times Roman"/>
                <a:ea typeface="Times Roman"/>
                <a:cs typeface="Times Roman"/>
                <a:sym typeface="Times Roman"/>
              </a:defRPr>
            </a:pPr>
            <a:r>
              <a:rPr dirty="0"/>
              <a:t>Multiple linear regression is used to evaluate the sales of store in advance.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47;p16"/>
          <p:cNvSpPr txBox="1">
            <a:spLocks noGrp="1"/>
          </p:cNvSpPr>
          <p:nvPr>
            <p:ph type="title"/>
          </p:nvPr>
        </p:nvSpPr>
        <p:spPr>
          <a:xfrm>
            <a:off x="819150" y="845600"/>
            <a:ext cx="7505700" cy="954601"/>
          </a:xfrm>
        </p:spPr>
        <p:txBody>
          <a:bodyPr>
            <a:noAutofit/>
          </a:bodyPr>
          <a:lstStyle/>
          <a:p>
            <a:pPr marL="0" indent="0" defTabSz="713231">
              <a:lnSpc>
                <a:spcPct val="90000"/>
              </a:lnSpc>
              <a:buSzTx/>
              <a:buNone/>
              <a:defRPr sz="1793">
                <a:latin typeface="Times Roman"/>
                <a:ea typeface="Times Roman"/>
                <a:cs typeface="Times Roman"/>
                <a:sym typeface="Times Roman"/>
              </a:defRPr>
            </a:pPr>
            <a:r>
              <a:rPr lang="en-US" sz="2000">
                <a:solidFill>
                  <a:schemeClr val="tx2">
                    <a:lumMod val="50000"/>
                  </a:schemeClr>
                </a:solidFill>
              </a:rPr>
              <a:t>Data Visualization can be done in many ways:</a:t>
            </a:r>
            <a:br>
              <a:rPr lang="en-US" sz="2000">
                <a:solidFill>
                  <a:schemeClr val="tx2">
                    <a:lumMod val="50000"/>
                  </a:schemeClr>
                </a:solidFill>
              </a:rPr>
            </a:br>
            <a:endParaRPr lang="en-US" sz="2000">
              <a:solidFill>
                <a:schemeClr val="tx2">
                  <a:lumMod val="50000"/>
                </a:schemeClr>
              </a:solidFill>
            </a:endParaRPr>
          </a:p>
          <a:p>
            <a:pPr marL="342900" indent="-342900" defTabSz="713231">
              <a:lnSpc>
                <a:spcPct val="90000"/>
              </a:lnSpc>
              <a:buSzTx/>
              <a:buFont typeface="Arial" panose="020B0604020202020204" pitchFamily="34" charset="0"/>
              <a:buChar char="•"/>
              <a:defRPr sz="1793">
                <a:latin typeface="Times Roman"/>
                <a:ea typeface="Times Roman"/>
                <a:cs typeface="Times Roman"/>
                <a:sym typeface="Times Roman"/>
              </a:defRPr>
            </a:pPr>
            <a:r>
              <a:rPr lang="en-US" sz="2000">
                <a:solidFill>
                  <a:schemeClr val="tx2">
                    <a:lumMod val="50000"/>
                  </a:schemeClr>
                </a:solidFill>
              </a:rPr>
              <a:t>We have created bar graphs of the variables Promo, StoreType, Assortment to the Sales column. We can see the importance of the columns by seeing the graph.</a:t>
            </a:r>
            <a:br>
              <a:rPr lang="en-US" sz="2000">
                <a:solidFill>
                  <a:schemeClr val="tx2">
                    <a:lumMod val="50000"/>
                  </a:schemeClr>
                </a:solidFill>
              </a:rPr>
            </a:br>
            <a:endParaRPr lang="en-US" sz="2000">
              <a:solidFill>
                <a:schemeClr val="tx2">
                  <a:lumMod val="50000"/>
                </a:schemeClr>
              </a:solidFill>
            </a:endParaRPr>
          </a:p>
          <a:p>
            <a:pPr marL="342900" indent="-342900" defTabSz="713231">
              <a:lnSpc>
                <a:spcPct val="90000"/>
              </a:lnSpc>
              <a:buSzTx/>
              <a:buFont typeface="Arial" panose="020B0604020202020204" pitchFamily="34" charset="0"/>
              <a:buChar char="•"/>
              <a:defRPr sz="1793">
                <a:latin typeface="Times Roman"/>
                <a:ea typeface="Times Roman"/>
                <a:cs typeface="Times Roman"/>
                <a:sym typeface="Times Roman"/>
              </a:defRPr>
            </a:pPr>
            <a:r>
              <a:rPr lang="en-US" sz="2000">
                <a:solidFill>
                  <a:schemeClr val="tx2">
                    <a:lumMod val="50000"/>
                  </a:schemeClr>
                </a:solidFill>
              </a:rPr>
              <a:t>We have also plotted the graphs of the highly correlated variables after the multiple regression and from this we can say that the Promo and StoreType_b are the most effective variables paving way to the increase of sales at Rossmann store.</a:t>
            </a:r>
            <a:endParaRPr lang="en-US" sz="2000" dirty="0">
              <a:solidFill>
                <a:schemeClr val="tx2">
                  <a:lumMod val="50000"/>
                </a:schemeClr>
              </a:solidFill>
            </a:endParaRPr>
          </a:p>
        </p:txBody>
      </p:sp>
    </p:spTree>
    <p:extLst>
      <p:ext uri="{BB962C8B-B14F-4D97-AF65-F5344CB8AC3E}">
        <p14:creationId xmlns:p14="http://schemas.microsoft.com/office/powerpoint/2010/main" val="23348119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0E893FF2-1768-7CB9-B186-D6A9F9EDF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44" y="218837"/>
            <a:ext cx="4650208" cy="2717652"/>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A99E5BF1-792B-A91A-1582-4FE516E2B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852" y="297360"/>
            <a:ext cx="4177862" cy="2560605"/>
          </a:xfrm>
          <a:prstGeom prst="rect">
            <a:avLst/>
          </a:prstGeom>
        </p:spPr>
      </p:pic>
      <p:sp>
        <p:nvSpPr>
          <p:cNvPr id="8" name="TextBox 7">
            <a:extLst>
              <a:ext uri="{FF2B5EF4-FFF2-40B4-BE49-F238E27FC236}">
                <a16:creationId xmlns:a16="http://schemas.microsoft.com/office/drawing/2014/main" id="{DB78D1B5-43CE-5C1D-5283-3FE1E2626846}"/>
              </a:ext>
            </a:extLst>
          </p:cNvPr>
          <p:cNvSpPr txBox="1"/>
          <p:nvPr/>
        </p:nvSpPr>
        <p:spPr>
          <a:xfrm>
            <a:off x="390293" y="3251243"/>
            <a:ext cx="4356559" cy="95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i="0" dirty="0">
                <a:solidFill>
                  <a:schemeClr val="tx2">
                    <a:lumMod val="50000"/>
                  </a:schemeClr>
                </a:solidFill>
                <a:effectLst/>
                <a:latin typeface="Times New Roman" panose="02020603050405020304" pitchFamily="18" charset="0"/>
                <a:cs typeface="Times New Roman" panose="02020603050405020304" pitchFamily="18" charset="0"/>
              </a:rPr>
              <a:t>Mondays show the biggest increase in spending behavior. This is because:</a:t>
            </a:r>
          </a:p>
          <a:p>
            <a:r>
              <a:rPr lang="en-US" b="0" i="0" dirty="0">
                <a:solidFill>
                  <a:schemeClr val="tx2">
                    <a:lumMod val="50000"/>
                  </a:schemeClr>
                </a:solidFill>
                <a:effectLst/>
                <a:latin typeface="Times New Roman" panose="02020603050405020304" pitchFamily="18" charset="0"/>
                <a:cs typeface="Times New Roman" panose="02020603050405020304" pitchFamily="18" charset="0"/>
              </a:rPr>
              <a:t>a) there are no such events over the weekends</a:t>
            </a:r>
            <a:r>
              <a:rPr lang="en-US" dirty="0">
                <a:solidFill>
                  <a:schemeClr val="tx2">
                    <a:lumMod val="50000"/>
                  </a:schemeClr>
                </a:solidFill>
                <a:latin typeface="Times New Roman" panose="02020603050405020304" pitchFamily="18" charset="0"/>
                <a:cs typeface="Times New Roman" panose="02020603050405020304" pitchFamily="18" charset="0"/>
              </a:rPr>
              <a:t>.</a:t>
            </a:r>
          </a:p>
          <a:p>
            <a:r>
              <a:rPr lang="en-US" b="0" i="0" dirty="0">
                <a:solidFill>
                  <a:schemeClr val="tx2">
                    <a:lumMod val="50000"/>
                  </a:schemeClr>
                </a:solidFill>
                <a:effectLst/>
                <a:latin typeface="Times New Roman" panose="02020603050405020304" pitchFamily="18" charset="0"/>
                <a:cs typeface="Times New Roman" panose="02020603050405020304" pitchFamily="18" charset="0"/>
              </a:rPr>
              <a:t>b) most stores are closed on Sundays</a:t>
            </a:r>
            <a:r>
              <a:rPr lang="en-US" dirty="0">
                <a:solidFill>
                  <a:schemeClr val="tx2">
                    <a:lumMod val="50000"/>
                  </a:schemeClr>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C0E9A45-4A24-070C-7B07-6EC88D74D405}"/>
              </a:ext>
            </a:extLst>
          </p:cNvPr>
          <p:cNvSpPr txBox="1"/>
          <p:nvPr/>
        </p:nvSpPr>
        <p:spPr>
          <a:xfrm>
            <a:off x="5203902" y="3278749"/>
            <a:ext cx="362043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dirty="0">
                <a:solidFill>
                  <a:srgbClr val="242424"/>
                </a:solidFill>
                <a:latin typeface="Verdana" panose="020B0604030504040204" pitchFamily="34" charset="0"/>
              </a:rPr>
              <a:t>The Stores with Promo have better sales compared with Stores without Promos.</a:t>
            </a:r>
            <a:endParaRPr lang="en-US" b="0" i="0" dirty="0">
              <a:solidFill>
                <a:srgbClr val="242424"/>
              </a:solidFill>
              <a:effectLst/>
              <a:latin typeface="Verdana" panose="020B0604030504040204" pitchFamily="34" charset="0"/>
            </a:endParaRPr>
          </a:p>
        </p:txBody>
      </p:sp>
    </p:spTree>
    <p:extLst>
      <p:ext uri="{BB962C8B-B14F-4D97-AF65-F5344CB8AC3E}">
        <p14:creationId xmlns:p14="http://schemas.microsoft.com/office/powerpoint/2010/main" val="24506705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8D2E86D1-D56B-7098-2A51-89761FB4D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51" y="32983"/>
            <a:ext cx="7618637" cy="3141397"/>
          </a:xfrm>
          <a:prstGeom prst="rect">
            <a:avLst/>
          </a:prstGeom>
        </p:spPr>
      </p:pic>
      <p:sp>
        <p:nvSpPr>
          <p:cNvPr id="5" name="TextBox 4">
            <a:extLst>
              <a:ext uri="{FF2B5EF4-FFF2-40B4-BE49-F238E27FC236}">
                <a16:creationId xmlns:a16="http://schemas.microsoft.com/office/drawing/2014/main" id="{5135FFAF-4472-9044-1A79-8518CACD0D7A}"/>
              </a:ext>
            </a:extLst>
          </p:cNvPr>
          <p:cNvSpPr txBox="1"/>
          <p:nvPr/>
        </p:nvSpPr>
        <p:spPr>
          <a:xfrm>
            <a:off x="356657" y="3240607"/>
            <a:ext cx="8608923"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i="0" dirty="0">
                <a:solidFill>
                  <a:schemeClr val="tx2">
                    <a:lumMod val="50000"/>
                  </a:schemeClr>
                </a:solidFill>
                <a:effectLst/>
                <a:latin typeface="Inter"/>
              </a:rPr>
              <a:t>Customer base at Store Type 'b' are more likely to visit the stores just for specific promotional items and leave without buying anything else if those items weren't available. </a:t>
            </a:r>
            <a:r>
              <a:rPr lang="en-US" dirty="0">
                <a:solidFill>
                  <a:schemeClr val="tx2">
                    <a:lumMod val="50000"/>
                  </a:schemeClr>
                </a:solidFill>
                <a:latin typeface="Inter"/>
              </a:rPr>
              <a:t>P</a:t>
            </a:r>
            <a:r>
              <a:rPr lang="en-US" b="0" i="0" dirty="0">
                <a:solidFill>
                  <a:schemeClr val="tx2">
                    <a:lumMod val="50000"/>
                  </a:schemeClr>
                </a:solidFill>
                <a:effectLst/>
                <a:latin typeface="Inter"/>
              </a:rPr>
              <a:t>romotional events provide negligible lift to the average spending per person.</a:t>
            </a:r>
          </a:p>
          <a:p>
            <a:pPr algn="l"/>
            <a:r>
              <a:rPr lang="en-US" b="0" i="0" dirty="0">
                <a:solidFill>
                  <a:schemeClr val="tx2">
                    <a:lumMod val="50000"/>
                  </a:schemeClr>
                </a:solidFill>
                <a:effectLst/>
                <a:latin typeface="Inter"/>
              </a:rPr>
              <a:t>Some customers at Store Type 'a' exhibit similar tendency, they target only specific promotional items. But overall, </a:t>
            </a:r>
            <a:r>
              <a:rPr lang="en-US" dirty="0">
                <a:solidFill>
                  <a:schemeClr val="tx2">
                    <a:lumMod val="50000"/>
                  </a:schemeClr>
                </a:solidFill>
                <a:latin typeface="Inter"/>
              </a:rPr>
              <a:t>more customers show interest towards </a:t>
            </a:r>
            <a:r>
              <a:rPr lang="en-US" dirty="0" err="1">
                <a:solidFill>
                  <a:schemeClr val="tx2">
                    <a:lumMod val="50000"/>
                  </a:schemeClr>
                </a:solidFill>
                <a:latin typeface="Inter"/>
              </a:rPr>
              <a:t>StoretypeA</a:t>
            </a:r>
            <a:r>
              <a:rPr lang="en-US" b="0" i="0" dirty="0">
                <a:solidFill>
                  <a:schemeClr val="tx2">
                    <a:lumMod val="50000"/>
                  </a:schemeClr>
                </a:solidFill>
                <a:effectLst/>
                <a:latin typeface="Inter"/>
              </a:rPr>
              <a:t>.</a:t>
            </a:r>
          </a:p>
          <a:p>
            <a:pPr algn="l"/>
            <a:r>
              <a:rPr lang="en-US" b="0" i="0" dirty="0">
                <a:solidFill>
                  <a:schemeClr val="tx2">
                    <a:lumMod val="50000"/>
                  </a:schemeClr>
                </a:solidFill>
                <a:effectLst/>
                <a:latin typeface="Inter"/>
              </a:rPr>
              <a:t>Customers at Store Type 'c' and 'd' are more sensitive to promotional events.</a:t>
            </a:r>
          </a:p>
        </p:txBody>
      </p:sp>
    </p:spTree>
    <p:extLst>
      <p:ext uri="{BB962C8B-B14F-4D97-AF65-F5344CB8AC3E}">
        <p14:creationId xmlns:p14="http://schemas.microsoft.com/office/powerpoint/2010/main" val="909179190"/>
      </p:ext>
    </p:extLst>
  </p:cSld>
  <p:clrMapOvr>
    <a:masterClrMapping/>
  </p:clrMapOvr>
  <p:transition spd="med"/>
</p:sld>
</file>

<file path=ppt/theme/theme1.xml><?xml version="1.0" encoding="utf-8"?>
<a:theme xmlns:a="http://schemas.openxmlformats.org/drawingml/2006/main" name="Shift">
  <a:themeElements>
    <a:clrScheme name="Shift">
      <a:dk1>
        <a:srgbClr val="C4A15A"/>
      </a:dk1>
      <a:lt1>
        <a:srgbClr val="FFFFFF"/>
      </a:lt1>
      <a:dk2>
        <a:srgbClr val="A7A7A7"/>
      </a:dk2>
      <a:lt2>
        <a:srgbClr val="535353"/>
      </a:lt2>
      <a:accent1>
        <a:srgbClr val="00796B"/>
      </a:accent1>
      <a:accent2>
        <a:srgbClr val="D9563F"/>
      </a:accent2>
      <a:accent3>
        <a:srgbClr val="C4A15A"/>
      </a:accent3>
      <a:accent4>
        <a:srgbClr val="14F597"/>
      </a:accent4>
      <a:accent5>
        <a:srgbClr val="3D4594"/>
      </a:accent5>
      <a:accent6>
        <a:srgbClr val="163EF5"/>
      </a:accent6>
      <a:hlink>
        <a:srgbClr val="0000FF"/>
      </a:hlink>
      <a:folHlink>
        <a:srgbClr val="FF00FF"/>
      </a:folHlink>
    </a:clrScheme>
    <a:fontScheme name="Shift">
      <a:majorFont>
        <a:latin typeface="Arial"/>
        <a:ea typeface="Arial"/>
        <a:cs typeface="Arial"/>
      </a:majorFont>
      <a:minorFont>
        <a:latin typeface="Helvetica"/>
        <a:ea typeface="Helvetica"/>
        <a:cs typeface="Helvetica"/>
      </a:minorFont>
    </a:fontScheme>
    <a:fmtScheme name="Shi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F7B51"/>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ift">
  <a:themeElements>
    <a:clrScheme name="Shift">
      <a:dk1>
        <a:srgbClr val="000000"/>
      </a:dk1>
      <a:lt1>
        <a:srgbClr val="FFFFFF"/>
      </a:lt1>
      <a:dk2>
        <a:srgbClr val="A7A7A7"/>
      </a:dk2>
      <a:lt2>
        <a:srgbClr val="535353"/>
      </a:lt2>
      <a:accent1>
        <a:srgbClr val="00796B"/>
      </a:accent1>
      <a:accent2>
        <a:srgbClr val="D9563F"/>
      </a:accent2>
      <a:accent3>
        <a:srgbClr val="C4A15A"/>
      </a:accent3>
      <a:accent4>
        <a:srgbClr val="14F597"/>
      </a:accent4>
      <a:accent5>
        <a:srgbClr val="3D4594"/>
      </a:accent5>
      <a:accent6>
        <a:srgbClr val="163EF5"/>
      </a:accent6>
      <a:hlink>
        <a:srgbClr val="0000FF"/>
      </a:hlink>
      <a:folHlink>
        <a:srgbClr val="FF00FF"/>
      </a:folHlink>
    </a:clrScheme>
    <a:fontScheme name="Shift">
      <a:majorFont>
        <a:latin typeface="Arial"/>
        <a:ea typeface="Arial"/>
        <a:cs typeface="Arial"/>
      </a:majorFont>
      <a:minorFont>
        <a:latin typeface="Helvetica"/>
        <a:ea typeface="Helvetica"/>
        <a:cs typeface="Helvetica"/>
      </a:minorFont>
    </a:fontScheme>
    <a:fmtScheme name="Shi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F7B51"/>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111</TotalTime>
  <Words>813</Words>
  <Application>Microsoft Office PowerPoint</Application>
  <PresentationFormat>On-screen Show (16:9)</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Inter</vt:lpstr>
      <vt:lpstr>Nunito</vt:lpstr>
      <vt:lpstr>Times New Roman</vt:lpstr>
      <vt:lpstr>Times Roman</vt:lpstr>
      <vt:lpstr>Verdana</vt:lpstr>
      <vt:lpstr>Shift</vt:lpstr>
      <vt:lpstr>                           Predictive Analytics for Data Science(BUAN/MKT 6337)</vt:lpstr>
      <vt:lpstr>    Introduction</vt:lpstr>
      <vt:lpstr>    Introduction</vt:lpstr>
      <vt:lpstr>Analysis</vt:lpstr>
      <vt:lpstr>Hypothesis testing results in more understandability if the data.  As this data has over 1M observations, this store data can be used for the effectiveness of the store purchase.  Of all the 19 variables, we can consider Promo, StateHoliday, Competition, Assortment, to check and increase the quality.  Average sales of the Rossmann store is same with Promo or not.  Average sales is not altered much with Promo or StateHoliday comparatively. </vt:lpstr>
      <vt:lpstr>Methods</vt:lpstr>
      <vt:lpstr>Data Visualization can be done in many ways:  We have created bar graphs of the variables Promo, StoreType, Assortment to the Sales column. We can see the importance of the columns by seeing the graph.  We have also plotted the graphs of the highly correlated variables after the multiple regression and from this we can say that the Promo and StoreType_b are the most effective variables paving way to the increase of sales at Rossmann store.</vt:lpstr>
      <vt:lpstr>PowerPoint Presentation</vt:lpstr>
      <vt:lpstr>PowerPoint Presentation</vt:lpstr>
      <vt:lpstr>Regression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Predictive Analytics</dc:title>
  <cp:lastModifiedBy>rohith thotakura</cp:lastModifiedBy>
  <cp:revision>2</cp:revision>
  <dcterms:modified xsi:type="dcterms:W3CDTF">2022-11-29T18:47:37Z</dcterms:modified>
</cp:coreProperties>
</file>