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57" r:id="rId3"/>
    <p:sldId id="281" r:id="rId4"/>
    <p:sldId id="283" r:id="rId5"/>
    <p:sldId id="300" r:id="rId6"/>
    <p:sldId id="301" r:id="rId7"/>
    <p:sldId id="320" r:id="rId8"/>
    <p:sldId id="304" r:id="rId9"/>
    <p:sldId id="318" r:id="rId10"/>
    <p:sldId id="302" r:id="rId11"/>
    <p:sldId id="319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5" r:id="rId20"/>
    <p:sldId id="311" r:id="rId21"/>
    <p:sldId id="312" r:id="rId22"/>
    <p:sldId id="313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77532" autoAdjust="0"/>
  </p:normalViewPr>
  <p:slideViewPr>
    <p:cSldViewPr>
      <p:cViewPr varScale="1">
        <p:scale>
          <a:sx n="56" d="100"/>
          <a:sy n="56" d="100"/>
        </p:scale>
        <p:origin x="18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3.5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5826 15319 28 0,'0'0'5'0,"32"0"-3"0,0 0-1 0,47-14-1 0,-16-3 0 0,1-16 0 0,-32 18-1 0,-16 15-1 0,-32 15-2 0,-48 2 4 0,1-1 5 0,31 1-2 0,32-17 1 0,95 0-2 0,80-50-6 0,-128 50-23 0</inkml:trace>
  <inkml:trace contextRef="#ctx0" brushRef="#br0" timeOffset="1">6128 15335 49 0,'0'0'0'0,"0"-63"1"0,0 63-2 0,0 0 1 0,16 0 0 0,-1 0 0 0,33 16 0 0,-16-16 0 0,-16 0 0 0,-32 17 0 0,-79-17 0 0,-32 14 1 0,-32 18 2 0,16-17 1 0,127 2-3 0,238-49-4 0,-95 0-31 0</inkml:trace>
  <inkml:trace contextRef="#ctx0" brushRef="#br0" timeOffset="2">14097 17669 21 0,'0'0'0'0,"0"-15"2"0,32-2 0 0,30-16-2 0,34 19 1 0,31-3 0 0,16 17-4 0,-63 0-15 0</inkml:trace>
  <inkml:trace contextRef="#ctx0" brushRef="#br0" timeOffset="3">17558 17732 83 0,'0'-15'5'0,"47"-18"-6"0,80 3-6 0,48-3-61 0</inkml:trace>
  <inkml:trace contextRef="#ctx0" brushRef="#br0" timeOffset="4">15382 16384 35 0,'0'0'0'0,"-48"-64"2"0,-31 32-1 0,0 17 3 0,0-18 0 0,-48 1 2 0,16 16-5 0,-32 47 0 0,-16 19 3 0,47-3-2 0,2 0-1 0,-1 48-1 0,-1 18-1 0,18 28-2 0,46 18 0 0,32 0 0 0,32-16 0 0,16-64 1 0,15 32-3 0,16 0 1 0,64-16 1 0,17-31 3 0,45-17 2 0,3-47 2 0,14-63 4 0,64-48-1 0,63-111-4 0,-126 63 7 0,-112 16 1 0,-63-16 0 0,-49-15-3 0,-77-48-6 0,-176-1-5 0,-80 207-25 0,175 80-23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52.196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197 318 4104,'0'0'0,"0"-6"769,-2 2 127,0-2 144,2 6-1040,-4-6 1024,0 0-88,2 2-95,-4 0-129,6 4-712,-6-4 664,0 0-24,0 2-16,0 0-32,6 2-592,-8-4 512,-8 2-32,10 2-39,-2 0-57,8 0-384,-8 0 328,-10 4-56,13 0-32,-11 2-48,16-6-192,-6 20 128,0-4-32,-10 4-56,12 3-8,4-23-32,-6 26 40,0 2 0,2-4-16,0 0 0,4-24-24,-2 21 24,2 1-8,0-2 24,6 0-40,-6-20 0,18 16 40,-12-10-8,16 14 24,-2-16 40,-20-4-96,17 4 32,3-1 24,0-3 16,2 0-40,-22 0-32,24 0 104,-1-3-48,1-5-32,0-12 56,-24 20-80,22-8 56,0-16 40,0 6-8,-5 0-16,-17 18-72,16-20 80,-10 1-8,12-1 16,-14 0 0,-4 20-88,4-22 104,-4-2 32,0 3 64,-6-1-32,6 22-168,-16-24 136,0 4-80,0 0-16,-3 2-32,19 18-8,-22-15 0,2 9 0,-4-2-8,2 2-32,22 6 40,-24-2-104,-1 2-104,-3 0-240,2 6-168,26-6 616,-28 17-912,7-11-288,-3 14-217,4-4-223,20-16 1640,-16 16-1880,10 2-329,0 0 385,0 0-2505,6-18 4329,0 0 0</inkml:trace>
  <inkml:trace contextRef="#ctx0" brushRef="#br0" timeOffset="1170">502 231 8217,'0'0'0,"0"-2"1961,-2-2-497,2 4-1464,-2-6 1296,2 6-288,-2 0-287,2 0-169,0 0-552,0 4 448,0 13-56,6-11-80,10 20-72,-16-26-240,0 20 184,18 2-40,-14 2-24,2-3-32,-6-21-88,16 24 96,-13 0-24,1-4 8,2 2-24,-6-22-56,4 18 72,2-1 0,-2-11-24,0 14 32,-4-20-80,6 4 56,0 2 32,0 0-8,0 0 0,-6-6-80,6 4 136,0-4-8,0 0 32,0 0 16,-6 0-176,16-4 121,-12-2 23,14-2-8,-14-8-24,-4 16-112,5-6 96,13-14-8,-12 5-24,12-1-16,-18 16-48,6-18 24,14 0 0,-14-4-16,16 0-16,-22 22 8,6-23 8,11-1-64,-11-2-128,16 0-120,-22 26 304,16-28-521,-10 5-303,14 1-296,-14 6-360,-6 16 1480,22-6-1969,-16-2-423,15 2-257,-15 4 529,-6 2 2120,40-6-1761,-34 6-1447,-6 0 3208</inkml:trace>
  <inkml:trace contextRef="#ctx0" brushRef="#br0" timeOffset="1171">1059 348 4408,'0'0'0,"0"-2"905,4 0 271,-4 2-1176,6-4 1264,0-2-112,0 4-175,10 0-233,-16 2-744,0-4 568,16 0-88,-12 0-104,2 0-32,-6 4-344,18-6 288,-14 0-80,0 0 24,12 0-48,-16 6-184,3-16 176,1 10-16,0-10-24,0 8 0,-4 8-136,0-17 145,0 1 23,0 8 8,0-14-8,0 22-168,-2-8 160,-4-8 0,0 12-8,-9 0-40,15 4-112,-6-4 72,-14 2-8,4 2-32,0 4 16,16-4-48,-18 6 40,2 14-16,-1-4 24,1 0-8,16-16-40,-8 18 56,-12 1 24,14 1-40,-2-2 32,8-18-72,-8 18 32,2 0 8,2-2 16,2 0-40,2-16-16,0 5 32,0 17 0,6-16-8,0 10 16,-6-16-40,16 4-16,-10 2-8,14 0-8,-4 0-8,-16-6 40,17 4-88,3 0-112,0-4-216,2 0-208,-22 0 624,26 0-913,-2-2-311,1-2-360,3-4-361,-28 8 1945,26-8-2136,2-10 440,-3 12 543,1-16-1887,-26 22 3040,0 0 0</inkml:trace>
  <inkml:trace contextRef="#ctx0" brushRef="#br0" timeOffset="1172">1466 135 4921,'0'0'0,"0"0"0,0-8 1224,-2-9 88,0 11 48,0 0-79,2 6-1281,-2-4 1152,0 2-144,0 2-176,2 0-56,0 4-135,0 2-81,0 11-80,0-11-80,0-6-400,0 24 400,0-6-56,6-2-48,0 4-40,-6-20-256,6 16 224,10 1-16,-16-1 8,6 2-32,-6-18-184,6 6 192,0 18 0,0-18 40,0 16-31,-6-22-201,4 6 152,1 10 32,1-13 0,0 3-24,-6-6-160,4 4 160,0 0 40,0-4-80,-4 4 80,0-4-200,4 0 240,-4 0-72,4 0-56,0-2-16,-4 2-96,0-2 88,4-4-24,-4-2 0,4-7 0,-4 15-64,4-6 40,0-10-32,0 10 16,0-16-8,-4 22-16,4-16-24,0-2 64,0-4-16,2 1-40,-6 21 16,6-28-136,0 0-200,10-2-232,-12-1-264,-4 31 832,6-26-1265,13 2-575,-13 4-945,16 12-1111,-22 8 3896,18-16-6754,-18 16 6754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06.85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254 212 8825,'0'0'0,"4"-31"1913,-4 31-1913,4-34 1480,-4-4 32,4 9-239,-4 7-233,0 22-1040,4-18 896,-4 2-160,0 8-144,0 0-87,0 8-505,0-6 392,4 4-88,-4 2-112,4 0-80,-4 0-112,0 6 72,6 20-48,0 0 0,10 8 0,-16-34-24,4 39 0,12 7 16,-12 3 8,1 1-24,-5-50 0,6 50 0,0-3-16,-2 3 8,-4-1-16,0-49 24,0 48-40,0-2-96,0-3-200,-2-5-272,2-38 608,-4 38-1065,-2-5-535,1-3-601,1-4-687,4-26 2888,-6 22-3281,4-6-2400,2-16 5681</inkml:trace>
  <inkml:trace contextRef="#ctx0" brushRef="#br0" timeOffset="672">0 464 6681,'0'0'0,"0"-2"1184,0 2-1184,4-2 1008,2-4-31,14 5-49,-4-5 8,-16 6-936,20-4 904,0 0-152,1 2-112,3 0-167,-24 2-473,26 0 336,0 0-40,4 0-64,-3 0-24,-27 0-208,28 0 192,-2 4-72,2 0-16,1 0-64,-29-4-40,30 6 24,-2 9-24,0-11 24,-3 12-24,-25-16 0,26 6 8,0 16-16,0-16-8,-4 14 32,-22-20-16,21 6 0,-1 14 0,-2-15 0,2 15-16,-20-20 16,18 4-8,-2 12 16,2-16-8,-3 6 40,-15-6-40,18 6 56,-2-2 8,0-4 16,0 0-16,-16 0-64,16 0 72,0-2 16,-1-4 8,1-10 24,-16 16-120,16-6 136,-10-12 8,16 10-8,-16-11-8,-6 19-128,16-18 152,-12 0-24,0 0 152,0-4 112,-4 22-392,0-20 424,0 1 57,0 1-81,-6 0-104,6 18-296,-16-8 296,8-10-40,-14 14-40,4 0-64,18 4-152,-22-4 136,-1 2-80,-5 2-32,-6 0 40,34 0-64,-40 6 0,1 10 0,-5-10-16,1 12-160,43-18 176,-42 6-576,6 18-696,6-9-1345,13 1-2320,17-16 4937,-4 16-8034,4-16 8034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10.57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395 357 5481,'0'0'0,"0"-8"1144,-2-9-104,-2 11 96,4 6-1136,-2-6 1209,0 2 63,0 2 0,2 0-40,0 2-1232,-2-2 1161,0 0-121,0-2-88,-2 2-88,4 2-864,-2-2 744,-2 0-55,2 0-81,-2 2-72,4 0-536,-2-2 456,0 2-56,0 0-80,-2 0-80,-2 0-56,6 0-184,-4 4 144,-2 2-32,0 14-16,4-14-32,2-6-64,-3 25 40,-1-3-8,2 2 8,0 2-32,2-26-8,-4 24 40,4 1-16,0 5-24,0-2 16,0-28-16,0 30 0,4-1-16,-4 1 8,0-30 8,4 28 0,0 2-16,1-1 16,-1 1-40,-4-30 40,6 28 16,-2 0 8,0-1 16,-4-1 16,0-2-48,0-24-8,4 22 32,-4-2-48,0-2 16,0-3 40,0-15-40,0 16-24,-2-10 128,0 12-64,-2-14 16,4-4-56,-4 4 64,-2 0-88,-2-4 64,1 0-72,7 0 32,-16 0 32,10 0-72,-12-2-96,10-6-48,8 8 184,-24-16-336,8 10-56,-2-14-112,-1 5-152,19 15 656,-20-16-856,-2 0-176,0-2-185,-2 0-255,24 18 1472,-21-18-1800,-3 0-465,6 1-640,2-3 329,16 20 2576,-8-20-1848,-10-2-1873,18 22 3721</inkml:trace>
  <inkml:trace contextRef="#ctx0" brushRef="#br0" timeOffset="947">280 113 12122,'0'0'0,"0"0"0,0-8 1656,0-7-583,-2 9 79,2-10-120,0 16-1032,0-2 992,0-4-279,0-2-193,0 2-160,0 6-360,0-8 200,0 2 0,0 0-104,0 0-72,0 6-24,4-6 40,0 2-64,0 0 24,0 0 24,-4 4-24,6-2-112,0 2-248,10 0-344,-13 0-505,-3 0 1209,20 4-1704,-14 2-545,22 14-711,-6-14-97,-22-6 3057,26 22-5681,-26-22 5681</inkml:trace>
  <inkml:trace contextRef="#ctx0" brushRef="#br0" timeOffset="948">720 641 8801,'0'0'0,"0"0"0,-4-6 2113,0-2-1137,-2-8-56,4 12 16,2 4-936,-2-2 1009,0 2-41,2 0-248,0 0-128,0 0-592,0 0 392,0 0-120,0 0-40,4 0-64,-4 0-168,4 4 160,2 0-56,10-4 8,-12 4-104,-4-4-8,18 0 24,-12 4 0,14-4 16,-2 0-16,-18 0-24,19 0-88,1 0-208,2-2-400,2 0-456,-24 2 1152,24-2-1784,-1-4-665,5 0-608,0-2 385,-28 8 2672,28-16-4849,-28 16 4849</inkml:trace>
  <inkml:trace contextRef="#ctx0" brushRef="#br0" timeOffset="949">1323 328 7409,'0'0'0,"-6"-6"2793,6 6-2793,-6-8 1648,-10 0-200,14 0-55,0 2-73,2 6-1320,-6-4 1224,1 0-152,-1 0-191,0 0-185,6 4-696,-2-4 560,-2 2-24,2 2-136,0 0-128,2 0-272,-2 0 208,0 4-120,2 14-8,-2-2-56,2-16-24,0 24 56,0 3-40,0 3-136,0 4 144,0-34-24,4 35-40,0 5 32,2-2-24,0 2 8,-6-40 24,6 37-16,9 3-8,-11-2 128,12-1-152,-16-37 48,4 36-160,2-2-200,10-1-360,-12 1-560,-4-34 1280,6 30-2105,0-4-1320,16-3-975,-16-5-2522,-6-18 6922,0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12.05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506 692 7017,'0'0'0,"0"0"0,0-4 1584,-2-4-295,-4-7-57,0 9-48,6 6-1184,-8-18 1120,-8 12-103,10-14-177,-14 14-112,20 6-728,-15-20 600,-5 14-80,0-12-80,0 12-64,20 6-376,-18-8 336,-4-7-72,1 13-63,-3-2-41,24 4-160,-28-4 96,0 2-8,3 0-56,-9 2-8,34 0-24,-26 4 40,2 2-40,2 11 0,5-11 0,17-6 0,-18 26-40,0-6 32,10 2 32,-10 2-64,18-24 40,-6 25-48,0 1-8,2 0-48,4 2 96,0-28 8,0 28-40,6-5 32,10-1-8,-12-2-16,-4-20 32,20 18-48,-4-2-17,0-10-15,-11 10-16,-5-16 96,24 4-88,-4-1-32,-2-3-8,6 0 8,-24 0 120,22-3-120,3-3 40,3-12 16,-2 10-32,-26 8 96,24-22-56,-2 4 24,-3-4 40,3-2 64,-22 24-72,18-25 72,-12-3 0,12-2 16,-14-4 24,-4 34-112,6-33 120,0-7 32,-2-2 16,-4 1 24,0 41-192,0-48 241,0 1 7,-2-3 0,-6 0-16,8 50-232,-16-47 264,10 1-32,0 1 8,-10 3-24,16 42-216,-4-38 168,-12 4 24,10 9-56,0 3-8,6 22-128,-6-6 64,1-2-64,-1 2 32,4 6-72,2 0 40,-2 0 0,0 4-56,0 16-16,0 4 32,2-24 40,0 33-48,0 9 8,0 4-24,0 7 40,0-53 24,4 54 0,0 5-32,2 1 48,-1-5-32,-5-55 16,6 52-48,0-5 24,10-3-64,-12-6-248,-4-38 336,16 35-608,-12-3-392,12-2-377,-10-6-463,-6-24 1840,20 24-2537,-14-7-663,19-1 199,-5-12-2176,-20-4 5177,0 0 0</inkml:trace>
  <inkml:trace contextRef="#ctx0" brushRef="#br0" timeOffset="613">843 438 7129,'0'0'0,"0"-17"2337,0 17-2337,-4-8 1288,-2-12-208,0 18 16,-10 2 57,16 0-1153,-6 0 1120,-1 6-112,-11 16-256,10-7-200,8-15-552,-16 20 416,10 2-80,0 0-24,-2 2-31,8-24-281,-6 23 232,0-1-88,4 2-16,0-4-48,2-20-80,0 22 48,0-2-32,4-3 24,12 3 40,-16-20-80,6 18 32,18 2 0,-6-4-32,5-10-8,-23-6 8,24 20 0,2-16-16,2 2 16,-4-2-40,-24-4 40,27 3-24,3-3 112,0 0-64,2-2-48,-32 2 24,31-5 40,-5-11-32,4 8 72,-4-14 16,-26 22-96,25-18 112,-1-2-48,-4-2 48,-4-1 104,-16 23-216,6-24 136,10-2 72,-16-2 32,6-3 40,-6 31-280,0-30 344,0-2-8,-2 2-8,-14-1 40,16 31-368,-8-30 200,-14 4-88,2 2-72,-4 4-160,24 20 120,-23-8 0,-5-9-40,-2 11-32,-4 2-96,34 4 168,-39 0-400,-5 0-432,0 16-904,-1 1-1625,45-17 3361,-48 22-5137,-1 4-2825,49-26 7962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16.01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203 376 6713,'0'0'0,"-2"-16"1216,-2 10-248,-4-10-31,8 16-937,-6-4 880,0 4-72,0 0-64,2 0-80,4 0-664,-4 0 528,0 4-40,0 2-87,2-2-17,2-4-384,-2 4 312,0-4-40,2 4-56,0-4-48,0 0-168,4 4 168,2-4 8,12 0 40,-12 0-80,-6 0-136,20 0 144,0-2-24,-1-2-56,3-2 32,-22 6-96,24-18 56,-2 12-8,0-12-8,-3 12-16,-19 6-24,24-19 56,-6 11 8,2-12 0,-14 2 16,-6 18-80,20-8 112,-16-16 16,2 6-24,-2 1 8,-4 17-112,0-18 72,0 0-32,0 0 56,0 2-88,0 16-8,-6-18 32,0 2 16,-10 1-56,10 7 32,6 8-24,-16-18 8,10 12 8,-10 0 16,12 0 8,4 6-40,-6-2 0,0 0 24,0 2-40,-2 0 8,8 0 8,-7 6 0,1 12-24,2-2-16,-2 7 16,6-23 24,-2 30-32,-2 4-8,2 6 16,2 1-16,0-41 40,0 48-48,0-1 24,6 5-16,0 0-16,-6-52 56,15 49-16,-15 3 0,6-5 0,0-1-40,-6-46 56,16 46-320,-16-3-104,4-3-224,0-2-320,-4-38 968,4 35-1369,-4-3-383,4-2-864,-4-2 23,0-28 2593,4 21-1888,-4 3-2049,0-24 3937</inkml:trace>
  <inkml:trace contextRef="#ctx0" brushRef="#br0" timeOffset="1532">0 757 6449,'0'0'0,"0"0"1456,0 0-1456,0 0 1264,0 0-63,4 0-129,12-2-152,-16 2-920,6-8 784,22-8-144,-6 10-135,6-2-57,-28 8-448,31-8 392,3 0-56,4-8-16,1 12-80,-39 4-240,40-6 224,-2 0-56,1 0-24,-3 4 16,-36 2-160,38 0 56,-1 0 24,-3 0-8,0 0-64,-34 0-8,32 6-8,-3 0 32,-3 0 8,4 12 24,-30-18-56,26 4 72,-1 14-48,-1-14-96,-4 16 72,-20-20 0,20 6-24,-2 19 8,-2-7 48,-1 4-64,-15-22 32,6 20-16,12 2 16,-14 0 0,0-1 0,-4-21 0,4 20 0,0 0-8,0 0-16,0-2-56,-4-18 80,0 18-160,0 0-96,0-13-136,0 17-120,0-22 512,-2 6-712,-2 10-353,0-16-423,-2 4-608,6-4 2096,-6 0-2649,4 0 561,-4-2-2129,6 2 4217</inkml:trace>
  <inkml:trace contextRef="#ctx0" brushRef="#br0" timeOffset="1533">837 471 8585,'0'0'0,"0"0"0,0-8 1577,0-10-145,0 12-208,0 0-152,0 6-1072,-2-2 873,0 0-169,0 2-200,-2 0-224,4 0-280,-2 0 168,2 0-112,0 0-48,0 0 8,0 0-16,0 0-48,4 4-152,2 0-320,0 2-488,-6-6 1008,18 16-1561,-12-12-615,14 2-545,0 0 473,-20-6 2248,22 6-4529,-22-6 4529</inkml:trace>
  <inkml:trace contextRef="#ctx0" brushRef="#br0" timeOffset="1534">1204 604 9522,'0'0'0,"0"0"0,0 6 1184,0 20-144,-2-3 32,-2 1 24,4-24-1096,-6 16 1033,2 2-233,0 4-176,-1 2-136,5-24-488,-6 25 392,2 3-40,-2 0 0,2 0-40,4-28-312,-6 27 280,0-1-39,2 2-73,2-4-72,2-24-96,-2 22 112,-2-1-48,4-5 8,0-10-48,0-6-24,0 18 24,0-14 40,4 0 8,0-4 64,-4 0-136,6 0 112,-2 0 8,2 0-8,0-6 0,-6 6-112,16-16 88,-11 8-8,13-14-16,-12 3-16,-6 19-48,16-22 88,-10 0-8,12-4-16,-14 4-104,-4 22 40,18-25 48,-12-3-56,14 2 32,-15 2-48,-5 24 24,20-22-120,-16 7 144,14 7-72,-14-8 152,-4 16-104,18-2-16,-14 0-24,14 2-16,-12 0-64,-6 0 120,18 6-48,-14 16 24,11-7-16,-9 5-48,-6-20 88,20 20 24,-14 4-56,18-2 0,-18 2 88,-6-24-56,26 21 0,-8-3-104,1 0 80,3 2 16,-22-20 8,22 16-32,4-10 64,0 16-32,3-19 8,-29-3-8,30 4-72,4 2 80,0-6-32,1 0-48,-35 0 72,38 0-16,0 0 32,-1-4-40,-1-2 32,-36 6-8,34-15 56,-3 9-160,1-16 128,-6 6-8,-26 16-16,24-18 72,-2 0-24,-5 0-24,-11-1-56,-6 19 32,20-20-40,-20 2 128,4 10-48,-4-14 120,0 22-160,0-6 16,0-10-8,-6 10 16,0 0-48,6 6 24,-18-4 0,10 2 24,-15 2-8,3 0-40,20 0 24,-22 0 72,0 6-144,-2 12 32,3-12 40,21-6 0,-22 26-40,2-6 120,0 2-120,4 3-72,16-25 112,-16 26-48,8 2-32,-9 2 80,11 2 104,6-32-104,-6 29-40,2-1 32,4-2 16,0-4-48,0-22 40,4 23-8,2-3 8,13 0-16,-13-4-32,-6-16 48,20 6-40,-14 14-56,20-20 24,-8 4 48,-18-4 24,18 0-56,0 0 32,1 0-8,1-6 56,-20 6-24,22-18-40,-2 2 64,2-4-8,-2-2-56,-20 22 40,17-25 40,3-3-40,-2-4 32,0-4 32,-18 36-64,16-37 72,-10-5 8,12-4-8,-14 1 0,-4 45-72,4-52 128,-4-1 32,0-1-8,-2-1 32,2 55-184,-6-56 120,0 3 24,-10-1 8,8 4-64,8 50-88,-16-45 160,14 5-72,-4 8 16,0 9 8,6 23-112,-6-8 40,2 0 24,2 2-64,0 6 32,2 0-32,-2 4-32,2 14 32,0 1 16,0 11-40,0-30 24,4 40-24,-4 3-48,6 9 0,0 4-8,-6-56 80,18 57-16,-14 3 8,2-3-16,0 1 48,-6-58-24,20 55-64,-5 1-120,-9-5-200,12-3-312,-18-48 696,4 45-1120,14-3-617,-12-4-863,16-4-1713,-22-34 4313,18 29-7298,-18-29 7298</inkml:trace>
  <inkml:trace contextRef="#ctx0" brushRef="#br0" timeOffset="2494">3495 731 6929,'0'0'0,"-4"-28"1984,-2 4-471,-10-7-33,16 31-1480,-6-30 1376,-11 10-119,-1-4-225,2 2-240,16 22-792,-20-19 616,2-1-128,-2 12-56,3-8-112,17 16-320,-20-4 264,0 0-48,2 2-95,-2 2 15,20 0-136,-20 4 120,0 2-8,-1 16 0,-3-4-16,24-18-96,-26 19 64,4 7-40,0 0-16,5 4-56,17-30 48,-6 27 0,-12 1 16,14 0-56,2 2 56,2-30-16,-2 26-48,2-1 56,0-3 8,6-2-16,-6-20 0,6 18 32,14-12-80,-14 14 48,13-16-24,-19-4 24,20 4-64,0-4 80,4 0-80,0 0 16,-24 0 48,25-6 0,-1-10-40,4 8 16,-2-14 0,-26 22 24,24-18 16,1-2-32,-3-2 40,-6-1 40,-16 23-64,6-24 0,12-2 40,-14-2 56,2 3-8,-6 25-88,4-30 112,0 2 0,-4 0-40,0 2-8,0 26-64,0-21 96,-4 3 8,2 10-24,0-8 48,2 16-128,-2-2 80,0 0-32,0 2-24,-2 0-8,4 0-16,-4 4-64,2 14 48,0-2 8,-4 6 8,6-22 0,-4 25 48,0 3-40,2 2 8,0 0-16,2-30 0,0 31 16,0-1-32,0 0 32,6-2-32,-6-28 16,18 27-16,-14-5 16,12 0-32,-10-4 40,-6-18-8,23 6-24,-17 16 24,22-18 16,-8 11-32,-20-15 16,18 4-24,4-4-16,-4 0-8,1 0-16,-19 0 64,20-4-72,0-3 24,2-9-56,-2 8 8,-20 8 96,22-22-40,-1 4 0,-1-4 56,-2-4 24,-18 26-40,6-27 48,12-5 0,-12-2 0,12-1-24,-18 35-24,0-38 56,6-2 24,-2-1 0,-4-3 32,0 44-112,0-42 64,-2 1 8,-2 3 8,-2 2 32,6 36-112,-6-30 128,2 9-24,-2 5 48,0 10-88,6 6-64,-6-6 80,0 2-8,2 2-56,2 2 8,2 0-24,-4 0 24,-2 4-32,2 14-8,0-2 16,4-16 0,-6 21-64,4 7 64,0 2 0,2 6-24,0-36 24,0 35 0,0 1-24,4 2-32,2-1 32,-6-37 24,6 36-24,0-2-16,10-4 0,-16-3 40,0-27 0,6 24 0,14-2 16,-14 0-16,13-4-64,-19-18 64,16 15-80,2-9-24,0 10-8,0-12-64,-18-4 176,16 4-168,2-4-8,-1 0 8,1 0-8,-18 0 176,20-2-184,-2-6-16,4-10 16,-2 3 72,-20 15 112,19-20-96,-1-2 56,-2-4 56,0 0 8,-16 26-24,6-29 48,14-3 24,-16-2 0,0-5-8,-4 39-64,4-38 160,-4-4 24,0-1 56,0 1-8,0 42-232,0-44 216,0 7-24,0 3-40,-2 6 32,2 28-184,-6-20 120,2 2-8,2 12 8,0 0-48,2 6-72,-2-5 88,0 3-56,0 0 8,0 2 8,2 0-48,-2 0-40,0 4 56,-2 15-32,2 3 8,2-22 8,-2 28 24,2 6-24,0 5-16,0 5-8,0-44 24,4 44 0,2-1-40,0 1 16,12-2 24,-18-42 0,4 39-16,12-1-112,-10-6-192,13-3-328,-19-29 648,4 28-1096,16-2-705,-14 0-1087,16-6-1521,-22-20 4409,20 17-7154,-20-17 7154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19.08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6 465 8617,'0'0'0,"0"-2"2393,-2 0-1089,0 0-48,2 2-1256,-2 0 1129,2-2-57,0 0-160,0 0-248,0 2-664,0-2 520,0 2-192,4 0-72,2 0-40,-6 0-216,16 4 145,-10 12-1,16 0-48,-7 6-48,-15-22-48,20 27 64,-4 3-56,-10 6 32,18 0 0,-24-36-40,6 37 0,14-1 32,-16-4 16,2-3-8,-6-29-40,6 26 72,0 0 8,-3-4-32,1-4 48,-4-18-96,0 16 112,0-10-64,0 11 40,-2-13 40,2-4-128,-2 4 96,1 0 96,-3-4 32,2 0-80,2 0-144,-4 0 136,0-6 8,-2-10-16,2 1 24,4 15-152,-4-18 120,0-2-80,-2-4 8,4-2 16,2 26-64,-2-27 56,2-5 8,0 0-24,0-4-16,0 36-24,0-37 0,4 1-16,12 0-8,-12 3-64,-4 33 88,18-30-200,-1 4-104,1 2-224,4 8-272,-22 16 800,22-8-1065,2-7-415,3 13-416,1 0-305,-28 2 2201,28-2-2544,2 0-41,-3 2 505,1 0 647,-28 0 1433,26 4-3392,-26-4 3392</inkml:trace>
  <inkml:trace contextRef="#ctx0" brushRef="#br0" timeOffset="1366">651 449 4000,'0'0'0,"0"0"0,4-2 1289,2 0 39,-1 2 128,1 0-95,-6 0-1361,4 6 1272,-4 18-48,0-6-72,0 0-111,0-18-1041,-2 19 896,0 3-144,0 0-104,0 0-64,2-22-584,-2 24 496,1-2-40,1-3-120,0 1-72,0-20-264,5 16 193,11-10-33,-12 18-64,14-18-8,-18-6-88,6 18 56,12-12-16,-2 0 8,0-1 64,-16-5-112,16 6 72,1-6 32,1 0-8,2 0-32,-20 0-64,20 0 56,2-6 0,-2-1 40,-1-9-48,-19 16-48,18-8 104,-2-10-8,0 10-16,-10-14-8,-6 22-72,20-18 88,-16 0 24,12-1-16,-16-1-40,0 20-56,4-20 64,-4-2-24,0 2-16,0 2-8,0 18-16,-2-15 24,-4 7-32,-2-10 32,-8 12-40,16 6 16,-6-8-64,-2-8-112,-8 12-112,10-2-240,6 6 528,-8-6-784,0 0-233,0 0-351,2 2-368,6 4 1736,-6-2-2449,6 0-952,24-14-976,-24 14 465,0 2 3912,0 0 0</inkml:trace>
  <inkml:trace contextRef="#ctx0" brushRef="#br0" timeOffset="1367">1206 70 12362,'0'0'0,"0"0"0,0-16 1729,-2 10-233,-4-17-48,0 19-200,6 4-1248,-6-8 1049,2 2-129,2 2-280,0 2-272,2 2-368,0 0 264,0 20-136,0 4 24,4 13 48,-4-37-200,6 44 88,0 7-32,10 3-32,-16-2-72,0-52 48,6 51 0,10 1-16,-16-5 40,6 1 16,-6-48-40,16 44-8,-12-1-24,0-3-136,1 0-208,-5-40 376,16 37-648,-12-5-360,2-2-473,10-3-567,-16-27 2048,4 26-2673,14-4-903,-2-2 319,0-14-2000,-16-6 5257,0 0 0</inkml:trace>
  <inkml:trace contextRef="#ctx0" brushRef="#br0" timeOffset="1368">1680 701 7585,'0'0'0,"0"0"0,4-4 2641,0-2-1129,0 4-280,0-4-111,-4 6-1121,0 0 1024,0 0-184,0 0-264,0 4-224,0-4-352,6 0 232,0 0-96,10 0 16,-12 0-32,-4 0-120,15-2 104,-9-4 0,14-2-32,-14-8-24,-6 16-48,24-6 64,-18-11 0,16 9 8,-16-12 24,-6 20-96,18-16 96,-14 0 0,0 0 48,0-2 113,-4 18-257,3-17 288,-3 1 80,0-2-24,0 2-32,0 16-312,-3-8 288,-1-12-16,-2 12-8,0 0-56,6 8-208,-16-6 200,10 2-56,-2 2 0,-8 2-16,16 0-128,-4 0 96,-4 4-32,-8 2-64,10 14 40,6-20-40,-6 6 8,-12 18 24,15-4-24,-3 0-16,6-20 8,-6 23-40,0 1 0,0 2 40,4 2-40,2-28 40,-2 28 0,2-1-16,0-1 16,6-2 56,-6-24-56,16 22 0,-10 0 40,15-3-16,-1-1-24,-20-18 0,20 6-24,4 14-8,0-16-32,1 0-24,-25-4 88,26 0-64,2 0 24,2-2-16,-3-4-72,-27 6 128,30-18-128,0 10-24,-2-16 64,0 5 48,-28 19 40,29-22 0,1-2 8,-2-4-32,-2 0 40,-26 28-16,23-29 0,-1-3 40,-2-2 8,-2-1 0,-18 35-48,16-36 32,-12 0 32,2 2 0,0 3 0,-6 31-64,4-28 88,-4 4-48,0 6 48,-4 10 8,4 8-96,-8-18 88,-10 14 16,12-1-40,-10 3 8,16 2-72,-6-2 72,-10 2-32,10 0 0,-2 4-24,8-4-16,-6 5-40,2 15 64,2-4-32,2 4 16,0-20-8,0 24 32,4 4-88,12-1 40,-12 5 8,-4-32 8,24 34-32,-6 0 24,4-3-24,0 3 24,-22-34 8,19 30-16,1-1-8,-2-1 0,0 0 8,-18-28 16,16 24-40,-10 0 64,12-5-32,-13-1 32,-5-18-24,6 16 80,0 0-72,-2-10 64,-4 12-64,0-18-8,0 4 16,0 2 0,-4 0 8,-13 0-40,17-6 16,-22 6-128,-4-2-176,-6 0-328,-5-4-408,37 0 1040,-44 0-1929,-4 0-1703,13-16-1225,-15-2-2353,50 18 7210,0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22.97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287 417 5329,'0'0'0,"0"-27"1160,3 1-360,-3 26-800,6-32 1008,0 8 129,0 9 79,0-1 16,-6 16-1232,4-8 1096,0-10-64,0 12-143,-4-2-1,0 8-888,4-16 792,-4 14-104,0-4-8,0 2-120,0 4-560,0-2 521,0 0-105,0 0-88,0 2-104,0 0-224,-2 4 200,-2 14-80,-2 0 8,-10 10 16,16-28-144,-6 31 120,-9 5 0,7 6-48,-14 1-16,22-43-56,-16 46 40,0 0-8,8-1-16,-14-1 32,22-44-48,-6 42 16,-11-1 24,11-7 0,0-2-32,6-32-8,-8 27 64,2-3-8,2-4 8,0-2-16,4-18-48,-2 6 40,0 14-16,0-20 16,2 4-16,0-4-24,0 4 32,0-4 40,0 0 32,0-2-8,0 2-96,6-16 80,0 0-56,0-8-48,0-4-8,-6 28 32,16-31 0,-11-7 56,17-4-16,-6-5 48,-16 47-88,18-48 56,-2-5-40,4-3 48,0-2-56,-20 58-8,5-57 56,17-1-16,-6 1-24,-10 1 32,-6 56-48,18-51 32,-12 5 8,0 10-32,14 9-16,-20 27 8,4-18-40,12 12 24,-12 2-8,1 4 8,-5 0 16,20 0-56,-16 22 8,2 0 48,12 9-40,-18-31 40,6 36 0,10 2-24,-10 1-8,0-1 8,-6-38 24,6 38-24,0-1 24,10-1 0,-12-2 0,-4-34 0,5 34 8,1-1-16,10 1 8,-12 0-40,-4-34 40,16 31-32,-10 1 32,12-4 0,-12-2 16,-6-26-16,22 26 16,-16-3-16,15-1 0,-15 0-16,-6-22 16,22 18-16,-16-2 16,18-10-72,-18 13-104,-6-19 176,6 4-352,10 2-208,-12 0-128,0-2-216,-4-4 904,6 4-1113,0-4-215,0 0-328,-2-2-393,-4 2 2049,3-6-2512,1-10-201,-4 11 441,0-13 711,0 18 1561,-2-6-3224,2 6 3224</inkml:trace>
  <inkml:trace contextRef="#ctx0" brushRef="#br0" timeOffset="986">11 654 6217,'0'0'0,"-2"-4"1464,2 4-1464,-2-4 1560,-2-2-39,2 2-153,2 0-168,0 4-1200,0-4 857,4-2-177,2 0-88,14-2-128,-20 8-464,16-8 424,5 0-24,1 0-184,6 0-8,-28 8-208,30-6 144,1-2-96,7 2-8,2 0-24,-40 6-16,41-4 8,1 0-16,-2 0-48,-1 2-216,-39 2 272,40-2-696,0 1-584,-3-1-785,5 0-999,-42 2 3064,44-4-2961,1 2-2272,-45 2 5233</inkml:trace>
  <inkml:trace contextRef="#ctx0" brushRef="#br0" timeOffset="987">953 517 9730,'0'0'0,"0"-2"1816,0-4-744,0 6-1072,0-4 800,0 0-63,0 2-57,0 2-24,0 0-656,4 0 592,0 0-96,2 0-88,10 0-128,-16 0-280,6 0 224,21 4-72,-5 0-16,2-4-24,-24 0-112,26 4 80,6-4-8,-3 0-16,3 0-8,-32 0-48,34 0 0,-2 0 16,-3 0-40,3-2-16,-32 2 40,32-6-120,-5 0-208,3 0-264,-2 0-296,-28 6 888,26-8-1272,-2 0-393,-1 0-495,-3 0-513,-20 8 2673,22-8-2344,-2-8 639,-14 14-1727,-6 2 3432</inkml:trace>
  <inkml:trace contextRef="#ctx0" brushRef="#br0" timeOffset="988">1457 360 5889,'0'0'0,"0"0"0,-2 0 1760,-2 0 17,-2-2-25,2 0-56,4 2-1696,-2-4 1473,2-2-209,0 2-184,0-2-256,0 6-824,0-6 672,4 2-168,0 0-151,0 2-73,-4 2-280,6-2 248,10 2-40,-10 0-8,13 0-16,-19 0-184,16 0 152,4 0-24,0 0 0,-2 6-40,-18-6-88,20 16 80,-3-12-32,3 2-8,-2 14 0,-18-20-40,20 6 0,-2 14 0,0-4 8,2-1-8,-20-15 0,5 16 16,15 0 48,-16 2-80,2-2 40,-6-16-24,6 16 0,-2 2-64,-4-1 56,0-1-8,0-16 16,-2 18-8,-6 0-32,-12 2 0,-3-2-216,23-18 256,-24 20-528,-6-1-424,-2-1-633,1 0-767,31-18 2352,-38 18-3409,2-12-352,0 16-2200,36-22 5961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25.28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100 136 11210,'0'0'0,"0"0"0,4-20 1608,-4 2-207,0-2-65,0 14-128,0 6-1208,0-8 1056,0 2-87,0 4-161,0 0-200,0 2-608,0 0 456,0 0-184,0 0-176,0 6 8,0-6-104,4 22 88,-4 0 80,4 6-32,0 2-72,-4-30-64,4 37 40,0 3-16,0 0 0,0 3-8,-4-43-16,4 42 40,0-1-112,0 1 104,1-2-96,-5-40 64,6 36-40,-2-5 0,0-3-168,0-2-104,-4-26 312,0 24-584,4-5-280,-4-1-217,0-12-247,0-6 1328,0 18-1640,0-14-321,0 0-367,0-4-369,0 0 2697,0 0-2440,0 0 719,0-2-1743,0 2 3464</inkml:trace>
  <inkml:trace contextRef="#ctx0" brushRef="#br0" timeOffset="1">40 253 4745,'0'0'0,"-6"-22"1072,6 22-1072,-15-20 1152,9-6 40,0 8 73,2 3 7,4 15-1272,-2-8 1144,2-8-128,0 12-104,0-2-103,0 6-809,4-6 784,0-2-80,2-8-80,9 12-104,-15 4-520,6-8 416,16 2-96,-2-2-80,0 2 24,-20 6-264,22-8 192,4 3 25,-3-1-57,3-2-32,-26 8-128,28-8 112,0 2-64,-1 0 32,-3 0-48,-24 6-32,22-2 16,-4 2-8,0 0 8,-2 16-16,-16-16 0,6 6 0,11 17-24,-13 1 8,0 0 8,-4-24 8,0 26 0,0 0 24,0-3-48,-2 1 32,2-24-8,-8 24-24,-11-2 16,3 2 40,-4-3-16,20-21-16,-18 20 24,-2 0-24,-2-2 24,3 0-40,19-18 16,-24 6 40,4 16 24,0-16-40,4 13 8,16-19-32,-6 4 40,-10 2-24,14 10 8,-2-16-24,4 0 0,-2 4 24,2-4-48,0 4 48,0-4-24,6 0 0,0 0 0,14 0-16,-4-2-16,-16 2 32,20-2-24,2 0 56,0 0-32,-1 2 16,-21 0-16,22 0-24,0 0-32,0 6-16,-2 0 88,-20-6-16,21 18-16,-1-12 40,0 14 40,-2-14-80,-18-6 16,6 18-8,14-13-8,-16 13-104,2-12 104,-6-6 16,6 20 0,-2-14-32,-4 18 104,0-18-88,0-6 16,0 22 40,0-16-24,-6 15-16,0-15 8,6-6-8,-16 20-32,10-14 32,-14 10 24,2-12 0,18-4-24,-18 16-24,-2-16 32,1 6 8,1 0-104,18-6 88,-20 6-120,0 0-168,0-2-169,4 0-167,16-4 624,-8 4-880,-11-4-248,13 0-344,0 0-441,6 0 1913,-6-4-2472,4-2-449,2-10 689,4 10-1729,-4 6 3961</inkml:trace>
  <inkml:trace contextRef="#ctx0" brushRef="#br0" timeOffset="2">885 245 7745,'0'0'0,"0"-8"2385,0-8-633,0 16-1752,-2-6 1576,-2-10-135,-2 12-217,0-2-176,6 6-1048,-5-16 848,-1 12-200,0-2-103,-2 1-113,8 5-432,-16-6 360,12 0-24,-4 4-32,-8 2-112,16 0-192,-6 0 192,-16 0-64,6 4 32,8 11 8,8-15-168,-19 6 104,13 16 24,-16-2-80,6 6 24,16-26-72,-8 28 48,-10-1 56,14 5-24,-2 0-24,6-32-56,-4 36 64,0 1-64,0-1 48,2 0-8,2-36-40,-2 33 32,0 1-8,2-4 16,4-4-40,-4-26 0,6 23 0,12-3 16,-14-2 8,14-12 16,-18-6-40,20 20 56,4-16-8,1 0 8,3-4-16,-28 0-40,28 0 24,4 0-8,-1-2-32,1-4 16,-32 6 0,34-8-168,-2-8-216,-1 8-384,-5-10-568,-26 18 1336,24-8-2145,2-9-2064,9-17-464,-11 26-2104,-24 8 6777</inkml:trace>
  <inkml:trace contextRef="#ctx0" brushRef="#br0" timeOffset="2409">1562 669 5593,'0'0'0,"0"0"0,0-25 376,0 1-64,0 0 0,0 4 48,0 20-360,4-2 424,-4 0 104,0 0 16,0 0-8,0 2-536,0-2 537,0 0-57,0 0-40,0 0-56,0 2-384,0 0 312,-2 0-80,0 0-40,0 0-16,2 0-176,-2 0 152,-4 6-8,2 12-8,-2-12-32,6-6-104,-8 22 80,0-4 0,0-1 0,-8 3-40,16-20-40,-6 24 40,-2-2-32,-10 2-16,12 0-24,6-24 32,-21 25-184,13 3-328,-16 0-432,6 0-544,18-28 1488,-18 27-1889,-2-5 337,3 2-2689,17-24 4241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31.05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500 435 5913,'0'0'0,"-6"-16"632,-2 9-432,0-15 64,8 22-264,-16-6 304,14-2 88,-4 0 56,0 0 40,6 8-488,-8-6 432,-7 0-55,7 2-9,-14 2-64,22 2-304,-8-2 264,-14 2-48,6 0-32,-2 4-48,18-4-136,-21 16 96,-1-10-32,4 16-16,-2-16 8,20-6-56,-20 22 16,4-17-8,8 17-8,-9-16 0,17-6 0,-4 22 0,-2-16 24,2 16-16,2-6 8,2-16-16,0 16 56,4-1 0,2 3 24,13 0-24,-19-18-56,16 18 40,0 2-16,8 2 0,0-1 0,-24-21-24,22 24-8,5 0 8,1 0-8,0 0-16,-28-24 24,28 21 0,-3 1-8,1-2 8,-2 2 0,-24-22 0,22 20 8,-4-2 8,-12-1-8,12-11 8,-18-6-16,4 20 48,-1-14 8,-3 0 24,0 12 32,0-18-112,-3 0 136,-15 6 0,2 0 16,-4-2-24,20-4-128,-26 4 104,-2 0 0,-3 0-24,-1-4 0,32 0-80,-34 0 56,-1 0-16,1-2 24,-2-4-48,36 6-16,-32-8 24,-1-8-32,-1 10-56,2-10-24,32 16 88,-28-6-144,5-12-40,5 12-72,0-11-176,18 17 432,-6-6-552,-12 0-160,14 0-184,2 0-265,2 6 1161,0-6-1432,0 2 208,18 0 264,0 2-2521,-18 2 3481</inkml:trace>
  <inkml:trace contextRef="#ctx0" brushRef="#br0" timeOffset="1">766 719 7817,'0'0'0,"0"-18"1016,4 10-696,0-12-23,-4 20-297,6-6 288,0 2 72,0 2 72,0-2 24,-6 4-456,3-1 384,-3-1-56,4 2-80,-4 0-48,0 0-200,0 0 232,0 5-16,0 11-8,0-12 0,0-4-208,0 20 160,0-4-16,0-10-40,0 16-32,0-22-72,0 6 80,0 18-8,0-19-8,4 15-24,-4-20-40,4 6 40,2 10 16,0-12-8,0 2 40,-6-6-88,16 6 81,-16 0 31,6-2 0,0-4 8,-6 0-120,6 0 112,10-2 8,-12-2-16,12-4-80,-16 8-24,4-16 96,2 8-56,0-12-8,9 5 40,-15 15-72,0-18 32,4 0 32,0-4-24,0 2 24,-4 20-64,0-24 48,0 1 8,0 1-16,0 0-16,0 22-24,-2-22 24,-2 6-48,0 0 0,-2 8-16,6 8 40,-6-15-168,1 13-168,-1-2-248,0 0-265,6 4 849,-6-2-1136,0 2-192,0 0-152,2 6-145,4-6 1625,-2 16-1456,2-13 360,0 13-2593,0-16 3689</inkml:trace>
  <inkml:trace contextRef="#ctx0" brushRef="#br0" timeOffset="2">1391 622 8457,'0'0'0,"-4"-8"280,4 8-280,-16-8 136,10-8-16,-10 14 16,12-4 40,4 6-176,-6-6 241,-12 0 39,12 0 40,-14 2 8,20 4-328,-6-4 376,-13 0-24,13 2 0,-12 0-24,18 2-328,-6 0 288,-12 0-32,12 0-40,-14 16 0,20-16-216,-8 4 176,-8 16 8,10-2-64,0 0-40,6-18-80,-3 20 72,1-1-32,0 3 0,2 0-24,0-22-16,0 22 16,6-2-16,11 2 24,-11-5-8,-6-17-16,26 20 24,-8-4-16,2 0 16,4-10-8,-24-6-16,23 16 48,3-16-8,4 4-8,-4-4 16,-26 0-48,25 0 32,5 0 0,2-6 0,-2-2-8,-30 8-24,31-20 24,-5 4 9,0-2 15,-2-2-8,-24 20-40,24-23 64,-3-1-24,-5-6 32,-10 0 24,-6 30-96,22-33 64,-18-1 24,2 0-24,-2-3-24,-4 37-40,4-36 80,-4-2-16,0-2-24,0 3 0,0 37-40,0-40 24,0-2 8,-2 5 16,-2 3-40,4 34-8,-4-26 40,2 4 16,0 15 8,0-9 24,2 16-88,-2-2 48,2 0-32,0 6-24,0-4 8,0 16 0,4-1 0,-4 9 48,4 4-48,-4-28 0,4 34 0,-4 1 8,4 5-56,0-2 64,-4-38-16,4 37-24,2 1 48,0-2-48,0 0 0,-6-36 24,6 33 32,-2-1-64,2 0 32,0-5 0,-6-27 0,6 26-16,-1-4 48,1-4 40,0-12-16,-6-6-56,6 18 48,-2-14 0,2 0 24,-2-4 24,-4 0-96,6 4 120,-2-4 16,0 0-48,0-2 24,-4 2-112,6-6 112,0-12 8,10 10-24,-12-18-24,-4 26-72,6-22 112,14-3-56,-16-3-16,11 0 16,-15 28-56,6-28 0,14 2 32,-14 5 40,14-1-72,-20 22 0,4-18-24,12 10 8,-12-8 8,2 14-8,-6 2 16,6-2-8,0 2 0,0 0-16,-2 6-24,-4-6 48,4 22-8,-1-2 8,-3 2-40,4 3 56,-4-25-16,0 28 24,4 0-40,0 2-8,0-3 16,-4-27 8,6 30-32,0 0 32,0-2 16,10 1-48,-16-29 32,4 26-168,16 0-232,-16-2-256,16-2-408,-20-22 1064,16 20-1449,1-5-359,5-9-601,2 12 241,-24-18 2168,28 4-4697,-28-4 4697</inkml:trace>
  <inkml:trace contextRef="#ctx0" brushRef="#br0" timeOffset="3">2973 130 12506,'0'0'0,"4"-32"216,0 6-136,-4 26-80,6-27 88,12 11-40,-14 14 48,2 0 32,-6 2-128,16-2 192,-12 2 56,2 4 40,0 14 17,-6-18-305,6 17 288,-2 5-16,0 8-128,0 4 40,-4-34-184,4 39 136,0 5-40,-1-2 16,-3 3-104,0-45-8,4 40 32,0 0-16,-4-3-8,4-1 24,-4-36-32,4 34 24,0 1-16,0-1 24,-4 0-32,0-34 0,0 32-72,4-3-160,-4-3-224,0-4-200,0-22 656,0 18-857,-2-2-79,-4-10-40,2 10-48,4-16 1024,-6 0-1000,-9 4-105,7-4-71,-14 0-40,22 0 1216,-18-4-992,-2-4 311,-6-10 281,-3 2 248,29 16 152,-34-16-80,-6-4 0,-3-2 56,-7 3 56,50 19-32,-52-20 80,5-2 88,1 4 240,10 0 305,36 18-713,-31-18 984,5 10 168,8-9-128,12 11-216,6 6-808,-8-8 705,2-8-73,4 12-48,2-2-112,0 6-472,4-8 296,12 2-80,4 0-72,6 0-56,-26 6-88,33-6 56,9 0-16,8 2-40,3 0 24,-53 4-24,56-4-24,3 2 64,-1 0-40,-3-2 0,-55 4 0,54-4 48,1 0-64,-5-2 16,4 1-16,-54 5 16,47-6-32,1 0 24,-5-2 32,-3-8 0,-40 16-24,36-6 32,-3-12 16,-7 12-8,-20-2 80,-6 8-120,20-8 216,-16 0 120,2-8 144,10 12 56,-16 4-536,4-8 505,0 1-25,0-1-72,-4 0-112,0 8-296,0-6 288,0 2-144,0 2-8,-6 2-112,6 0-24,-22 18 0,6 1 56,-2 3-24,10 0 72,8-22-104,-16 24 104,11 2-8,-3-1-48,2 3-16,6-28-32,-6 26 24,0 2-64,4-2 48,0 1 24,2-27-32,0 24-8,0 2 32,4 0-40,2-4 32,-6-22-16,6 19 56,11-3-24,-13-10 64,14 12-56,-18-18-40,4 4 48,2 0 32,0-4 48,0 0-24,-6 0-104,6 0 144,0 0 64,12 0-88,-12-2-24,-6 2-96,18-8 56,-12-10-48,15 10 32,-15-18 40,-6 26-80,24-19 24,-18-5 72,18-2-104,-18 0 56,-6 26-48,22-25 32,-16-1-40,15 4 40,-15 0-40,-6 22 8,16-16 0,-12 8-64,0-8 40,2 14-104,-6 2 128,4-4-48,0 4 24,-4 0-40,4 4 80,-4-4-16,4 16-48,0-10 40,0 18 32,2-8 16,-6-16-40,6 18-24,0 2 24,0-1-40,12 1 0,-18-20 40,6 20-24,11-2-32,-11 0 40,20-2 8,-26-16 8,20 16 8,2-11 32,2 13-56,-1-14-120,-23-4 136,26 6-64,2-2 80,0 0-8,0-4 64,-28 0-72,31 0 16,-3 0-8,2-4-16,0-2-16,-30 6 24,27-18-24,-3 12-72,-2-13 24,-2 1 120,-20 18-48,18-16-56,-12-4 32,11 2 8,-13 0-32,-4 18 48,4-19 0,-4 3 0,0-2 16,-2 10-32,2 8 16,-16-20 16,11 14-48,-17-10 8,6 12 48,16 4-24,-20-6-40,2 0 64,-4 4-24,1 2-24,21 0 24,-22 0 48,0 0-16,-2 4-8,2 2 16,22-6-40,-20 16-40,3-12 40,-1 12 24,12-10-72,6-6 48,-8 18 40,2-12-64,0 12 8,4-12 32,2-6-16,0 19-24,0-15 24,6 14-48,0-14 72,-6-4-24,22 16-32,-6-12 16,3 2 40,1 10-48,-20-16 24,22 0 24,2 4 0,-2-4-16,1 4 8,-23-4-16,20 0 24,-2-2-16,0 0-32,0-4 16,-18 6 8,16-8 48,-10-8 8,13 10-8,-13-10-16,-6 16-32,16-6-24,-12-2 16,0 0-8,0 0 32,-4 8-16,4-5 24,0-1-24,-4 2 32,0 2-16,0 2-16,0-2 24,0 2-16,0 0 8,0 4 24,0-4-40,0 6 0,0 9-32,0-11 32,0 14-32,0-18 32,0 6-40,0 14 104,0-14-56,6 12 8,-6-18-16,6 4 16,0 12 0,0-12-40,12 0 56,-18-4-32,4 4 24,14 0-24,-12-4 72,15 0-24,-21 0-48,16 0 56,2-4-16,4-4 8,0-10-24,-22 18-24,18-8 32,1-14 40,-3 2-32,0-2 16,-16 22-56,6-23 72,14-5-32,-16 0 40,0-2-8,-4 30-72,4-33 96,0-3-8,0-2 17,-4-1 47,0 39-152,0-40 128,-2 2 48,0-2-56,-4 5-8,6 35-112,-6-34 136,0 4-128,0 7 96,-2 3-56,2 4 24,6 16-72,-8-6 128,-8 0-152,10 2 88,0 2-128,6 2 64,-15 0 0,11 4 0,-2 14-40,-2-2 64,8-16-24,-4 23-56,2 5 168,0 6-112,0 4-40,2-38 40,0 41-24,0 3-40,4 0 16,12-1 24,-16-43 24,4 44-24,11-5-56,-11-1 16,12 0 56,-16-38 8,6 38 8,10-5-80,-16-1 96,6-2-96,-6-30 72,16 28-224,-12-3-144,2-1-289,0-4-239,-6-20 896,18 18-1224,-12-12-496,11 14-441,-13-16-567,-4-4 2728,18 4-2953,-14-4 920,0 0-1615,-4 0 3648</inkml:trace>
  <inkml:trace contextRef="#ctx0" brushRef="#br0" timeOffset="4">4427 392 12914,'0'0'0,"0"-6"1177,0 6-1177,0-4 320,6-2-120,12 0 80,-2 0 104,-16 6-384,22-8 304,3 0-72,3 2-128,6 0-104,-34 6 0,38-8 8,1 0-64,1-8-24,2 14 8,-42 2 72,19-4 40,5 1-488,0-1-1225,2 0-1935,-26 4 3608,24-4-6954,-24 4 6954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34.34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60 217 4977,'0'0'0,"-4"-16"960,-2 0 16,-10-2 32,16 18-1008,-4-6 1184,0-12-119,0 12 23,0 0-96,4 6-992,-2-8 880,-2 2-56,0 0-103,3 3-57,1 3-664,-2-2 560,0 0-96,0 2-136,2 0-136,0 0-192,0 4 104,0 17-24,4 1 48,-4 8-8,0-30-120,5 36 160,-1 5-8,0 5 16,2 1-64,-6-47-104,4 48 80,0 0-32,-4-1-48,4-3 72,-4-44-72,0 40 0,4 1 48,-4-5-24,0 0-32,0-36 8,0 33 32,0-1-32,0-4 40,0-4-56,0-24 16,0 20-192,0-1-216,4-3-432,-4-10-544,0-6 1384,4 18-1665,-4-18-471,4 0-569,2 0 313,-6 0 2392,36-38-2145,-30 22-1351,-6 16 3496</inkml:trace>
  <inkml:trace contextRef="#ctx0" brushRef="#br0" timeOffset="777">62 179 5377,'0'0'0,"-2"-16"1208,-2 8 88,0-16 88,2 16-87,2 8-1297,0-17 1192,0 11-144,0-12-224,0 12-135,0 6-689,16-16 584,-12 10-80,14-2-40,-18 8-464,16-8 344,2-8-72,-1 12-72,3-2-80,2 0 8,-22 6-128,22-2 72,4 0-16,-3 0-8,1 2-64,-24 0 16,24 0 16,-2 4-8,0 2-56,-2 14 24,-20-20 24,15 6-32,-9 12 8,10-12 0,-12 18 40,-4-24-16,4 16 8,-4-1-8,0 5 0,0-2 24,0-18-24,-4 20 16,-4 0 0,-8 2 72,8-3-80,8-19-8,-19 22 72,1-4-48,2 2-24,-4-2-64,20-18 64,-18 16-8,0 0 88,1-1 24,1-9-24,16-6-80,-8 20 88,-12-16-184,14 2 128,-2 10 64,8-16-96,-8 0-16,2 4 88,0-4-72,4 4 40,2-4-40,-2 0 24,2 0-48,4-2 32,-4 2-8,16-2-32,-10 0 104,16 2-96,-2-2-128,-20 2 152,23 0 8,1 0-56,6 0 16,-2 6 104,-28-6-72,28 16-64,1-10 56,-3 16-8,2-7-48,-28-15 64,28 18 32,-3 2-88,-3 0 56,-2 2 0,-20-22 0,18 24-48,-12-1 8,12 1 8,-14-4 8,-4-20 24,4 22 24,-4-2 0,0-2-32,0 1-32,0-19 40,-2 18 16,-4-2 24,-12 0 48,12 0-48,6-16-40,-22 16 144,4 0-112,-2-10 8,-1 13 72,21-19-112,-26 6 0,2 10 0,0-16 96,-2 6-8,26-6-88,-21 6 88,-7-2 24,-2 0-64,2-4 32,28 0-80,-29 0 64,3 0 104,0 0-120,4-2-112,22 2 64,-18-2 72,0 0-104,10-2 40,-9 0-88,17 4 80,-6-6-328,0 0-256,2-2-512,0-8-704,4 16 1800,0-6-2889,4-15-496,14 3-2672,-18 18 6057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35.58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439 272 4841,'0'0'0,"4"-27"1192,0 1 32,-4 26-1224,6-32 1264,0 4 25,0 11-81,-2-1-96,-4 18-1112,4-18 960,-4 2-136,0 8-111,0-12-49,0 20-664,-2-8 632,-2-10-80,-2 13-72,-10-3-16,16 8-464,-6-6 376,-14-2-72,3 2-40,-1 4-128,18 2-136,-20 0 152,0 0-79,-2 4-33,-2 2 16,24-6-56,-23 20 16,-3-15 16,0 19 16,2-6 8,24-18-56,-24 18 0,5 2 8,3 0-16,8 3-8,8-23 16,-6 24-48,0 0 8,4 0 88,2 2-120,0-26 72,0 23-8,6 1-64,14 2 32,-2 0 32,-18-26 8,19 24-41,5 1 82,0-1-90,4 2 25,-28-26 24,26 24 32,1-2-80,1-1 0,-4 1 64,-24-22-16,24 22-40,-3 0 40,-1 0 16,-4-6-40,-16-16 24,6 15 24,0 1 8,10-10 16,-16 12-8,0-18-40,0 4 8,0 12 9,-6-12 15,-2 2-8,8-6-24,-20 16 40,4-12 32,-3 2-8,-5 0-16,24-6-48,-26 6 80,0-2-16,-2-1-40,1 1 48,27-4-72,-30 0 88,0 0-24,0 0-32,1 0-32,29 0 0,-28 0 40,2 0-40,2-2 64,4-2-56,20 4-8,-17-3-160,1 1-64,10-2-104,0 2-209,6 2 537,-4-2-728,2 0-288,0 0-272,2 0-337,0 2 1625,6-2-2008,14 0-465,0-2 9,5-2 704,-25 6 1760,16 0-3745,-16 0 3745</inkml:trace>
  <inkml:trace contextRef="#ctx0" brushRef="#br0" timeOffset="2100">608 435 4705,'0'0'0,"0"0"0,0-6 1176,4-12 224,0 12 128,-4-2 25,0 8-1553,0-4 1456,0 3-128,0-1-247,0 0-137,0 2-944,0 0 720,0 0-160,0 0-128,0 4-72,0-4-360,0 15 288,0 1-64,0 4-48,4 6-104,-4-26-72,4 34 40,2 3-8,10 3-32,-16 4-8,0-44 8,5 41 0,11 5 0,-12-3 0,0 3-16,-4-46 16,6 48-8,0-5-8,-2 3-32,-4-6-32,0-40 80,4 35-208,-4-3-240,0-4-216,0-2-432,0-26 1096,4 23-1200,-4-3-105,0-2-207,0-12-296,0-6 1808,0 16-2201,0-16 201,26 0-401,-26 0-231,0 0 2632,0 0 0</inkml:trace>
  <inkml:trace contextRef="#ctx0" brushRef="#br0" timeOffset="2101">731 390 6089,'0'0'0,"-6"-16"1552,0 8-688,0-16 129,6 24-993,-6-4 1104,4-2 40,2 2-16,0-2-88,0 6-1040,0-2 873,0-2-169,0 2-128,4 0-168,-4 2-408,4-2 296,2 2-40,10 0-48,-12 0-40,-4 0-168,6 4 152,14 2 0,-15 0-40,17 0-32,-22-6-80,6 18 80,16-12-56,-16 16 0,14-5 0,-20-17-24,6 18 0,12 0 0,-12 2 16,9 0-16,-15-20 0,6 20-48,0-2 48,0-1-48,-2 5 32,-4-22 16,4 18-24,-4 2-88,0 0-32,-2-4-40,2-16 184,-16 17-240,10-1-8,-15 2-96,5-2-80,16-16 424,-16 6-560,-2 16-248,2-16-209,-2 12-407,18-18 1424,-8 4-1976,-9 2-537,11-3 329,0-3-2225,6 0 4409,0 0 0</inkml:trace>
  <inkml:trace contextRef="#ctx0" brushRef="#br0" timeOffset="2102">1367 431 6665,'0'0'0,"0"-6"1192,0-2-216,0 8-976,0-16 1065,0 12 95,0-1-80,0-1-136,0 6-944,0-6 736,0 0-111,-2 0-81,-1 2-72,3 4-472,-4-2 360,0 0-88,-2 2-104,2 0-40,4 0-128,-6 0 88,-2 6-24,0 12 0,-10-12-48,18-6-16,-6 19 40,-10-1-32,8 2 8,-10 2-8,18-22-8,-6 22 0,-1 0-24,-1-3 56,2 3-8,6-22-24,-4 20 0,2-2 0,0 0-8,2-12 8,0-6 0,0 21 0,4-17 32,0 12-32,2-16 0,-6 0 0,15 4 24,-11 0-16,2-4 8,14 0-16,-20 0 0,4 0 24,12-2-16,-10-4 24,10-2 8,-16 8-40,6-17 56,10 11 0,-12-14 16,2 4 56,-6 16-128,6-18 88,-1-2 40,1 0 72,-2 2 64,-4 18-264,6-17 320,-2 1-24,0 0-31,0 8-57,-4 8-208,4-16 144,0 14-56,-4-4-48,4 4-16,-4 2-24,4-2-16,0 2-8,0 4 0,0 12 0,-4-16 24,6 6-64,12 16 56,-14-6-56,12 0-8,-16-16 72,6 17-208,11-1-249,-11 2-327,12 0-464,-18-18 1248,6 6-1720,14 16-417,-14-18-495,18 0-169,-24-4 2801,24 0-2072,-9 0-1841,-15 0 3913</inkml:trace>
  <inkml:trace contextRef="#ctx0" brushRef="#br0" timeOffset="2103">1699 288 7153,'0'0'0,"0"-6"2136,0 6-2136,0-8 1225,0 1-209,0 1-56,0 6-104,0 0-856,0 0 737,0 4-145,0 2-160,0 13-144,0-19-288,4 6 192,-4 16-64,6-4-56,0 0-24,-6-18-48,4 18 40,1 0 16,1-1-32,0 1 32,-6-18-56,4 18 24,2-2 0,-2 0 0,0-10-16,-4-6-8,4 18 32,0-14 16,0 2 8,-4-1 0,0-5-56,0 4 88,0 0 16,0-4 40,4 0 40,-4 0-184,0 0 152,0 0 32,0-2-72,0-5-16,0 7-96,0-16 120,4 10-40,0-14 16,0 4-16,-4 16-80,4-20 72,2 0 0,0-2 32,10-3 24,-16 25-128,4-24 208,14-2 16,-12 2-56,13 1-31,-19 23-137,16-20 112,0 4-80,2 8 8,-12-8-16,-6 16-24,22-2 0,-16 0-16,15 2 8,-5 0-16,-16 0 24,6 6-24,16 18-16,-16-8 16,12 5-48,-18-21 72,6 26-48,10 0 8,-12 2 32,2 0-8,-6-28 16,6 29-81,9-1-111,-15-2-208,6 2-176,-6-28 576,6 21-856,0 3-368,0-2-505,10-2-551,-16-20 2280,4 20-3129,36-26-263,-34 10-617,-6-4 4009</inkml:trace>
  <inkml:trace contextRef="#ctx0" brushRef="#br0" timeOffset="2104">2677 265 9810,'0'0'0,"0"-16"2352,0-2-1112,0 0-199,0 18-1041,-2-16 968,0 10-72,-2-10-144,-2 12-88,6 4-664,-6-6 520,0-2-112,-2 3-63,0 3-113,8 2-232,-18-2 160,12 2-40,-14 0 32,14 0-72,6 0-80,-22 5 88,7 1-32,-1 12-48,8-12 8,8-6-16,-18 20-24,12-14 24,0 18-32,0-8 8,6-16 24,-2 16 40,0-1-64,2 1-16,0 2 8,0-18 32,6 18-80,10 2 56,-10-2 24,16 2-24,-22-20 24,16 17 16,3 1-32,-1 0-8,6 0-16,-24-18 40,24 16 16,-4 0-32,4-10 32,-3 17 16,-21-23-32,20 6 16,2 14-32,-4-14 32,-2 16-16,-16-22 0,6 6-16,10 12 16,-16-14-8,4 2 8,-4-6 0,0 16 40,0-12-8,0 1 32,-8 1-24,8-6-40,-18 6 32,0 10 24,-6-12 0,0 2 48,24-6-104,-29 6 32,-1 0 24,-4 10-8,0-16-48,34 0 0,-31 6 48,1-2-32,0 0-40,4-4-176,26 0 200,-25 0-528,7 0-553,2 0-871,10 0-1665,6 0 3617,6-28-6361,-6 22 1024,0 6 5337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54.275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1 259 6601,'0'0'0,"0"-20"2825,4 2-1665,2-2 112,-6 20-1272,6-6 1176,-2 0-240,-4 4-215,4 0-297,-4 2-424,4 0 248,0 4-112,0 14-48,2-12 40,-6-6-128,17 30 72,-13-6-40,2 1 16,10 5-24,-16-30-24,4 30 24,2 2 8,0 1-8,0-1-24,-6-32 0,6 30 40,-2-2 8,0-4-16,-4-3-32,0-21 0,0 18 64,0 0 8,-2-12 40,0 14-24,2-20-88,-6 4 104,0 12 24,0-12-16,-2 0 104,8-4-216,-8 4 144,2 0-32,0-4 8,0 0-8,6 0-112,-6 0 120,0 0-8,3-2 0,1-4-8,2 6-104,-2-16 48,2 8 8,0-12-8,0 4-8,0 16-40,6-22 48,-1 0-16,13-5-16,-14-5-64,-4 32 48,20-34-64,-14-1 32,20-3-112,-6 0-32,-20 38 176,20-34-304,1 7-176,-1 5-80,0 14-152,-20 8 712,20-18-720,-2 14-104,0 0 7,-3 0 49,-15 4 768,16-2-672,-10 2 144,16 0 120,-6 4 112,-16-4 296,6 6-232,12 0 72,-12 10 56,0-12 64,-6-4 40,6 6 32,0 0 152,-1 10 184,1-12 112,-6-4-480,4 6 624,0 11-8,0-13 8,-4 16-8,0-20-616,4 6 577,0 16-25,-4-6-72,4 0-40,-4-16-440,4 16 344,-4 1-56,4 1-16,-4-2-88,0-16-184,6 16 160,-2-10-56,0 16-24,2-16 8,-6-6-88,16 16 40,-12-12 24,2 2-8,0-3 0,-6-3-56,20 4 64,-14 0-32,13-4 64,-13 0-32,-6 0-64,20 0 48,-14-4 24,16-1-48,-16-3 16,-6 8-40,18-16 40,-14 8 24,2-14 8,9 6-24,-15 16-48,0-20 80,4 0-40,-4 1 40,0-3-8,0 22-72,0-22 48,0 0 16,-6-2-32,1 3-16,5 21-16,-8-20 8,-10 2 8,12 10-64,-16-8 32,22 16 16,-16-2-8,8-2-32,-16 2 32,7 0-112,17 2 120,-18 0-232,0 0-160,0 0-224,2 4-264,16-4 880,-6 6-1192,0 10-369,0-10-279,4 12-473,2-18 2313,0 6-2480,0 11-2393,0-17 4873</inkml:trace>
  <inkml:trace contextRef="#ctx0" brushRef="#br0" timeOffset="1189">957 205 7689,'0'0'0,"-6"0"2305,0 0-1033,0 0 48,6 0-1320,-6 0 1160,0 4-111,2 2-185,-2 12-240,6-18-624,-6 6 360,2 22 24,-2-4-48,2 1-120,4-25-216,-4 26 128,1 0-16,1-2-64,0-1-40,2-23-8,0 24 48,0-2-80,0 0-32,0-6 80,0-16-16,0 16 160,4-10-120,-1 11-32,1-13 32,-4-4-40,4 4-48,0 0 80,0 0-8,-4-4 0,0 0-24,4 0 24,2 0 16,0 0 40,0-2-80,-6 2 0,6-4-32,0-4 40,10-7 40,-12 7-8,-4 8-40,6-20 32,0 2 8,10 0-88,-12-2 96,-4 20-48,17-24 80,-13 3-16,2-1-16,10 0 8,-16 22-56,4-20 48,2 4-56,0 10 16,0 0-64,-6 6 56,4-6-24,0 4-16,0 2 88,0 0-80,-4 0 32,4 16-96,0 0 80,-4 0-8,0 2 24,0-18 0,0 20-24,4-2 16,0 1-112,0 3 80,-4-22 40,4 18 88,2-12-104,0 16 40,0-18-24,-6-4 0,17 6-8,-13 0-8,14 0 16,-12-2 24,-6-4-24,24 4 64,-6-4-56,0 0 32,0-4-40,-18 4 0,17-6-88,3-2 104,-2-8 80,2 10-72,-20 6-24,16-16 8,-10 8 16,14-14-48,-20 18 184,0 4-160,6-8 153,0-9-1,-1 9 24,1-12-48,-6 20-128,4-18 144,0 0 16,0-2-48,-4-2-48,0 22-64,0-21 104,0-23-192,-6 4 144,-10 9-152,16 31 96,-5-24-232,-3 6 56,2 10-224,-10-8-217,16 16 617,-4-2-776,-4-4-296,0 4-432,-8 0-305,16 2 1809,-6 0-2344,0 0-625,0 6 585,4 0-1849,2-6 4233</inkml:trace>
  <inkml:trace contextRef="#ctx0" brushRef="#br0" timeOffset="1190">1768 72 6665,'0'0'0,"0"0"0,0-4 1544,0 0-199,0-2-41,0 0-160,0 6-1144,0-5 912,0-11-192,0 14-199,0-4-73,0 6-448,0-6 440,-2 0-120,0 2-24,-2 2-96,4 2-200,-6-2 96,0 0 16,-2 2-40,0 0-8,8 0-64,-15 0 64,9 4-40,-10 2 8,8 0 16,8-6-48,-16 18 48,10-14 8,-12 13-56,12-11-32,6-6 32,-8 20-80,2-4 64,0-10 8,2 18 40,4-24-32,-2 16 32,2-10-64,0 17 32,6-7-8,-6-16 8,16 6 32,-12 18 72,16-18 8,-14 14 80,-6-20-192,24 6 232,-6 14 48,0-14 72,-1 11 80,-17-17-432,18 4 408,0 2 17,-2 10-25,-10-12-136,-6-4-264,20 6 296,-14 0-72,0 0-32,0 0 24,-6-6-216,6 6 152,-2 0-16,-4 0 32,0 10-168,0-16 0,-2 4 112,-4 2-56,-14 12-48,2-13 72,18-5-80,-24 18-16,-2-12 56,-3 16-240,-3-16-400,32-6 600,-36 24-1360,-4-8-1417,-1-10-2376,-11 12-2753,52-18 7906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39.74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50 276 10546,'0'0'0,"-6"-4"1256,0 0-344,6 4-912,-6-6 928,2 4 33,2 2 63,0 0-64,2 0-960,-2 0 840,2 0-72,0 0-167,0 0 23,0 0-624,-2 0 464,0 4-80,0 2-40,0 12-120,2-18-224,0 6 288,0 19-56,0-3 40,0 2-56,0-24-216,0 28 160,4 2-72,-4-1-56,6 3-8,-6-32-24,4 32 16,2-2 32,-2 1 32,0-1-56,-4-30-24,4 30 56,0-2-56,0-5 0,2-1 16,-6-22-16,4 20-56,0-4 32,0-10-96,-4 14-168,0-20 288,4 4-496,-4 2-288,0-2-208,0-4-329,0 0 1321,4 0-1624,-4-2-456,0-6-689,0-14-504,0 22 3273,4-20-2680,0-6-1921,-4 26 4601</inkml:trace>
  <inkml:trace contextRef="#ctx0" brushRef="#br0" timeOffset="1302">14 14 7153,'0'0'0,"0"-2"2345,-2 0-689,-2-2-152,4 4-1504,-4-2 1248,2 0-199,0 0-233,2 2-304,0 0-512,0 0 320,0 0-200,0 0-80,4 0-32,-4 0-8,4 0-24,12 4-64,-10 2-256,12 10-400,-18-16 744,16 4-1344,2 14-625,0-12-663,5 15-65,-23-21 2697,28 16-5121,-28-16 5121</inkml:trace>
  <inkml:trace contextRef="#ctx0" brushRef="#br0" timeOffset="1303">427 472 10938,'0'0'0,"-2"-8"1416,0-8-416,0 10-63,2 6-937,-2-6 936,0 4-8,0 2-120,2 0-152,0 0-656,0 0 552,0 0-72,0 0-15,4 0-33,-4 0-432,6-2 368,14 2 24,-14-2-144,15 2-104,-21 0-144,16 0 168,2-2-80,2 1 16,0 1-56,-20 0-48,24-2 40,1 0-56,1 0-8,2 0 64,-28 2-40,26-2-88,0 0-120,-1 2-136,1-2-256,-26 2 600,26-2-880,0 0-321,-1 0-415,-1 0-384,-24 2 2000,22 0-2561,0-2-760,20-22 673,-23 24-1849,-19 0 4497,0 0 0</inkml:trace>
  <inkml:trace contextRef="#ctx0" brushRef="#br0" timeOffset="1304">1214 16 11226,'0'0'0,"-2"-2"1728,-4 2-495,6 0-1233,-6-2 1208,0 2-24,4 0-96,0 0-184,2 0-904,0 0 729,0 0-161,-2 4-152,2 0-144,0-4-272,0 6 280,0 12-88,0-2-72,4 3-32,-4-19-88,4 24 40,0 4 0,2 2 8,0 1-32,-6-31-16,6 32 8,0 2 8,0-2-32,10-1 72,-16-31-56,0 32 0,6-2 8,10 0 8,-12-3-16,-4-27 0,6 28-16,0-2-16,10 0-136,-16-2-152,0-24 320,4 21-624,-1-1-400,1-2-433,0-2-591,-4-16 2048,0 6-2625,4 12-727,2-18 207,10 0-1976,-16 0 5121,0 0 0</inkml:trace>
  <inkml:trace contextRef="#ctx0" brushRef="#br0" timeOffset="1305">1690 135 8953,'0'0'0,"0"-6"1817,0 0-505,0 6-1312,0-6 1184,-2 0 25,0 4-73,-4 2-88,6 0-1048,-6 0 856,-2 0-184,-9 4-119,11 2-193,6-6-360,-18 6 360,12 10-64,-12-12-72,12 14 0,6-18-224,-20 6 216,12 12-64,-13-13 24,13 15 8,8-20-184,-20 6 88,14 16 0,-12-6 40,12-10-8,6-6-120,-8 24 112,0-18-8,0 17-64,2-7 8,6-16-48,-6 16 16,0 0 0,4 0-8,-2 0 48,4-16-56,-2 6 104,2 18-64,0-19 40,0 15-72,0-20-8,6 6 32,0 10 32,14-12-40,-4 12 80,-16-16-104,20 4 40,4 2-24,1 0 48,7 0-48,-32-6-16,34 4 8,2 0 32,3-4-40,-1 0-48,-38 0 48,42 4-184,1-4-288,-1 0-320,2 4-416,-44-4 1208,37 4-1889,-1 0-863,-2 0-1209,11-4 112,-45 0 3849,36 4-5641,-36-4 5641</inkml:trace>
  <inkml:trace contextRef="#ctx0" brushRef="#br0" timeOffset="1586">2575 667 11090,'0'0'0,"0"-8"2336,-2-8-1311,-2 10-33,4 6-992,-2-18 1040,0 12 80,2-14-24,0 14-151,0 6-945,0-6 752,0 0-104,0 2-96,0 2-128,0 2-424,0 0 288,0 0-88,0 0-88,4 20 0,-4-20-112,4 20 80,-4 6-40,0 4-40,0-1 24,0-29-24,0 32-24,-2 4 32,-6-1-8,-12 3-168,20-38 168,-20 40-520,-5 3-712,-5 3-1353,-6-2-2472,36-44 5057,-38 41-9186,38-41 9186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43.50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522 230 5905,'0'0'0,"6"-20"2192,-6 20-2192,16-19 1256,-12-1-255,2 0-49,-2 14-24,-4 6-928,0-8 1000,4-10-119,-4 12-129,0-12-48,0 18-704,-2-6 656,0-11-32,-4 11-8,0-10-112,6 16-504,-8-6 408,-12-2-63,12 0-49,-14 0 32,22 8-328,-18-8 280,-3 2-16,-1 2-16,-4 2-16,26 2-232,-26 0 160,-2 0-8,-1 0-64,1 6-8,28-6-80,-32 16 64,0-12-16,3 16-32,-1-4-32,30-16 16,-26 18 0,0 5-32,1 3 64,1 4-16,24-30-16,-20 34 0,2 3 24,12 5-72,-12 2 32,18-44 16,-2 43-40,0 3 40,2-5-8,6-3-32,-6-38 40,20 36 0,-2-6-24,6-3 48,6-1-40,-30-26 16,33 24-32,5-4-72,6-14-192,3 10-312,-47-16 608,52 0-1024,3 0-561,3-2-743,-1-6-1177,-57 8 3505,64-26-3729,1 4-2104,-65 22 5833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44.20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348 171 6265,'0'0'0,"0"0"0,4-22 1384,2 0-376,9-2-79,-15 4 71,0 20-1000,0-6 1016,0-9-8,0 9-48,0 0-79,0 6-881,0-8 776,-4 0-72,-1 2-104,-3 0-152,8 6-448,-16-6 320,10 2-72,-10 0-72,10 0-48,6 4-128,-18-2 120,12 0-88,-12 2-16,12 0-8,6 0-8,-8 0 0,1 4 0,1 2-8,0 10-8,6-16 16,-6 4-32,0 12 8,4-10-32,0 17-8,2-23 64,0 16-80,4 2 0,2 0 8,13 0 0,-19-18 72,6 20-32,20-1 8,-4 5 0,2-2-16,-24-22 40,24 24-32,-3 2 0,1-3 16,-2 5-8,-20-28 24,20 26-8,0 0-16,-14 0 24,14-3 0,-20-23 0,4 24 8,-1-2 32,-3-2-8,-1-2 16,1-18-48,-6 18 56,-14-1 24,4-1 32,-6 2 0,22-18-112,-26 16 136,-2-10 0,-1 14 48,-3-14-56,32-6-128,-30 6 136,-1 0-40,1-2-48,0-4 49,30 0-97,-30 0 144,1 0-56,1-6-32,2-2 32,26 8-88,-20-18 32,2 2 8,10 0-16,-10-2-112,18 18 88,-3-18-168,-1-1-65,2-5-127,2-2-56,0 26 416,0-28-552,17 0-200,-1 5-136,4-3-208,-20 26 1096,26-20-1321,6 0-303,3 0-448,7 5-297,-42 15 2369,44-16-2016,3 10 631,1-12-1695,-48 18 3080</inkml:trace>
  <inkml:trace contextRef="#ctx0" brushRef="#br0" timeOffset="1794">732 192 4536,'0'0'0,"0"0"0,0 0 1361,0 0 103,0 4-136,0 2-71,0-6-1257,0 18 1200,0-12-160,-2 18-144,2-2-136,0-22-760,0 28 665,0 3-89,0 5-32,4 2-32,-4-38-512,0 43 464,4 3-88,0 0-88,2 1-80,-6-47-208,4 50 104,0 3-16,0 1-48,0-3-24,-4-51-16,4 50 24,2-6-24,-2-5-16,2-3 16,-6-36 0,4 34-24,2-7-32,-2-3-152,0-4-328,-4-20 536,4 18-728,0-12-368,-4 10-417,4-16-383,-4 0 1896,6 0-2657,0-2-79,0-6 767,10-14-1575,-16 22 3544,0 0 0</inkml:trace>
  <inkml:trace contextRef="#ctx0" brushRef="#br0" timeOffset="1795">768 274 6073,'0'0'0,"0"0"0,0-18 1104,0 0-32,6-4 65,0 4-25,-6 18-1112,22-16 1048,-4 9-192,4-11-112,1 14-120,-23 4-624,24-8 537,0 2-81,0 2-120,0 2-112,-24 2-224,25 0 112,1 0-48,0 4-8,-2 2-32,-24-6-24,20 18 32,-3-12-16,-1 13-8,-10-3 48,-6-16-56,16 16 40,-12 4 40,0-2 0,-4 0-16,0-18-64,0 20 80,-2-1-16,-4 1-8,-10 0-32,16-20-24,-8 20 48,-16 0-24,5-2-96,-1 1-232,20-19 304,-24 20-528,-2-2-376,2 0-497,1-12-471,23-6 1872,-26 22-2545,4-18 17,14 0-2153,8-4 4681</inkml:trace>
  <inkml:trace contextRef="#ctx0" brushRef="#br0" timeOffset="1796">1625 288 9273,'0'0'0,"-8"-6"1745,8 6-1745,-24-8 1160,4 0-120,3 0-63,1 2-97,16 6-880,-16-6 648,0 0-192,8 4-136,-14 0-136,22 2-184,-8 0 120,-10 0 0,13 6-56,-3 12-40,8-18-24,-16 6 32,14 16-32,-4-5 0,4 1 16,2-18-16,-2 20-16,2 0 32,0 0-32,0 0-16,0-20 32,6 19 24,10-1-24,-12 2 24,13-2 32,-17-18-56,6 6 32,14 14-16,-14-16 40,16 0-24,-22-4-32,6 4 48,16 0 32,-6-4-16,-1 0 24,-15 0-88,16-2 120,0-4 32,-10-2-24,14-8 8,-20 16-136,6-8 168,12-10 24,-14 2 97,2-2 39,-6 18-328,6-19 344,-2-1 8,0 0 16,-4 2-56,0 18-312,0-18 280,0 2-88,0 10-64,0-9-40,0 15-88,0-2 64,0-2-24,0 2-32,0 2-8,0 0-24,0 6 0,0 11-24,4-11-16,-4-6 64,0 26-64,4-4-16,1 0 0,-1 4-72,-4-26 152,4 23-264,0 1-264,0 0-392,2-2-497,-6-22 1417,4 20-2128,2-3-777,0 1-944,10-12-2576,-16-6 6425</inkml:trace>
  <inkml:trace contextRef="#ctx0" brushRef="#br0" timeOffset="1797">2061 139 12210,'0'0'0,"0"0"0,0-2 2457,0 2-1641,-2 0-216,0 6-16,2-6-584,0 20 632,0-1-64,-2 1-128,2 6-128,0-26-312,0 28 177,0 0-57,0-1-16,0 1-48,0-28-56,0 26 72,0 2-8,4-4 0,0-3-16,-4-21-48,0 22 64,4-6 8,0-10-8,0 12-32,-4-18-32,4 4 72,0 0 8,-4 0-16,4-4 48,-4 0-112,6 0 80,-2 0 0,2-2-16,0-4-32,-6 6-32,6-8 40,12-12-24,-14 12 32,14-18-8,-18 26-40,6-21 8,13-3 32,-13-2-56,12 0 40,-18 26-24,6-26 32,12-3 32,-12-3-16,12-2 16,-18 34-64,4-30 64,14 3-40,-12 7 16,9 12-40,-15 8 0,6-16-40,10 14-40,-12 2-32,12 0 0,-16 0 112,6 6-136,10 18 72,-12-6 0,2 5-8,-6-23 72,6 28-64,10 0 24,-12-2 16,2 0 24,-6-26 0,5 25 48,13-3-80,-12 0 56,10-2-40,-16-20 16,6 20 0,14-5-8,-14 1-32,16-10 24,-22-6 16,16 6 0,-10 0 0,17 0 0,-7-6 16,-16 0-16,16 0 0,2 0-16,4-4 40,0-4-32,-22 8 8,23-20-24,1 3 48,0-3-24,0-6 24,-24 26-24,24-26 48,-1-6 0,-3-1 16,0-3-24,-20 36-40,18-36 64,-12 3 24,14 3-56,-16 2 72,-4 28-104,6-24 104,0 4-40,-3 3 32,-3 9 32,0 8-128,0-16 104,-1 12-40,-3 2 0,-4 0-40,8 2-24,-16 0-24,10 0 8,-14 4 56,12 14-48,8-18 8,-18 6 8,12 19 8,-10-3-72,12-2 72,4-20-16,-4 22 0,2 2-16,0-3 48,2 5-88,0-26 56,4 24-40,0 0 40,2 0-48,14-3 8,-20-21 40,16 20 40,0-2-56,4 2 8,0-2 56,-20-18-48,19 20-88,1 0 72,2-3 16,-4 3 0,-18-20 0,20 16 0,-4 0 0,-10-10 32,9 14-48,-15-20 16,4 4 24,2 12-24,-2-12-8,0 1 16,-4-5-8,0 6 24,0 0-32,-2-2 8,-4 2-40,6-6 40,-19 4-80,-3 0 8,-4 0-168,-6 0-200,32-4 440,-38 0-792,1 0-649,-7 0-943,3 0-2049,41 0 4433,-40-6-7786,40 6 7786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47.76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120 112 5929,'0'0'0,"0"-16"1920,0 8-327,0 8-1593,-2-22 1400,0 16-8,-2-10-16,0 12-95,4 4-1281,-6-6 1096,0 0-144,0 0-240,-2 1-72,8 5-640,-8-6 601,0 4-97,0 0 32,-7 0-128,15 2-408,-2-2 408,-4 0-48,0 2-40,2 0 8,4 0-328,-6 0 208,2 0-8,2 4-8,0 0-72,2-4-120,-2 6 80,0 17-16,0-1-64,0 8 0,2-30 0,-2 36 0,2 3 32,0 5-8,0 4-24,0-48 0,0 49 0,0-3-56,0 1 32,0-3 64,0-44-40,4 44 16,0-3-16,0-1 0,0-2-16,-4-38 16,6 33-16,0-1 16,0-4-128,0-2-160,-6-26 288,6 19-544,-2-1-392,0-2-440,-4-12-505,0-4 1881,3 16-2608,-3-16-889,4 0-184,12 0 993,-16 0 2688,4-4-4089,-4 4 4089</inkml:trace>
  <inkml:trace contextRef="#ctx0" brushRef="#br0" timeOffset="848">423 217 7905,'0'0'0,"0"-2"2097,-2-4-593,0 2-136,2 4-1368,-3-4 1241,1 2-41,-2 0-120,0 0-200,4 2-880,-4-2 696,-2 0-144,2 0-159,-2 2-81,6 0-312,-8 0 344,0 0-72,-10 4-40,12 0-80,6-4-152,-18 6 168,2 10-32,0-10-8,-1 12 0,17-18-128,-20 6 104,0 13 0,0-13 8,0 14 0,20-20-112,-20 6 80,1 16-40,-1-16-24,2 14 32,18-20-48,-18 4-16,10 14 16,-12-14 32,14 11-72,6-15 40,-15 6 48,11 10-24,0-12 8,2 14 16,2-18-48,-2 4 24,0 2 16,2 10-48,4-12 8,-4-4 0,4 16 24,13-12-8,-11 13 56,18-11 32,-24-6-104,22 18 40,2-12-16,2 16-24,-1-16-32,-25-6 32,26 22-16,2-16 0,-2 16 16,-1-16-8,-25-6 8,22 23 0,2-17-32,-2 20-32,-2-20-208,-20-6 272,16 18-552,-1-12-392,-9 12-537,14-12-623,-20-6 2104,16 16-3193,-10-13-1024,22-3-2392,-28 0 6609</inkml:trace>
  <inkml:trace contextRef="#ctx0" brushRef="#br0" timeOffset="849">733 524 10338,'0'0'0,"-2"-2"2376,0 0-1080,2 2-1296,-6-2 1105,4 0-65,2 2 24,0 0-144,0 0-920,0 0 673,0-2-185,0 2-192,4 0-112,-4 0-184,16-2 160,-12 0-56,18 0-16,-5-2-24,-17 4-64,18-4 24,6 1-48,2-3 8,0 0 0,-26 6 16,29-6-56,3 0-144,2 0-272,0 0-489,-34 6 961,31-6-1488,1 0-808,0-2-1497,-2-8 120,-30 16 3673,33-6-5625,-33 6 5625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50.45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401 383 7177,'0'0'0,"0"0"0,-2-6 2769,0-2-1185,-4 0-256,2 2-143,4 6-1185,-4-2 1160,-2 2 8,0 0-96,0 0-112,6 0-960,-6 0 697,0 4-113,4 0-152,0 0-104,2-4-328,-6 6 256,2 0-16,2 10-8,0-12-48,2-4-184,-2 20 192,2-3-88,0 3 8,0 4-72,0-24-40,0 28 40,4 2-24,2-1-32,0 5 80,-6-34-64,6 36 16,0-3 48,-2 3-32,0-2-24,0 2 8,-4-36-16,4 31 8,0-1 8,-4 0-16,0-30 0,0 26 40,-2-3-16,2 1 48,-2-4-24,2-20-48,-4 22 56,-2-2-32,0-2 40,0-3 32,6-15-96,-4 6 64,0 14 40,-4-16-32,2 2-24,6-6-48,-7 6 80,-11 0-24,12-2-16,-10 0-16,12-4 8,4 0-32,-8 0 16,-10 0 24,10-4-96,-20-4-96,28 8 152,-19-18-280,1 12-176,-4-16-112,0 5-216,22 17 784,-22-18-1016,-3-2-313,1-2-543,4 0-392,20 22 2264,-20-25-2777,4-5-296,10-4 385,0-6-1825,6 40 4513,0 0 0</inkml:trace>
  <inkml:trace contextRef="#ctx0" brushRef="#br0" timeOffset="542">280 169 9714,'0'0'0,"-2"-6"2032,-2-2-656,4 8-1376,-6-16 1257,2 14-65,-2 0-80,2 0-152,4 2-960,-4 0 712,-2-2-271,4 2-161,0 0-56,2 0-224,-2 0 72,2 0 16,0 4-56,0-4 48,0 0-80,0 4 72,4 0 24,2 0-8,12-4-144,-18 0 56,6 0 72,16 4-88,-4-4 56,2 0 24,-20 0-64,21-2 72,1-4 56,0 0-32,-2-2 8,-20 8-104,18-16 48,-2 10 8,-11-10 16,13 10 96,-18 6-168,4-18 112,0 13-48,0-13 88,-4 12-32,0 6-120,0-6 96,-4-2 24,-2 2-96,-12 0-88,18 6 64,-7-6 16,-17 2-16,4 2 0,2 2-40,18 0 40,-22 0-56,-2 4-80,1 2-112,-1 14-184,24-20 432,-24 6-736,2 14-409,2-5-711,4 1-1097,16-16 2953,-5 16-4224,1 0-2658,4-16 6882</inkml:trace>
  <inkml:trace contextRef="#ctx0" brushRef="#br0" timeOffset="909">998 762 13586,'0'0'0,"0"-6"1873,0-10-793,0 16-1080,0-4 992,6-2 8,-2 6 17,-4 0-97,0 0-920,4 4 688,-4 12-192,0-10-248,0 16-16,0-22-232,0 19 136,0 3 32,0 2-8,0 2-64,0-26-96,-2 24 88,-6 1-88,-18 3-80,6 0-392,20-28 472,-25 34-1336,-9 1-2105,0-5-2480,-12 4-2505,46-34 8426,0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58.63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451 256 7385,'0'0'0,"0"-6"1736,0-11-519,-2 9-1,2 8-1216,-4-18 1176,-2 14-40,0-2-111,-12-12-193,18 18-832,-5-4 680,-11-12-48,0 12 0,8-2-128,8 6-504,-20-6 480,4 0-103,-2 4-129,0 0 24,18 2-272,-17-2 208,1 2-24,-2 0 16,0 4-24,18-4-176,-18 6 168,-2 10-40,12-10-32,-19 18 8,27-24-104,-20 22 128,-2 0-40,0 3-24,4 3 16,18-28-80,-19 28 16,3 4-16,0-5 8,10 1 16,6-28-24,-8 28-48,2-4 72,4-2 40,2-5-64,0-17 0,4 18 24,12-12 8,-10 16-48,16-18 0,-22-4 16,17 6 32,3 0-48,6-2-8,-2-4 72,-24 0-48,28-2 32,-1-4 16,3-14 40,-2 12-32,-28 8-56,30-24 24,-1 6 16,-1-1 24,0-3-8,-28 22-56,24-22 24,-4 0 64,-5 0-48,-9 1 16,-6 21-56,22-22 112,-18 0-16,2 2-80,10 0 32,-16 20-48,0-20 40,4 12-40,0-9 40,-4 13 16,0 4-56,0-6 48,0 2 8,0 2-32,-2 0 8,2 2-32,-2 0 32,0 0-32,2 0 40,-2 4-88,2-4 48,0 6-96,0 14 112,0-3-40,0 3 32,0-20-8,4 22-24,0 2-32,2 2 32,0-1-56,-6-25 80,6 26-40,10 0-144,-12-2-256,2 0-168,-6-24 608,5 21-936,1-1-312,0 0-521,10-2-687,-16-18 2456,0 6-3105,16 14-488,-10-20 921,12 4-1529,-18-4 4201,0 0 0</inkml:trace>
  <inkml:trace contextRef="#ctx0" brushRef="#br0" timeOffset="1065">800 219 10026,'0'0'0,"-2"-2"1736,-4 2-448,0 0-119,6 0-1169,-8 0 976,3 4-104,-1 11-192,2-9-160,4-6-520,-4 22 480,-2-2-88,4 0-80,0 4 1,2-24-313,-2 24 376,2-3-104,-2 5-80,0-2 8,2-24-200,0 24 200,0-2-48,0-3 64,0 1-80,0-20-136,0 16 48,0-10 40,0 10 32,0-12-56,0-4-64,0 4 8,0 0 152,4-4-8,-4 0 16,0 0-168,4-2 152,0-2-24,0-4-168,2-10 120,-6 18-80,6-8 208,-1-16-144,13 7 16,-14-5-48,-4 22-32,18-22 32,-12-2 40,14-2 112,-14 0-56,-6 26-128,18-27 104,-12 3 8,14 2-72,-5 4-32,-15 18-8,6-8-160,16 0 136,-16 2 80,14 4-96,-20 2 40,6 0 144,14 4-184,-14 12-224,14 0 200,-20-16 64,5 20-80,17 4-16,-18 2 192,14 1-152,-18-27 56,4 30-80,0-2 40,2 0-88,-2-3-96,-4-25 224,4 28-384,-4-2-272,0-2-336,0 0-481,0-24 1473,0 21-2136,0 3-857,0-4-1096,0-16-2520,0-4 6609,0 0 0</inkml:trace>
  <inkml:trace contextRef="#ctx0" brushRef="#br0" timeOffset="1066">1721 496 6921,'0'0'0,"-18"0"3441,18 0-3441,-18 0 1712,-2 0-368,2-2 1,10-2-9,8 4-1336,-20-2 1224,5-2-304,-3 0-231,2 1-201,16 3-488,-16-4 360,8 2-64,-12 0-64,14 2-32,6 0-200,-18 0 112,12 0-8,-9 4-56,11 1-16,4-5-32,-8 16 64,2-12-40,4 14 48,-2-12-8,4-6-64,-4 24 16,2-6-32,0 2-16,0-1-24,2-19 56,0 20-8,4-2-8,0 0 0,2-12-16,-6-6 32,6 22-40,10-16 24,-10 10-8,11-16 8,-17 0 16,16 6 16,-10-1-32,14-1 8,-4-4 48,-16 0-40,6 0 24,18-4 24,-8-3 16,-11-11-72,-5 18 8,24-8 24,-8-16-48,-10 4-8,16-6 48,-22 26-16,6-27 24,14-3 56,-14-2-32,0-4 136,-6 36-184,15-35 176,-15-3 56,0-4 88,4 3-8,-4 39-312,0-44 360,0 2 0,-2 1-24,0-3-79,2 44-257,-5-42 232,-1 5-40,0 5-80,0 8-48,6 24-64,-6-18 40,4 12-48,-2 0 16,2 4 144,2 2-152,0 0-8,-2 0-48,2 18-40,0 2 80,0-20 16,0 28-72,0 10 8,4 5 32,2 5-16,-6-48 48,6 53-56,10 1 24,-13 1-48,3-1-288,-6-54 368,6 56-377,10-1-239,-12 1-456,2-3-616,-6-53 1688,16 50-2761,-12-3-1840,14-5-4009,-18-42 8610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9:00.05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415 95 6721,'0'0'0,"-4"-18"2440,4 18-2440,-6-6 1537,-10-15-73,12 15-32,-2-10 9,6 16-1441,-6-6 1288,0 0-184,0 0-192,2 0-159,4 6-753,-2-2 576,0 0-112,0 2-136,2 0-112,0 0-216,0 4 128,0 14-64,0 2-32,4 8-32,-4-28 0,6 33 16,10 5-16,-16 6 0,6 1-16,-6-45 16,6 44 16,0 1-32,0-1-8,0-2 16,-6-42 8,6 41-64,-2 1 48,-4-4-64,0-3-160,0-35 240,0 32-472,0 0-352,0-4-377,-2-1-311,2-27 1512,-2 22-1768,-4-2-201,0-4-167,2-12-153,4-4 2289,-6 6-2280,-10 0 615,10-2 593,12-22 80,-6 18 992,-4 0-1920,4 0 1920</inkml:trace>
  <inkml:trace contextRef="#ctx0" brushRef="#br0" timeOffset="1271">117 637 3488,'0'0'0,"-17"-26"824,-1 0 281,18 26-1105,-22-30 1184,6 5-80,0 19-112,10-12-127,6 18-865,-16-6 840,14 0-8,0 0-112,0 0-88,2 6-632,0-4 464,0 2-112,6-2-112,14-2-40,-20 6-200,18-4 168,6 0-7,6 0-9,3 0 0,-33 4-152,40-4 120,4 0-72,1-2 32,1-1-8,-46 7-72,43-16 88,-1 10 40,-6-12-56,-2 10 32,-34 8-104,31-18 104,-5 12 0,-2-10-32,-2 10 16,-22 6-88,17-20 80,1 13 32,-2-13 40,-10 14-8,-6 6-144,16-16 128,-12 12 88,0-2 56,0 0 8,-4 6-280,6-2 328,-6 0-72,4 0-48,-4 2-48,0 0-160,4 0 112,-4 4-24,0 14-80,0-12 56,0-6-64,0 24 56,0-5-16,0 3-16,0 0 8,0-22-32,0 22 48,0 0-24,0 2 48,0-1-56,0-23-16,0 24 24,0-2 0,0 2 0,0-4-24,0-20 0,0 17-16,4 1 64,0-2-48,0 0 40,-4-16-40,4 6 8,-4 16 16,4-18-8,0 2 33,-4-6-49,4 6 96,0-2-16,0 0 32,-1-4 24,-3 0-136,4 0 160,0 0 48,0-2 24,0-2 8,-4 4-240,4-6 184,2-10-32,0 10 0,0 0-48,-6 6-104,4-16 16,2 14 56,0-2 8,0 0-48,-6 4-32,6-2 80,10 0-80,-12 2-40,2 0 56,-6 0-16,16 0 24,-12 6-8,13 12 8,-11-12-80,-6-6 56,22 22 16,-16-6-16,18-1 0,-8 1 0,-16-16 0,6 6-16,18 14 16,-18-14 16,17 0 0,-23-6-16,16 16-64,2-16 32,-2 4 8,4-4 40,-20 0-16,18 0 0,-1 0 0,1-2-24,0-4-32,-18 6 56,18-16-64,2 8-88,-2-16 0,0 6-24,-18 18 176,17-21-120,-1-3 56,-10 0 24,14-2 56,-20 26-16,4-24 32,0-1 0,0-1 64,-4 0 8,0 26-104,0-26 136,-2 3 0,-4 3-48,0 4 16,6 16-104,-8-6 64,-10-2-16,12 2 48,-12 2-48,18 4-48,-7-2 24,-13 2 0,14 0-24,-14 6 0,20-6 0,-6 18 40,-10-12 16,12 20-48,-2-7-16,6-19 8,-6 22 0,4 0-32,0 2 8,0 0 40,2-24-16,0 23-16,4-1-24,2-2 72,10 0-48,-16-20 16,4 16 0,12 0 0,-10-10-24,18 11 0,-24-17 24,15 4-144,5 0-176,2 0-296,0-4-368,-22 0 984,24 0-1601,0-4-615,-1-4-833,5-13-664,-28 21 3713,34-22-2872,-2 0-1537,-32 22 4409</inkml:trace>
  <inkml:trace contextRef="#ctx0" brushRef="#br0" timeOffset="1272">1629 302 8089,'0'0'0,"-2"-2"2321,0 2-673,0-2-248,2 2-1400,-2 0 1241,0 0-97,0 15-224,2-9-128,0-6-792,0 22 656,0-2-151,0 2-129,0 4-136,0-26-240,0 29 200,4 1-64,0 0 0,2 0 0,-6-30-136,4 29 152,0-1-48,0 0-32,0 0 0,-4-28-72,0 24 64,4-3 0,0-3 0,-4-12-24,0-6-40,4 20 40,-1-16-8,1 2 48,-4-2 0,0-4-80,4 4 112,-4-4 40,4 0 0,0-2-8,-4 2-144,0-6 144,4-2-56,2-10 16,-2 2-24,-4 16-80,6-18 80,0-3 0,10-5-32,-12 0 16,-4 26-64,6-30 56,12 1 0,-12-3-8,14-2 88,-20 34-136,5-34 88,17 3 48,-16 3-72,14 6-8,-20 22-56,6-16 40,18 10-40,-8 2 24,0 2 0,-16 2-24,15 0-24,1 0-40,0 16 8,2-10-8,-18-6 64,16 26-40,0-4-24,0 3 8,-10 1-64,-6-26 120,21 28-88,-15 0 48,10 0-32,-12-1 32,-4-27 40,6 28-192,10 2-184,-16 0-488,4-3-288,-4-27 1152,0 28-1577,0-2-1023,0-4-1465,6-2-3857,-6-20 7922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9:03.59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34 1117 8897,'0'0'0,"-4"-6"2729,4 6-2729,-8-16 1528,-8 8-119,14-8-97,0 10-72,2 6-1240,-2-17 1104,2 11-159,0 0-153,0-2-136,0 8-656,0-6 576,6 0-136,-2 2-120,2 4-120,-6 0-200,16 0 168,-10 6-56,12 14-24,-12-1-8,-6-19-80,22 22 80,-16 2 0,11 6 16,-11 0-16,-6-30-80,16 33 48,-12-1 8,0-2-16,0 0 40,-4-30-80,4 25 72,-4 1-24,0-2-32,0-4 40,0-20-56,-2 20 40,-2-14 17,0 13-1,0-15-8,4-4-48,-2 4 40,-2 0 88,0 0-8,2-4-8,2 0-112,-2 0 136,0-4-80,0-12-32,0 1 8,2 15-32,-2-20 24,2-2 0,0-4 24,0 0-8,0 26-40,6-31-16,12-7 0,-14-2-48,14-1-48,-18 41 112,6-42-168,16 4-88,-4 5-121,0 3-231,-18 30 608,17-20-832,1 12-376,4 2-392,0 2-409,-22 4 2009,26 0-2496,-1 0-337,3 6-456,4 14 593,-32-20 2696,28 6-4505,-28-6 4505</inkml:trace>
  <inkml:trace contextRef="#ctx0" brushRef="#br0" timeOffset="1">714 1262 5089,'0'0'0,"6"0"1376,14 0-192,-20 0-1184,6 0 1160,18 0-7,-20 0-41,2 0-64,-6 0-1048,18 0 960,-14-2-64,12-2-79,-13-2-57,-3 6-760,6-16 712,10 10 8,-12-14-64,2 12-16,-6 8-640,4-23 601,0 5-97,0 0-8,-4 2-40,0 16-456,0-16 424,-6 0-40,0 8-80,-10-12-40,16 20-264,-8-6 248,-11 1-64,11-3-24,-14 2-72,22 6-88,-16-2 0,0 0 40,-4 2-64,2 4 48,18-4-24,-19 6 40,-1 9-24,2-11 24,2 18-56,16-22 16,-8 18-24,-10 4-16,12 6 24,-10-3 48,16-25-32,-4 30 24,-2-2-8,5-2-48,-1 2-8,2-28 40,0 25-80,0-1 32,15-2 48,-9-2-56,-6-20 56,20 16-64,0-10-96,2 11-136,4-13-112,-26-4 408,27 4-448,5-4-48,4 0-104,3-2-80,-39 2 680,40-8-817,0-13 25,1 1-32,3-2 88,-44 22 736,42-24-624,-3-2 80,1 1 256,-2-3 128,-38 28 160,34-30-24,-5-2 120,-5 1 88,-6 1 80,-18 30-264,16-26 392,-10 4 80,12 4 32,-18 12-40,0 6-464,4-15 416,-4 13-8,0 0-48,-2 0 32,2 2-392,-2 0 352,-4 0-63,-2 4-105,-10 11-16,18-15-168,-6 6 200,-10 16-128,10-2 40,0 4-88,6-24-24,-8 24 24,4 0 0,2 1-32,0-1 40,2-24-32,0 24 0,0 2-8,6-3-32,12 1-8,-18-24 48,6 24-48,16-2 32,-4-2 16,2-4-88,-20-16 88,19 6-72,5 11-24,0-13-32,0 0 32,-24-4 96,28 0-104,-1 0-24,3 0 80,0-4-24,-30 4 72,30-6-49,-1-9-7,1-1 16,0-2 80,-30 18-40,28-20 0,-3-2 56,-1 0 17,-6 1 23,-18 21-96,18-24 200,-12 2 80,12 0 80,-18 2-40,0 20-320,4-8 312,0-10-80,-4 13-56,0 1 40,0 4-216,-2-2 208,-4 2-72,0 0-64,-10 4-48,16-4-24,-6 6-64,-10 13 72,10-13 32,0 18-64,6-24 24,-16 16 48,14 2-72,-4 0 16,2 2 8,4-20 0,-2 17-40,2 3 48,0 0-48,4 0 8,-4-20 32,6 18 64,16-12-160,-16 15 72,20-15 0,-26-6 24,18 6-64,2 0 112,-1 0-32,3-2-16,-22-4 0,24 0 0,0 0 0,2-4 16,-1-2 32,-25 6-48,24-8 16,2-9-8,0 11 56,-2-16-32,-24 22-32,23-20 72,1-2 8,-2 0-16,-2-3 64,-20 25-128,18-24 104,-12-2 32,13 2 32,-19 0 40,0 24-208,4-23 240,0 1 0,-4 4-40,0 2-80,0 16-120,-2-8 72,-6-8-64,-7 10-8,9 0-48,6 6 48,-24-6-72,4 4-32,-4 0-8,-2 2-96,26 0 208,-27 0-304,-5 4-248,0 2-408,-2 0-512,34-6 1472,-33 20-2321,3-14-1304,6 12-1000,4-12-2040,20-6 6665</inkml:trace>
  <inkml:trace contextRef="#ctx0" brushRef="#br0" timeOffset="2">2640 1113 6913,'0'0'0,"0"-2"5305,0 2-5305,0-2 1688,0 2-671,0 0-105,4 4 176,-4-4-1088,4 6 1008,2 10-143,0-12-153,-2 12-168,-4-16-544,4 6 432,0 11-128,-4-11 16,0 14-40,0-20-280,0 6 288,0 14-104,0-14-24,-2 12-112,2-18-48,-2 6 104,-2 12 112,0-12-112,-2 9 16,6-15-120,-6 4 48,2 2 8,-2 0 0,0 0 8,6-6-64,-6 4 80,2 0 0,0 0 32,1-4 16,3 0-128,-4 0 96,2 0-80,-2 0 81,0-2-1,4 2-96,-4-6 104,2-2-8,-2-8-16,2 9-64,2 7-16,-2-20 112,0 2 104,2-2-104,0-2-32,0 22-80,0-26 40,4-1 16,2-1-24,12 2-48,-18 26 16,5-26-56,19 2-56,-6 5-184,2 1-168,-20 18 464,26-16-865,-2 10-447,3-2-336,1 0-641,-28 8 2289,26-6-3120,6 2-1137,3-2 672,1 2-1552,-36 4 5137</inkml:trace>
  <inkml:trace contextRef="#ctx0" brushRef="#br0" timeOffset="3">3418 1006 7081,'0'0'0,"0"-4"2585,-2-2-793,2 6-1792,-4-6 1608,0 0-39,-2 4-81,0 0-168,6 2-1320,-6-2 1032,-10 0-231,10 0-169,-14 2-120,20 0-512,-17 0 392,-1 0-32,-2 6-104,0 10-48,20-16-208,-20 6 144,-4 14-120,1-14 72,-3 20-32,26-26-64,-26 19 56,6 1-8,2 4-8,2 0-24,16-24-16,-7 24-40,-9-3-16,12 1-72,0-2 96,4-20 32,0 22-8,4-2-8,2-2-8,13-3-40,-19-15 64,4 6 8,20 18 8,-6-20 8,2 12-48,-20-16 24,24 4-80,-2-4-72,1 0 24,3 0-56,-26 0 184,24-2-152,2-14 32,0 8 8,-3-16 96,-23 24 16,26-15-24,-6-5 80,-4-2-8,0-2 16,-16 24-64,16-28 168,-11 1 24,13-5 96,-14 0-16,-4 32-272,4-32 304,-4-3 24,4-3 16,-4-2 8,0-1 1,0 41-353,-2-42 312,-2 2-8,-2-1-8,-2 3 24,8 38-320,-15-38 272,9 5-48,-2 7-48,2 6-56,6 20-120,-8-6 112,2-2-40,0 4-48,0 4-40,6 0 16,-2 0-8,-2 6 16,2 18 8,0-2 0,2-22-16,-6 29-32,4 11 32,2 6-24,0 5-64,0-51 88,0 56 32,6 1 24,0-1-144,10 3 88,-16-59 0,6 56-320,10-3-160,-10-1-448,11-2-737,-17-50 1665,6 49-2744,14-3-2385,-14-6-4690,-6-40 9819</inkml:trace>
  <inkml:trace contextRef="#ctx0" brushRef="#br0" timeOffset="5726">4582 794 6321,'0'0'0,"4"-24"496,0 2-64,-4 22-432,6-22 464,-2 4 88,-4 16 128,0 0 73,0 2-753,-4-2 728,-2 0-72,0 2-96,-2 0-144,8 0-416,-8 0 328,2 0-128,-10 6-56,12 16-40,4-22-104,-6 18 160,-9 2 32,11 2 8,-2 2 56,6-24-256,-16 25 200,12 5-24,-2 0-47,0 4-49,6-34-80,-6 31 80,0 3-32,-2-2 0,4-1-8,4-31-40,-6 28 24,2 0-24,0-2 8,0 0 0,4-26-8,-4 21 0,2-1 24,0-2 40,0-2 0,2-16-64,-2 6 72,0 10 8,0-12-8,0 0 0,2-4-72,0 0 88,0 0 48,0 4 24,0-4 16,0 0-176,0 0 224,0-2-48,0-4-24,4-14 32,-4 20-184,4-16 136,0-6 24,0-4 0,2-1-24,-6 27-136,6-32 112,12-2-16,-14-3 8,12-3-48,-16 40-56,6-42 80,12-3 0,-12-3-56,15 0 8,-21 48-32,6-47 40,14 1-40,-14 1 32,16 3 16,-22 42-48,6-40 24,18 5 24,-18 3-24,14 2-16,-20 30-8,6-24 0,13 4 0,-13 3 24,12 1 0,-18 16-24,4-6 56,14 0 16,-14 0 16,2 6-8,-6 0-80,16 0 104,-12 16-16,2 0-104,0 1 112,-6-17-96,6 22 96,9 2 24,-11 4-32,2 2-8,-6-30-80,6 33 145,0 3-9,0 0 48,0 5-48,-6-41-136,6 42 56,-2 0 56,2 1 16,0-3-32,-6-40-96,4 38-40,2-3 64,-2 1 32,2-4-24,-6-32-32,4 30 16,0-5 8,2 1-136,-2-2 96,-4-24 16,6 24 128,-2-4-168,0-1 64,0-3-32,-4-16 8,0 6 8,3 14 8,-3-16-80,4 0 24,-4-4 40,0 4-240,0 0-168,0-4-113,0 0-463,0 0 984,0 0-1320,0-2-288,-4-4-417,-1-12-455,5 18 2480,-6-16-2705,-10-2 713,8-3-2137,8 21 4129</inkml:trace>
  <inkml:trace contextRef="#ctx0" brushRef="#br0" timeOffset="8785">4199 1000 10178,'0'0'0,"0"0"0,-4 0 672,-2 0-408,2 0-144,2 4 176,2-4-296,0 0 584,6 0 192,12 0 120,-12 0-119,-6 0-777,26 0 608,-8 0-120,4 0-88,3 0-88,-25 0-312,30 0 48,4 0 56,6-2-72,1 0-8,-41 2-24,44-4 88,-1 2-32,3-2-8,0 0-40,-46 4-8,45-2 72,-1-2-128,2 2-240,-3 2-400,-43 0 696,42-2-1192,2 2-497,-1 0-455,-1 0-345,-42 0 2489,41 0-2096,-1 0-2465,-40 0 4561</inkml:trace>
  <inkml:trace contextRef="#ctx0" brushRef="#br0" timeOffset="8786">5590 942 7673,'0'0'0,"0"-19"1777,4 1-1601,0 2 0,-4 16-176,4-6 344,-4 4 296,0 0 392,0 0 64,0 2-1096,0 0 1008,0 0-207,0 0-233,0 4-160,0-4-408,0 6 288,0 16 48,-2-6-16,0 1-8,2-17-312,-2 18 240,2 0-16,0 0-72,0 0-48,0-18-104,-2 16 168,0 0-96,2-1-136,0 1 64,0-16 0,0 6 48,0 16-72,0-16 72,0 14-128,0-20 80,0 4-264,0 12-256,0-12-400,0 2-464,0-6 1384,0 4-1921,4 0-503,0-4-377,27-6 417,-31 6 2384,0-6-4097,0 6 4097</inkml:trace>
  <inkml:trace contextRef="#ctx0" brushRef="#br0" timeOffset="8787">5695 665 12098,'0'0'0,"-6"-16"408,0 10-264,-12-12-64,18 18-80,-4-2 152,-2-4 40,0 0 40,0 2 16,6 4-248,-6-6 208,2 4-104,0 0-64,0 2-96,4 0 56,-2 0-136,2 4-80,0 2-312,0 12-528,0-18 1056,0 6-1856,4 12-633,2-12-2888,-6-6 5377</inkml:trace>
  <inkml:trace contextRef="#ctx0" brushRef="#br0" timeOffset="8788">5816 823 11258,'0'0'0,"0"-2"440,0 0-376,0 2-64,0 0 88,4 0 136,-4 16 224,0-12 264,0-4-712,0 16 776,0-12 17,0 12-105,0-10-96,0-6-592,-2 20 440,0-4-104,0 0-56,0-11-72,2-5-208,0 24 176,0-18-48,0 16 16,0-16-72,0-6-72,4 16 104,0-12 40,-4 0-64,4 2 40,-4-6-120,6 4 120,-2-4-24,2 0 16,-2 0 17,-4 0-129,6-2 96,-1-2 8,11-12-8,-12 8-24,-4 8-72,16-22 72,-12 4-32,14-2 8,-12-1-16,-6 21-32,18-24 56,-12 0-56,14-2 8,-14 0-32,-6 26 24,23-27 16,-17-1 16,18 2-32,-8 2 0,-16 24 0,6-19 16,16 3-8,-16 10 8,0 0-16,-6 6 0,6-4-64,11 4 88,-13 0-56,2 6 32,-6-6 0,6 18 24,10-1-24,-12 5 32,0 0-16,-4-22-16,6 26 8,0 0-16,0-1 16,14-3-8,-20-22 0,4 22 16,2 0-16,12-2-16,-13 0 56,-5-20-40,22 17-24,-16-1 64,14 0-32,-14-10-8,-6-6 0,20 22-40,-14-16-88,18 12-264,-18-12-457,-6-6 849,25 16-1320,-3-13-712,0 3-753,2 0-672,-24-6 3457,26 6-6105,-26-6 6105</inkml:trace>
  <inkml:trace contextRef="#ctx0" brushRef="#br0" timeOffset="8789">7432 222 12642,'0'0'0,"6"-25"544,0 3-352,-6 22-192,20-26 192,-20 20 112,4 0 145,0 4 79,-4 2-528,4 0 640,-4 0 16,0 18-56,0 0 0,0-18-600,0 24 504,0 5-136,0 11-88,0 2-63,0-42-217,0 47 144,0 3-32,6-6-32,-2 1-32,-4-45-48,4 40 24,0-2-8,0-3-8,0 1 8,-4-36-16,4 34 40,-4-1-32,0-1-32,0 2-16,0-34 40,0 32-192,0-5-209,-2 1-327,-2-4-336,4-24 1064,-6 20-1384,-10-2-249,10-12-231,-12 13-312,18-19 2176,-6 4-2361,-10 0 449,10-4-2161,6 0 4073</inkml:trace>
  <inkml:trace contextRef="#ctx0" brushRef="#br0" timeOffset="8790">6919 621 10674,'0'0'0,"-2"-6"1096,2 6-1096,-6-16 488,2 12-264,4-2-64,0 2-32,0 4-128,18-2 168,-1-4-40,7 3 0,4-1 64,-28 4-192,32-4 152,5 0-88,5 2-24,2-2-56,-44 4 16,49-2 8,3 0 56,-1 0-32,3 0 16,-54 2-48,53-6 8,-1 0-8,0 0 0,-3 0 16,-49 6-16,44-6 48,-2 0-48,-5-10 24,-1 10-8,-36 6-16,32-8 16,-5 0 32,-7 0 0,-4 2 41,-16 6-89,6-5 184,-2 1 104,0 2 128,-4 0 48,0 2-464,0-2 432,0 0-16,-4 0-120,-2 0-56,6 2-240,-16 0 184,10 0-56,-10 0-24,10 0-24,6 0-80,-7 6 128,-11 0-64,14 9 24,-2-9 8,6-6-96,-8 20 72,2-14 8,0 16 0,0-16 16,6-6-96,-6 26 16,4-8 56,-2-1-64,2 1-16,2-18 8,0 16-24,0 0 8,0-10 32,4 16-16,-4-22 0,4 6 48,2 10-40,0-12 8,10 2 8,-16-6-24,4 5 24,2 1 8,10-2-16,-12-4 16,-4 0-32,17 0 16,-13 0 32,2-4 24,12-2-16,-18 6-56,4-5 88,2-13-32,0 12 16,10-16-47,-16 22-25,0-16 16,4 0 32,2-2-40,-2 2 32,-4 16-40,0-15 32,4 9 8,0-10 24,-4 14-40,0 2-24,0-6 8,4 2-8,-4 2 0,0 0 16,0 2-16,0 0-16,-2 4 8,2 2-8,0-6 16,0 18 48,4-12-24,-4 17-24,4-5 16,-4-18-16,4 20-48,0-2 24,1 0 32,1 0-32,-6-18 24,6 16 40,14 1-56,-14-1-40,10-10 64,-16-6-8,4 20 0,16-16 24,-14 2 24,16 0-32,-22-6-16,6 4-16,17-4 56,-7 0 16,-10 0 8,-6 0-64,26-2 136,-20-4-88,14-10 16,-16 0-32,-4 16-32,18-16 0,-12-4 64,11 1-24,-11-3 56,-6 22-96,16-24 112,-12-4-72,2-3 48,0-1-88,-6 32 0,4-34 24,0-4 24,-4-1-24,0-3 64,0 42-88,0-46 16,0 5 16,0-1 24,-2 6-32,2 36-24,-4-31-16,-2 3-8,0 2 48,0 6 24,6 20-48,-4-16 120,-2 10-56,0 1-32,2-1-32,4 6 0,-4-2 0,2 0 24,-2 2-48,2 4 24,2-4 0,-5 15-24,1 1 16,0 8 16,2 2-8,2-26 0,-2 32 64,0 1-64,2 5 24,0 2 0,0-40-24,0 43-88,4-1 88,0 0-32,11-5 16,-15-37 16,4 36 16,12-2-32,-10-4-8,10-1-32,-16-29 56,6 26-56,14-4 40,-4-2-24,-10-2 56,-6-18-16,23 6 8,-7 11 24,0-13-32,0 0 48,-16-4-48,6 0 8,16 0-16,-16 0 32,14 0 0,-20 0-24,4-6 40,11-10 8,-11 9-32,2-15-16,-6 22 0,18-18 24,-14-4 0,0 0-24,-4-4 40,0 26-40,0-25 0,0-1 16,0 0 56,-2 6-56,2 20-16,-4-20 32,-2 12-40,0-9 8,0 11-16,6 6 16,-6-6 104,2 0-120,-1 2 16,1 4-24,4 0 24,-6 0-160,0 4 120,0 14 40,2-12 0,4-6 0,0 19 0,0-3-40,0-10-24,0 18 40,0-24 24,6 18-40,0-12 80,13 16-88,-15-16 72,-4-6-24,20 17 0,-14-13 8,16 12 48,-6-12-80,-16-4 24,6 4-16,16 0-24,-16 0 56,15-4-16,-21 0 0,6 0 0,12 0 48,-14-2 40,2-4-64,-6 6-24,16-8 64,-12-12-48,2 5-104,0-1 112,-6 16-24,6-20 24,0-2 16,-2-2 0,0-2-16,-4 26-24,0-29 24,0-3-24,4-4 48,-4 1-48,0 35 0,0-36 32,0 0-72,0 2 80,0 1-8,0 33-32,-2-32 0,2 4 128,-2-2-88,0 3 0,2 27-40,-2-22 128,0 2-144,0 14-48,0-10 80,2 16-16,0-2-64,0 0 48,0 0 16,0 2-8,0 0 8,0 0-80,0 4 80,0 18 64,0 0-72,0-22 8,-2 28 152,2 3-128,-2 5-40,2 2 48,0-38-32,0 39-128,0 3 112,0 0 16,0-1 0,0-41 0,0 40 88,4-2-72,0-3-8,0-3-40,-4-32 32,6 28-80,10-2 40,-12-4 56,1-3-32,-5-19 16,20 20 16,-14-4 8,10 0-40,-10-12 32,-6-4-16,24 16-16,-8-16 16,0 4 0,1 0 56,-17-4-56,20 0 40,0 0-8,0-2 32,-2-4-72,-18 6 8,16-8 72,4-10-56,-3 10 0,1-16-8,-18 24-8,16-20-8,-10-1 16,16-1-8,-16 0 56,-6 22-56,18-22 0,-14 2 40,0 1-32,0-1 8,-4 20-16,0-8 0,0-12 40,0 14 24,-6 0-80,6 6 16,-4-6 24,-2 2-24,-12 2 16,12 2-16,6 0 0,-20 0 24,12 16-32,-10-10 8,2 16 24,16-22-24,-15 18-16,9-1 8,-12 1 8,16 0 0,2-18 0,-6 18 8,0 2 56,2 0-72,2-2 32,2-18-24,0 17-16,0-1 48,4-10-24,12 18 24,-16-24-32,6 6 24,17 12-24,-7-14 48,6 2-32,-22-6-16,20 6 64,4 0-8,0-2-16,-3-4 0,-21 0-40,22 0-32,4 0-48,0-4-200,2-2-392,-28 6 672,25-4-1352,-1-2-1065,0 0-2072,0-10-4065,-24 16 8554,0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9:14.29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24 242 6281,'0'0'0,"0"-15"1616,0 9-1208,-2-14-112,2 20-296,0-8 296,-2-12 80,0 4 177,0-6 159,2 22-712,-6-4 744,2-2 32,2 2-80,0 2-72,2 2-624,-2-2 632,2 2-263,0 0 39,0 0-64,0 0-344,0-2 192,4 2 120,0 0-112,2 0-24,-6 0-176,18 0 200,-12 0-72,20 0-40,-6 0-32,-20 0-56,26 0 56,-1 0-40,7 0-40,0 0 48,-32 0-24,33 0-32,1 0 16,0 0 32,0-2-88,-34 2 72,33-1-80,-1-1-24,-4-2-136,0 0-184,-28 4 424,21-2-680,-3-2-200,-2 2-89,-12-2-47,-4 4 1016,6-2-1088,0 2-144,-2 0-137,-4 0-55,0 0 1424,0 0-1400,-6 0 207,-10 4 353,0 2 264,16-6 576,-20 6-2288,20-6 2288</inkml:trace>
  <inkml:trace contextRef="#ctx0" brushRef="#br0" timeOffset="1100">60 213 3496,'0'0'0,"0"0"0,-2-2 504,-2 2 64,0-2-7,0 2 23,4 0-584,-2-2 640,0 0 120,-2 0 48,2 2-8,2 0-800,0-2 785,4 0-105,2 2-64,0-2-56,-6 2-560,6 0 536,10 0 8,-12 0 8,2 0-32,-6 0-520,16 0 456,-12 0-87,0 4-33,1 2 56,-5-6-392,6 16 328,-2-12 8,0 15-40,0-3-40,-4-16-256,0 22 248,0 0-32,0 6 24,0 1-80,0-29-160,-2 34 200,-4 0-16,0 2 16,1 1 16,5-37-216,-16 38 216,14 2 8,-4-3-40,0 3 57,6-40-241,-6 42 184,0-3-32,2 1 8,2-2-32,2-38-128,-2 35 120,0 1 56,0-2-64,2-2-24,0-32-88,0 29 64,4-3-64,2-2 56,0 0-16,-6-24-40,18 19 40,-12-1 8,11-12-24,-11 16 0,-6-22-24,20 4 16,-2 12 8,2-12-24,0 0 64,-20-4-64,24 4 8,-1-4-96,5 0-136,2 0-320,-30 0 544,32 0-640,-1-2-281,-1-4-127,2-2-160,-32 8 1208,30-16-1424,-3 10-129,1-12-359,-2 12-329,-26 6 2241,26-18-2360,-2 11 479,11-29 529,-15 28-1112,-20 8 2464</inkml:trace>
  <inkml:trace contextRef="#ctx0" brushRef="#br0" timeOffset="1101">778 574 4488,'0'0'0,"0"0"0,-2-2 321,0 0-193,-2 0 160,-2 0 288,6 2-576,-4-2 880,-2 0 216,2-2 40,-2 2-63,6 2-1073,-2-4 952,0 2-80,0-2-136,0 2-160,2 2-576,-2-2 504,2 0-112,0 2 25,0 0-25,0 0-392,0 0 432,-2 4-88,0 2-24,2 10-8,0-16-312,-2 6 192,0 12 72,2-3-72,0 1 8,0-16-200,0 18 152,0 2-8,0-2-32,0 4-32,0-22-80,0 19 24,0 1-48,0 2 48,4-2 0,-4-20-24,0 18 32,4 2 8,0-3-80,0-1-64,-4-16 104,0 6-280,4 16-344,-4-16-448,0 10-665,0-16 1737,4 4-2232,-4 0-665,4 2 73,-4-2-1721,0-4 4545</inkml:trace>
  <inkml:trace contextRef="#ctx0" brushRef="#br0" timeOffset="1102">726 268 8545,'0'0'0,"0"-4"304,0-2-480,0 6 176,4-6-248,0 0 72,2 0 128,0 0 280,-6 6-232,6-5 464,10-1 137,-16 4 71,4-2-104,-4 4-568,6-2 456,-2 0-160,-4 0-112,0 0-64,0 2-120,0 0 16,0 0 24,0 0-96,0 0-72,0 0-456,-2 6-576,0 0-777,2-6 1937,-2 6-2240,0 0-2113,2-6 4353</inkml:trace>
  <inkml:trace contextRef="#ctx0" brushRef="#br0" timeOffset="1540">1081 980 5377,'0'0'0,"0"-6"1104,0 0-1136,4-2 24,-4 8 8,4-5 256,0-3 320,0 2 216,0 0 72,-4 6-864,4-4 721,-4 4-105,0 0-96,0 0-520,0 0 472,0 0-8,0 4-56,4 2 48,-4 0-16,0-6-440,4 15 432,-4-11-48,4 12-79,0-10-65,-4-6-240,4 18 192,0-12 0,0 12-40,-4-12-64,0-6-88,4 20 72,0-14-16,-4 15-8,4-15 56,-4-6-104,0 22 112,0-6-16,-6-10 16,-12 20-32,18-26-80,-20 16 120,-4 4-128,-3-1-312,27-19 320,-34 20-824,-2 0-785,-5 0-799,1 2-921,40-22 3329,-38 20-5425,38-20 5425</inkml:trace>
  <inkml:trace contextRef="#ctx0" brushRef="#br0" timeOffset="2092">1639 552 4905,'0'0'0,"0"-2"296,0 2-296,0-2 248,0 0 104,0-2 224,-2 2 192,2 2-768,0-4 928,-2 0 8,2 0-23,0 0-113,0 4-800,-2-2 576,2-2-112,0 0-200,-2 0-64,2 4-200,0-2 280,0 0 8,0 0 120,0 2 16,0 0-424,0 0 392,0 0-87,0 4-121,0 0 32,0-4-216,0 6 200,0 12-24,0-14 72,0 14-80,0-18-168,0 6 152,0 18 56,0-7-80,0 1 24,0-18-152,-2 20 96,0 2 24,2 0-40,-2 0-88,2-22 8,-2 23 144,2-1-128,-2 2 152,0 0 48,2-24-216,0 22 96,-2-1 40,2 1-144,-2-2 48,2-20-40,-2 18 48,0 0 24,0-2 80,0 0 16,2-16-168,-2 5 208,0 15-64,0-16 56,-2 12-40,4-16-160,-6 4 48,0 0 152,0 2-208,-2-2 32,8-4-24,-16 4 129,11 0-137,-11 0 112,-8-4-513,24 0 409,-24 0-528,-4 0-136,0 0-240,3-2 88,25 2 816,-24-2-1120,4-2-289,2-2-247,10 0-360,8 6 2016,-20-6-2633,16-2 320,-1-8-1327,5 16 3640</inkml:trace>
  <inkml:trace contextRef="#ctx0" brushRef="#br0" timeOffset="2505">1702 193 3184,'0'0'0,"0"0"568,0-2-472,0 2-96,0 0 112,-2 0 136,2 0 144,0 0 273,0 0-665,-2 0 760,2 0-8,-2 0-56,0 0-168,2 0-528,0 0 464,0 0-64,0 0 16,0 4 9,0-4-425,0 4 376,0-4 64,0 4 0,0 0-40,0-4-400,0 4 352,4 0-104,0-4-40,0 4 0,-4-4-208,4 0 184,0 4 8,2-4-128,-2 0 40,-4 0-104,6 0 40,0 0 8,0 0 16,-2-2-96,-4 2 32,4-2 88,2-4-88,-2 2 72,0-2 0,-4 6-72,4-6-56,-4 0 40,0 0-24,0 0-184,0 6 224,0-6-352,0-2-120,-2 2-232,0 2-160,2 4 864,-6-4-1120,0 2-457,-10 0-327,10 0 143,6 2 1761,-8 0-3328,8 0 3328</inkml:trace>
  <inkml:trace contextRef="#ctx0" brushRef="#br0" timeOffset="2805">2049 10 3520</inkml:trace>
  <inkml:trace contextRef="#ctx0" brushRef="#br0" timeOffset="5308">2063 46 768,'0'0'0,"0"-2"128,0 0-88,0 0-8,0 2-32,0-2 104,0-2 64,4 2 72,-4 0 80,0 2-320,0-4 368,4 2 64,-4-2 48,0 2 128,0 2-608,0-4 680,4 0 41,-4 2-17,0 0-160,0 2-544,4-2 440,-4 0-136,0 0-16,0 2 88,0 0-376,0 0 344,0 0 48,0 0-32,0 0-112,0 0-1592,0 0 2952,4 0-1407,0 0-73,0 4-24,-4-4-104,4 0 8,2 4-40,-2 0 56,2-4-16,-6 0-8,16 4-32,-12 0-24,14 0-24,-13 0-8,-5-4 88,20 4-8,-14-4 16,18 4-32,-8 0 8,-16-4 16,16 0-128,0 4-1,1-4 57,-11 0 0,-6 0 72,26 4 24,-8-4 2641,-2 0-2441,2 0 24,-18 0-248,6 0 208,16 0-248,-16 0-32,9 0 32,-15 0 40,4 0-16,12 0 40,-16 0 80,6 0 16,-6 0-120,6 0 48,0 0-48,-2 0 16,0 0-40,-4 0 24,0 0-40,0 0 56,0 0-56,0 0 80,0 0-16,0 4 48,0-4 8,0 4 56,0 0-32,0-4-104,0 4 112,0 2-48,0 0-64,0 0-40,0-6 40,0 16-40,0-12 40,-2 13-8,2-13 96,0-4-88,-2 18 48,2-12-24,0 16 64,0-6-168,0-16 80,0 16-40,-2 2 48,2-1-56,0 3 56,0-20-8,-2 22 0,2 0 24,0 0 16,0 0 32,0-22-72,0 23 80,0 1-56,0-2-8,0 2-56,0-24 40,0 26-24,0-3 56,0 1-16,0 0 112,0-24-128,0 24 112,4-2-48,-4-1 40,4 1-72,-4-22-32,4 20 32,-4 2-40,4-2-8,0-2-104,-4-18 120,4 19-72,0 1 48,-4-2-16,4 2 152,-4-20-112,4 18 96,0 2-64,0-3 88,-4 1-96,0-18-24,4 20 40,-4-2 65,0 2-57,0-2 88,0-18-136,0 18 128,0-1 32,-2 3 72,0-2-16,2-18-216,-4 18 272,0-2-96,0 0-56,-2 0-3473,6-16 3353,-6 6-200,0 15 96,0-15-16,-2 12 240,8-18-120,-16 6 96,12 0 40,-2 12-24,-2-14 120,8-4-232,-8 4 240,-9 2-96,11 0 16,-16-2-80,22-4-80,-16 4 48,-2 0 88,-2 0-8,0 0-56,20-4-72,-19 0 152,-5 4-56,2-4-16,-4 3 32,26-3-112,-24 0 32,1 4-128,-3 0-176,0-4-448,26 0 720,-28 4-1296,6 0-784,-1-4-1113,3 4 608,20-4 2585,-18 4-3280,18-4 3280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4.0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23177 16208 19 0,'-15'0'1'0,"-1"0"-1"0,47 0 0 0,17 15 0 0,31-15 0 0,-15 0 1 0,-1 0-1 0,-63 0 2 0,0 0 0 0,-48-15 0 0,-15 15-1 0,16 0 0 0,47 0 0 0,0 15 1 0,95-30-8 0,16-16-16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09.615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23 32 6409,'0'0'0,"0"-4"1872,0 4-1872,-2-6 1032,-4 0-55,2 2-17,2 0 24,2 4-984,0-3 984,-2 1-87,2 0-89,-2 2-152,2 0-656,-2 0 536,2 0-176,-2 0-88,2 0-40,0 0-232,0 6 168,0-1 24,0 13-56,0-12-16,0-6-120,0 20 72,0-14-32,0 18 24,0-6-80,0-18 16,4 16 40,0 3 8,0-1-48,-4-2 24,0-16-24,4 16 8,0-10-32,-4 14-48,4-14-80,-4-6 152,0 16-312,4-12-304,-4 2-304,0-3-408,0-3 1328,4 4-1801,-4 0-615,4-4-457,-4 0-2488,0 0 5361,0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05:29:29.8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14160 11747 53 0,'0'0'6'0,"16"-30"18"0,-16 13 0 0,15 1-6 0,2-1-4 0,-17 2-2 0,0 15-2 0,0 0-6 0,0 48-2 0,16 15 0 0,-16 63 0 0,15 18 0 0,-15-17-1 0,0-16 0 0,17-30 1 0,-17-35-3 0,16-14-13 0,-1-49-60 0,-15-14 8 0</inkml:trace>
  <inkml:trace contextRef="#ctx0" brushRef="#br0" timeOffset="1">14287 12050 74 0,'-15'0'30'0,"-1"0"2"0,32 0-18 0,30 0-8 0,19 0-1 0,30 0-3 0,-1-33 0 0,-29 2-1 0,-18-16 1 0,-47-3 1 0,0-11 2 0,-16 11-1 0,1 4-1 0,15 31-1 0,0 15-1 0,0 46-1 0,0 66 0 0,15 15-2 0,-15 15 2 0,0-15 0 0,16-31-10 0,-1-33-70 0,2-47 8 0</inkml:trace>
  <inkml:trace contextRef="#ctx0" brushRef="#br0" timeOffset="2">14907 12256 68 0,'0'0'18'0,"15"0"6"0,16-15-11 0,34-2-3 0,-18-16-3 0,-15 2 3 0,-16-32 1 0,-32 16-2 0,-16 14-4 0,-15 18-3 0,-18 30-1 0,19 18 0 0,-2 30-2 0,32 15 1 0,32 2 0 0,32-16 0 0,15-17-2 0,1-16-15 0,-1-14-43 0,-32-17-12 0</inkml:trace>
  <inkml:trace contextRef="#ctx0" brushRef="#br0" timeOffset="3">15303 12065 75 0,'0'0'0'0,"-15"-15"42"0,15 15-17 0,0 15-8 0,31 50-7 0,1 29-4 0,-16 17-3 0,-1-33 2 0,-15-28-2 0,0-20 1 0,0-45 4 0,0-65-3 0,33-31-3 0,-2-32-1 0,32 1-3 0,16 62-16 0,2 47-132 0</inkml:trace>
  <inkml:trace contextRef="#ctx0" brushRef="#br0" timeOffset="4">16161 12080 86 0,'0'0'0'0,"0"-47"27"0,0 47-5 0,0 0-13 0,0 32-3 0,0 33-2 0,16 13-1 0,-16-15 2 0,15-15-2 0,-30-32 1 0,15 1 0 0,0-34 3 0,-16-47-1 0,16-16-5 0,31-46 1 0,0 30-2 0,2 49-1 0,30 64 0 0,-15 61 0 0,-17 18-1 0,2 15 0 0,-33-33-4 0,15-28-33 0,1-20-75 0</inkml:trace>
  <inkml:trace contextRef="#ctx0" brushRef="#br0" timeOffset="5">16669 12160 74 0,'0'0'0'0,"0"0"29"0,16 0-3 0,15-16-12 0,32-15-9 0,-30-2 0 0,-2-14 0 0,-31 0 3 0,-31 15-3 0,-17 17-3 0,0 30-1 0,1 33-2 0,15 30 1 0,16 2 0 0,16 1 0 0,48-35-2 0,-1-14-25 0,49-32-49 0,-81 0 30 0</inkml:trace>
  <inkml:trace contextRef="#ctx0" brushRef="#br0" timeOffset="6">17018 12097 73 0,'0'-17'24'0,"0"2"11"0,0 30-17 0,0 49-7 0,0 0-6 0,32-16-3 0,-1-17 0 0,-15-16 0 0,16-30 0 0,-1-16-1 0,-31-34 3 0,17 18-4 0,-1 16 0 0,-1 31-1 0,1 17 0 0,16 29 0 0,-1 2 0 0,17-1 3 0,0-31-2 0,0-1 0 0,-1-30 0 0,-32-31 3 0,-15-19 1 0,0-31-3 0,-31 18-1 0,16 30-2 0,-18 48-30 0,18 0-84 0</inkml:trace>
  <inkml:trace contextRef="#ctx0" brushRef="#br0" timeOffset="7">18224 11906 83 0,'0'0'0'0,"-31"-17"29"0,-1 17-8 0,-1 50-14 0,2 28-4 0,0 18-3 0,31-18 2 0,16-13-2 0,30-50 0 0,-13-15 2 0,15-47 3 0,-48-17 0 0,0-31-1 0,-16 16-2 0,-16 32-2 0,-16 30-2 0,17 17-19 0,31 17-55 0,-16-17 32 0</inkml:trace>
  <inkml:trace contextRef="#ctx0" brushRef="#br0" timeOffset="8">18399 11954 100 0,'0'0'10'0,"16"0"18"0,16 32-12 0,-1 32-6 0,-15 16-2 0,-1-34-1 0,-15-31-1 0,0 2 2 0,-15-34-2 0,-1-30-5 0,16-47 1 0,31-2-2 0,17 17-14 0,31 47-60 0,-46 32-12 0</inkml:trace>
  <inkml:trace contextRef="#ctx0" brushRef="#br0" timeOffset="9">18890 11986 72 0,'-15'0'28'0,"-16"-17"10"0,-2 2-21 0,-15 0-9 0,17 15-3 0,16 47-4 0,-1 0-2 0,16 50 0 0,31-51 2 0,17-31-1 0,16-15-3 0,-18-31 3 0,2-49 3 0,-15-31 1 0,-33-30 0 0,0-3 4 0,-16 66-4 0,-16 61-1 0,16 34-4 0,16 77 0 0,16 34 1 0,16-2-2 0,-1-15-16 0,0-16-67 0,-14-79 28 0</inkml:trace>
  <inkml:trace contextRef="#ctx0" brushRef="#br0" timeOffset="10">19192 12113 74 0,'0'0'0'0,"17"0"31"0,14-33-8 0,-15 3-2 0,-1-34-4 0,-15 17-9 0,-15 14-5 0,-16 16-1 0,-2 50-1 0,2-1-2 0,14 47-1 0,17 1 2 0,48-17-5 0,16-31-19 0,16-32-9 0,15-48 6 0,-16-32 26 0,-47-14 20 0,-16 14 1 0,-16 32-3 0,0 33 1 0,-16 15-7 0,32 32-7 0,-16 32-2 0,32 14-1 0,-1 18 3 0,0-33 1 0,-14-31 0 0,-1-32 2 0,-1-48-2 0,2-32-2 0,30-61-4 0,16 30-19 0,1 15-137 0</inkml:trace>
  <inkml:trace contextRef="#ctx0" brushRef="#br0" timeOffset="11">20574 11889 64 0,'-16'-14'15'0,"-1"-3"14"0,-14 2-9 0,0 30-7 0,14 2-7 0,2 30-5 0,-1 33 0 0,16-2 0 0,16-14-1 0,16-32 0 0,-1-17 2 0,17-46 1 0,-17-16-1 0,-14-33 0 0,-17 1 0 0,-17 14-1 0,-14 19 0 0,14 31-2 0,2 15-12 0,15 15-42 0,0-15-15 0</inkml:trace>
  <inkml:trace contextRef="#ctx0" brushRef="#br0" timeOffset="12">20795 11747 59 0,'0'-15'11'0,"17"-17"10"0,14-1-7 0,2 2 1 0,-18-32-2 0,-15-1-3 0,-15 0-2 0,-1 17-5 0,16 31-1 0,-17 32-2 0,-14 31-2 0,31 64 1 0,0 17 1 0,31 16-3 0,-14-18 3 0,-17-30-7 0,16-16-33 0,-32-34-49 0</inkml:trace>
  <inkml:trace contextRef="#ctx0" brushRef="#br0" timeOffset="13">20622 12033 66 0,'0'-31'32'0,"46"-2"-3"0,2 18-19 0,16 15-9 0,32-15-32 0,-50 15-51 0</inkml:trace>
  <inkml:trace contextRef="#ctx0" brushRef="#br0" timeOffset="14">21732 11732 43 0,'0'-15'9'0,"17"-18"19"0,-17 16-6 0,-17-14-5 0,2 1-5 0,-18 13-4 0,2 1-6 0,0 16-1 0,-1 16-1 0,16 16-1 0,-1 14 0 0,34 4-1 0,14-4 0 0,17 2 0 0,-17-1 2 0,-14 1 0 0,-17 0 1 0,-17-16 1 0,-14-16 3 0,-17-1 1 0,-15-15-2 0,16-15-3 0,15-18-1 0,16 3-4 0,16-20-44 0,16-11-39 0</inkml:trace>
  <inkml:trace contextRef="#ctx0" brushRef="#br0" timeOffset="15">21923 11478 88 0,'0'0'10'0,"-31"0"18"0,31 0-7 0,0 17-16 0,0 61-3 0,15 49-2 0,1 1-3 0,-16-34 4 0,0-30 0 0,0-48-2 0,0-1-2 0,15-46 2 0,2-33 1 0,-1-15 0 0,16 14 0 0,15 34 1 0,-32 31-3 0,18 64-1 0,-18 0 2 0,2 0 1 0,14-17 0 0,-15-31-8 0,16-1-43 0,-16-46 4 0,32-33 42 0,-17 0 9 0,-16 17 27 0,2 31 7 0,-17 16-21 0,-17 48-6 0,17 15-4 0,0 0-5 0,17-15 0 0,14-15-1 0,2-18 1 0,13-30 1 0,2-33-2 0,-31 0 2 0,-17-17 1 0,-17 4-3 0,2 11-1 0,-1 35-7 0,-16-1-29 0,16 1-66 0</inkml:trace>
  <inkml:trace contextRef="#ctx0" brushRef="#br0" timeOffset="16">22621 11858 80 0,'0'0'6'0,"0"0"10"0,0 17-6 0,33-17-2 0,-2-17-4 0,1-13-1 0,-32 13 1 0,0-16 4 0,0 33-4 0,-32 0-2 0,1 17-3 0,15 46 2 0,16 18-2 0,0-18 0 0,16-32 2 0,47-14-2 0,1-34 0 0,-1-30 1 0,1-33 4 0,-18-15-1 0,-46 16 3 0,0 47-3 0,-15 16-4 0,-1 16-1 0,1 33-1 0,30 28 0 0,16 19 2 0,17 1 1 0,-31-34 0 0,-17 0 2 0,-17-30-2 0,-31-17 1 0,2 0-16 0,-2-33-34 0,15 2-26 0</inkml:trace>
  <inkml:trace contextRef="#ctx0" brushRef="#br0" timeOffset="17">23510 11747 78 0,'0'-15'19'0,"-31"-17"11"0,-1 32-19 0,1 0-6 0,-2 47-6 0,2 34 0 0,31-20 0 0,0 4 1 0,31-50 0 0,17 2 0 0,0-49 1 0,-17-16 1 0,-14-15 6 0,-17-2-2 0,0 34-4 0,0 16-3 0,16 46-1 0,-16 34 1 0,31-4-27 0,-31-28-76 0</inkml:trace>
  <inkml:trace contextRef="#ctx0" brushRef="#br0" timeOffset="18">23701 11667 93 0,'0'0'0'0,"0"-15"33"0,0 15-22 0,32 48-6 0,-16 15-4 0,16 2 1 0,-32-4 0 0,0-28 2 0,0-33 5 0,0 0-1 0,0-47-5 0,-17 0-2 0,50-34-8 0,-2 34-43 0,1 14-50 0</inkml:trace>
  <inkml:trace contextRef="#ctx0" brushRef="#br0" timeOffset="19">23955 11621 93 0,'0'15'21'0,"0"16"0"0,15 34-9 0,2 14-5 0,14-32-3 0,-31 1-1 0,17-32 3 0,-34-16 1 0,17-47-4 0,17-17-2 0,-1-30-1 0,15 29-3 0,1 19-6 0,-16 46 2 0,-1 0 2 0,2 0 3 0,-1 46 1 0,-1 2 0 0,1-1 1 0,-16 1 1 0,0 0 1 0,0-16 1 0,0 15-3 0,-16-47 1 0,16 17-1 0,16-17-46 0,-16-17-41 0</inkml:trace>
  <inkml:trace contextRef="#ctx0" brushRef="#br0" timeOffset="20">24289 11541 101 0,'-17'0'25'0,"2"0"-9"0,15 0-19 0,48 0-49 0,-17 15-27 0</inkml:trace>
  <inkml:trace contextRef="#ctx0" brushRef="#br0" timeOffset="21">24526 11747 57 0,'0'16'24'0,"33"-1"3"0,-2-15-9 0,17-15-7 0,-33-1-1 0,-15-14-4 0,0-20-2 0,-48 35-4 0,17 15-1 0,-32 32 1 0,30 16 2 0,-13-2-3 0,46 4-1 0,15-3-1 0,33 0-7 0,47-47-2 0,16-33 3 0,1 2 8 0,-1-16 3 0,-49-17 1 0,-45 34 3 0,-17 13 1 0,-17 1-3 0,-29 16-3 0,13 48-2 0,-15-2 2 0,33 19-2 0,30-19-1 0,50-13-4 0,-3-33-3 0,19-16 6 0,-18-47 7 0,-15-17 11 0,-32-31 0 0,-1-32-1 0,-15 16-7 0,-15 64-4 0,-1 48-4 0,-1 78-2 0,2 48 2 0,-1 63 0 0,32-15-9 0,-1-16-74 0,-15-111 28 0</inkml:trace>
  <inkml:trace contextRef="#ctx0" brushRef="#br0" timeOffset="22">24305 11732 29 0,'0'0'7'0,"0"-15"13"0,0-2-1 0,0 17-2 0,0 0-4 0,0 0-2 0,0-16-2 0,0 16 0 0,0 0-3 0,0 0-2 0,0 0 0 0,-16 16-2 0,16 16-1 0,0-1-1 0,0 1 2 0,0-16-2 0,16 1 0 0,-16-2 1 0,0 0 3 0,15-30 2 0,16-17-4 0,2-16-1 0,15-31-7 0,-2 16-20 0,2 15-93 0</inkml:trace>
  <inkml:trace contextRef="#ctx0" brushRef="#br0" timeOffset="23">14335 12732 56 0,'0'0'3'0,"-17"-17"6"0,17 2 8 0,-15 15-3 0,15 0-11 0,0 32 1 0,32 15-1 0,32-15 0 0,-1 16-2 0,16-1 0 0,0-16 1 0,0-14 0 0,2-1-1 0,-18-16 0 0,-15 0 0 0,-1-16 0 0,16-16 0 0,-15 1 0 0,31-1-1 0,33-16 0 0,30 2-1 0,49 13 2 0,-1-14-2 0,16 30 1 0,-14 17 0 0,14 0-1 0,-31 17 1 0,-17 30-1 0,-31 0 1 0,-48 0 2 0,-46 18 0 0,-18-19 1 0,-46 4 1 0,-17-20-2 0,-15-14 0 0,30-32 1 0,18-14-1 0,-1-35 0 0,80 19-3 0,15-19 1 0,48 19 0 0,32-4-1 0,30 3 1 0,50 16 0 0,-1 15-1 0,-15 16 0 0,-17 16-1 0,-15-1 2 0,15 1-1 0,-31 16 1 0,-2-17 0 0,-29 2 1 0,-17-34 4 0,-17-30-2 0,-14 0 3 0,-17-50-1 0,-31 3-1 0,-48 31-3 0,-31 31-13 0,-17 16-98 0</inkml:trace>
  <inkml:trace contextRef="#ctx0" brushRef="#br0" timeOffset="24">15842 13414 73 0,'-31'-31'12'0,"0"15"19"0,14 16-11 0,2 33-11 0,15 45-4 0,15 33-4 0,-15-17-1 0,0-29 0 0,0-50-24 0,0 2-42 0,0-64 17 0</inkml:trace>
  <inkml:trace contextRef="#ctx0" brushRef="#br0" timeOffset="25">15700 13414 49 0,'0'0'0'0,"0"-64"24"0,0 34 5 0,32 30-10 0,16 30-9 0,47 34-4 0,-16 0-4 0,17-1-2 0,-17-15-11 0,-16-15-60 0,-47-33 30 0</inkml:trace>
  <inkml:trace contextRef="#ctx0" brushRef="#br0" timeOffset="26">16192 13224 84 0,'0'0'8'0,"-31"-15"14"0,14 30-4 0,17 48-11 0,33 50-4 0,-18-19-3 0,1 17-17 0,16-48-86 0</inkml:trace>
  <inkml:trace contextRef="#ctx0" brushRef="#br0" timeOffset="27">16431 13430 67 0,'-33'-16'25'0,"2"16"-2"0,14 47-11 0,2 18-8 0,30-2-3 0,33-15 1 0,16-48-1 0,16 0 2 0,-18-48-1 0,-14-15 1 0,-31-2-1 0,-34 18-2 0,-14 16-6 0,-1 15-19 0,-15 16-68 0</inkml:trace>
  <inkml:trace contextRef="#ctx0" brushRef="#br0" timeOffset="28">16827 13367 82 0,'-31'16'12'0,"-1"31"12"0,32 17-11 0,15-32-7 0,33-1-2 0,16-31-2 0,-1-31 0 0,1-17 0 0,-32-16 0 0,-32 17-1 0,-32 30-5 0,16 2-29 0,-16 15-56 0</inkml:trace>
  <inkml:trace contextRef="#ctx0" brushRef="#br0" timeOffset="29">17256 13350 87 0,'0'0'0'0,"-17"0"22"0,2 50 1 0,15-20-15 0,0-14-5 0,0-16 2 0,48-46-3 0,-16-19-2 0,15 2 1 0,-15 0 0 0,-16 63-1 0,-1 15 0 0,18 48 0 0,-18 17 0 0,33-17 0 0,0-15-29 0,-17-32-75 0</inkml:trace>
  <inkml:trace contextRef="#ctx0" brushRef="#br0" timeOffset="30">18018 13224 51 0,'0'0'6'0,"0"0"19"0,0 0-1 0,0 48-5 0,16 47-7 0,-1 64-10 0,2-17-1 0,-17-30-2 0,16-65-10 0,-16-30-10 0,0-67-6 0,-16-44 22 0,-1-34 14 0,-14-30 4 0,31 0-1 0,16 47-4 0,32 94-3 0,15 2-1 0,-15 61 0 0,-17 19-2 0,-15 14-1 0,-47-15 0 0,-17-17-20 0,15-31-78 0</inkml:trace>
  <inkml:trace contextRef="#ctx0" brushRef="#br0" timeOffset="31">18430 12843 69 0,'0'-17'22'0,"0"50"5"0,0 95-9 0,17 13-8 0,-1-45-6 0,-16-17-3 0,15-47 0 0,1-32 2 0,16-48-1 0,-1-15-2 0,2-2 1 0,-2 19-1 0,-16 46-2 0,2 32 0 0,-1 32 2 0,16-17-1 0,15-16-16 0,1 2-99 0</inkml:trace>
  <inkml:trace contextRef="#ctx0" brushRef="#br0" timeOffset="32">18844 13113 88 0,'0'0'0'0,"0"15"10"0,0 2 9 0,31 14-5 0,-16-15-2 0,2-16-3 0,-17 0 0 0,0-16-4 0,-17-32-4 0,34 1-1 0,14-1-11 0,17 17-62 0,-32 16 16 0</inkml:trace>
  <inkml:trace contextRef="#ctx0" brushRef="#br0" timeOffset="33">19161 13017 84 0,'-32'0'11'0,"1"31"18"0,15 2-17 0,16-16-10 0,31 13 0 0,0-30-1 0,2 17-1 0,-1-49 1 0,-1 17 1 0,-31-18 0 0,0 1 0 0,0 32-1 0,0 15-1 0,0 18 0 0,31 14 1 0,2-30-1 0,15-17 1 0,-2-17 0 0,2-13-1 0,0-35 1 0,-48-14-1 0,0 31 1 0,16 33-3 0,-16 46 0 0,0 34 1 0,0 13 0 0,-31-15 1 0,-17-32 0 0,32-31 0 0,16 0-16 0,64-46-16 0,47-34-3 0,-32 1 31 0,0 31 15 0,-48 1 17 0,-31 14-6 0,-15 18-7 0,-32 15-5 0,-33 32-2 0,16 62-2 0,33 2-4 0,47-16-1 0,47-34 0 0,64-29-7 0,31-34-76 0,-110 3 27 0</inkml:trace>
  <inkml:trace contextRef="#ctx0" brushRef="#br0" timeOffset="34">22400 10175 62 0,'-16'-30'5'0,"-1"13"6"0,2 1 11 0,30 16-15 0,2 33-2 0,-1 47-3 0,-1 46-2 0,-15 16-1 0,0 1 1 0,0-16-4 0,-31-16-28 0,-34-64-10 0,65-30 16 0</inkml:trace>
  <inkml:trace contextRef="#ctx0" brushRef="#br0" timeOffset="35">22177 10763 51 0,'0'0'0'0,"-16"-16"20"0,32 1-4 0,-1 15-8 0,2 31-4 0,14 49-2 0,-14 15 0 0,14-32-1 0,17-15 5 0,0-32 5 0,14-49-1 0,3-45-5 0,-3-16-4 0,-14-34-42 0,-15 48-35 0</inkml:trace>
  <inkml:trace contextRef="#ctx0" brushRef="#br0" timeOffset="36">21430 9349 76 0,'-31'-46'26'0,"16"14"-4"0,15 16-14 0,-16 49-8 0,16 61-1 0,0 1 1 0,16-15-9 0,-16-33-52 0,0-31 18 0</inkml:trace>
  <inkml:trace contextRef="#ctx0" brushRef="#br0" timeOffset="37">21320 9318 63 0,'0'-15'6'0,"0"-17"12"0,16 16-7 0,16 49-2 0,30 28-6 0,19 4-2 0,13-2-2 0,-15-30-43 0,-46-18-8 0</inkml:trace>
  <inkml:trace contextRef="#ctx0" brushRef="#br0" timeOffset="38">21796 9081 61 0,'0'-32'10'0,"-31"-16"12"0,15 48-11 0,-1 48-10 0,17 47-2 0,33 16 1 0,-2-17-21 0,17-29-48 0</inkml:trace>
  <inkml:trace contextRef="#ctx0" brushRef="#br0" timeOffset="39">21971 9207 58 0,'0'0'0'0,"-33"-15"20"0,-13 46-4 0,30 17-9 0,-1 16-4 0,65-17 1 0,16-47 1 0,15-16 0 0,-16-32 0 0,-30-15 0 0,-33-15-3 0,-48 45-3 0,0 16-12 0,17 17-49 0,15 17 23 0</inkml:trace>
  <inkml:trace contextRef="#ctx0" brushRef="#br0" timeOffset="40">22257 9177 81 0,'-17'0'6'0,"-14"30"7"0,31 1-4 0,0-14-2 0,48-17 0 0,14-17-3 0,3-14-1 0,-49-16 0 0,-1 14-6 0,1 2-43 0,-16 16-24 0</inkml:trace>
  <inkml:trace contextRef="#ctx0" brushRef="#br0" timeOffset="41">22573 9049 62 0,'0'0'5'0,"0"17"16"0,-15 29-3 0,-1-14-9 0,16 1-4 0,-15-33 1 0,30 0 1 0,1-65-4 0,16 19-2 0,-1-19 0 0,2 33-2 0,-2 32-1 0,-16 32-1 0,18 48 1 0,-1-17-6 0,15 0-93 0</inkml:trace>
  <inkml:trace contextRef="#ctx0" brushRef="#br0" timeOffset="42">23162 8875 37 0,'0'0'0'0,"0"0"21"0,0 0 1 0,-16 63-8 0,16 48-6 0,-17 32-6 0,17-17-1 0,17-30-7 0,14-48-40 0,-15-48 5 0</inkml:trace>
  <inkml:trace contextRef="#ctx0" brushRef="#br0" timeOffset="43">23177 9033 44 0,'0'-32'16'0,"-31"-79"8"0,31 48-4 0,16 47-11 0,-1 16-4 0,33 16-3 0,-17 32-3 0,-14-1 1 0,-17 0 0 0,-17-15-5 0,-14-17-43 0,-1-30-9 0</inkml:trace>
  <inkml:trace contextRef="#ctx0" brushRef="#br0" timeOffset="44">23447 8572 74 0,'0'0'0'0,"0"-80"19"0,0 97-6 0,0 77-6 0,0 50 0 0,0-1-4 0,15-47 0 0,-15-49 0 0,17-31 2 0,14-49 0 0,2-45-3 0,-2-2 0 0,1 1-2 0,-16 79-3 0,-1 32-2 0,18 47 4 0,-2 0-33 0,1-32-47 0</inkml:trace>
  <inkml:trace contextRef="#ctx0" brushRef="#br0" timeOffset="45">23828 8747 72 0,'0'0'12'0,"15"0"7"0,2 32-10 0,-1 31-4 0,16 0-2 0,-16-13 0 0,-16-36 2 0,-16-14 1 0,-1-14-1 0,2-51-8 0,47-14-17 0,47-1-37 0,-31 49 10 0</inkml:trace>
  <inkml:trace contextRef="#ctx0" brushRef="#br0" timeOffset="46">24224 8700 29 0,'-46'31'13'0,"-2"2"14"0,-16-3-3 0,33 3-14 0,14-18-6 0,17 1-1 0,48-16 2 0,16-16-2 0,-16-15 3 0,-17-33 4 0,-31 31-3 0,0 33-6 0,0 33-3 0,15 31 0 0,2 15 3 0,14-47-1 0,17 1 1 0,0-50 2 0,0-31-1 0,-17-15 0 0,-31-17 0 0,0-14-1 0,0 44-1 0,0 35-4 0,0 47 0 0,31 31 1 0,-14 33 3 0,-17-17-1 0,-17-15 2 0,2-48 0 0,15-16 0 0,32-33-2 0,47-30-1 0,33-32 2 0,-18 16 1 0,-61 14 1 0,-49 50 1 0,-64 15 1 0,-32 32-1 0,33 48-1 0,64-1-1 0,63-16 0 0,31-30-3 0,63-18-121 0</inkml:trace>
  <inkml:trace contextRef="#ctx0" brushRef="#br0" timeOffset="47">24559 12446 79 0,'0'-48'18'0,"0"48"0"0,0 0-8 0,0 32-8 0,0 62-2 0,0 50 1 0,0-1-1 0,0-17-1 0,-16-30-1 0,16-31-16 0,16-50-47 0,-16-15 33 0</inkml:trace>
  <inkml:trace contextRef="#ctx0" brushRef="#br0" timeOffset="48">24605 12302 90 0,'-15'0'5'0,"-32"0"-4"0,-1 17 9 0,-15 46 0 0,15-32 1 0,15 2-5 0,18-33 1 0,47-16 2 0,32-47-6 0,15-2 0 0,0 19-2 0,17 31-3 0,-50 45-6 0,2 81-40 0,-48 0-37 0</inkml:trace>
  <inkml:trace contextRef="#ctx0" brushRef="#br0" timeOffset="49">23543 13668 137 0,'-16'-16'2'0,"16"-14"-14"0,16 30 14 0,15 30 0 0,1 51 0 0,-1 13-1 0,2-14 0 0,-18-33 2 0,1-16 6 0,16-46 1 0,16-64-5 0,14-32-4 0,19-17-11 0,13 48-47 0,-61 34-29 0</inkml:trace>
  <inkml:trace contextRef="#ctx0" brushRef="#br0" timeOffset="50">24082 13780 72 0,'0'0'0'0,"-16"14"10"0,16-14 9 0,16 0-7 0,16-61-5 0,-1-4-5 0,-31 19-1 0,0 46 1 0,-31-17-2 0,-1 49-1 0,-15 31 0 0,30 17 1 0,2-16 0 0,30-1-5 0,33-48-38 0,16-30-25 0</inkml:trace>
  <inkml:trace contextRef="#ctx0" brushRef="#br0" timeOffset="51">24305 13652 41 0,'0'-15'15'0,"-16"15"5"0,16 15-15 0,0 33 6 0,0 0 7 0,0 15-10 0,0-15 2 0,-17-33 1 0,17-15-1 0,17-15-2 0,14-33-7 0,17-47-28 0,31-32-52 0,-48 95 40 0</inkml:trace>
  <inkml:trace contextRef="#ctx0" brushRef="#br0" timeOffset="52">24717 13383 56 0,'0'0'0'0,"-16"-16"22"0,16 32-6 0,-15 47 2 0,-1 17-10 0,16 16-6 0,-17-35 0 0,17-11 1 0,0-35 3 0,0-15 3 0,17-32-3 0,14-1-5 0,17 2-2 0,0 31-1 0,-1 16 2 0,-32 16 0 0,-30 1 0 0,-16-3 2 0,-17-13-1 0,-16-3-14 0,-47 3-104 0</inkml:trace>
  <inkml:trace contextRef="#ctx0" brushRef="#br0" timeOffset="53">24018 14272 128 0,'-15'-15'8'0,"15"15"-13"0,0 30 7 0,15 51-1 0,2 30 0 0,-17-1-1 0,0-29 2 0,-17-35 2 0,2-31 2 0,-18-46-2 0,18-49-2 0,-1-31-1 0,16-47-2 0,64-1-3 0,15 96 1 0,-16 47-2 0,1 32 0 0,-49 31 4 0,-15 1 1 0,-31 0-1 0,-17-17-26 0,17-31-45 0,14-16 44 0</inkml:trace>
  <inkml:trace contextRef="#ctx0" brushRef="#br0" timeOffset="54">24384 14049 81 0,'-16'0'12'0,"16"47"-14"0,-17 49 12 0,2 15 0 0,-1-31-7 0,1-34 0 0,15-46 6 0,15-14-2 0,16-50-2 0,2 16-4 0,-1 2-4 0,-32 61 0 0,16 16-1 0,-1 17 3 0,1-1-10 0,-1-47-55 0,-15 0 22 0</inkml:trace>
  <inkml:trace contextRef="#ctx0" brushRef="#br0" timeOffset="55">24543 14161 56 0,'0'0'12'0,"16"-15"-3"0,-16 45 3 0,15 18 3 0,16 0-5 0,-14 15-3 0,-17-47-3 0,0 1 2 0,-17-17-1 0,17-33-15 0,33-30-16 0,30-17-18 0,33 17 23 0,-34 30 21 0,-45 18 17 0,-1 15 9 0,-32-16-6 0,-16 16-15 0,-15 48-3 0,-1 0-1 0,48 15-1 0,0-30 0 0,31-18 4 0,17-15 1 0,-17-32 2 0,2-32-1 0,-18 17-5 0,2 14-2 0,-1 33-2 0,15 0 1 0,-16 0 2 0,18-15 1 0,-33-1 1 0,15-14 0 0,-15 30-3 0,0 14-3 0,0 50 0 0,0-1 3 0,-15-15 1 0,15-15 1 0,15-33-1 0,2-17 0 0,14-31 2 0,17-15 3 0,-17-17-2 0,-14 49-1 0,-34 31 3 0,-14 31-2 0,-17 16-2 0,33 3 1 0,30 11-2 0,49-44 0 0,15-17-28 0,32-48-70 0</inkml:trace>
  <inkml:trace contextRef="#ctx0" brushRef="#br0" timeOffset="56">20812 12413 57 0,'0'-15'15'0,"0"-16"-8"0,0 31 6 0,0 31-9 0,16 49 0 0,16 79 1 0,-32 126-1 0,0-109-2 0,-32 46-1 0,16-31 1 0,-16-50-1 0,32-45-9 0,0-81-53 0</inkml:trace>
  <inkml:trace contextRef="#ctx0" brushRef="#br0" timeOffset="57">20812 12589 99 0,'-17'-65'5'0,"2"34"-3"0,-16 16 4 0,-2 30-6 0,2 49 0 0,14-32 2 0,2-17 0 0,15-15 3 0,15-15 2 0,2-17 0 0,14-32-5 0,17 17-1 0,16 31-2 0,15 32-1 0,17 48 1 0,15 30-11 0,-16 2-83 0</inkml:trace>
  <inkml:trace contextRef="#ctx0" brushRef="#br0" timeOffset="58">19637 14383 134 0,'0'0'0'0,"-47"-15"1"0,47 15 3 0,-17 61-2 0,17 52 0 0,0 61-1 0,0 2-1 0,0-50 0 0,0-47-8 0,0-32-55 0,0-47 4 0</inkml:trace>
  <inkml:trace contextRef="#ctx0" brushRef="#br0" timeOffset="59">19525 14383 92 0,'-15'-48'29'0,"-16"-30"-20"0,31 45 7 0,31 1-10 0,65 16-6 0,-2 64 0 0,2 46-2 0,-65-14 2 0,-46 16 0 0,-49-17 0 0,-32-15-6 0,17-31-20 0,64-33-29 0,15-50 2 0</inkml:trace>
  <inkml:trace contextRef="#ctx0" brushRef="#br0" timeOffset="60">19923 14335 63 0,'16'-32'18'0,"16"16"-2"0,-1 47-4 0,0 66-7 0,-14-3 1 0,-17 2 2 0,-32-48 1 0,1-31 1 0,15-17-1 0,-1-65-5 0,17-31-3 0,0-15-7 0,48 31-26 0,16 49-40 0,-49 31 34 0</inkml:trace>
  <inkml:trace contextRef="#ctx0" brushRef="#br0" timeOffset="61">20320 14446 34 0,'0'0'0'0,"-33"0"8"0,18 16 12 0,15 1-2 0,0-17-7 0,0 0 1 0,32 0-6 0,16-33-4 0,-17 2-1 0,0-16-1 0,-31 14 0 0,-31 16-2 0,-17 50 0 0,-15-1 3 0,16 31-2 0,47 17 2 0,16-33-1 0,63-15-8 0,15-32-41 0,-13-16 6 0</inkml:trace>
  <inkml:trace contextRef="#ctx0" brushRef="#br0" timeOffset="62">20668 14398 45 0,'0'0'0'0,"-15"-30"28"0,-1 13-2 0,1 34-16 0,-1 30-9 0,16 32 0 0,31 64-2 0,-15-16-1 0,-1 1-2 0,-15-50-27 0,-15-45-10 0,15-33 17 0</inkml:trace>
  <inkml:trace contextRef="#ctx0" brushRef="#br0" timeOffset="63">20606 14368 71 0,'0'-17'8'0,"0"-16"1"0,16 2 3 0,30 47-8 0,2 49-1 0,-31 13 0 0,-17 18-1 0,-32-18 0 0,-16-28-4 0,17-36-48 0,31-14 0 0</inkml:trace>
  <inkml:trace contextRef="#ctx0" brushRef="#br0" timeOffset="64">20907 14351 67 0,'0'0'0'0,"-47"32"15"0,15 31 4 0,32-15-9 0,0 0-6 0,32-17 0 0,30-47 2 0,19-32-1 0,-35-15-1 0,-46 0-1 0,-15 15-2 0,-16 16-6 0,-17 16-29 0,15 16-55 0</inkml:trace>
  <inkml:trace contextRef="#ctx0" brushRef="#br0" timeOffset="65">21257 14224 74 0,'-48'-32'13'0,"-16"32"-4"0,33 15-2 0,31 2-8 0,47 46 0 0,33 18 0 0,-1-20 0 0,-48-11 2 0,-31-20 2 0,-31-13 2 0,-32-17 2 0,30-32-1 0,18-16-4 0,47-30-4 0,47 13-2 0,0 49 1 0,0 1 1 0,-15 30 0 0,-49 16 2 0,2 34-3 0,-49-33-22 0,1-1-45 0</inkml:trace>
  <inkml:trace contextRef="#ctx0" brushRef="#br0" timeOffset="66">21542 14146 81 0,'0'0'0'0,"-31"-17"11"0,15 17-21 0,16 0-58 0</inkml:trace>
  <inkml:trace contextRef="#ctx0" brushRef="#br0" timeOffset="67">21701 13954 53 0,'0'0'0'0,"-17"-32"47"0,-14 80-35 0,16 63-5 0,15 0-6 0,31 15-3 0,-16-29-40 0,2-66-25 0</inkml:trace>
  <inkml:trace contextRef="#ctx0" brushRef="#br0" timeOffset="68">21717 14257 75 0,'0'-17'19'0,"0"1"-3"0,32 16-10 0,15 16-4 0,16 31-1 0,-30 17-1 0,-18-17-5 0,-15-16-58 0,0-31 24 0</inkml:trace>
  <inkml:trace contextRef="#ctx0" brushRef="#br0" timeOffset="69">21923 14065 67 0,'0'0'0'0,"0"-30"27"0,-16 44-19 0,16 2-11 0,16 15-4 0,16 19-2 0,-1-4 6 0,2 19 2 0,-18-4 1 0,1-11 4 0,-1-35 10 0,18-15 4 0,-1-32-6 0,-1-32-7 0,-15 17-4 0,-16-1-16 0,0 17-50 0,0 31 25 0</inkml:trace>
  <inkml:trace contextRef="#ctx0" brushRef="#br0" timeOffset="70">22225 14192 79 0,'0'0'0'0,"-16"48"7"0,16-1 9 0,16 1-6 0,-16-15-5 0,15-33-1 0,2-33-2 0,14-30-2 0,0-2 0 0,2 19-1 0,-18 46-2 0,2 15-1 0,-17 49 2 0,0-17 2 0,31 1 0 0,17-32 1 0,0-16 1 0,14-33 0 0,-14-13-2 0,-48-2 1 0,0 31-1 0,-31 2 1 0,-32 30-4 0,30 18 2 0,18-1-1 0,-1-1 1 0,32-16-5 0,16-15 0 0,-1 0 4 0,0-15 2 0,-14-1 0 0,14 16 0 0,2 16 1 0,-2-16 1 0,-16-16 2 0,2-14 1 0,-1-20 3 0,-16-11 5 0,-48-4 3 0,17 2-7 0,-2 15-7 0,18 48-4 0,15 65-1 0,15 46 1 0,18 30-1 0,13-13-69 0,-29-97 17 0</inkml:trace>
  <inkml:trace contextRef="#ctx0" brushRef="#br0" timeOffset="71">20287 15177 101 0,'0'0'0'0,"-31"-16"37"0,31 63-37 0,16 80 0 0,16 15 0 0,-32-14-1 0,0-17-25 0,0-48-39 0,0-46 31 0</inkml:trace>
  <inkml:trace contextRef="#ctx0" brushRef="#br0" timeOffset="72">20241 15446 52 0,'-16'-95'26'0,"47"-32"-16"0,48 80-4 0,0 47 0 0,2 15-2 0,-50 48 1 0,-31 17 3 0,-47 1-3 0,-33-20-7 0,16-44-53 0,33-1 1 0</inkml:trace>
  <inkml:trace contextRef="#ctx0" brushRef="#br0" timeOffset="73">20685 14986 85 0,'0'32'8'0,"0"31"11"0,16 48-4 0,-1 2-11 0,-15-19-1 0,0-16-2 0,0-61 1 0,0-34-5 0,33-44 1 0,-18-20 3 0,16 34-2 0,-14 31-2 0,14 32 0 0,2 31 4 0,-2 1-1 0,17-15 1 0,0-3-1 0,15-30-28 0,-15 0-57 0</inkml:trace>
  <inkml:trace contextRef="#ctx0" brushRef="#br0" timeOffset="74">21130 15224 76 0,'0'-16'32'0,"0"16"-20"0,46 47-4 0,2 17-1 0,-15 16-5 0,-18-33 0 0,-15-16 2 0,-15-31 1 0,-1-31-9 0,32-49-8 0,47-14-13 0,16 14-26 0,-15 49 2 0</inkml:trace>
  <inkml:trace contextRef="#ctx0" brushRef="#br0" timeOffset="75">21638 15161 37 0,'-33'0'34'0,"-15"16"1"0,-14 31-21 0,30 17-9 0,16 14-5 0,16-45 0 0,48-16-3 0,-1-34-1 0,16-31 4 0,1-31 4 0,-32-1-2 0,-16 49 2 0,-16 31-1 0,0 16-6 0,0 47 3 0,48-31-1 0,15-16 1 0,16-32-1 0,0-48-2 0,-31-15 5 0,-32 0 4 0,-16-18-1 0,-16 66-1 0,16 47-6 0,16 49-2 0,16 13 3 0,-16 2 0 0,-1-17 0 0,-30-32 0 0,15-31-2 0,15-31-11 0,49-16-8 0,32-33 14 0,15 16 7 0,-32-16 6 0,-48 19 11 0,-31 28 11 0,-48 16-12 0,-31 50-5 0,0 30-3 0,48 17-5 0,47-17-1 0,63-15 0 0,48-48 0 0,32-32-25 0,-49-15-93 0</inkml:trace>
  <inkml:trace contextRef="#ctx0" brushRef="#br0" timeOffset="76">8382 14287 19 0,'0'0'30'0,"15"0"25"0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19.8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6509 13907 47 0,'-16'0'8'0,"-16"0"6"0,16 15-1 0,0 1-1 0,16-16-6 0,16 0-2 0,16 0-2 0,0 0-1 0,-16 0-1 0,-32 0 1 0,-16 16-1 0,-16 0 0 0,32-1 1 0,16-15-2 0,80-15-76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19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14732 4127 36 0,'-16'0'3'0,"16"0"-1"0,0 0 2 0,16 0-3 0,32 0 0 0,-2 0-1 0,2 0 2 0,0 31 0 0,0 19-1 0,-17 28 2 0,-14-15-2 0,-1 1 0 0,-16-17 0 0,-16-30 2 0,-32 16 2 0,0-33-1 0,17 0 2 0,14-50-1 0,17-28-2 0,48-35-1 0,16 19 1 0,15-17-1 0,1 16-2 0,15 15-5 0,-32 33-25 0,-47 30-8 0</inkml:trace>
  <inkml:trace contextRef="#ctx0" brushRef="#br0" timeOffset="1">15382 4334 38 0,'0'0'1'0,"0"0"-1"0,0 0 0 0,0 0 2 0,0 0-1 0,0 0-1 0,0 0 0 0,0 0 1 0,0-15 0 0,0 15-1 0,0 0 0 0,0 0 0 0,0 0 1 0,-15 0 0 0,-1 15 0 0,-1 0-1 0,17-15 1 0,0 0 2 0,17 0-1 0,-1-15-1 0,-1 15-4 0,-15-15-34 0</inkml:trace>
  <inkml:trace contextRef="#ctx0" brushRef="#br0" timeOffset="2">15399 4302 31 0,'0'0'4'0,"16"-16"-2"0,-16 16-2 0,15 0 1 0,-15 0 0 0,0 0 0 0,0 0-1 0,0 0 1 0,-15 0-1 0,-18 0 2 0,2 0 0 0,14 0 4 0,2 0-3 0,-32 16 5 0,47 1-2 0,47-17 1 0,49 0-3 0,46 0-3 0,1 0 1 0,-32-17-1 0,-32 17-3 0,-46 0-21 0,-18-16-20 0</inkml:trace>
  <inkml:trace contextRef="#ctx0" brushRef="#br0" timeOffset="3">15811 4143 47 0,'16'-16'7'0,"47"16"-1"0,16 0-2 0,-31 16-1 0,16-1 1 0,-32 18-2 0,-32-1-1 0,-17 0 0 0,-29 15 0 0,-18-15-2 0,-15 0-15 0,31-16 0 0,48-1-12 0</inkml:trace>
  <inkml:trace contextRef="#ctx0" brushRef="#br0" timeOffset="4">16494 4255 67 0,'0'-17'5'0,"0"2"-2"0,-17 30-3 0,-29 33 0 0,13-15 1 0,18-18 1 0,15-15 1 0,15-15 2 0,18-2-3 0,-2 1-1 0,-31-1-1 0,0 17 1 0,-16 0-2 0,-15 17 2 0,14-1-2 0,17 1 2 0,-15-17-1 0,15-17 1 0,15 17-1 0,-15 0 0 0,0 0 1 0,0-16-44 0,-15-1 9 0</inkml:trace>
  <inkml:trace contextRef="#ctx0" brushRef="#br0" timeOffset="5">16970 3986 39 0,'0'-17'6'0,"0"-16"-5"0,0 18-1 0,0 15 2 0,-16-15 2 0,1 15-2 0,-1 15-2 0,-32 17 1 0,0 32 0 0,-15-17-1 0,30 16 0 0,33-32 0 0,48 2 3 0,31-1 1 0,2 0-2 0,-35-1-1 0,-13 17 0 0,-33-16 5 0,-64-16 0 0,-32-1-3 0,17-15-2 0,0 0 0 0,31 0-13 0,33-31-16 0,15 31-1 0</inkml:trace>
  <inkml:trace contextRef="#ctx0" brushRef="#br0" timeOffset="6">16954 4032 41 0,'0'0'1'0,"0"-46"0"0,-15 29-1 0,-1 1 2 0,-16 16 1 0,32 0 1 0,-33 16 1 0,2 32 0 0,-17 15-4 0,0-16-1 0,33 1 1 0,-1-15 0 0,32-3 0 0,32-13-1 0,15-3 1 0,1 19-1 0,-32-33 5 0,-16 17-2 0,-1-2 3 0,-78 0-2 0,-49 2-4 0,-30 30-28 0,109-47-10 0</inkml:trace>
  <inkml:trace contextRef="#ctx0" brushRef="#br0" timeOffset="7">16970 3731 40 0,'-47'-32'5'0,"-18"47"-5"0,3 18 0 0,-3 15 1 0,-14-1 1 0,16 32-1 0,16 32-1 0,-1 0 1 0,0 1 0 0,33-1 1 0,46-17 1 0,17-13-1 0,31-1 1 0,17-34-1 0,31-14-1 0,0-32 0 0,0-32 1 0,-33-31 0 0,-15-31 0 0,-31-34 1 0,-15-31 6 0,-66 0-3 0,-30 1-4 0,-32 14-2 0,-80 49-6 0,-31 95-6 0,-17 64-7 0,65 30-17 0</inkml:trace>
  <inkml:trace contextRef="#ctx0" brushRef="#br0" timeOffset="8">15494 4826 43 0,'-16'-48'1'0,"-1"48"-2"0,-29 0 0 0,-18 15 2 0,1 2 0 0,-1 16-1 0,16-3 1 0,33 18 0 0,30 0-1 0,49-16 2 0,30 15-2 0,2-15 0 0,-17-17 1 0,-62 2 3 0,-17-17 0 0,-32 16-1 0,-47-16-2 0,-2 17-3 0,2-17-13 0,31 14-16 0</inkml:trace>
  <inkml:trace contextRef="#ctx0" brushRef="#br0" timeOffset="9">15763 5065 58 0,'-15'-17'-2'0,"15"17"0"0,32 17-2 0,-1-17-3 0,33 0 4 0,-49 0-24 0</inkml:trace>
  <inkml:trace contextRef="#ctx0" brushRef="#br0" timeOffset="10">16034 4921 47 0,'0'-17'5'0,"16"3"-1"0,30 28-4 0,-29 19-1 0,-17-1 1 0,-32 31 0 0,-47 0-10 0,31-30 4 0,32-16-20 0</inkml:trace>
  <inkml:trace contextRef="#ctx0" brushRef="#br0" timeOffset="11">16462 5017 29 0,'0'-16'17'0,"-16"16"-16"0,16 16-2 0,0 15 1 0,0-14 1 0,31-2 0 0,-14-15 1 0,-1-15 0 0,-16-2-1 0,0 1 0 0,-16 1-2 0,-1 15-1 0,-14 15 2 0,0-15 0 0,14 16 0 0,17-16-6 0,0 0-25 0</inkml:trace>
  <inkml:trace contextRef="#ctx0" brushRef="#br0" timeOffset="12">16939 5032 46 0,'-16'0'5'0,"32"0"-3"0,30 0-1 0,50-15 2 0,47 15 1 0,16-16-1 0,16 16-1 0,-17 0-1 0,-46-17 0 0,-49 17-6 0,-47 0-13 0,-16 0-13 0</inkml:trace>
  <inkml:trace contextRef="#ctx0" brushRef="#br0" timeOffset="13">16398 5065 36 0,'0'0'1'0,"33"0"0"0,13 0 0 0,-13-17 1 0,-1-14-1 0,-16-2 0 0,-16 33-1 0,-16-15 0 0,-16 0 1 0,-16 15-1 0,17 15 0 0,15 0 0 0,-1 18 0 0,17-18 0 0,17-15 0 0,14 0 0 0,0 0 1 0,2 0 1 0,-18-31 1 0,-15 14 0 0,0 2-3 0,-15 15-1 0,-18 15-2 0,2 2-32 0</inkml:trace>
  <inkml:trace contextRef="#ctx0" brushRef="#br0" timeOffset="14">16462 4921 41 0,'0'0'0'0,"0"-17"1"0,0 17 0 0,-16 33 0 0,1 14 5 0,15-14-2 0,-16-18-3 0,32 1 0 0,-1-16 2 0,16 0-1 0,-14-16-1 0,-1 1 1 0,-1-1-1 0,-15-1-1 0,-15 17-1 0,-1 17 1 0,-16-1 0 0,1-1 0 0,15 1 0 0,16 1 0 0,16-17 1 0,15 0 0 0,17 0 2 0,-16-33 2 0,-16 18-2 0,-16-1-8 0,0 16-48 0</inkml:trace>
  <inkml:trace contextRef="#ctx0" brushRef="#br0" timeOffset="15">17002 5065 43 0,'16'-17'0'0,"-16"1"-28"0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19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1984 5286 38 0,'0'0'0'0,"80"-141"1"0,-64 91-26 0</inkml:trace>
  <inkml:trace contextRef="#ctx0" brushRef="#br0" timeOffset="4">6255 13113 42 0,'0'0'0'0,"16"-15"-32"0</inkml:trace>
  <inkml:trace contextRef="#ctx0" brushRef="#br0" timeOffset="7">5382 8731 49 0,'-16'-17'6'0,"16"3"-4"0,16 14-1 0,47 0 0 0,80-17-2 0,-16 17-33 0</inkml:trace>
  <inkml:trace contextRef="#ctx0" brushRef="#br0" timeOffset="10">4810 13668 41 0,'0'-16'7'0,"0"16"-5"0,0 0-1 0,0-15 0 0,32 15-1 0,0-15 0 0,-1 15 0 0,-15 0 0 0,-16 0 0 0,-16 0 0 0,-31 15 0 0,-17-15 0 0,-15 0 2 0,31 0 1 0,16 0 0 0,48 0-3 0,95-15-1 0,1 15-36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19.9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1159 10732 23 0,'0'0'0'0,"0"0"1"0,16 15-1 0,15 1 0 0,17-16 0 0,-16-16 0 0,0 1 0 0,-17-1 0 0,-62 16 0 0,-33 16 0 0,-15-1 0 0,16 18 0 0,63-18 0 0,79-15 0 0,-15-15-18 0</inkml:trace>
  <inkml:trace contextRef="#ctx0" brushRef="#br0" timeOffset="1">9032 10860 89 0,'-15'-17'12'0,"-33"-46"12"0,48 63-17 0,32 15-5 0,32 50-1 0,-17 13 1 0,-15 1 0 0,-17 1-1 0,-30-17 1 0,-17-30 4 0,0-33 7 0,17-81-5 0,30-60-7 0,49-67 1 0,63 3-9 0,32 94-71 0,-128 94 19 0</inkml:trace>
  <inkml:trace contextRef="#ctx0" brushRef="#br0" timeOffset="2">9588 11065 34 0,'-31'-16'5'0,"-1"16"8"0,0-17 2 0,16 17 2 0,16 0-7 0,32 0-5 0,16 0-2 0,15 0-3 0,32-15-8 0,1-1-37 0,-65 1 7 0</inkml:trace>
  <inkml:trace contextRef="#ctx0" brushRef="#br0" timeOffset="3">9794 10827 34 0,'0'0'7'0,"-15"-32"13"0,30 32-5 0,18 0-10 0,14 32-4 0,-31 15-2 0,0 50 1 0,-64-3-23 0,17-47-23 0</inkml:trace>
  <inkml:trace contextRef="#ctx0" brushRef="#br0" timeOffset="4">10382 11017 49 0,'0'-46'24'0,"-16"13"-8"0,0 33-14 0,16 48-2 0,-15-2 1 0,15-13-1 0,15-16 1 0,17-17 0 0,0-17 0 0,-17 1 2 0,-30-32 1 0,-17 33 4 0,0 15-6 0,1 15-1 0,14 16-1 0,17 2-1 0,0-16 1 0,33-17 1 0,-2 0 0 0,1-33 0 0,-16-15 2 0,-1 1 4 0,-46 31 0 0,15-1-5 0,-16 17-2 0,17 33-24 0,30-1-67 0</inkml:trace>
  <inkml:trace contextRef="#ctx0" brushRef="#br0" timeOffset="5">11064 10652 70 0,'0'-33'16'0,"0"-13"11"0,0 14-15 0,-15 32-9 0,-33 47-3 0,-31 34-1 0,31 13 1 0,17-30-1 0,46-1 0 0,49 1-1 0,-1-17 2 0,1-16 0 0,-32-14 4 0,-49-1 10 0,-77 1-8 0,-66 29-11 0,18-14-107 0</inkml:trace>
  <inkml:trace contextRef="#ctx0" brushRef="#br0" timeOffset="6">1286 5493 37 0,'-16'-32'4'0,"16"16"-4"0,0 49 1 0,0-3 4 0,0 18 2 0,0-15-3 0,32-18 0 0,15-15 5 0,1-32 0 0,-32-15 1 0,-16-17-4 0,-16 0 1 0,-32 34-4 0,1 30-5 0,-1 30-12 0,32 34-66 0</inkml:trace>
  <inkml:trace contextRef="#ctx0" brushRef="#br0" timeOffset="7">3619 5413 27 0,'0'0'0'0,"-15"-16"3"0,-1 1 3 0,0 15 10 0,16 0 0 0,0 0-12 0,0 0-3 0,0 46-1 0,0 19 0 0,16 31-59 0</inkml:trace>
  <inkml:trace contextRef="#ctx0" brushRef="#br0" timeOffset="8">5255 5525 33 0,'0'-17'2'0,"0"17"-2"0,15 0 1 0,1 0 4 0,-16 0 8 0,16 0 0 0,-16 0-3 0,0 17 0 0,-16 14-5 0,-15 2-2 0,15-3-2 0,16 3 0 0,0-18-1 0,0-15 1 0,47 0 0 0,17 0-19 0,47-48-54 0</inkml:trace>
  <inkml:trace contextRef="#ctx0" brushRef="#br0" timeOffset="9">7223 5397 33 0,'0'0'0'0,"16"-30"1"0,-1 13 0 0,2 17 1 0,-1-16 12 0,-1 16 2 0,-15 16-9 0,16 1-3 0,-16-17 1 0,0 30 2 0,-16-14-3 0,-15 16-1 0,14-16-2 0,17 16-1 0,17-17-2 0,-1 2 2 0,15-3 0 0,1 3 0 0,-1-1 1 0,-31-16 8 0,0 17 2 0,-47-17-6 0,-33 30-2 0,1-13-10 0,31-1-89 0</inkml:trace>
  <inkml:trace contextRef="#ctx0" brushRef="#br0" timeOffset="10">2381 7128 20 0,'0'0'2'0,"64"0"-2"0,-48 0-17 0</inkml:trace>
  <inkml:trace contextRef="#ctx0" brushRef="#br0" timeOffset="11">4350 7176 33 0,'0'0'0'0,"-80"-48"9"0,64 48 0 0,64-17-7 0,79 17-1 0,143 17-9 0,-80-17-27 0</inkml:trace>
  <inkml:trace contextRef="#ctx0" brushRef="#br0" timeOffset="13">1921 9812 18 0,'79'-81'1'0,"16"51"0"0,-15 13 6 0,-17 1 6 0,-15 16-5 0,0 0-8 0,47 48-16 0,32-17-12 0</inkml:trace>
  <inkml:trace contextRef="#ctx0" brushRef="#br0" timeOffset="14">4731 9858 94 0,'0'-31'3'0,"-16"-17"2"0,63 31-6 0,176 17-29 0,-17 0-29 0</inkml:trace>
  <inkml:trace contextRef="#ctx0" brushRef="#br0" timeOffset="18">8493 17145 19 0,'0'0'16'0</inkml:trace>
  <inkml:trace contextRef="#ctx0" brushRef="#br0" timeOffset="19">22892 8112 19 0</inkml:trace>
  <inkml:trace contextRef="#ctx0" brushRef="#br0" timeOffset="20">19367 5508 19 0</inkml:trace>
  <inkml:trace contextRef="#ctx0" brushRef="#br0" timeOffset="21">5715 14653 19 0</inkml:trace>
  <inkml:trace contextRef="#ctx0" brushRef="#br0" timeOffset="22">5540 15366 19 0,'0'0'16'0</inkml:trace>
  <inkml:trace contextRef="#ctx0" brushRef="#br0" timeOffset="23">19225 7668 19 0</inkml:trace>
  <inkml:trace contextRef="#ctx0" brushRef="#br0" timeOffset="24">16621 6143 19 0</inkml:trace>
  <inkml:trace contextRef="#ctx0" brushRef="#br0" timeOffset="25">23050 10128 19 0,'0'0'16'0</inkml:trace>
  <inkml:trace contextRef="#ctx0" brushRef="#br0" timeOffset="26">9398 16732 19 0</inkml:trace>
  <inkml:trace contextRef="#ctx0" brushRef="#br0" timeOffset="27">21114 8477 19 0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19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8981 9735 35 0,'0'-9'3'0,"0"9"-29"0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30:20.0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17375 9350 90 0,'-12'-22'0'0,"-55"-12"1"0,67 0-8 0,157-22-61 0</inkml:trace>
  <inkml:trace contextRef="#ctx0" brushRef="#br0" timeOffset="2">8608 11688 30 0,'0'0'0'0,"0"-68"3"0,0 57-3 0,0-1-24 0</inkml:trace>
  <inkml:trace contextRef="#ctx0" brushRef="#br0" timeOffset="3">8788 12462 27 0,'-11'0'1'0,"0"0"-1"0,0 0-22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09.073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468 161 6937,'0'0'0,"0"-6"2000,0-10-679,0 10-105,0-10-160,0 16-1056,0 0 1008,0 0-143,-2 0-169,-2 0-120,4 0-576,-6 0 448,0 4-88,-2 2-48,-7 0-16,15-6-296,-6 16 224,-14-12-24,12 12-16,-12-12-32,20-4-152,-16 18 176,0-13-32,-2 19-48,3-6-24,15-18-72,-16 18 40,-2 0-40,2 0 8,0 2-32,16-20 24,-18 19 0,10 1 48,-9 2-48,9 0 24,8-22-24,-18 20 48,12 1-72,-10-1 40,12 2-32,4-22 16,-6 20-32,0 0 40,2-2-40,2 0 32,2-18 0,0 17 0,0 1 8,0 0 32,6-2-8,-6-16-32,16 6 24,-12 14 40,18-16-8,-6 12 16,-16-16-72,17 4 137,5-1-65,4 3-8,2-2-16,-28-4-48,30 4-24,1-4 32,-1 4 8,2-4-32,-32 0 16,32 0 16,-1 4-64,-1-4-160,-2 0-193,-28 0 401,30 0-792,-3 0-512,1 0-544,-2 4-585,-26-4 2433,26 0-3257,-3 0 505,-3 4-1905,-20-4 4657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12.649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28 288 5977,'0'0'0,"0"0"0,-2-16 4313,-4 0-3129,0-3-192,2 13-120,4 6-872,-4-16 680,2 12-95,0-2-209,0 0-168,2 6-208,0-6 96,0 2-96,0 2-48,0 0-136,0 2 184,0-2-488,6 2-481,0 0-487,0 0-496,-6 0 1952,18-2-2361,-12 2 329,18 0-2009,-24 0 4041</inkml:trace>
  <inkml:trace contextRef="#ctx0" brushRef="#br0" timeOffset="1">333 114 11994,'0'0'0,"-2"0"1320,-3 0-343,-3 0-105,8 0-872,-6 3 792,0 13-112,4-10-104,0 20-192,2-26-384,-2 22 248,0 4-16,2 5-96,0 3-16,0-34-120,0 34 104,6 0-32,0-5-48,10 1 0,-16-30-24,3 28-32,3 0 32,0-1 80,0-3-80,-6-24 0,6 22-48,0-2-128,0 0-256,0-4-192,-6-16 624,4 15-872,2-9-320,-2 14-305,0-14-239,-4-6 1736,0 6-2024,0 0-241,0 0 241,18-8 463,-18 2 1561,0-2-3280,0 2 3280</inkml:trace>
  <inkml:trace contextRef="#ctx0" brushRef="#br0" timeOffset="2">252 552 6825,'0'0'0,"4"-16"2112,2 10-639,12-14-225,-18 20-1248,6-8 1176,0 2-168,0 2-159,12-2-249,-18 6-600,4-4 344,15-1-144,-13-1-88,16-2-56,-22 8-56,18-8 24,2 0-24,0 0-136,2 0-176,-22 8 312,21-8-592,3 2-369,2 0-383,0 0-400,-26 6 1744,25-6-2193,1 0-95,0 0 592,0 2-2001,-26 4 3697,0 0 0</inkml:trace>
  <inkml:trace contextRef="#ctx0" brushRef="#br0" timeOffset="3">823 445 7113,'0'0'0,"4"0"1648,-4 0-551,0 0-1097,4 0 1064,0 0 8,0 0-40,2-2-120,-6 2-912,6-2 665,10 0-217,-12-4-96,2 0-128,-6 6-224,18-8 152,-14 0 16,2 0-72,12 0-16,-18 8-80,4-8 104,-1-8-64,3 14 56,-2-4 24,-4 6-120,4-7 120,-4-1 0,0 0 40,0 2 0,0 6-160,0-6 168,-4 0-8,-2 0-40,-1 4-56,7 2-64,-18-2 64,10 2-8,-18 0-56,2 0 24,24 0-24,-22 4 0,-5 2 8,3 12-8,2-12 16,22-6-16,-24 19 24,6-3-40,2 2 32,1 2-40,15-20 24,-4 20-32,-2 0 8,2-1 8,2-1 8,2-18 8,-2 18 0,2-2 8,4 0-8,2-10-32,-6-6 32,19 20-16,-13-14-16,16 10-40,-4-13-48,-18-3 120,18 4-216,-2 2-120,4-2-168,-3-4-232,-17 0 736,22 0-992,0 0-305,0 0-239,0-2-240,-22 2 1776,20-6-1953,-1-1 17,1-9 439,-2 10 529,-18 6 968,20-20-560,0 12-1816,-20 8 2376</inkml:trace>
  <inkml:trace contextRef="#ctx0" brushRef="#br0" timeOffset="4">1125 389 3464,'0'0'0,"0"-2"784,0 0 97,0 2-881,0-4 1040,0 2 48,0 0 16,0 0-31,0 0-113,0 2-160,0 0-160,0 0-120,0 0-520,4 0 440,0 6-40,0 0-32,0 10-8,-4-16-360,6 6 337,-2 12 31,2-12-16,-2 14-40,-4-20-312,5 6 376,1 14-32,-2-15 40,0 13 16,-4-18-400,4 6 344,-4 12-16,4-14-24,0 2-48,-4-6-256,6 16 280,-2-16-16,-4 6 9,0-2 55,0-4-328,0 0 312,0 0 32,0 0 32,0 0-72,0 0-1640,0 0 2976,0 0-1408,0-2-56,0-4-8,0 6-168,4-6 136,0-10-48,2 10-24,0-14 0,-6 20-64,6-18 16,14 1 24,-14-5-16,12-2 0,-18 24-24,6-26 0,15 0-88,-5 1-144,2 1-224,-18 24 456,16-24-624,2 0-296,-2 6-337,0 10-503,-16 8 1760,15-8-2456,1 3-745,2-1-128,-2 2-2264,-16 4 5593,0 0 0</inkml:trace>
  <inkml:trace contextRef="#ctx0" brushRef="#br0" timeOffset="5">1811 314 8641,'0'0'0,"0"-6"2961,0 6-2961,-2-18 1200,-4 12-360,0-10-191,-10 16-89,16 0-560,-6 0 464,-13 0-88,3 4-144,0 2-96,16-6-136,-16 18 80,-2-12-96,2 14 48,-2-4 8,18-16-40,-17 18 16,9 1 24,-12 1 24,14-2-112,6-18 48,-8 18 16,2-2-16,0 0-24,2-10 56,4-6-32,-2 19 0,2-15 24,0 2-24,4 0-24,-4-6 24,6 6-32,10-2 8,-12-4-64,16 0 88,-20 0 0,16-2 32,-1-2-72,5-2 48,0-2-16,-20 8 8,18-16 32,2 11 32,-2-15 48,1 12 0,-19 8-112,18-20 176,-2 4 112,0 0 56,-10 0 80,-6 16-424,18-16 360,-14 9 16,2-13-31,-2 16-65,-4 4-280,4-6 256,0 0-40,-4 4-112,0 0 0,0 2-104,0 0 88,0 0-64,0 4-40,0 2-8,0-6 24,0 22-24,0-16 0,0 19 8,0-7 8,0-18 8,4 20 0,0-2-24,-4 0 48,6-2-16,-6-16-8,3 6-96,3 13 80,0-15 16,10 2-72,-16-6 72,4 6-64,2 0 16,14-2-144,-14 0 88,-6-4 104,22 0-56,-6 0-40,1-2-16,-1-2-8,-16 4 120,18-6-145,0-2 9,-2-8 64,4 10 40,-20 6 32,18-19 48,-3 11-16,1-16 56,-10 4-40,-6 20-48,20-20 8,-16-2 113,2 1 47,0-3 88,-6 24-256,4-26 248,0-4 24,-4-1-32,0-5 32,0 36-272,0-34 288,0 0-48,-2 3-32,-2 3-56,4 28-152,-6-26 184,0 6-80,2 12-32,0-8-16,4 16-56,-2-2 24,0 2-80,0 0 24,2 0-72,0 0 104,-2 6-144,0 14 80,2-2-16,0 4 16,0-22 64,0 28-48,0-1 0,4 5 32,0 4-8,-4-36 24,4 36-56,2-3-8,-2-1-120,2-4-120,-6-28 304,6 26-440,0-3-152,0-3-137,10 0-175,-16-20 904,4 18-1152,0-2-360,2 0-353,0-10-367,-6-6 2232,15 15-2681,-11-11 329,12 2-2041,-16-6 4393</inkml:trace>
  <inkml:trace contextRef="#ctx0" brushRef="#br0" timeOffset="6">2247 357 6385,'0'0'0,"0"0"0,0-1 1448,0-1-264,-2 0 9,1 0-57,1 2-1136,0-2 968,0-2-232,0-2-272,0 0-176,0 6-288,3-6 184,3-2-119,14 0-25,-14 0-48,-6 8 8,22-16-193,-2 10-111,0 0-208,2-12-184,-22 18 696,21-6-904,-1-2-288,4 1-289,-2-1-311,-22 8 1792,26-6-1672,-3 0 447,-3 0-1975,-20 6 3200</inkml:trace>
  <inkml:trace contextRef="#ctx0" brushRef="#br0" timeOffset="7">2628 346 3800,'0'0'0,"4"0"840,-4 0-840,4 4 1033,2 0 79,0-1 48,0-3-56,-6 0-1104,6 0 945,10 0-145,-12 0-152,12 0-88,-16 0-560,4-1 480,14-5-72,-12 2-24,15-2-72,-21 6-312,6-6 320,14-10 1,-14 12-17,10-12-32,-16 16-272,6-6 312,10-12-32,-12 2 48,2 0-48,-6 16-280,6-7 336,-2-15 48,-4 16-40,0-10-48,0 16-296,0-6 256,-2 0-80,-2 0-96,-2 4 88,6 2-168,-16-2 24,10 2-48,-10 4 24,8 12 48,8-16-48,-18 6 0,10 20 48,-10-7-24,10 5-64,8-24 40,-17 24-8,9 0-16,0 0 0,0-3-40,8-21 64,-6 24-8,4-2-8,0-2 16,0-2-24,2-18 24,0 18-8,0-12-16,6 15 24,0-15-32,-6-6 32,20 18-40,-4-14-32,-11 0 0,21 0 120,-26-4-48,18 4-48,2-4 48,2 0-16,2 0 0,-24 0 16,25-6 24,-1 0 0,4-10 0,-2 10-48,-26 6 24,27-15 0,-1 7-16,2-14 56,-2 4-136,-26 18 96,26-20 56,-3 0 40,-1-2-8,-2 1 24,-20 21-112,16-24 120,-10 0-8,14-4 8,-16-2 120,-4 30-240,6-29 96,0 1 1,-2 4-49,0 4-16,-4 20-32,0-16 24,-2 10-24,0-9-8,-4 13-64,6 2 72,-6-4-64,-10 2-33,10 2 17,0 0-64,6 0 144,-8 6-72,0 11 8,2-13-8,0 16 64,6-20 8,-4 6-64,0 16 16,2-4 0,2 0 24,0-18 24,0 20-56,4-3 16,2 1 0,0 0-8,-6-18 48,6 18-40,10-2-16,-12 0 16,14 0 24,-18-16 16,6 6-24,13 17 48,-13-7-16,20-10 88,-26-6-96,6 22 104,16-16 88,-16 12 32,0-14 64,-6-4-288,18 16 257,-18-12-49,6 2-88,-2 0-56,-4-6-64,0 5 56,0 1 0,0 0-8,0 10-24,0-16-24,-4 0 32,-2 6-32,-12 0-48,12 0-144,6-6 192,-24 6-440,8-2-233,-2 0-455,-1-4-704,19 0 1832,-20 0-3113,2-2-744,-2-6-2296,20 8 6153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33.161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288 328 3328,'0'0'0,"0"-4"608,4-2 8,-4 6-616,0-16 641,4 14 87,-4-4 120,4 0 56,-4 6-904,4-6 952,0 0 1,0 0-57,-4 0-8,0 6-888,0-6 856,0 0-80,0 0 0,0 0-63,0 6-713,0-5 616,-2-1 40,0 0-144,-2 0-96,4 6-416,-6-4 328,0 0-64,-2 0-40,0 2-120,8 2-104,-8-2 176,-8 2-56,10 0-64,-9 0 112,15 0-168,-6 4 88,-2 0-40,-12 2 0,4 10-40,16-16-8,-16 4-8,-2 13-40,10-11 48,-14 12-16,22-18 16,-5 6 24,-11 16 16,10-16-88,-2 16 56,8-22-8,-6 16-56,0 1-8,0 1 56,4 2-128,2-20 136,-4 20 16,2 0-8,2 0-8,0 1 88,0-21-88,0 20-40,4 0-8,2-2 16,14-2-8,-20-16 40,4 6 0,16 14-8,-5-14-40,1 11 48,-16-17 0,18 6-56,2 0 64,-14 12 16,18-18-72,-24 0 48,6 6 72,14 0-56,-15 0-56,15 0 16,-20-6 24,4 6-72,2 0 24,-2 0 72,0-2-72,-4-4 48,0 4 72,0 0 0,0-4 8,0 4 136,0-4-216,-2 4 136,-4 0-88,-2-4 144,-8 4-72,16-4-120,-6 0 121,-13 0 95,11 4-144,-10-4 0,18 0-72,-8 0 16,-12 0-32,2 0 40,2 0-56,16 0 32,-16 0 8,-1-2-80,1 0-144,8 2-97,8 0 313,-22 0-504,14 0-136,-8 0-176,10 0-216,6 0 1032,-6 4-1320,0 0-257,0 0-335,2 1-353,4-5 2265,-2 6-2240,26-6 479,-24 0-1759,0 0 3520</inkml:trace>
  <inkml:trace contextRef="#ctx0" brushRef="#br0" timeOffset="1915">478 447 4841,'0'0'0,"0"0"0,-2-16 1184,1 10-48,-3-16 104,0 16-15,4 6-1225,-2-16 1152,0 10 16,0-2-136,2-9-160,0 17-872,0-6 697,4-2-129,-4-8 16,6 10-104,-6 6-480,5-8 456,13-10-88,-12 14-128,18-4 8,-24 8-248,16-8 264,0 2-48,0 0-64,0 0-32,-16 6-120,17-2 24,-1 2-32,0 0 16,-10 0-8,-6 0 0,22 6 40,-16 0-56,10 0 128,-12 10-112,-4-16 0,6 4-48,0 14 104,0-12-32,-6 14 24,0-20-48,0 6 40,0 18-8,-2-19-80,-2 17 64,4-22-16,-6 6 72,-10 16-88,10-4-88,-10-2-112,16-16 216,-8 18-392,-12 1-240,12 1-320,-10-2-400,18-18 1352,-6 18-1817,-9-12-511,9 16-433,0-18 409,6-4 2352,-4 16-4377,4-16 4377</inkml:trace>
  <inkml:trace contextRef="#ctx0" brushRef="#br0" timeOffset="1916">881 64 8057,'0'0'0,"-2"-2"2265,-2 0-697,4 2-1568,-4-2 1368,0 2-239,2 0-257,2 0-176,0 0-192,0 4-200,0 2-56,0 12-72,0-18-176,0 16 128,4 3-40,0 3 32,0 4-48,-4-26-72,4 28 104,0 2-8,2-1-48,0 1 0,-6-30-48,4 30-16,2 2 40,-6-3 0,6 1 0,-6-30-24,6 30 24,-2 0-24,2 1 8,-2-1-56,-4-30 48,4 28-8,0-2-112,0-5-160,-4-3-184,0-18 464,4 20-832,0-2-384,-1-2-241,1-10-215,-4-6 1672,4 20-1888,2-16-217,0 0 49,10-4 527,-16 0 1529,6 0-1008,10 0-1608,-16 0 2616</inkml:trace>
  <inkml:trace contextRef="#ctx0" brushRef="#br0" timeOffset="1917">1127 562 4232,'0'0'0,"0"-16"1369,0 8 311,0-14-32,0 22-1648,4-6 1529,-4 0-97,4 0-136,-4 4-223,0 2-1073,0-2 880,0 2-160,0 0-160,0 0-176,0 0-384,0 4 336,0 0-128,0 2 24,0 12-88,0-18-144,0 4 80,0 14-8,0-14-80,0 14 16,0-18-8,0 4 16,0 14 16,0-14-88,0 1-136,0-5 192,0 18-504,0-18-488,0 6-456,0 0-553,0-6 2001,0 4-2608,0-4-377,0 0-2320,0 0 5305</inkml:trace>
  <inkml:trace contextRef="#ctx0" brushRef="#br0" timeOffset="1918">1153 246 11418,'0'0'0,"-2"-4"2032,2 4-2032,-4-3 1113,-2-3-161,2 0-184,2 4-120,2 2-648,-2-2 440,0 0-216,0 0-128,0 0-112,2 2 16,0 0-184,0 0-264,0 0-448,0 0-616,0 0 4552,0 0-8129,4 4 2305,0-4-121,2 0-2248,-6 0 5153,0 0 0</inkml:trace>
  <inkml:trace contextRef="#ctx0" brushRef="#br0" timeOffset="1919">1399 26 13946,'0'0'0,"-2"-8"1497,2 8-1497,-2-8 960,0 2-96,0 2-240,0 4-152,2 0-472,-2 6 385,2 18-65,0-2-152,0 4-120,0-26-48,0 34 16,0 3-8,0 3-32,6 4-48,-6-44 72,4 41 0,0 3 0,0-1 0,0 3 88,-4-46-88,4 42-48,0-1-64,-4-3-192,4-2-249,-4-36 553,0 30-944,4-3-184,0-1-168,-4-6-425,0-20 1721,4 20-1960,-1-14-585,3 12-23,0-18 719,-6 0 1849,4 4-3456,-4-4 3456</inkml:trace>
  <inkml:trace contextRef="#ctx0" brushRef="#br0" timeOffset="1920">1448 377 12074,'0'0'0,"-2"-2"2065,0 0-601,0 0-112,2 2-1352,-2 0 1144,2 0-199,0 0-161,0 0-208,0 0-576,0-2 400,6 0-136,12 0-56,-12-2-208,-6 4 0,26-5 88,-4 1-64,6-2-48,-1-10 128,-27 16-104,32-6-88,2-12-104,1 12-320,1-12-432,-36 18 944,36-6-1537,2-14-903,-3 14-1289,5-15-320,-40 21 4049,38-18-6073,-38 18 6073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40.415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5 538 5977,'0'0'0,"0"0"0,0-18 552,-2 10 152,0-13 16,2 13-48,0 8-672,0-18 616,0 12-95,0-2-129,6 2-136,-6 6-256,16-6 200,-10 0-80,20 0-8,-9 2-32,-17 4-80,22-4 96,0 2-16,2 2 8,0 0 8,-24 0-96,23 4 88,1 14-8,-2 2-16,2 4-8,-24-24-56,20 26 40,-2 3 24,-13 1-24,13-2 8,-18-28-48,4 28 56,0-3-16,0 1 16,-4 0 8,0-26-64,0 24 80,0 0-16,-6-3 16,-10 1 8,16-22-88,-8 20 64,-13 2 16,1-2 0,-4-1-32,24-19-48,-22 20 48,-2-4 16,1-10-56,3 16-80,20-22 72,-18 6-256,0 12-280,10-14-320,-10 2-352,18-6 1208,-4 4-1513,0 0 121,2-4 312,2 0-2841,0 0 3921</inkml:trace>
  <inkml:trace contextRef="#ctx0" brushRef="#br0" timeOffset="1">632 550 8337,'0'0'0,"-8"-24"792,-16 5-255,2-1 95,22 20-632,-20-8 536,2 4 32,1 2-40,-1 2-120,18 0-408,-16 0 272,8 4-112,-12 2-80,14 16-16,6-22-64,-8 17 24,0 3-24,2 2 24,0 2 8,6-24-32,-6 26 0,0-3 16,5 1-16,1 0 0,0-24 0,0 20 16,3 0-16,3 0 0,10-5 0,-16-15 0,4 18 0,12-2 0,-12-10 16,14 12-8,-18-18-8,6 4 16,16 2 0,-16-2 8,17 0-8,-23-4-16,16 0 40,0 0 16,0-4-16,0-4-24,-16 8-16,16-16 64,0 10-32,-10-14-48,11 4 80,-17 16-64,4-15 32,12-3 40,-12 0 32,2-2-32,-6 20-72,6-22 72,0 2-32,-6 0 32,0-1-8,0 21-64,0-20 8,-2 0 48,-4-2 49,-10 2-25,16 20-80,-8-21 120,-11 1-80,11 4-40,-16 8-48,24 8 48,-16-16-120,0 14-81,8 0-151,-10 2-168,18 0 520,-6 0-720,-2 4-200,0 2-192,3 10-113,5-16 1225,-4 6-1312,2 12 136,2-12 304,4 17-2977,-4-23 3849</inkml:trace>
  <inkml:trace contextRef="#ctx0" brushRef="#br0" timeOffset="2">915 606 6761,'0'0'0,"0"-16"600,-2 8 128,-2-14 96,4 22-824,-6-6 753,4 0-17,-4 4-160,5 0-168,1 2-408,-2-2 216,2 2-104,0 0-56,0 6-24,0-6-32,0 18 40,0-12 16,3 18 0,-3-4-24,0-20-32,4 19 8,0 5 8,0-4 8,-4 2 0,0-22-24,4 20 24,0 0-8,0-3-32,0 1-64,-4-18 80,0 18-280,4 0-296,-4-2-360,0-10-345,0-6 1281,4 16-1528,-4-16 256,4 4-2897,-4-4 4169</inkml:trace>
  <inkml:trace contextRef="#ctx0" brushRef="#br0" timeOffset="3">884 421 7545,'0'0'0,"-4"-18"1080,-2 3-384,-10-1-31,16 16-665,-2-2 464,0-2-88,2 0-176,0 2-80,0 2-120,0 0 24,0 0-40,6 0-8,0 4-88,-6-4 112,18 6-360,-12 12-448,13-13-561,-13 15-143,-6-20 1512,22 6-4665,-22-6 4665</inkml:trace>
  <inkml:trace contextRef="#ctx0" brushRef="#br0" timeOffset="4">1183 509 7305,'0'0'0,"-6"0"1464,6 0-1464,-8 0 625,-8 5 79,14 11-112,2-16-80,0 0-512,-2 4 536,2 0-128,-2 12-112,0-12-104,2-4-192,0 20 160,0-4-56,0 0-64,0 2 16,0-18-56,4 19 8,-4 1 0,0-2 32,0 2 0,0-20-40,0 16 56,0 2-16,0-12-8,0 15 8,0-21-40,-2 6 40,2 10 0,0-12-24,0 0 0,0-4-16,0 4 48,0 0 0,0-4 40,0 0-32,0 0-56,0 0 64,0-6-32,0-2-8,6-12-16,-6 20-8,6-8 24,0-15-16,12 3 8,-14 0 0,-4 20-16,16-24-16,-12 0 16,14-1 24,-14 1 8,-4 24-32,18-24 8,-12 0 8,13 2-32,-15 2 16,-4 20 0,18-7 24,-14-11-24,2 14 0,10 0 0,-16 4 0,0-2-40,6 0 16,-2 2-8,0 0-16,-4 0 48,0 6 8,0 12 40,0-12-24,4 13-24,-4-19 0,0 16-40,0 2 8,0 0 0,4 0 56,-4-18-24,4 18 0,-4 0-32,4-3 40,0 1 0,-4-16-8,0 6 48,4 14-32,0-16-16,0 12 0,-4-16 0,4 0-8,1 4-16,11 0 56,-12-4-64,-4 0 32,6 0 16,10 0 40,-12-4-40,2-2-8,-6 6-8,18-18 8,-12 12-16,14-14 32,-14 4 32,-6 16-56,19-15 0,-13-5 24,12 0-16,-14-2 16,-4 22-24,18-26 48,-14 0-48,2-1 33,12-7-17,-18 34-16,0-36 16,4 1 40,0-5-32,-4 4-24,0 36 0,4-38 8,-4 1 40,0 3-24,-2 4 8,2 30-32,-2-27 24,0 3-8,0 6 0,2 12 16,0 6-32,0-6-24,0 2-16,0 2-8,0 2 16,0 0 32,0 4-16,0 12-40,0 2 56,4 6-8,-4-24 8,4 27-8,0 5-8,0 6 8,0 1-56,-4-39 64,4 42-8,-4-2 56,4 3-48,-4-1 16,0-42-16,4 42 8,-4-3-32,4-3 24,-4-2-32,0-34 32,0 32-16,3-5 16,3-1-25,-2-2 25,-4-24 0,6 22-8,0-4-24,0-3 56,10-9-40,-16-6 16,0 20 24,6-20-32,0 4 16,0 0 25,-6-4-33,6 0 32,0 0 32,0-2-8,0-4 8,-6 6-64,6-18 56,0 2-24,0 1-8,10-3 8,-16 18-32,3-20 32,3-2 16,10-2-24,-12 0-16,-4 24-8,18-25 16,-12-1-8,12 0 0,-12 2 72,-6 24-80,18-21 8,-12 3-16,15 10-8,-15-10-80,-6 18 96,22-2 0,-16 0-32,16 0 0,-16 2 24,-6 0 8,20 0-64,-16 4 64,2 16 8,12-4 40,-18-16-48,4 19 32,0 1 16,-1 2-48,3 0 0,-6-22 0,6 20-16,0 0-16,0 1 64,-2-1-56,-4-20 24,0 20 40,0-2-8,0 2-32,-2-4 48,2-16-48,-4 17 16,-2-11-24,0 16 64,-2-16-16,8-6-40,-17 20 40,11-14-56,-14 12-272,14-14-313,6-4 601,-20 16-944,12-16-496,-12 0-536,12 0-73,8 0 2049,-33-4-5001,33 4 5001</inkml:trace>
  <inkml:trace contextRef="#ctx0" brushRef="#br0" timeOffset="5">1598 340 7641,'0'0'0,"0"0"0,0-20 1616,0 4-783,4-6 15,2 16-88,-6 6-760,5-15 656,17 9-152,-6 0-144,4-10-160,-20 16-200,24-6 96,4 0-56,1-2-8,7 2-32,-36 6 0,38-4 8,3 2-64,-3 0-240,2 2-424,-40 0 720,37 0-1344,-1 0-873,26-20 49,-29 20-2609,-33 0 4777,0 0 0</inkml:trace>
  <inkml:trace contextRef="#ctx0" brushRef="#br0" timeOffset="589">2603 98 8241,'0'0'0,"0"0"0,0-28 720,0 4-191,-2-1 63,0 9-104,2 16-488,-2-2 472,2 0-64,-2 2-168,0 0-72,2 0-168,0 6 80,0 16-8,0-1 32,0 9-40,0-30-64,0 32 48,0 2 0,0-1-8,0 3 0,0-36-40,0 36 80,-6 1-64,0 1 24,0 0 16,6-38-56,-5 37 40,-1 1 16,0-2-40,0-2-24,6-34 8,-6 29-8,0-3 16,0-2-8,0-4 64,6-20-64,-4 16 40,2-10-16,0 9 72,2-15-56,0 0-40,-2 0 112,2 0 16,0 0-56,0 0 32,0 0-104,0-2 16,0-4 16,4-9 0,2 9-24,-6 6-8,20-22 24,-14 6-40,11-2 16,-11-4 32,-6 22-32,24-22-8,-6-1 0,-2-1 24,2 0-56,-18 24 40,18-22 0,-2 2 0,3 12-72,-3 1 24,-16 7 48,16-4-40,0 2-32,-10 2 56,14 0 16,-20 0 0,6 4-16,0 1 48,10 19-48,-16-8 40,0-16-24,3 18 32,-3 2-24,4-4 40,-4 0-16,0-16-32,0 6 40,0 15 24,-4-15-24,-1 12 16,5-18-56,-8 6 40,-8 12-8,10-12 16,-10 10 8,16-16-56,-6 4 40,-12 12-104,12-12-104,-10 2-224,16-6 392,-6 5-656,-10 1-288,11 10-328,-3-16-193,8 0 1465,-8 4-1624,2-4 280,0 0 432,2 0-2505,4 0 3417,0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43.643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1 467 4560,'0'0'0,"0"0"0,6-2 297,10-2 79,-10 2 56,12 0-40,-18 2-392,4 0 288,13 0-40,-11 0-96,12 4-40,-18-4-112,4 4 72,12 0-16,-10-4-64,0 0 64,-6 0-56,18 0 72,-18 0-16,6 0 16,0 0 0,-6 0-72,4 0 136,0 0 8,-4-2 24,4-2-16,-4 4-152,0-6 96,0 0 0,0 0 24,0-10-64,0 16-56,0-6 40,0-12 8,-2 12-8,-2 0 32,4 6-72,-6-3 152,0-1 56,0 2 48,0 0 105,6 2-361,-8 0 440,0 0-80,2 0-40,0 0-64,6 0-256,-6 4 144,0 0 0,2 1-64,0 17-8,4-22-72,-4 6 40,0 18 0,2-18 72,0 18-72,2-24-40,-2 16 8,2 0 8,0 1 16,0 3-32,0-20 0,4 18 0,0 0 8,2 0-96,10 0 88,-16-18 0,4 15 16,14-9-48,-12 14 16,16-16 24,-22-4-8,18 16-32,-3-16 56,5 4 8,-2-4-40,-18 0 8,18 0 24,4 0-8,-2-6 72,1-10-72,-21 16-16,22-16 8,-16 12 88,16-11-56,-16 9 64,-6 6-104,26-20 104,-10 2-64,1 0-40,-1-2 48,-16 20-48,18-24 48,-2-1-16,-10-3 24,12 0 24,-18 28-80,4-30 72,2-1 24,-2-3-16,-4-2-8,0 36-72,0-36 64,0 1 48,-2 1 40,0-2 0,2 36-152,-6-31 200,0-1-48,-10 4-16,14 2 40,2 26-176,-6-19 88,0 3 8,2 10 0,-2 0-152,6 6 56,-4-2 0,0 2-8,2 16-24,0 1 56,2-17-24,-4 22-24,2 6 32,0 4-48,0 3 64,2-35-24,-2 38-24,0 2-16,0 0 80,2 1-104,0-41 64,0 42 24,0-1-48,0-3-16,0 0-136,0-38 176,0 36-368,0-1-208,0-1-224,4-2-192,-4-32 992,0 29-1168,4-1-201,0 0-159,0-2 232,-4-26 1296,4 20-969,0-1-2287,-4-19 3256</inkml:trace>
  <inkml:trace contextRef="#ctx0" brushRef="#br0" timeOffset="1">455 403 5729,'0'0'0,"-2"-4"1248,0-2-552,0 1 120,2 5-816,-2-8 760,0 0-119,2-8-97,0 10-152,0 6-392,0-8 256,4 0-136,12 0-32,-12 0-64,-4 8-24,18-16 8,-2 12 24,0-2-64,2 0 32,-18 6 0,19-6 16,-1 2-16,2 2 32,-2 0 40,-18 2-72,18 0 56,-2 4 8,-10 12-8,15 0-16,-21-16-40,6 18 48,10 2-40,-12 2 48,2 2-24,-6-24-32,16 25 48,-16-1 40,6 0-64,-2-2-8,-4-22-16,0 22 24,4-5 16,-4 1 0,0-12 56,0-6-96,0 20 72,0-16-8,0 2 56,0 0-24,0-6-96,0 4 144,0 0-24,0-4-24,0 0-8,0 0-88,-2 0 64,2 0-24,0 0-8,-2-2 0,2 2-32,0-6 48,0 0 16,0-10-16,0 10-48,0 6 0,0-18-24,4 10 16,0-15 8,0 7 0,-4 16 0,6-18 56,0 2-72,0 0-16,0 10-16,-6 6 48,15-16-80,-15 14 0,6 0 32,10 0 16,-16 2 32,0 0-40,6 4 8,0 2-8,0 14 8,-6-20 32,6 6-32,0 18 32,0-18-8,0 18-8,-6-24 16,6 15 0,0 1 0,10-10-16,-12 10 0,-4-16 16,6 4 8,9 12-8,-11-16 48,2 4 8,-6-4-56,20 4 56,-16 0 16,14-4 80,-14 0 40,-4 0-192,16-2 224,-12-4 40,2-2-7,10-8 71,-16 16-328,4-6 320,2-14-16,9 4-32,-15-1-64,0 17-208,6-20 144,0-2-8,0 0-48,0-2-8,-6 24-80,4-25 56,0-1 0,-4-2-40,0 2 0,0 26-16,0-28 24,0 3-48,0 1 8,0 0-56,0 24 72,0-18-216,0 2-168,0 10-272,0-9-281,0 15 937,0-2-1072,0 0-80,0 0-120,0 2-169,0 0 1441,4 0-1632,-4 4 32,4-1 359,0 3-2047,-4-6 3288,0 0 0</inkml:trace>
  <inkml:trace contextRef="#ctx0" brushRef="#br0" timeOffset="2">1197 479 5601,'0'0'0,"0"0"0,0 0 680,0 0 88,0-2 72,0 0 64,0 2-904,0-2 857,0 0-193,0 0-240,0 0-192,0 2-232,0 0 112,0 0-48,0 0 0,0 0 16,0 0-400,4 0 696,2 0-336,0 0 16,12 0 8,-18 0-64,4 0 40,2 0 8,10-2-24,-11-4-16,-5 6-8,18-6 16,-12-2 8,12 0 0,-14-8-16,-4 16-8,18-6 40,-14-12-8,2 13-8,0-3 0,-6 8-24,4-18 40,0 14-32,-4-2 40,0-10-8,0 16-40,0-2 40,0-4 24,0 0 16,-4 2 0,4 4-80,-8-2 96,-8 0-16,10 0 32,-2 2-48,8 0-64,-20 0 88,14 4 8,-14 2 0,15 0 32,5-6-128,-8 20 168,-8-14-48,10 14-8,-10-14-24,16-6-88,-4 23 72,-2-5-8,-2 0-40,2 2-8,6-20-16,-6 20-8,2-2 16,2-1 8,0 3 16,2-20-32,0 18 8,0 0 0,0-2 16,4 0-24,-4-16 0,4 6-24,2 17-48,0-17-40,12 14-152,-18-20 264,6 4-464,14 12-352,-2-12-368,-1 0-449,-17-4 1633,22 4-2040,2 0 184,8-6-1489,-32 2 3345</inkml:trace>
  <inkml:trace contextRef="#ctx0" brushRef="#br0" timeOffset="3">1552 453 4208,'0'0'0,"-2"-6"1121,0 0-281,2 6-840,-4-6 944,0-2-16,-2 2-160,0-2-159,6 8-609,-6-6 416,2 2-200,0 4-104,2 0-56,2 0-56,-2 0 8,2 4 32,0 0 0,0 0-16,0-4-24,6 0 48,0 4-64,12 0-8,-14 0 8,-4-4 16,16 0 8,-10 0 16,12 0-16,-12 0 32,-6 0-40,16-2 8,-10 0 24,9-4-32,-9-2 16,-6 8-16,16-8 16,-12-7 56,0 9 88,2-10-16,-6 16-144,6-6 232,-2-10-32,0 12-56,-4-4 0,0 8-144,0-6 88,0 0-24,0 0 8,-4 4-8,4 2-64,-6-2 56,0 2 32,-10 0-32,10 0 24,6 0-80,-18 4 64,11 2 0,-11 12 48,10-14-48,8-4-64,-20 20 112,14-14-48,-12 18 0,12-5 24,6-19-88,-16 18 80,10 2 40,-10 0-48,13 0-40,3-20-32,-6 20 0,0-3-24,0 3 24,4-4 24,2-16-24,-2 16 0,2 2-8,0-12-24,0 18-8,0-24 40,6 6-120,0 13-200,9-13-208,-11 10-400,-4-16 928,18 4-1224,-12 2-345,14-2-279,-2 0 96,-18-4 1752,20 0-1281,2 0-1487,-22 0 2768</inkml:trace>
  <inkml:trace contextRef="#ctx0" brushRef="#br0" timeOffset="4">1875 308 3888</inkml:trace>
  <inkml:trace contextRef="#ctx0" brushRef="#br0" timeOffset="1302">1935 405 2184,'0'0'0,"0"-2"64,0-2 72,0 4-136,-2-4 224,2 1 80,-2-1 136,0 0 48,2 4-488,0-6 504,-2 2 25,0-2-81,0 2-112,2 4-336,-2-6 232,2 2-96,-2 0-32,2 0 96,0 4-200,-2-2 224,2 0 40,0 2-16,0 0-88,0 0-160,0 0 128,0 6-40,0 0-48,0 12 72,0-18-112,0 6 72,4 11-56,0-11 40,0 16-80,-4-22 24,0 16 40,4 2 0,0 0-16,-4 0 8,0-18-32,4 16 24,-4 1 40,4-1 24,-4 0 48,0-16-136,4 16 152,-4-10 8,0 14 56,4-16 40,-4-4-256,0 16 240,0-16 1,0 6-41,0-2-72,0-4-128,0 0 160,0 0-24,0 0 16,0-2-64,0 2-88,0-6 64,4-10-24,-4 8-32,4-14-24,-4 22 16,6-18-16,0-2-24,-1-2-40,1-1 48,-6 23 32,18-26-64,-14 0-48,14 0 32,-12 3-24,-6 23 104,22-26-160,-16 4 16,20 0-8,-9 2 7,-17 20 145,20-18-120,0 12 0,2-9 32,0 13-64,-22 2 152,22-2-80,-1 2-8,3 4-56,-2 13 48,-22-17 96,24 16-168,-2 2 8,1 4-48,-1 4-72,-22-26 280,22 30-656,-2-1-584,2 5-577,15-8 1073,-37-26 744,6 37-2840,-6-37 2840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49.492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20 90 5129,'0'0'0,"-2"-16"440,0 8-32,2 8-408,-6-18 456,4 12 40,0 4-24,0 0-48,2 2-424,-2 0 296,2 0-128,0 0-80,-2 0-56,2 0-32,0 0 24,0 4-8,0 0 8,0 0-16,0-4-8,0 6 8,0 0-8,0 0 16,0 0 8,0-6-24,4 6 32,-4 0 0,4-2-24,0 0-8,-4-4 0,6 4 0,-2 0 16,2-4 24,-2 0-24,-4 0-16,6 0 32,-2 0 0,0 0 24,0 0 16,-4 0-72,4-4 72,0-2-8,2 0 0,-2 0-16,-4 6-48,6-6 64,-3-2 32,1-8 33,0 10 47,-4 6-176,0-6 208,0-2 24,0 0-8,0 2 8,0 6-232,-2-6 192,-2 2-64,-1 2-24,-1 0-64,6 2-40,-4-2 16,-2 2 0,0 0-64,2 0-152,4 0 200,-6 6-432,0 0-360,2 0-369,0 12-383,4-18 1544,-2 4-1344,2 12-2553,0-16 3897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51.220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314 123 4072,'0'0'0,"0"-16"480,0 9-31,0-13 71,0 20-520,4-8 632,-4 2 40,4 2-24,2 0-120,-6 4-528,4-2 368,0 0-144,-4 0-64,0 2-16,0 0-144,0 0 120,0 0 0,0 0 32,0 4 9,0-4-161,-4 4 176,-2 2 8,-10 10-48,10-12-16,6-4-120,-16 17 136,8-11-32,-14 14 16,4-14 0,18-6-120,-17 20 88,-1-14-16,-2 10 0,0-10-16,20-6-56,-20 6 56,0 12-24,2-14-16,3 0 32,15-4-48,-16 6 32,10-3 8,-14 1 24,14 0-56,6-4-8,-16 0 80,12 0-8,-2 0-32,0 0 32,6 0-72,-6 0 48,2 0 16,2-2-8,2-2-8,0 4-48,0-5 32,0-3-24,0-8 8,0 10 8,0 6-24,0-18-24,6 2 48,0 0 0,0-2-16,-6 18-8,16-20 0,-12 5 16,2-1-32,0 0 8,-6 16 8,18-8 24,-14-10-16,2 12-8,10 0 48,-16 6-48,4-6 8,0 2 40,1 0 32,1 2-8,-6 2-72,6-2 136,0 2-8,0 0-32,0 0 8,-6 0-104,6 4 88,0 2-24,0 14 8,0-14-32,-6-6-40,16 22 32,-12-2 0,2 0-16,0-1 24,-6-19-40,16 22 0,-12-2 8,11-2 8,-11 2-48,-4-20 32,16 16 8,-12 1-16,12-1-16,-12-10 8,-4-6 16,16 24-8,-10-18-24,14 10-144,-14-12-208,-6-4 384,20 6-744,-14 0-416,13-2-513,-13 0-391,-6-4 2064,24 0-1672,-24 0-2065,0 0 3737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3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16256 5334 25 0,'0'-17'3'0,"-16"2"-1"0,-32 15 5 0,0 15 5 0,0-15 5 0,33 17-4 0,-1-17-7 0,32 0-3 0,32 0 0 0,15 0-3 0,1 0 1 0,-1-17 0 0,-47 17 0 0,-1-15 5 0,-30 15 1 0,-16 0-6 0,-33 0 0 0,16 0 0 0,33 0-1 0,30 0-2 0,49 0-8 0,-1-16-74 0</inkml:trace>
  <inkml:trace contextRef="#ctx0" brushRef="#br0" timeOffset="1">28288 18796 19 0,'0'0'30'0</inkml:trace>
  <inkml:trace contextRef="#ctx0" brushRef="#br0" timeOffset="2">5540 6302 32 0,'0'-15'1'0,"0"-1"4"0,0 16 9 0,16-17-5 0,-16 17-1 0,48 0-4 0,31 0-2 0,48 0 0 0,0 0-1 0,16 17-1 0,-32-1-6 0,-16-16-24 0,-63 15-2 0</inkml:trace>
  <inkml:trace contextRef="#ctx0" brushRef="#br0" timeOffset="3">5382 6365 32 0,'0'0'0'0,"31"0"2"0,65 0 0 0,31 0 3 0,31 0-4 0,-15 0 0 0,-16-15-9 0,-79 15-17 0</inkml:trace>
  <inkml:trace contextRef="#ctx0" brushRef="#br0" timeOffset="4">14414 18796 19 0,'0'0'16'0,"0"-48"11"0,0-206-8 0,-31-223-2 0,-1 177-11 0</inkml:trace>
  <inkml:trace contextRef="#ctx0" brushRef="#br0" timeOffset="5">14430 18415 19 0</inkml:trace>
  <inkml:trace contextRef="#ctx0" brushRef="#br0" timeOffset="6">13954 6302 62 0,'0'-15'15'0,"-17"-1"3"0,17 16-10 0,17 0-3 0,47 0-2 0,30 16-2 0,-15-16-1 0,-14 0 0 0,-49 0 0 0,-49 0 0 0,-30 0 1 0,-49 0-1 0,33 15 0 0,64-15 0 0,94 16-13 0,17-16-61 0</inkml:trace>
  <inkml:trace contextRef="#ctx0" brushRef="#br0" timeOffset="7">3159 10763 48 0,'0'-16'14'0,"16"-15"16"0,-32 14-7 0,16 17-14 0,-16 33-2 0,16-2-1 0,-16 16-2 0,32-14-2 0,16-16 0 0,0-3 1 0,-1-28-1 0,-15-19 2 0,-16 1-2 0,-31 0-1 0,-17 16-1 0,0 16 0 0,17 0-1 0,15 16 1 0,16 1-1 0,16-2-6 0,15 0-90 0,-31-15 56 0</inkml:trace>
  <inkml:trace contextRef="#ctx0" brushRef="#br0" timeOffset="8">3143 10890 22 0,'0'-16'13'0,"0"16"13"0,-16 16-2 0,-15 15-6 0,-33 34-5 0,-158 142-5 0,111-96-9 0,0-33 2 0,31-15-1 0,33-13-10 0,31-36-46 0,16-14 3 0</inkml:trace>
  <inkml:trace contextRef="#ctx0" brushRef="#br0" timeOffset="9">3207 10938 39 0,'0'0'9'0,"0"-32"23"0,16 32-12 0,31 15-8 0,33 2-3 0,15 46-4 0,32 1-2 0,32 31-2 0,15-15 0 0,-31-16-1 0,-16-17-1 0,-48-16-27 0,-79-15 11 0,16-16-5 0,-16 0-32 0</inkml:trace>
  <inkml:trace contextRef="#ctx0" brushRef="#br0" timeOffset="10">2524 11495 38 0,'0'0'17'0,"-32"14"1"0,32 18-9 0,0 16-2 0,16-1-2 0,16-31 1 0,0-1-3 0,-1-30 1 0,-15-31 0 0,-16-4 2 0,-16 3-2 0,-31 33-5 0,-1 28 1 0,1 50-15 0,31 30-52 0,16-77 36 0</inkml:trace>
  <inkml:trace contextRef="#ctx0" brushRef="#br0" timeOffset="11">4191 11430 34 0,'-16'-15'26'0,"16"-2"9"0,0 1-16 0,-16 16-11 0,-16 48-7 0,1 0 0 0,31-1-1 0,0-16 1 0,47-31 2 0,1-15 1 0,-16-31 1 0,-16-19 5 0,-32 17-2 0,-64 17-6 0,-31 47-46 0,64-1-30 0</inkml:trace>
  <inkml:trace contextRef="#ctx0" brushRef="#br0" timeOffset="12">3238 10716 31 0,'-15'0'7'0,"-1"-17"13"0,0 17-8 0,0 33-2 0,0-2-2 0,0 1-4 0,16 0-2 0,0-16-1 0,16-16 0 0,0 0 1 0,16-33 0 0,-16 3 0 0,-16-3 0 0,-32 18 2 0,-16-1-1 0,16 32-2 0,17-1-7 0,-1 33-79 0</inkml:trace>
  <inkml:trace contextRef="#ctx0" brushRef="#br0" timeOffset="13">2651 11430 31 0,'0'0'0'0,"0"-32"19"0,-16 32-1 0,0 17-9 0,0 13-4 0,1 3-1 0,-1-2-2 0,0-15-1 0,16 0 0 0,16-16 1 0,0-16 1 0,-16-14-2 0,0-3 1 0,0 16 1 0,-16 17-1 0,-16 17 0 0,16-1 0 0,0 15-1 0,16-15-1 0,16-16 1 0,16 16 1 0,15-32-1 0,1 0 1 0,-32-15 0 0,-16-2 0 0,-32 33-1 0,-31 0-3 0,31 50-50 0,16-50 5 0</inkml:trace>
  <inkml:trace contextRef="#ctx0" brushRef="#br0" timeOffset="14">4096 11445 33 0,'0'-15'4'0,"16"0"25"0,-16-2-6 0,0 17-10 0,0 0-10 0,-16 17-2 0,16-2 1 0,0 0-1 0,16 2 4 0,15-17-2 0,1-17-1 0,-32-13 1 0,0 13 1 0,-16 17-2 0,-16 0-2 0,1 0 1 0,-1 32-1 0,0-17-1 0,32 2 1 0,32 16 1 0,16-33 0 0,15 0 0 0,-15 0 1 0,-32-33 2 0,-1 16 3 0,-46 2-4 0,-33 0-3 0,17 15-3 0,-17 30-72 0,48-30 24 0</inkml:trace>
  <inkml:trace contextRef="#ctx0" brushRef="#br0" timeOffset="15">2683 11573 22 0,'0'-17'5'0,"0"-14"2"0,0 15 9 0,-16 2-1 0,0 14-8 0,-16 14-4 0,1 18 0 0,-1 16 0 0,16-16 0 0,0-1 0 0,16 1 0 0,16-32 2 0,32-17-2 0,-1-14-1 0,-15 1 0 0,-16-20 2 0,-32 19 1 0,-16 15-4 0,-15 32 0 0,-1 15 0 0,16-14-1 0,16 16 0 0,16-18 0 0,16-15-7 0,48 15-87 0</inkml:trace>
  <inkml:trace contextRef="#ctx0" brushRef="#br0" timeOffset="16">4032 11430 40 0,'16'-15'10'0,"-16"15"6"0,0 0-8 0,0 30-1 0,0-13-3 0,16 16 0 0,16-33 0 0,-1 0 0 0,1 0-1 0,-16-33 2 0,-16 16 2 0,-16-13-4 0,-31 30-4 0,-1 15-25 0,16 0-42 0</inkml:trace>
  <inkml:trace contextRef="#ctx0" brushRef="#br0" timeOffset="17">2143 9938 34 0,'0'-15'2'0,"16"-2"13"0,-32 49 1 0,0 14-8 0,0 19-1 0,0 14-4 0,1-32-1 0,15-30 1 0,0-17 5 0,15-47-1 0,1-34-3 0,16-13-1 0,-16-18-1 0,0 16-1 0,16 50-2 0,-1 31-1 0,1 93 0 0,0 16 1 0,-16 17 0 0,15-31 0 0,-15-16-1 0,0-17-33 0,-16-30-6 0,0-17 19 0</inkml:trace>
  <inkml:trace contextRef="#ctx0" brushRef="#br0" timeOffset="18">2127 10128 31 0,'-16'0'5'0,"0"-16"25"0,32 16-11 0,32 0-13 0,15-15-6 0,33 15-39 0,-49 0-3 0</inkml:trace>
  <inkml:trace contextRef="#ctx0" brushRef="#br0" timeOffset="19">2635 10112 39 0,'-32'0'14'0,"17"0"11"0,15 0-14 0,47-15-9 0,33-1-2 0,-1 16-9 0,-16 0-33 0,-63 0 12 0</inkml:trace>
  <inkml:trace contextRef="#ctx0" brushRef="#br0" timeOffset="20">2842 10034 31 0,'0'0'0'0,"-16"-33"19"0,32 16 1 0,15 17-10 0,1 0-4 0,-16 33-5 0,0 14 0 0,-48 17-7 0,0-17-29 0,1-14-2 0</inkml:trace>
  <inkml:trace contextRef="#ctx0" brushRef="#br0" timeOffset="21">3143 9938 74 0,'0'-15'6'0,"-16"-2"7"0,32 64-12 0,-16 17 0 0,16 16 0 0,0-17-1 0,-16-31-2 0,0-16-18 0,0-32 7 0,-16-31 12 0,0-34 5 0,16-30 6 0,0 16-1 0,48 49-6 0,15 13-2 0,1 33 0 0,-32 48-1 0,-32-17 1 0,0 17 0 0,-48-16-1 0,0 14 0 0,17-13 0 0,15-16-1 0,16 13 1 0,16 3-1 0,47-2 1 0,-15 1-1 0,-17 0 1 0,-31-16 2 0,0 15 1 0,-47-15 0 0,-1 0-2 0,-15-1-2 0,31-30-20 0,16-1-42 0</inkml:trace>
  <inkml:trace contextRef="#ctx0" brushRef="#br0" timeOffset="22">3715 9984 55 0,'0'0'0'0,"-16"-31"35"0,-16 16-15 0,0 15-9 0,-15 0-4 0,-17 32-6 0,17 47-1 0,31 17 0 0,0-16 0 0,63-19 2 0,33-28 0 0,47-16-9 0,-16-50-92 0</inkml:trace>
  <inkml:trace contextRef="#ctx0" brushRef="#br0" timeOffset="23">7318 10795 39 0,'0'-48'12'0,"16"17"16"0,-32-1-4 0,0 17-7 0,-15-2-8 0,-1 17-6 0,0 32-2 0,32 0 0 0,0-1 1 0,32-15 0 0,16 1 1 0,-17-34 0 0,17 1-1 0,-48-15 1 0,0-1-1 0,-48 0-1 0,17 16-2 0,-17 32 0 0,32 16-14 0,-16 16-100 0</inkml:trace>
  <inkml:trace contextRef="#ctx0" brushRef="#br0" timeOffset="24">7254 10860 36 0,'0'-17'3'0,"33"-16"7"0,-33 18 11 0,0 0 0 0,0 15-4 0,-33 0-8 0,2 30-3 0,-48 50-2 0,-32 31-2 0,15 0-1 0,-15 17-1 0,31-49 1 0,1 0 0 0,31-47-1 0,48-32 0 0,0 15-30 0,17-45-59 0</inkml:trace>
  <inkml:trace contextRef="#ctx0" brushRef="#br0" timeOffset="25">7287 10906 41 0,'0'-32'19'0,"31"1"11"0,-15-2-11 0,16 18-8 0,0 15-3 0,15 0-4 0,16 48-2 0,33-1-1 0,31 17 1 0,16-1 0 0,-16 2-2 0,0-19 1 0,-32-14 0 0,-31-32-1 0,-48 16-28 0,-32 1-71 0</inkml:trace>
  <inkml:trace contextRef="#ctx0" brushRef="#br0" timeOffset="26">6588 11445 47 0,'-16'0'10'0,"-16"0"12"0,17 17-16 0,-1 46 0 0,0 1 0 0,16-17-1 0,47-31 9 0,-15-16-4 0,32-63-1 0,-33 15-3 0,-31-31-2 0,-15 32-4 0,-33 47-5 0,16 30-46 0,0 20-18 0</inkml:trace>
  <inkml:trace contextRef="#ctx0" brushRef="#br0" timeOffset="27">8255 11319 44 0,'0'0'0'0,"0"-65"36"0,0 51-5 0,-16 14-16 0,16 14-15 0,0 36 0 0,16-3 1 0,-1-16 2 0,18-15 5 0,-2-32 0 0,17-15-4 0,-33-1 0 0,-62-16-3 0,-64 31-8 0,0 50-61 0,79-16 13 0</inkml:trace>
  <inkml:trace contextRef="#ctx0" brushRef="#br0" timeOffset="28">6461 11747 39 0,'16'-30'14'0,"-16"13"21"0,0 1-11 0,-16 16-16 0,-32 79-5 0,-47 33-3 0,0 30 1 0,0-15-1 0,-1-15 1 0,33-33 0 0,15-32-1 0,17-16-21 0,31 2-38 0,-16-33 23 0</inkml:trace>
  <inkml:trace contextRef="#ctx0" brushRef="#br0" timeOffset="29">6636 11778 55 0,'0'-15'11'0,"16"15"12"0,-1 0-8 0,33 32-2 0,0 16-2 0,15 31-6 0,32-15-3 0,-16 15-2 0,17 16 1 0,-1-31-1 0,-32-17 0 0,-30-16-7 0,-18-14-43 0,-15-1-12 0</inkml:trace>
  <inkml:trace contextRef="#ctx0" brushRef="#br0" timeOffset="30">5937 12493 50 0,'0'0'0'0,"-16"-30"23"0,0 30-10 0,1 15-12 0,-1 17 1 0,16-1 2 0,16-15 3 0,31 1-1 0,17-34 0 0,-17-16-2 0,-31-13 4 0,-16 14-2 0,-32-1-7 0,-15 33-22 0,-1 33-67 0</inkml:trace>
  <inkml:trace contextRef="#ctx0" brushRef="#br0" timeOffset="31">7381 12352 74 0,'0'0'9'0,"-15"-17"8"0,-1 17-10 0,-16 32-3 0,16-1-1 0,16 1-1 0,0-16 0 0,16 1 3 0,32-17 0 0,-16-17 3 0,15-16 0 0,-47-13 2 0,0 14-8 0,-79-1-4 0,-16 50-58 0,63-1-4 0</inkml:trace>
  <inkml:trace contextRef="#ctx0" brushRef="#br0" timeOffset="32">10763 10780 50 0,'0'0'0'0,"16"-64"38"0,-16 47-12 0,0 17-13 0,0 0-9 0,-16 17-1 0,0 14-2 0,16-15 0 0,16 16 0 0,16-32 1 0,16-15 1 0,-17-18 0 0,-15 2 1 0,-16-16-2 0,-47 30-4 0,-33 49-34 0,33 16-49 0</inkml:trace>
  <inkml:trace contextRef="#ctx0" brushRef="#br0" timeOffset="33">10700 10921 41 0,'0'0'0'0,"0"-31"26"0,0 1 2 0,16 30-10 0,-16 0-12 0,-48 46-4 0,-31 65 0 0,-33 15-1 0,-15 2 0 0,16-48 0 0,32-16-1 0,15-34-16 0,49-13-45 0,-1-17 26 0</inkml:trace>
  <inkml:trace contextRef="#ctx0" brushRef="#br0" timeOffset="34">10128 11495 56 0,'-32'0'25'0,"17"0"-3"0,-18 30-13 0,2 18-2 0,15 15-3 0,16-32-2 0,32-14 2 0,31-17 3 0,1-48-3 0,-32-15 3 0,-49-1-4 0,-30 0-2 0,-16 64-7 0,-1 0-50 0,32 17-14 0</inkml:trace>
  <inkml:trace contextRef="#ctx0" brushRef="#br0" timeOffset="35">10937 10906 38 0,'0'-16'6'0,"-15"-14"21"0,-1-20 3 0,16 20-8 0,16 13-8 0,-1 17-9 0,65 47-2 0,15 49 1 0,48-1-1 0,-16 1-2 0,0-33 0 0,-47-15 0 0,-17-16 0 0,-47-18-1 0,0 3-14 0,-16-1-68 0,0-16 39 0</inkml:trace>
  <inkml:trace contextRef="#ctx0" brushRef="#br0" timeOffset="36">11716 11382 64 0,'0'0'21'0,"0"-31"3"0,0 31-11 0,0 31-10 0,0 17-3 0,0 0 1 0,16-17-1 0,15-15 5 0,17-32 1 0,15-15 2 0,-31-17 0 0,-32 0-3 0,-47 17-4 0,-49 31-7 0,1 31-114 0</inkml:trace>
  <inkml:trace contextRef="#ctx0" brushRef="#br0" timeOffset="37">11652 11684 49 0,'0'-32'30'0,"16"16"4"0,-16 1-20 0,-32 46-12 0,-32 64-1 0,-15 1-1 0,-16 0 2 0,0-18-1 0,16 18-2 0,-1-33 1 0,17-15-13 0,31-16-36 0,0-17 0 0</inkml:trace>
  <inkml:trace contextRef="#ctx0" brushRef="#br0" timeOffset="38">11049 12271 51 0,'0'0'29'0,"-16"0"-3"0,0 31-20 0,0 19-5 0,16 28-1 0,-16-30 1 0,48-33 1 0,15 2 2 0,1-49 1 0,0-33 3 0,-32 4 1 0,-16-4-5 0,-48 49-5 0,1 1-20 0,15 30-78 0</inkml:trace>
  <inkml:trace contextRef="#ctx0" brushRef="#br0" timeOffset="39">11906 11717 39 0,'0'0'0'0,"0"-65"34"0,16 34 5 0,0 16-12 0,-1 15-15 0,33 30-6 0,31 51-5 0,48 13 0 0,17 1-1 0,-49-32 0 0,-16-15-2 0,-31-15-28 0,-48 14-45 0,0-47 37 0</inkml:trace>
  <inkml:trace contextRef="#ctx0" brushRef="#br0" timeOffset="40">12478 12160 65 0,'-17'-16'26'0,"17"16"6"0,0 16-24 0,0 32-6 0,33 0-2 0,-18 15-1 0,49-30 3 0,-16-33 2 0,15-17 4 0,-32-31 2 0,2 2-2 0,-33-4-3 0,-48 35-5 0,-47 30-43 0,63-15-26 0</inkml:trace>
  <inkml:trace contextRef="#ctx0" brushRef="#br0" timeOffset="41">15796 10795 42 0,'0'-15'8'0,"0"-18"14"0,-16 33-4 0,-1 0-6 0,2 16-3 0,15 1-3 0,0-17-1 0,48 15-1 0,15-15-1 0,-32-32 0 0,2 1-1 0,-33-2 0 0,-48 18-2 0,-16 15-7 0,1 48-45 0,47-17-6 0</inkml:trace>
  <inkml:trace contextRef="#ctx0" brushRef="#br0" timeOffset="42">15859 10874 50 0,'0'0'16'0,"0"-14"12"0,31-3-7 0,33 34-10 0,16 29-3 0,15 2-6 0,-1 30-2 0,2 2-1 0,-17 16 2 0,17-17-2 0,-32-47-13 0,-1 0-41 0,-32-32 4 0</inkml:trace>
  <inkml:trace contextRef="#ctx0" brushRef="#br0" timeOffset="43">16716 11287 54 0,'0'0'30'0,"-16"-16"-1"0,16 64-15 0,-15 0-2 0,30 0-7 0,1-1-4 0,16-31 2 0,16 1 1 0,-17-34 1 0,-15-16-1 0,-32-14-2 0,-47 16-6 0,-16 31-74 0,46 0 21 0</inkml:trace>
  <inkml:trace contextRef="#ctx0" brushRef="#br0" timeOffset="44">15748 10921 55 0,'0'0'0'0,"0"-47"35"0,0 33-8 0,0 14-16 0,-64 61-2 0,-32 67-1 0,-46 31-4 0,-1-16-3 0,32-49 0 0,47-30-1 0,33-32-6 0,31-17-55 0,16-15-5 0</inkml:trace>
  <inkml:trace contextRef="#ctx0" brushRef="#br0" timeOffset="45">15128 11606 56 0,'0'0'19'0,"0"-17"14"0,0 1-14 0,-31 32-12 0,-1 31-2 0,16 17 0 0,1-32-2 0,30-17-1 0,33-15 1 0,0-30 1 0,-1-35-1 0,-32 19 0 0,-30-19-3 0,-16 65-31 0,-33 15-74 0</inkml:trace>
  <inkml:trace contextRef="#ctx0" brushRef="#br0" timeOffset="46">14986 11828 54 0,'0'-50'18'0,"15"4"15"0,2 14-10 0,-34 32-13 0,-46 32-5 0,-64 64-1 0,-47 62-3 0,-1 16-1 0,16-32 0 0,47-46 0 0,66-31 1 0,46-50-14 0,31-15-39 0,17-48-18 0</inkml:trace>
  <inkml:trace contextRef="#ctx0" brushRef="#br0" timeOffset="47">15065 11828 57 0,'0'-17'21'0,"0"-16"5"0,0 33-9 0,32 0-5 0,32 33-1 0,15 45-6 0,15 19-4 0,2 14-1 0,16-17 0 0,-1-29 2 0,-16-34-1 0,-32-31-5 0,-32 0-26 0,-46 0-74 0</inkml:trace>
  <inkml:trace contextRef="#ctx0" brushRef="#br0" timeOffset="48">14414 12493 46 0,'-15'0'6'0,"-18"-15"21"0,2 30-6 0,-1 2-10 0,16 30-3 0,16-30-4 0,16-2-1 0,16 0 0 0,-1-45 0 0,-14-3 0 0,-17-15 0 0,-17 18-2 0,-46 13-4 0,-1 49-23 0,16 14-68 0</inkml:trace>
  <inkml:trace contextRef="#ctx0" brushRef="#br0" timeOffset="49">15748 12367 97 0,'0'0'0'0,"0"-48"17"0,-16 64-5 0,-1 1-9 0,2 13 1 0,15 1 0 0,15-31-1 0,33-15 2 0,-15-16-2 0,-18-1-1 0,1-1 1 0,-63 2-6 0,-33 62-49 0,16-14-25 0</inkml:trace>
  <inkml:trace contextRef="#ctx0" brushRef="#br0" timeOffset="50">14303 12652 37 0,'0'0'5'0,"0"-31"21"0,-16 14 5 0,1 17-9 0,-49 33-9 0,-32 45-8 0,-31 18-3 0,-15 15-1 0,30 0-1 0,2 1-1 0,62-48-14 0,31-34-48 0,17-30 13 0</inkml:trace>
  <inkml:trace contextRef="#ctx0" brushRef="#br0" timeOffset="51">14224 12685 64 0,'0'-17'14'0,"15"1"14"0,-15 16-12 0,48 33-4 0,0 47-2 0,47 14-6 0,1 1-3 0,15-16-1 0,16-14 1 0,-32-35 0 0,-16-13-18 0,-64-3-57 0,-15-14 31 0</inkml:trace>
  <inkml:trace contextRef="#ctx0" brushRef="#br0" timeOffset="52">13604 13350 56 0,'0'0'0'0,"-31"-15"39"0,-1 0-18 0,16 45-10 0,1 20-4 0,15-4-3 0,46-14-2 0,35-16 1 0,13-32-1 0,-15-16 0 0,-46-31 1 0,-33 15-2 0,-64 0-9 0,1 48-19 0,-1 16-40 0,49-16 31 0</inkml:trace>
  <inkml:trace contextRef="#ctx0" brushRef="#br0" timeOffset="53">14891 13239 57 0,'16'-30'21'0,"-1"-3"6"0,-15 49-14 0,-15 16-1 0,-18 16-3 0,18-17-4 0,15 1-3 0,15-17 0 0,33-15 1 0,16-47 0 0,-16 0 0 0,-48-17 4 0,-48 17-2 0,-47 15-5 0,-49 47-40 0,65 16-60 0</inkml:trace>
  <inkml:trace contextRef="#ctx0" brushRef="#br0" timeOffset="54">18367 10890 40 0,'-16'-16'19'0,"1"32"2"0,15 15-8 0,0 2-5 0,15 14 0 0,16-31 0 0,34-1-2 0,-18-30 1 0,1-31 0 0,-33 13 1 0,-15-15-4 0,-31 18-3 0,-32 13-8 0,-1 48-61 0,47-15 16 0</inkml:trace>
  <inkml:trace contextRef="#ctx0" brushRef="#br0" timeOffset="55">18351 11160 34 0,'0'0'6'0,"16"-48"16"0,-16 33 6 0,0 0-7 0,0 15-9 0,-64 46-6 0,-15 49-1 0,-32 16-2 0,16-15 0 0,32-17-2 0,-1-32 0 0,47-14 0 0,2-16-20 0,-1-17-50 0,32 0 30 0</inkml:trace>
  <inkml:trace contextRef="#ctx0" brushRef="#br0" timeOffset="56">18430 11128 37 0,'0'-16'3'0,"0"-14"17"0,0 30 5 0,0 0-8 0,48 0-4 0,31 61-4 0,65 19-5 0,-1 1-4 0,15-34 0 0,-16-16 1 0,-15 2-1 0,-46-18-1 0,-50 17-20 0,-31 1-39 0,-16-33 25 0</inkml:trace>
  <inkml:trace contextRef="#ctx0" brushRef="#br0" timeOffset="57">19352 11509 61 0,'-16'0'31'0,"16"32"8"0,16 0-32 0,-1 1-5 0,16-3 0 0,17-14 0 0,16-16 2 0,-16-31-1 0,0-1 1 0,-48-1-1 0,-16-14-3 0,-64 33-15 0,-63 14-66 0,112 14 35 0</inkml:trace>
  <inkml:trace contextRef="#ctx0" brushRef="#br0" timeOffset="58">17812 11684 58 0,'0'-17'31'0,"0"17"-7"0,-17 17-14 0,2 16-2 0,-1 13-2 0,16-14-1 0,31-16 1 0,33-16-1 0,-16-48-4 0,0 17 1 0,-33-17 1 0,-15 16-1 0,-63 1-3 0,-16 62-8 0,-2 34-55 0,35-35-5 0</inkml:trace>
  <inkml:trace contextRef="#ctx0" brushRef="#br0" timeOffset="59">17843 11795 50 0,'0'-17'28'0,"0"2"7"0,-31 95-12 0,-65 63-16 0,-46 1-2 0,15-33-3 0,15-17-3 0,64-47 3 0,17-16-1 0,31-31-13 0,31 0-53 0,2-31 5 0</inkml:trace>
  <inkml:trace contextRef="#ctx0" brushRef="#br0" timeOffset="60">17955 11811 49 0,'0'0'0'0,"-16"-16"29"0,-1 16-6 0,34 16-10 0,30 31 1 0,33 34-5 0,15 13-7 0,16 3 0 0,-16-36-2 0,-15 4-1 0,-18-2-18 0,-29-30-44 0,-33-18 16 0</inkml:trace>
  <inkml:trace contextRef="#ctx0" brushRef="#br0" timeOffset="61">18526 12319 58 0,'0'0'26'0,"0"-17"7"0,0 34-14 0,-17 16-10 0,34-3-5 0,14 1-2 0,33 2 1 0,-1-33 2 0,-15-33 0 0,-17 2-1 0,-31-16-2 0,-62 31-4 0,-65 16-32 0,-32 33-76 0</inkml:trace>
  <inkml:trace contextRef="#ctx0" brushRef="#br0" timeOffset="62">17066 12463 29 0,'0'0'9'0,"31"-17"14"0,1 1 11 0,-32-1-4 0,0 50-14 0,-32 45-11 0,-47 50-4 0,-16 15 1 0,-1-16-2 0,17-16 1 0,62-63-1 0,2-31 1 0,30-17-1 0,2-33-7 0,-1 16-20 0,-1 2-37 0,-15 15 25 0</inkml:trace>
  <inkml:trace contextRef="#ctx0" brushRef="#br0" timeOffset="63">17097 12463 58 0,'0'0'9'0,"-16"-17"25"0,16 1-12 0,0 32-12 0,0 16-4 0,31 0-3 0,17-18 1 0,31-14-1 0,2-46-2 0,-50-2 2 0,-16 0 0 0,-61 18-1 0,-35 30-3 0,-46 30 1 0,33 51 0 0,30-3 0 0,49-15 0 0,46-30 0 0,32-33-1 0,16 0 2 0,2-48-1 0,-18-17 1 0,-32 4 1 0,-62-4-1 0,-32 49-1 0,-18 32 0 0,-13 32-1 0,61 16 1 0,33 0-3 0,81-34-52 0,-18-30-26 0</inkml:trace>
  <inkml:trace contextRef="#ctx0" brushRef="#br0" timeOffset="64">18526 12510 36 0,'0'0'4'0,"-17"-32"18"0,34 17 3 0,-1-2-3 0,-1 17-6 0,-15 64-8 0,-63 47-3 0,-32 33 0 0,-16-18-3 0,16-15-2 0,30-32 0 0,19-32 2 0,46-30-12 0,15-17-42 0,49-64-24 0</inkml:trace>
  <inkml:trace contextRef="#ctx0" brushRef="#br0" timeOffset="65">18590 12557 57 0,'0'0'12'0,"0"-33"27"0,31 19-14 0,17 14-11 0,15 64-8 0,1 14-3 0,15 35-2 0,1-35-1 0,-1-15-1 0,0-15 2 0,0-32-1 0,-46 1-24 0,-18 13-53 0,-30-30 36 0</inkml:trace>
  <inkml:trace contextRef="#ctx0" brushRef="#br0" timeOffset="66">18082 13159 67 0,'0'0'18'0,"0"-31"6"0,0 31-4 0,0 0-12 0,0 48-2 0,0 0-2 0,46-16-4 0,2-1 1 0,31-31 0 0,-14-15 1 0,-18-18 1 0,-47-14 0 0,0 14-2 0,-64 2-5 0,1 31-16 0,-32 31-55 0,78-31 32 0</inkml:trace>
  <inkml:trace contextRef="#ctx0" brushRef="#br0" timeOffset="67">19050 13017 83 0,'0'0'11'0,"15"-30"14"0,2 45-10 0,-1 31-9 0,-16 4-4 0,31 11-2 0,1-44 2 0,16-1 1 0,-1-32 1 0,-15-15 0 0,-16-16-2 0,-16-3-3 0,-95 35-49 0,-1 30-36 0</inkml:trace>
  <inkml:trace contextRef="#ctx0" brushRef="#br0" timeOffset="68">21526 10890 56 0,'0'-47'25'0,"0"14"-4"0,-15 33-13 0,-33 50-5 0,15 11 2 0,33 4-3 0,33-34 0 0,30 1 1 0,16-49 0 0,0-29 0 0,-46-19 1 0,-33 4-3 0,-33 44-2 0,-29 17-5 0,-18 47-35 0,1 1-40 0</inkml:trace>
  <inkml:trace contextRef="#ctx0" brushRef="#br0" timeOffset="69">21399 11193 47 0,'0'0'0'0,"0"-33"35"0,16 16-8 0,-16 2-15 0,0 30-7 0,-47 50-1 0,-18 31-3 0,-29-18 0 0,30 2-1 0,1-17 1 0,30-15-8 0,33-32-42 0,0 1-18 0</inkml:trace>
  <inkml:trace contextRef="#ctx0" brushRef="#br0" timeOffset="70">21653 11097 45 0,'0'-32'24'0,"0"32"2"0,31 0-10 0,34 47-4 0,45 17-5 0,17 0-5 0,33 0-1 0,-18-34 0 0,-30 3 0 0,-49-18-3 0,-63-15-32 0,-96 33-36 0,65-33 46 0</inkml:trace>
  <inkml:trace contextRef="#ctx0" brushRef="#br0" timeOffset="71">21097 11621 47 0,'0'-32'25'0,"-15"16"2"0,15 16-17 0,-16 33-5 0,-16 28-2 0,1 19-2 0,31-16-1 0,15-32 2 0,49-17 2 0,15-15 2 0,1-63-2 0,-1 0 1 0,-48-2-1 0,-46 4-2 0,-33 28-2 0,-31 1-9 0,0 47-45 0,-2-15-20 0</inkml:trace>
  <inkml:trace contextRef="#ctx0" brushRef="#br0" timeOffset="72">22700 11445 61 0,'0'0'0'0,"-15"-30"30"0,-1 30-15 0,1 15-13 0,-1 50 0 0,16-4 0 0,16 4 0 0,30-50 5 0,19 1 2 0,-3-47-2 0,3-17-1 0,-49 0-1 0,-32-15-3 0,-49-1-3 0,-45 48-23 0,14 16-81 0</inkml:trace>
  <inkml:trace contextRef="#ctx0" brushRef="#br0" timeOffset="73">21082 11986 32 0,'0'-32'11'0,"15"0"21"0,-15 16-8 0,0 16-13 0,-31 33-4 0,-32 61-5 0,-33 49-1 0,1-48 1 0,16-14-1 0,31-35-3 0,16-31-30 0,47 2-48 0</inkml:trace>
  <inkml:trace contextRef="#ctx0" brushRef="#br0" timeOffset="74">21161 12002 42 0,'0'-16'11'0,"15"-16"24"0,18 32-12 0,15 48-11 0,15 30-4 0,1 2-6 0,15 1-1 0,0-20 0 0,1 4-1 0,-18-34 1 0,-29-16-7 0,-33 2-40 0,-48-1-23 0</inkml:trace>
  <inkml:trace contextRef="#ctx0" brushRef="#br0" timeOffset="75">20637 12574 68 0,'0'-17'26'0,"-15"1"-10"0,15 16-12 0,0 33-3 0,-16-3 0 0,32 18 0 0,30-15 0 0,19-18 1 0,30-47 0 0,-32 1 1 0,-32-17 1 0,-14 16-1 0,-49-1-3 0,-32 19-4 0,16 14-24 0,2 0-62 0</inkml:trace>
  <inkml:trace contextRef="#ctx0" brushRef="#br0" timeOffset="76">21557 12430 60 0,'0'0'21'0,"17"-17"0"0,-1 50-12 0,-16-1-5 0,0 14-1 0,0-13-1 0,32-16 3 0,15-2-1 0,16-30-1 0,-30-18 1 0,-2-15 0 0,-47 1-2 0,-32 14-9 0,-46 33-68 0,78 0 29 0</inkml:trace>
  <inkml:trace contextRef="#ctx0" brushRef="#br0" timeOffset="77">22717 11700 39 0,'0'-33'15'0,"0"2"17"0,0 16-14 0,0 61-10 0,-17 50-3 0,-14 30-3 0,-17-13-1 0,0-18 0 0,2-16-10 0,30-47-54 0,-1-32 26 0</inkml:trace>
  <inkml:trace contextRef="#ctx0" brushRef="#br0" timeOffset="78">22812 11778 64 0,'15'-46'29'0,"33"31"-7"0,16 30-13 0,32 64-4 0,31-1 0 0,-16 19-3 0,-1-33-1 0,-14-1-3 0,-65-32-30 0,-62-15-37 0,14 0 42 0</inkml:trace>
  <inkml:trace contextRef="#ctx0" brushRef="#br0" timeOffset="79">22527 12256 51 0,'-33'-15'27'0,"2"30"-13"0,-17 31-3 0,33 19-5 0,30-2 0 0,64-30 0 0,0-33-1 0,17-17-2 0,-17-31 1 0,-46-15-1 0,-18 15-1 0,-46 17-4 0,-34 16-12 0,-29 15-35 0,-1 15-16 0</inkml:trace>
  <inkml:trace contextRef="#ctx0" brushRef="#br0" timeOffset="80">23368 12256 79 0,'-33'-15'3'0,"-13"15"9"0,13 46-3 0,33 2-3 0,17-16 1 0,30-1 1 0,33-31 0 0,-1-31-2 0,-15-17-2 0,-33 0-1 0,-47 1-3 0,-32 31-12 0,-46 16-61 0,61 0 29 0</inkml:trace>
  <inkml:trace contextRef="#ctx0" brushRef="#br0" timeOffset="81">24145 12271 44 0,'0'0'11'0,"-15"0"-2"0,15 0-13 0,15 0-22 0,-15 0-3 0</inkml:trace>
  <inkml:trace contextRef="#ctx0" brushRef="#br0" timeOffset="82">24384 12319 60 0,'15'-17'13'0,"33"17"-1"0,0 0-23 0,0 0-55 0</inkml:trace>
  <inkml:trace contextRef="#ctx0" brushRef="#br0" timeOffset="83">24859 12319 66 0,'0'0'20'0,"33"-17"0"0,-1 17-15 0,-1 0-100 0</inkml:trace>
  <inkml:trace contextRef="#ctx0" brushRef="#br0" timeOffset="84">9080 7333 67 0,'16'-46'22'0,"-16"14"1"0,-47 32-6 0,-1 0-3 0,-48 17-2 0,2 29 3 0,-18 34-11 0,-15 63-2 0,64 1-1 0,47-18-2 0,64-47 1 0,95-32 0 0,15-47-9 0,32-30-59 0,-94-3-12 0</inkml:trace>
  <inkml:trace contextRef="#ctx0" brushRef="#br0" timeOffset="85">9303 7890 48 0,'0'-16'35'0,"0"16"0"0,0 16-15 0,0 47-8 0,16 2-8 0,-16-4 0 0,0 4-1 0,-16-33 1 0,16-16 1 0,-17-32 0 0,2-31-2 0,15-34-2 0,0 1 1 0,32 34-1 0,15 31-2 0,16 15 0 0,-15 15 0 0,-16 64 0 0,-16-1 1 0,-16 19-4 0,0-3-65 0,0-44-16 0</inkml:trace>
  <inkml:trace contextRef="#ctx0" brushRef="#br0" timeOffset="86">10048 7857 76 0,'0'0'0'0,"0"-31"45"0,33 16-30 0,-2 15-13 0,32 0-4 0,1 0-57 0,-48 0-4 0</inkml:trace>
  <inkml:trace contextRef="#ctx0" brushRef="#br0" timeOffset="87">10017 8048 87 0,'0'0'30'0,"16"-15"-4"0,47 15-20 0,16 0-14 0,-15-15-108 0</inkml:trace>
  <inkml:trace contextRef="#ctx0" brushRef="#br0" timeOffset="88">11144 7588 78 0,'-16'-16'10'0,"16"-32"25"0,-16 48-10 0,64 0-10 0,63 0-6 0,63 0-6 0,1-30-1 0,0-3-2 0,-17 16-8 0,-78 3-29 0,-80 28-76 0</inkml:trace>
  <inkml:trace contextRef="#ctx0" brushRef="#br0" timeOffset="89">11064 7668 45 0,'0'0'25'0,"0"-16"14"0,33-1-14 0,-2 17-10 0,17 0-8 0,15 17-4 0,1 16-1 0,15-19-1 0,-47 33-1 0,-32 3 0 0,-32 28 1 0,-47 16-1 0,-33 17 2 0,18-14-2 0,30-18 3 0,48-31-2 0,48-31 2 0,79-3 2 0,47-28-2 0,33-19-2 0,-1-14-1 0,-30 30-4 0,-81 17-23 0,-64 17-55 0,-30-2 25 0</inkml:trace>
  <inkml:trace contextRef="#ctx0" brushRef="#br0" timeOffset="90">10954 8875 80 0,'0'0'0'0,"16"-64"46"0,15 47-20 0,-15 2-11 0,16 30-7 0,-17 33-3 0,-15 15-4 0,0-13-1 0,-15-4-12 0,-1-31-62 0,16 2-4 0</inkml:trace>
  <inkml:trace contextRef="#ctx0" brushRef="#br0" timeOffset="91">11017 8620 115 0,'0'0'0'0,"-16"-17"33"0,16 2-20 0,32 15-12 0,16 0-19 0,-17 32-108 0</inkml:trace>
  <inkml:trace contextRef="#ctx0" brushRef="#br0" timeOffset="92">11287 8858 113 0,'0'-31'18'0,"16"31"-6"0,47 0-11 0,-31 0-17 0,-16 0-67 0,-16 15 48 0</inkml:trace>
  <inkml:trace contextRef="#ctx0" brushRef="#br0" timeOffset="93">11303 9033 90 0,'0'0'31'0,"-16"0"-1"0,47 0-16 0,17-17-13 0,0 2-44 0,-17 15-55 0</inkml:trace>
  <inkml:trace contextRef="#ctx0" brushRef="#br0" timeOffset="94">11763 8827 104 0,'0'-16'33'0,"-16"16"-22"0,1 31-5 0,15 32-4 0,0 18-2 0,0-18 0 0,47-16 1 0,17-47 0 0,31-63 1 0,0-1-1 0,-48-30 3 0,-47 13 1 0,-63 34-6 0,-64 31-45 0,48 16-52 0</inkml:trace>
  <inkml:trace contextRef="#ctx0" brushRef="#br0" timeOffset="95">11462 7128 38 0,'0'0'12'0,"0"-17"33"0,0 17-6 0,0 50-28 0,0 11-4 0,0-11-5 0,0-35-1 0,-17 31 2 0,17-46-1 0,0-15 1 0,0-31-2 0,48-50 2 0,16 1 1 0,-1 47 1 0,1 32-4 0,-16 63-1 0,-33 65 1 0,1-16-6 0,-16 15-84 0,0-81 28 0</inkml:trace>
  <inkml:trace contextRef="#ctx0" brushRef="#br0" timeOffset="96">18955 18447 19 0</inkml:trace>
  <inkml:trace contextRef="#ctx0" brushRef="#br0" timeOffset="97">11922 7222 64 0,'-16'-15'32'0,"16"-1"5"0,16 16-21 0,48-15-16 0,-1 15-34 0,1-15-69 0</inkml:trace>
  <inkml:trace contextRef="#ctx0" brushRef="#br0" timeOffset="98">12287 7033 53 0,'0'-16'43'0,"16"-16"-4"0,-16 17-16 0,16-2-10 0,-16 34-11 0,0 63-2 0,0 14-46 0,0-31-54 0</inkml:trace>
  <inkml:trace contextRef="#ctx0" brushRef="#br0" timeOffset="99">13240 7668 30 0,'16'-16'6'0,"-1"-1"12"0,-15 2 3 0,16 15 2 0,-1-15-1 0,2-2-6 0,-17 1-5 0,-17 1-7 0,-14 15-1 0,-17 0 0 0,-15 0 1 0,-16 31 1 0,-33 33-3 0,33 30 1 0,31 2-2 0,33 15-2 0,47 1 1 0,30-48 0 0,50-17 2 0,15-31-1 0,0-16-16 0,0-33-72 0,-95 18 35 0</inkml:trace>
  <inkml:trace contextRef="#ctx0" brushRef="#br0" timeOffset="100">13589 8129 43 0,'15'-33'29'0,"18"16"6"0,-18 17-14 0,16 33-8 0,-14 14-5 0,-1 34-4 0,-16-18-2 0,15 0-1 0,-15-31 2 0,0-32-1 0,0 0 3 0,-15-47-2 0,15-17-1 0,0-31-2 0,0 15-1 0,32 47 1 0,-16 19 0 0,30 14-1 0,19 0 1 0,-34 47-1 0,0 0 3 0,-14 17-2 0,-1 0-1 0,-16-17-12 0,-16-15-67 0,-1-32 16 0</inkml:trace>
  <inkml:trace contextRef="#ctx0" brushRef="#br0" timeOffset="101">14239 8270 80 0,'0'0'24'0,"0"17"0"0,17-17-9 0,30 0-4 0,-15 0-8 0,-1 0-3 0,17 0-28 0,-32-17-54 0,-16 17 46 0</inkml:trace>
  <inkml:trace contextRef="#ctx0" brushRef="#br0" timeOffset="102">14589 8176 53 0,'0'-17'39'0,"16"2"-2"0,-1 15-16 0,-15 0-9 0,0 32-6 0,0 32-2 0,0-17-3 0,17 0 0 0,-17-15-5 0,16-17-40 0,-16-15-69 0</inkml:trace>
  <inkml:trace contextRef="#ctx0" brushRef="#br0" timeOffset="103">14589 7937 68 0,'-17'-30'38'0,"2"13"-13"0,15 17-7 0,0 17-8 0,15-2-4 0,18 0-4 0,-1-15 0 0,-16-15-1 0,-16 0-2 0,0-2-33 0,-33 17-79 0</inkml:trace>
  <inkml:trace contextRef="#ctx0" brushRef="#br0" timeOffset="104">14605 7890 29 0,'-16'0'2'0,"-1"-16"12"0,2 16 8 0,-16 0 1 0,15 16-8 0,16 1-8 0,0-2-2 0,0 0-2 0,47-15 1 0,-15 0 0 0,-1-15-1 0,-14-17 1 0,-17 16 1 0,-32-16-2 0,-16 32-2 0,17 0-2 0,15 32-5 0,-1 1-65 0,17-33 23 0</inkml:trace>
  <inkml:trace contextRef="#ctx0" brushRef="#br0" timeOffset="105">15415 7746 37 0,'0'-15'12'0,"46"-17"24"0,-46 1-5 0,0 15-11 0,-31-16-8 0,-17 32-7 0,-31 15 0 0,-17 35-1 0,17 28-2 0,31 16-1 0,33-14-1 0,47 1 0 0,32-34 1 0,30-33 0 0,2-14-3 0,14-14-32 0,-45-18-78 0</inkml:trace>
  <inkml:trace contextRef="#ctx0" brushRef="#br0" timeOffset="106">15907 8129 57 0,'0'0'0'0,"-17"-17"42"0,17 1-10 0,0 16-15 0,0 16-7 0,17 31-6 0,-17 17-1 0,0 0-2 0,-17-31-12 0,17-2-78 0,0-31 40 0</inkml:trace>
  <inkml:trace contextRef="#ctx0" brushRef="#br0" timeOffset="107">15923 7937 62 0,'0'0'0'0,"-33"-30"14"0,18 13 2 0,15 1 0 0,0 16-2 0,0 16-7 0,0 1-3 0,15 13-1 0,2-30 1 0,14 0 0 0,-15-15 1 0,-1-17 5 0,-46-1-4 0,-17 18-5 0,0 30-12 0,17 35-113 0</inkml:trace>
  <inkml:trace contextRef="#ctx0" brushRef="#br0" timeOffset="108">20589 18748 19 0,'0'0'16'0</inkml:trace>
  <inkml:trace contextRef="#ctx0" brushRef="#br0" timeOffset="109">17081 8033 38 0,'0'0'0'0,"0"-32"47"0,0 16-15 0,0 16-14 0,0 0-10 0,0 0-5 0,0 0 1 0,0 0-1 0,0 0 1 0,0-32-2 0,16 16 0 0,-1-14-1 0,18-3-1 0,30 16-1 0,1 17 1 0,15 0 0 0,1 33 0 0,-1-16 0 0,-15-2 0 0,-1-15 0 0,-32-15 2 0,-14 15-2 0,-1-33 1 0,-32 1 0 0,-1 16-5 0,2 1-18 0,-1 15-49 0,-1 15 15 0</inkml:trace>
  <inkml:trace contextRef="#ctx0" brushRef="#br0" timeOffset="110">17287 8303 30 0,'-15'0'19'0,"-1"17"14"0,-16-17-12 0,16-17-3 0,16-16-6 0,0 3-6 0,31 13-4 0,17 1 1 0,0 1-1 0,16 15 0 0,-1 0-2 0,16 0 0 0,0 15 0 0,-14 1 1 0,-18-16 0 0,1-16 0 0,-33 1 1 0,-15-18 0 0,0 3 0 0,-15 13-12 0,-1 1-117 0</inkml:trace>
  <inkml:trace contextRef="#ctx0" brushRef="#br0" timeOffset="111">24638 17812 19 0,'0'0'16'0,"0"-17"82"0,-16 2-95 0,-1-17-1 0,2 1 0 0,-1 15 0 0,1 63 0 0,-18-15-2 0</inkml:trace>
  <inkml:trace contextRef="#ctx0" brushRef="#br0" timeOffset="112">24892 15940 19 0</inkml:trace>
  <inkml:trace contextRef="#ctx0" brushRef="#br0" timeOffset="113">24892 16018 42 0</inkml:trace>
  <inkml:trace contextRef="#ctx0" brushRef="#br0" timeOffset="114">24876 15923 45 0</inkml:trace>
  <inkml:trace contextRef="#ctx0" brushRef="#br0" timeOffset="115">19367 7350 49 0,'0'0'0'0,"16"-48"35"0,-1 1-9 0,2 31-10 0,14-16-3 0,17 32-5 0,0 15-5 0,-17 65-1 0,-31 62-1 0,-15 2 0 0,-33-16 0 0,-31-48 0 0,-16-34 1 0,-1-31-1 0,33 2 2 0,30-80-1 0,18-17 0 0,47-31-1 0,16 32 0 0,-1 62-1 0,1 34 0 0,15 62 0 0,1 0-1 0,15 1-2 0,-31-17-23 0,0-31-48 0,-33-16 21 0</inkml:trace>
  <inkml:trace contextRef="#ctx0" brushRef="#br0" timeOffset="116">19860 7398 64 0,'0'-32'25'0,"0"-1"9"0,0 33-19 0,15 80-4 0,1 16-5 0,-16 30-4 0,0-30-1 0,0-48-1 0,0-31 2 0,0-2 2 0,0-47 0 0,15-31-3 0,2-48 1 0,-1-17-2 0,-1 49 1 0,18 47-1 0,13 32 0 0,2 17 0 0,16 44 0 0,-32 36 0 0,-16 14-1 0,-16-32 0 0,0-14-34 0,-16-19-81 0</inkml:trace>
  <inkml:trace contextRef="#ctx0" brushRef="#br0" timeOffset="117">24035 18874 19 0,'0'0'16'0</inkml:trace>
  <inkml:trace contextRef="#ctx0" brushRef="#br0" timeOffset="118">18971 7207 53 0,'0'-16'16'0,"0"1"18"0,-16 15-15 0,-16 0-7 0,-32 46-5 0,16 50 2 0,0 30-6 0,33 18-2 0,30-16-1 0,50-18-3 0,78-29-25 0,30-51-43 0,-125-14 33 0</inkml:trace>
  <inkml:trace contextRef="#ctx0" brushRef="#br0" timeOffset="119">20208 7207 71 0,'0'-16'12'0,"33"-14"15"0,46 30-9 0,0 46-8 0,1 34-4 0,-18 46-5 0,-45 2-1 0,-17 16 0 0,-32-50-2 0,-15-16-28 0,-18-13-71 0</inkml:trace>
  <inkml:trace contextRef="#ctx0" brushRef="#br0" timeOffset="120">21003 7255 99 0,'0'-16'10'0,"15"-47"14"0,1 48-8 0,16 30-7 0,-16 64-3 0,-1 32-5 0,-15 17-2 0,-15-17-24 0,-1-31-96 0</inkml:trace>
  <inkml:trace contextRef="#ctx0" brushRef="#br0" timeOffset="121">21130 7890 68 0,'-33'0'39'0,"18"17"-4"0,15-17-19 0,0 0-14 0,0 15-18 0,15-15-111 0</inkml:trace>
  <inkml:trace contextRef="#ctx0" brushRef="#br0" timeOffset="122">18272 8334 33 0,'-17'0'10'0,"2"0"20"0,15 0-6 0,0 0-6 0,48 17-5 0,63-17-5 0,111 0-3 0,128-17-2 0,125-14-1 0,112 15-2 0,17 16 0 0,-48 0-2 0,-111 0 2 0,-128 0 1 0,-95 0 0 0,-80 0-1 0,-77 0 1 0,-49 16-1 0,-1-16-2 0,-46 0-19 0,-1 17-87 0</inkml:trace>
  <inkml:trace contextRef="#ctx0" brushRef="#br0" timeOffset="123">18844 8842 43 0,'0'-15'10'0,"0"-33"32"0,-33 16-12 0,2 16-12 0,-32 32-8 0,-1 79-5 0,1 49-1 0,47 14-2 0,32-14-2 0,30-33-1 0,35-33-25 0,30-45-56 0,-95-33 41 0</inkml:trace>
  <inkml:trace contextRef="#ctx0" brushRef="#br0" timeOffset="124">18986 8986 78 0,'-15'-31'33'0,"-1"14"-7"0,16 34-18 0,31 44 0 0,-31 50-3 0,16 0-4 0,-16-31 0 0,0-32 1 0,-16-32 1 0,16-32 0 0,0-47-2 0,0-33 0 0,16-45-2 0,16 44 0 0,16 83-1 0,-1 28 1 0,-15 66 1 0,-1-2 0 0,2 2 0 0,-33 1-7 0,15-3-42 0,-15-45-52 0</inkml:trace>
  <inkml:trace contextRef="#ctx0" brushRef="#br0" timeOffset="125">19542 9207 109 0,'0'-30'23'0,"16"30"-8"0,-1-17-13 0,18 17-1 0,46-16 0 0,0 16-9 0,-47 0-54 0,-1 0-10 0</inkml:trace>
  <inkml:trace contextRef="#ctx0" brushRef="#br0" timeOffset="126">19685 9033 84 0,'-16'-17'28'0,"16"2"5"0,0 0-20 0,0 62-6 0,-17 47-4 0,17 17-3 0,0-14-16 0,0-18-79 0,0-64 51 0</inkml:trace>
  <inkml:trace contextRef="#ctx0" brushRef="#br0" timeOffset="127">20066 8986 111 0,'0'-31'18'0,"0"14"1"0,15 34-11 0,2 61-4 0,-1 1-2 0,-1 16-7 0,1-31-47 0,-16-17-42 0</inkml:trace>
  <inkml:trace contextRef="#ctx0" brushRef="#br0" timeOffset="128">20272 8747 110 0,'-16'-16'16'0,"16"-15"-6"0,48 31-4 0,47 64 0 0,1 30-3 0,-33 64-2 0,-47-14 0 0,-1-16-1 0,-46-17-1 0,-32-17-18 0,-33-14-101 0</inkml:trace>
  <inkml:trace contextRef="#ctx0" brushRef="#br0" timeOffset="129">21049 8875 71 0,'-15'0'26'0,"15"-33"8"0,15 66-9 0,2 47-19 0,-17 31-5 0,16-17-1 0,-16 1-26 0,0-32-90 0</inkml:trace>
  <inkml:trace contextRef="#ctx0" brushRef="#br0" timeOffset="130">21176 9636 92 0,'-15'0'17'0,"-1"15"0"0,16 18-6 0,16-16-3 0,16-2-3 0,16-15-1 0,-1-32-1 0,-15-16 0 0,-32 16-1 0,-32 18-10 0,-32 28-69 0,49-14 21 0</inkml:trace>
  <inkml:trace contextRef="#ctx0" brushRef="#br0" timeOffset="131">21892 8938 129 0,'0'-33'4'0,"0"83"5"0,0 44-3 0,-16 17-2 0,-1-33-2 0,17-13-1 0,-15-50 0 0,15 2 1 0,15-81 0 0,18-30-1 0,13-34 1 0,-13 17-2 0,15 63-1 0,-2 63 0 0,2 66 0 0,0 14 0 0,-17 31 1 0,-14-30-22 0,-34 0-101 0</inkml:trace>
  <inkml:trace contextRef="#ctx0" brushRef="#br0" timeOffset="132">22590 8842 154 0,'0'-31'7'0,"16"31"4"0,32 79-3 0,-33 64-3 0,-15 1-4 0,-15-18-8 0,-1 0-55 0,-1-78-34 0</inkml:trace>
  <inkml:trace contextRef="#ctx0" brushRef="#br0" timeOffset="133">22606 9795 108 0,'0'0'0'0,"0"0"30"0,0 17-9 0,-16 13-18 0,32-14-2 0,32-1 0 0,-2-15 1 0,2-31 4 0,-15-16 2 0,-49-1-6 0,-32 17-6 0,-15 31-140 0</inkml:trace>
  <inkml:trace contextRef="#ctx0" brushRef="#br0" timeOffset="134">5636 14557 42 0,'-16'-15'8'0,"16"-18"32"0,0 3-9 0,16-3-4 0,-16 16-10 0,0 17-6 0,0 0-7 0,-16 0-3 0,16 65-2 0,0-2 0 0,0 17 1 0,-16-1-1 0,16 1-14 0,16-17-73 0,-16-47 35 0</inkml:trace>
  <inkml:trace contextRef="#ctx0" brushRef="#br0" timeOffset="135">6017 14953 69 0,'0'-15'42'0,"0"15"-31"0,15-16 25 0,1 32-31 0,-16 16-3 0,-16 31-8 0,-47 33-126 0</inkml:trace>
  <inkml:trace contextRef="#ctx0" brushRef="#br0" timeOffset="136">6540 14589 71 0,'0'0'0'0,"16"-63"49"0,0 31-22 0,-16 32-16 0,0 15-5 0,16 33-1 0,-16 48-4 0,0-1 0 0,-16-1-2 0,0 2-63 0,16-64-22 0</inkml:trace>
  <inkml:trace contextRef="#ctx0" brushRef="#br0" timeOffset="137">6921 15114 91 0,'0'-33'28'0,"16"2"4"0,-16 31-24 0,0 0-6 0,0 47-3 0,-31 17-19 0,-17-17-94 0</inkml:trace>
  <inkml:trace contextRef="#ctx0" brushRef="#br0" timeOffset="138">7414 14620 50 0,'0'-15'8'0,"-33"-17"32"0,33 1-16 0,17 31-11 0,14-33-5 0,33 33-2 0,-16 0-4 0,-1 17-1 0,-31 30-2 0,-32 33 1 0,-31-2 2 0,-33-13 1 0,0 14 2 0,17-47-2 0,47-1 0 0,1-16-1 0,30 2 1 0,33-17-2 0,31 0-13 0,17 0-60 0,-49 0 1 0</inkml:trace>
  <inkml:trace contextRef="#ctx0" brushRef="#br0" timeOffset="139">7985 14938 108 0,'0'-16'38'0,"16"16"-25"0,-16 16-9 0,15 32-4 0,-62 16-4 0,-33 30-125 0</inkml:trace>
  <inkml:trace contextRef="#ctx0" brushRef="#br0" timeOffset="140">8572 14509 85 0,'0'0'0'0,"-15"-63"50"0,-1 32-30 0,-1 31-13 0,-14 14-6 0,-1 51-1 0,16-2 2 0,16 0 1 0,32 1 1 0,32-17-1 0,-17-14-3 0,-15 14 2 0,-16-16-1 0,-16 2-1 0,-48-1 1 0,-16-17-1 0,-30-15-4 0,-2-15-27 0,17-33-56 0,63 48 45 0</inkml:trace>
  <inkml:trace contextRef="#ctx0" brushRef="#br0" timeOffset="141">8604 14429 99 0,'0'-14'30'0,"16"-50"3"0,48 16-24 0,15 32-7 0,-16 1-21 0,1 30-118 0</inkml:trace>
  <inkml:trace contextRef="#ctx0" brushRef="#br0" timeOffset="142">9080 15003 104 0,'0'-17'14'0,"-15"1"21"0,-1 16-24 0,-1 16-10 0,-46 48-1 0,-1 0-25 0,-15-17-109 0</inkml:trace>
  <inkml:trace contextRef="#ctx0" brushRef="#br0" timeOffset="143">9652 14509 46 0,'0'-15'7'0,"-16"-17"33"0,16-1-9 0,0 2-8 0,0 16-8 0,16 15-6 0,-16 15-8 0,15 49-1 0,-15 16 0 0,17 31-1 0,-17-33 1 0,0 18-20 0,-17-31-67 0,17-50 41 0</inkml:trace>
  <inkml:trace contextRef="#ctx0" brushRef="#br0" timeOffset="144">9969 14429 74 0,'-15'-61'38'0,"15"28"-9"0,0 33-23 0,0 63 0 0,0 33-2 0,0-17-2 0,0 1 0 0,31-49 0 0,17-15 2 0,0-16-2 0,-1-16 0 0,-15-15 1 0,0-33-1 0,-16 32 0 0,-16 32-2 0,0 16-2 0,-16 31 2 0,16 17 0 0,0 0-2 0,0-1-21 0,-17 1-105 0</inkml:trace>
  <inkml:trace contextRef="#ctx0" brushRef="#br0" timeOffset="145">10810 14907 106 0,'0'-15'26'0,"-15"-18"1"0,15 33-22 0,0 33-5 0,-16 28-5 0,-16 19-50 0,1-32-44 0</inkml:trace>
  <inkml:trace contextRef="#ctx0" brushRef="#br0" timeOffset="146">11239 14415 96 0,'-31'-64'33'0,"14"31"-6"0,17 33-21 0,17 50-4 0,-17 61 0 0,0-17 0 0,0 3-1 0,16-19 2 0,47-30-1 0,1-33 1 0,15-30-1 0,-16-33-1 0,-31 16 2 0,-16 0-3 0,-16 18 1 0,-16-3-1 0,0 48 0 0,0 16-1 0,1 33 0 0,15-16 0 0,0 14-32 0,0-13-97 0</inkml:trace>
  <inkml:trace contextRef="#ctx0" brushRef="#br0" timeOffset="147">11859 14605 101 0,'0'-48'21'0,"15"17"2"0,33 31-17 0,-17 0-3 0,-14 47-2 0,-1 33 0 0,-64-33 1 0,0 1 3 0,1-15 4 0,30-18-2 0,2 0-3 0,30-15 0 0,18 0-2 0,46 0 0 0,0-15-15 0,17 15-89 0,-81 0 47 0</inkml:trace>
  <inkml:trace contextRef="#ctx0" brushRef="#br0" timeOffset="148">12715 14859 98 0,'0'0'22'0,"-15"-17"10"0,15 2-27 0,15 15-8 0,33 15-36 0,-16-15-56 0</inkml:trace>
  <inkml:trace contextRef="#ctx0" brushRef="#br0" timeOffset="149">13256 14796 77 0,'0'0'0'0,"0"-15"52"0,15-2-39 0,1 17-17 0,32 0-58 0,-33 0 1 0</inkml:trace>
  <inkml:trace contextRef="#ctx0" brushRef="#br0" timeOffset="150">13779 14748 66 0,'0'0'23'0,"0"-17"-6"0,16 17-30 0,16 0-40 0,-32 0 24 0</inkml:trace>
  <inkml:trace contextRef="#ctx0" brushRef="#br0" timeOffset="151">14747 14731 99 0,'17'-15'24'0,"30"15"1"0,-15-16-22 0,16 16-32 0,-1 16-78 0</inkml:trace>
  <inkml:trace contextRef="#ctx0" brushRef="#br0" timeOffset="152">15542 14700 66 0,'0'0'0'0,"94"-16"43"0,-30 2-37 0,-16 14-95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2:52.443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50 119 3760,'0'0'0,"0"0"0,-2-4 240,2-2 56,-2 0 169,0 0 167,2 6-632,-2-8 720,-2 0 24,2 0-96,-2 3-160,4 5-488,-2-4 400,-2 2-120,0 0-56,0 2-32,4 0-192,-2 0 160,-2 0 25,2 0-25,0 0-32,2 0-128,-2 0 128,0 4-48,0 0-24,0-1-32,2-3-24,0 6 8,0-2 32,0 0-24,0 2 32,0-6-48,0 4 24,4 0-24,0 0 24,2-4 8,-6 0-32,6 4 24,10-4-32,0 0 16,-16 0-8,4 0 24,2 0 16,11-2-8,-13 0 16,-4 2-48,18-6 136,-14 0 64,12-2 80,-12-7 40,-4 15-320,6-4 320,0-12 8,0 10-64,-2 0-16,-4 6-248,0-16 168,0 12-32,0-2-8,0 2-48,0 4-80,0-4 24,-4 2-88,-2 2-120,-2 0-208,8 0 392,-8 0-720,-8 6-632,10 10-761,-10-10-47,16-6 2160,-6 20-4481,6-20 4481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3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19240 4269 33 0,'0'0'0'0,"-31"-61"0"0,-17 61-24 0</inkml:trace>
  <inkml:trace contextRef="#ctx0" brushRef="#br0" timeOffset="1">19098 4191 31 0,'-33'0'2'0,"18"-16"0"0,-1 16 2 0,16 0-1 0,16 33-1 0,-1 14 0 0,-15 0 1 0,0 17 1 0,0 30 5 0,0 34-2 0,0 16-4 0,0 14-2 0,0 0 0 0,-15 33 2 0,-18 15 8 0,18-15-7 0,15-33-3 0,0-31 0 0,15-16-1 0,-15-30 1 0,0-20-5 0,0-11-37 0,-15-35 0 0</inkml:trace>
  <inkml:trace contextRef="#ctx0" brushRef="#br0" timeOffset="2">19271 3953 36 0,'0'-17'0'0,"0"17"-1"0,0 0 1 0,0 17-1 0,17-17 1 0,-17 0 1 0,-17 0 0 0,2 0 0 0,15 16-1 0,-16 1 1 0,16-2-1 0,-15 16 0 0,-1-16 0 0,-1 18-2 0,2-33-23 0</inkml:trace>
  <inkml:trace contextRef="#ctx0" brushRef="#br0" timeOffset="3">18971 4191 30 0,'0'0'0'0,"0"-16"7"0,0-1-2 0,15 2 4 0,16 15-1 0,34 0-2 0,14 0-2 0,31-16 1 0,34 16-1 0,31-15-1 0,14 0-2 0,3 15 1 0,30-17-1 0,16 1 0 0,-1-1-1 0,-14 17 0 0,-17-15 0 0,0 15 1 0,-14-15-1 0,-34-1 0 0,-31 1 1 0,-15-2 0 0,-18 17-1 0,-15-16 1 0,-14 16-1 0,14 0 1 0,-15 0 1 0,-18 0 0 0,-13 0 1 0,-18 0-1 0,18 0-1 0,-18 0 0 0,16 16-1 0,2 1-1 0,-18 14 1 0,18-1 0 0,-2 3 0 0,-31 14 1 0,15 17-2 0,2 14 1 0,-1 2 0 0,-1 1 0 0,-15-1 0 0,17 14 0 0,-1 1 0 0,-1-1-1 0,1 17 0 0,-16 2 1 0,0-18-1 0,15-1 1 0,-15 17 0 0,0-15 1 0,17 16 0 0,-1-18-1 0,16 2 2 0,-1-17-1 0,-15 18 1 0,-1-19-1 0,2-15 1 0,-1-15 0 0,-16 0 1 0,0-2-3 0,0-13 1 0,15-16 1 0,-15-2-1 0,-15 0 2 0,-18 2-1 0,-29-17-1 0,-3 16 1 0,-29-16 0 0,-18 0-1 0,2-16 1 0,-1 16-2 0,-49 0 0 0,2 0 0 0,-17 0 1 0,17 0 0 0,14 0-1 0,2 0 0 0,-18 0 1 0,2 0-1 0,16-17 0 0,-1 17 1 0,16-15 0 0,0 0-1 0,16 15 0 0,-16-17 1 0,15 17-1 0,1 0 0 0,-16 0 0 0,15 0 0 0,18 0 1 0,-18 0-1 0,18 0 0 0,13 0 0 0,2 0 0 0,31 0 1 0,-14 0-1 0,30 0 0 0,-1 0 0 0,18-16 1 0,-1 16-1 0,1 0-1 0,-1 0 2 0,-1 0-2 0,17 0-38 0,0 0-40 0</inkml:trace>
  <inkml:trace contextRef="#ctx0" brushRef="#br0" timeOffset="4">19796 4017 37 0,'0'-31'1'0,"0"31"0"0,0 61 0 0,16 4 1 0,-1 14-1 0,18 32 0 0,-2 32 0 0,-16 16 3 0,-15 15 2 0,0 49 3 0,0-1-9 0,0-17 0 0,0-14 0 0,0-16 0 0,17-17-10 0,-17-62-34 0</inkml:trace>
  <inkml:trace contextRef="#ctx0" brushRef="#br0" timeOffset="5">20764 4223 35 0,'0'-15'1'0,"16"15"-3"0,-32-17-23 0</inkml:trace>
  <inkml:trace contextRef="#ctx0" brushRef="#br0" timeOffset="6">20780 4127 33 0,'0'0'3'0,"0"-30"-1"0,15 30 3 0,-15 0 0 0,33 46 2 0,-18 66-2 0,-15 63-3 0,17 62-1 0,14 17-2 0,-15-30 0 0,16 13 3 0,-16 17 0 0,-1-16 1 0,-15-49-3 0,0-45-22 0,0-64-16 0</inkml:trace>
  <inkml:trace contextRef="#ctx0" brushRef="#br0" timeOffset="7">21684 4032 32 0,'0'0'2'0,"-15"0"-1"0,30-15 1 0,2 45 0 0,14 50 6 0,-31 62 0 0,0 82-6 0,-15 15-2 0,30-2 0 0,18-30 6 0,-2 45 1 0,1 20-4 0,-1-20-2 0,-14-44 2 0,-1-50-4 0,-16-15-32 0,-16-111-4 0</inkml:trace>
  <inkml:trace contextRef="#ctx0" brushRef="#br0" timeOffset="8">19209 4604 43 0,'31'-16'5'0,"33"16"-2"0,30 0-1 0,66 16-1 0,46 16-1 0,80-32 0 0,47 0 0 0,33-15-1 0,30-18 2 0,16 33 2 0,-31-17-2 0,-46 17-1 0,-35-15-2 0,-29 15 0 0,-96 0-17 0,-113 15-8 0</inkml:trace>
  <inkml:trace contextRef="#ctx0" brushRef="#br0" timeOffset="9">19144 5095 42 0,'0'0'6'0,"17"0"-3"0,47 0-1 0,63 17-2 0,79-1 1 0,63-16 0 0,49 0 2 0,63 0 4 0,15-16 0 0,33 16-2 0,-48 0-4 0,-31 16 0 0,-96 15-2 0,-96-14-16 0,-94 13-36 0</inkml:trace>
  <inkml:trace contextRef="#ctx0" brushRef="#br0" timeOffset="10">19161 5619 40 0,'0'0'0'0,"0"-15"6"0,16 0-6 0,32 15 2 0,46 0 1 0,66 15 0 0,61-15-2 0,81 15 2 0,64-15 5 0,46 0 1 0,1 0-5 0,-1 17-2 0,-31-17-1 0,-15 16 0 0,-112-1-3 0,-95 18-30 0,-128-33-12 0</inkml:trace>
  <inkml:trace contextRef="#ctx0" brushRef="#br0" timeOffset="53780">12541 9873 31 0,'-32'0'1'0,"-31"0"-1"0,-1 0 0 0,30 12 0 0</inkml:trace>
  <inkml:trace contextRef="#ctx0" brushRef="#br0" timeOffset="53781">12567 9877 37 0,'38'-19'2'0,"9"3"1"0,-31 16-1 0,-16 0-3 0,-16 16-9 0,0-1-14 0</inkml:trace>
  <inkml:trace contextRef="#ctx0" brushRef="#br0" timeOffset="30">18955 4191 22 0,'0'0'7'0,"31"-16"-1"0,-31 16-4 0,16-17-1 0,-1 17 2 0,18 0 0 0,-18 0 2 0,33-15 2 0,-17-1-2 0,17 16-2 0,0-15-3 0,0 15 1 0,16-15 0 0,15 15 1 0,15 0 1 0,-13-17 0 0,13 1-1 0,2 16-1 0,-1 0 0 0,-15 0 0 0,15 0 0 0,-16 0-1 0,1 0 0 0,-1 0 0 0,31 16-1 0,-14-16 1 0,0 0 0 0,31 17 0 0,0-17-1 0,0 0 2 0,16 0-1 0,-16 0 1 0,15 0-1 0,-15-17 0 0,16 1 0 0,-1 16 0 0,-15-17 0 0,0 17 0 0,-15-15 0 0,-32 15 1 0,-1-15-1 0,-31-1 1 0,-1 16 0 0,-15 0 0 0,-16 0 1 0,-1 0-1 0,2 0 0 0,-1 0 0 0,-1 0 2 0,1 16-1 0,-1-16 0 0,2 15-1 0,-1 0-1 0,16 18 0 0,-16-1 1 0,-1 31-1 0,1-15-1 0,-1 15 2 0,-15 17-1 0,0-16 1 0,0 16-1 0,-15-2 2 0,-16 16-1 0,15-14 0 0,16 16-1 0,-17-17 0 0,17 1 0 0,0-2 0 0,17-14 1 0,-1 16-2 0,15-17 1 0,-31 17 0 0,32-17 1 0,-32 17-1 0,16-1 0 0,-1 0 0 0,2 18 0 0,-17-19 0 0,16 1 0 0,-16-14 0 0,15 13 0 0,1-15 0 0,-1 1 1 0,2 0 0 0,14-17 1 0,-14-15 0 0,-17-17 2 0,0 2 1 0,0-1-2 0,0-16 2 0,0 0 0 0,0 0-1 0,0-16-2 0,0-1-1 0,-17 2 0 0,17 0 1 0,0-2-3 0,-15 1 2 0,15 1-1 0,-16-1 1 0,-1 16-2 0,17 0 1 0,-15 0 0 0,15-17 1 0,0 34-8 0,0-17-57 0</inkml:trace>
  <inkml:trace contextRef="#ctx0" brushRef="#br0" timeOffset="31">19177 4269 21 0,'0'0'0'0,"-16"0"12"0,16 0-10 0,0-14 1 0,-17-3 1 0,2 17-3 0,-1-15-1 0,16 15 2 0,-15 0 6 0,15-15 2 0,0 15-3 0,0 0-6 0,15 15-1 0,16 17 1 0,34-1 0 0,-3 17-1 0,19 0 0 0,-2-17 1 0,32 16-1 0,-16-14 0 0,16 15 1 0,-15-18 1 0,-17 35 0 0,0-2-1 0,0-15-1 0,17 15 0 0,-17 0 0 0,0-15 0 0,0 0 0 0,-14 0 0 0,-3 0 0 0,3-1-1 0,-3 17 1 0,19-17 0 0,-2-14 0 0,0-3 0 0,1 1 0 0,-1 2 0 0,-15 14 0 0,15 1 1 0,-16-15 1 0,16 14 0 0,0-16-2 0,2 17 0 0,-2 0-1 0,0 0 1 0,-16-18 1 0,16 3 2 0,-14 15-2 0,-3-18-1 0,19 3 1 0,-18-1 0 0,1-17 4 0,15 16-2 0,-16 2-2 0,16-1 0 0,-15-1-1 0,-1 1 1 0,1 1-1 0,-16-18 2 0,-16 0-1 0,-16 2 2 0,15 14-2 0,1-15 0 0,-1 1 0 0,2-2 0 0,-18 0 2 0,16 2-3 0,-14-17 0 0,-1 16 1 0,-16-16 0 0,0 15 1 0,0-15 1 0,0 0 5 0,0-15-8 0,0 15 1 0,-16-16-1 0,16 16 0 0,-32-17 0 0,1 2 0 0,-2 0 1 0,-30-35 0 0,16 19-2 0,-1 1 2 0,-15 13-2 0,15-16 3 0,0 18-1 0,1-16-2 0,-1 16 1 0,16 15 0 0,16-17 0 0,-15 1 1 0,-1 16-1 0,16 0 0 0,-1-17-1 0,-14 2 2 0,16-1 0 0,-18-14-1 0,2 13-1 0,-1-16 2 0,-15 3 0 0,-1-1-3 0,0 14 4 0,-15 1-2 0,15-1-1 0,1 2 2 0,15 0-2 0,-1-2 2 0,2 17-2 0,0-16 1 0,14 16 0 0,2 0 0 0,-1-15 0 0,-16-1 0 0,16-1 1 0,-15 2-1 0,14 0 0 0,-14-18 1 0,-1 2-1 0,1-1 0 0,-17-16 0 0,15 16-1 0,-29 1 2 0,14-17-1 0,16 16 0 0,-32 1 0 0,16-1 0 0,2-1 0 0,-2 3 0 0,-16 13 0 0,16-14 0 0,0-2 0 0,-14 3 0 0,14-3 1 0,-15 2-1 0,15-1 0 0,0 0 0 0,-16 16 0 0,16-32 0 0,-14 33 0 0,14-17 0 0,0-1 1 0,0 18-2 0,0-1 1 0,2-14 1 0,-18 13-1 0,1-16 0 0,-1-13-1 0,-15 14 0 0,14-16 2 0,-14 16-3 0,16-15 3 0,-1 15-1 0,16 0-1 0,-14 1 2 0,14-2-1 0,16 18 1 0,1 0-1 0,15-2 0 0,-1-16 0 0,2 19 1 0,-1 14-2 0,-1-17 2 0,2 2-2 0,-16 15 0 0,-17 0 1 0,0-15 0 0,1-2 0 0,-18-16 1 0,3 18-1 0,30-1 0 0,-1 1 0 0,18 0 0 0,-1 15-2 0,32 0 1 0,-1 15 0 0,18 0 0 0,15 1 1 0,15 16-1 0,1 1 1 0,-1-3-1 0,32 1 1 0,-15 19 0 0,15-20 0 0,-1 3-1 0,2 15 1 0,0-1 0 0,-1 0-1 0,-1 0 4 0,2 3-4 0,0 11 1 0,-17-11 0 0,0-4-1 0,-15 2 1 0,15-1 0 0,-16 17 0 0,1-32-1 0,-1 16 1 0,16 0 0 0,-14-18-1 0,-3 20 1 0,3-4 0 0,-3 2-1 0,19-1 1 0,-2-16 1 0,0 19-2 0,1-4 1 0,15 2 0 0,-16-16 0 0,-16 14-1 0,16 4 1 0,2-3-1 0,-18-16 1 0,16 17 0 0,-15 0 0 0,15 0-1 0,-16-18 1 0,1 20 0 0,16-20 0 0,-1 1-1 0,-15 19 1 0,15-20 0 0,-16 1-1 0,1 2 1 0,-16-1-1 0,-2 0 2 0,-13-18-2 0,15 3 1 0,-17-1-1 0,-16 1 2 0,2 13-1 0,14-30 0 0,-14 17 0 0,-1-1-1 0,-16-1 2 0,15-15-1 0,1 16 0 0,-1-16 1 0,-15 17-1 0,17-17 3 0,-17 0-2 0,16 0 1 0,-1-17-2 0,-15 1 0 0,17 1 2 0,-17-18-1 0,0 3-1 0,0-3 1 0,0 2-1 0,0-1 1 0,-17-16-1 0,17 16 0 0,-15 1 0 0,15-1 0 0,-16-1 1 0,-1-13-2 0,2 14 2 0,-16-16-1 0,15 2 0 0,-16 13 0 0,16 1 1 0,-1 0-2 0,2-15 2 0,-1 0 0 0,1-17-1 0,-1 0 0 0,-1 0-1 0,2 1 2 0,-1 0 0 0,-1-2-1 0,17 4 0 0,-15-4 1 0,-1 2 0 0,16 15-1 0,-15-31 0 0,15 15 1 0,-16 0 0 0,16-16 1 0,0 19-1 0,0-19 0 0,0 16-2 0,16 0 1 0,-16 17 0 0,0-17 0 0,0 17 1 0,0 0 0 0,0 14-2 0,15 1 1 0,-15 1 1 0,0 16-1 0,0 15-1 0,0 0 0 0,0 0 1 0,-31 15 0 0,-1-15 0 0,-16 0 0 0,1 0 0 0,-33-15 1 0,1 15-1 0,-33 0 0 0,-15-17 0 0,-31 17 0 0,-1 0-1 0,-32 0 1 0,1 0 0 0,-32 0 0 0,-1 0 0 0,2 0 1 0,-2 0-1 0,32 17 1 0,16-17-1 0,17 15-1 0,16-15 1 0,15 15 0 0,31-15 1 0,1 0 0 0,16 0-1 0,31-15 0 0,0 15 0 0,17-15 1 0,31 15-1 0,0 0-1 0,0 0 1 0,47 0 0 0,16 15 0 0,49-15 0 0,15 0-1 0,32 0 1 0,30-15 0 0,19 15 1 0,-2 0-1 0,0-17-1 0,1 1 1 0,-18 16-1 0,-14-17 1 0,0 2 0 0,-32 0 0 0,-1-1-1 0,-15 16 0 0,-15-15 2 0,-16-2-1 0,-17 17 0 0,-31-16 0 0,15-1 0 0,-15 2 0 0,-1 15 0 0,1-15 0 0,0 15 0 0,-2 0 0 0,-13 15 0 0,15-15-1 0,-17 0 1 0,1 15 0 0,-1-15 0 0,2 17 0 0,13-1-1 0,-13 1 1 0,15 14 0 0,-17-1 0 0,1-13-1 0,-32 31 1 0,16-2-1 0,-1 4 1 0,-15 11-1 0,0-11 1 0,17 13 0 0,-17 15 0 0,0 3 0 0,0-1 0 0,16 14 0 0,-16 1-1 0,15-15 0 0,1 14 1 0,-1-30 0 0,2-17 0 0,-17 17-1 0,16 16 1 0,-16-2-1 0,0 18 2 0,15 16-1 0,-15-18 0 0,17 2 0 0,14 0-1 0,-15-16 2 0,16-2-1 0,-16-15-2 0,-1 1 4 0,-15-17-2 0,-15-30 1 0,-1-3-1 0,-16 3 2 0,1-17-2 0,-17 16 1 0,-16-16 0 0,16 0-1 0,0 0 3 0,2-16-3 0,30 16 1 0,-1 0 0 0,2 0-1 0,15-17 0 0,15 17 1 0,-15 0-1 0,0 0 0 0,17 0 1 0,-17-31-1 0,-48 16-38 0,-15-17-51 0</inkml:trace>
  <inkml:trace contextRef="#ctx0" brushRef="#br0" timeOffset="32">19113 4175 29 0,'0'-17'10'0,"16"17"-9"0,-1-15-1 0,2 15 1 0,-1-16 0 0,-16 1 0 0,0 15-1 0,0 0 1 0,-16 0 0 0,16 0 0 0,0 0 2 0,48 0 1 0,14 0-1 0,65 0 0 0,33 0-3 0,15-15 0 0,46 15 0 0,18 0 0 0,15 0-1 0,-16 0 0 0,-16 15 1 0,1-15 0 0,-2 15 0 0,-46-15 0 0,-32 0 0 0,-47 0 0 0,-33 0 0 0,-32 0 0 0,-14-15 2 0,-17 15-1 0,-48-15-1 0,-48-2 0 0,-46 1 0 0,-49-1 1 0,-47 2 0 0,-47 0-1 0,-17 15 1 0,-16 0 0 0,1 0-1 0,63 30 0 0,32 3-5 0,63-1-41 0</inkml:trace>
  <inkml:trace contextRef="#ctx0" brushRef="#br0" timeOffset="33">18971 4191 38 0,'-16'-33'0'0,"16"18"0"0,0 15 0 0,0 15 0 0,0-15 1 0,0 33 2 0,0-1-2 0,47 0-1 0,1-1 4 0,15 2-1 0,49-18-1 0,-18 17-1 0,33-1-1 0,0 2 0 0,17 14 0 0,-1 0 0 0,-16 0 1 0,0 18-1 0,-33-2 0 0,2-15 0 0,-1 15 0 0,1 0-1 0,-17 33 1 0,-16-33-1 0,16 0 0 0,17 1 1 0,-1 0 0 0,32-1 0 0,-16-15-1 0,1 15 1 0,-1-15 0 0,-1 15 1 0,17-15-1 0,17 15 0 0,-34 1 1 0,2-17 0 0,-18 17 0 0,2 0 0 0,0-16-1 0,-1-2 0 0,-16-13 0 0,1-1 1 0,-1 14 1 0,0-13 1 0,0 14-1 0,0 1-2 0,-14-15 1 0,-3 14-1 0,-45-31 1 0,-1-16-1 0,-1 31 1 0,-15-14 3 0,-15-17 2 0,-1 0-3 0,-32 0 1 0,-15 0-3 0,-32-17 1 0,-16 17-1 0,-16-16 0 0,-16 16-1 0,-1-15 2 0,-46-1-2 0,16-1 1 0,-18 17-1 0,3-15 0 0,14 15 1 0,0-15 1 0,17 15-2 0,-1-17-1 0,16 17 2 0,16-16 0 0,0 16 0 0,16 0-1 0,-1 16 0 0,2-16 0 0,-1 0-1 0,-1 17 3 0,33-17-2 0,0 0 1 0,-1-17-1 0,1 17 1 0,-16-16-1 0,47 16 0 0,-111 0 0 0,80-17 0 0,-16 17 1 0,30 0-1 0,3 0 0 0,14 0 1 0,31 0 2 0,2-14 0 0,15 14 2 0,0-17-2 0,0-13-1 0,15-20 2 0,-15-11 1 0,0-4 0 0,0-14-3 0,0-32 1 0,0-17 0 0,-15 17 0 0,15-15 0 0,-31 30 0 0,15 1-1 0,16 16-2 0,0-16 0 0,16-18 2 0,-1 2 1 0,1 0-1 0,-1 17-1 0,2-1-2 0,-1 15 2 0,-1 33-1 0,-15-17 0 0,0 31 1 0,0-13-1 0,0 31 0 0,-15-18 0 0,15 33 1 0,0-17-2 0,0 34-3 0,15 16 3 0,2 28-25 0,14 19-79 0</inkml:trace>
  <inkml:trace contextRef="#ctx0" brushRef="#br0" timeOffset="34">18240 4682 41 0,'0'0'0'0,"-16"-15"10"0,16 15-4 0,48-15 2 0,31 15-2 0,48-16-5 0,31 1-1 0,2 15-5 0,-1 0-17 0,-64 0-14 0</inkml:trace>
  <inkml:trace contextRef="#ctx0" brushRef="#br0" timeOffset="35">18732 4445 75 0,'0'-48'9'0,"48"33"-7"0,47 15-3 0,47 48-1 0,-61 63-9 0,-97 80-50 0</inkml:trace>
  <inkml:trace contextRef="#ctx0" brushRef="#br0" timeOffset="36">19431 4319 40 0,'0'0'0'0,"15"0"-1"0,49 0 0 0,-16 15-1 0,0-15-24 0</inkml:trace>
  <inkml:trace contextRef="#ctx0" brushRef="#br0" timeOffset="37">19319 4334 32 0,'17'-15'2'0,"62"15"-1"0,48-17 0 0,0 17-1 0,0 0-2 0,-96 0-22 0</inkml:trace>
  <inkml:trace contextRef="#ctx0" brushRef="#br0" timeOffset="38">19733 4269 39 0,'0'-14'2'0,"46"-3"-3"0,19 17 1 0,14-15-1 0,0 15-2 0,-15 0 1 0,-49 0-22 0</inkml:trace>
  <inkml:trace contextRef="#ctx0" brushRef="#br0" timeOffset="39">20287 4302 63 0,'-15'-33'12'0,"-1"19"-18"0,47 14-4 0,17 14-38 0</inkml:trace>
  <inkml:trace contextRef="#ctx0" brushRef="#br0" timeOffset="40">21209 4349 35 0,'0'0'2'0,"32"-15"-5"0,47 15-22 0</inkml:trace>
  <inkml:trace contextRef="#ctx0" brushRef="#br0" timeOffset="41">20399 4921 65 0,'0'0'3'0,"48"-17"-21"0,46 17 1 0,-13-14-8 0</inkml:trace>
  <inkml:trace contextRef="#ctx0" brushRef="#br0" timeOffset="42">21415 4937 89 0,'0'0'-3'0,"48"0"-12"0,63 0-3 0,-16 0 0 0,-15 0-10 0</inkml:trace>
  <inkml:trace contextRef="#ctx0" brushRef="#br0" timeOffset="43">22796 4890 35 0,'0'0'0'0,"64"-17"0"0,-16 34-28 0</inkml:trace>
  <inkml:trace contextRef="#ctx0" brushRef="#br0" timeOffset="44">21478 5239 87 0,'0'0'0'0,"79"-16"-47"0,2 16 15 0</inkml:trace>
  <inkml:trace contextRef="#ctx0" brushRef="#br0" timeOffset="72">13065 13287 35 0,'-17'-15'0'0,"17"-1"-2"0,17 16-21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48.03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293 106 2784,'0'0'0,"0"-2"64,0 0 8,0 0 64,0 2-136,0-2 168,0-2 72,0 0 40,0 0 8,0 4-288,0-4 304,0 0-8,-2 0 17,0 0-17,2 4-296,-2-4 320,-2-2 24,0 2 40,0 0 40,4 4-424,-2-4 448,-2 0 16,0 1-48,-2-1 16,6 4-432,-4-4 392,-2 2-64,2-2 17,-2 0-81,6 4-264,-6-2 240,0-2 16,0 2-48,0 0-8,6 2-200,-6-2 128,-10 0-48,10 0-8,-2 2 0,8 0-72,-15 0 88,9 0 0,-2 0-8,-8 0-48,16 0-32,-6 4 48,0 2 0,0 0-16,0 0 8,6-6-40,-8 6 48,0 11 0,-8-13-16,12 12-8,4-16-24,-8 4 48,0 14-48,1-12 24,-1 18 8,8-24-32,-8 6-24,2 18-8,-2-9 32,2 3-8,6-18 8,-4 16 0,-2 2 16,4 0-16,0-12-8,2-6 8,0 24 24,0-9-16,0 1 16,4-10-32,-4-6 8,4 24-24,2-18 0,0 16-16,0-6 16,-6-16 24,16 6 48,-12 14-56,13-15 32,-11 15 8,-6-20-32,18 4-32,-12 2 24,16 0 56,-4 0-32,-18-6-16,18 6 72,0-2-8,-3-4-56,3 0 112,-18 0-120,18 0 80,0 0 40,-12 0-8,16 0-8,-22 0-104,6-2 72,14-2 8,-15-2 8,11-2-16,-16 8-72,6-8 136,12-8-56,-14 10 56,12-9-48,-16 15-88,6-6 96,10-10 8,-12 8-16,2-10 32,-6 18-120,6-6 128,0-14 16,0 14 57,-2-14-9,-4 20-192,0-8 208,3-11 8,-3 11 8,0-14-32,0 22-192,0-16 224,-1-2-40,-5 0-64,-2 0-8,8 18-112,-16-17 104,10-3-64,-12 4-16,12-2 24,6 18-48,-18-16-16,12 8 40,-12-12-24,12 14-24,6 6 24,-19-15-80,13 11 16,-14-2 32,14 0-136,6 6 168,-20-6-144,2 4-88,0 0-88,2 0-88,16 2 408,-17 0-665,-1 0-215,0 4-328,-2 0-344,20-4 1552,-20 4-2033,12 2-183,-10 0-2225,18-6 4441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49.67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1 3488,'0'0'0,"0"0"0,-2 15 392,-4 1 0,2-10 121,0 20 15,4-26-528,-2 0 528,0 0-32,0 0-56,0 0 8,2 0-448,-2 0 384,0 0 24,0 0 0,0 0-40,2 0-368,-2 0 344,2 0-63,0 0-9,0 0-72,0 0-200,0 0 200,0 0-40,0 0-40,0 0 40,0 0-800,0 0 1424,-2 4-640,2 0-16,0-4-32,0 0-96,0 4 104,0 0 16,0 0-40,0 0-8,0-4-72,0 4 48,0 2-40,0 12 8,0-14-16,0-4 0,4 15 8,-4-9-8,4 14 0,-4-4 16,0-16-16,0 16-8,4 2-24,0 2 48,-4-2-16,0-18 0,0 17 8,0 3 0,0-2 0,-2 2-24,2-20 16,0 18 16,-2 2-8,0-3-56,0 1 96,2-18-48,-2 18 24,0-12 48,-2 18 24,2-18-40,2-6-56,-4 18 120,0-12-48,2 0 56,0 9 32,2-15-160,-2 0 184,0 4-16,0 0 88,0-4 32,2 0-288,0 0 232,0 0 128,0 0-47,0 0-17,0 0-1497,0-2 2714,0-4-1241,0 1-48,0-11 24,0 16-248,-2-6 240,2-14-104,0 12 8,0-14-56,0 22-88,0-16 80,0 0 24,0-1 64,4-1-80,-4 18-88,4-18 56,0 2-32,0 8-56,0-12 40,-4 20-8,0-6-48,6-10 72,-2 10-24,-4-1 24,0 7-24,6-8-8,0 0-8,-2 0 32,2 0-56,-6 8 40,0-6 16,0-2-8,4 2-16,0 0-24,-4 6 32,4-4 32,0-2-48,0 2 0,0-2 56,-4 6-40,0-4 40,4 0-40,0-2 32,-4 0 24,0 6-56,4-4-32,0 0 8,-4 2 8,0 0-48,0 2 64,0-4-16,4 2-16,-4 0 48,0 0-16,0 2 0,0 0-48,0 0 16,0 0-8,0 0 160,0 0-216,0 4 96,0 2 24,0 10-24,0-16 0,-2 4 48,0 14-24,0-2-16,0 0 40,2-16-48,-2 18-48,0 0 48,-2-1 8,0 1 40,4-18-48,-4 20 0,2-2 0,-2 2-24,0 0-32,4-20 56,-2 17-24,0 3-8,0-4-16,2 2-64,0-18 112,-2 16-376,0 0-624,0-10-873,2 16-1279,0-22 3152,28-6-3977,-28 6-696,0 0 4673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0.94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145 135 4056,'0'0'0,"-2"-8"480,2 8-480,-6-16 569,0 8 143,-2-8 32,2 13 0,6 3-744,-8-6 712,2 0-72,0 0-64,0 0-55,6 6-521,-6-6 488,0 2-32,0 0-16,4 0-32,2 4-408,-6-4 416,3 2 0,-3-2-24,2 0-16,4 4-376,0-2 320,-2-2-24,2 2-15,0 0-17,0 2-264,0-2 240,0 0-16,0 0-40,0 2-8,0 0-176,0-2 152,0 2-32,0-2-40,6 0-32,-6 2-48,6 0 24,-1-2-8,11 0-8,-12 2 16,-4 0-24,18-2 24,-14 2-16,12 0-8,-10 0 0,-6 0 0,18 0-24,-14 0 24,16 4-40,-14 0 16,-6-4 24,17 6-16,-11 0 0,10 12 0,-12-14-16,-4-4 32,16 18-32,-12-12-8,2 15 16,0-15 0,-6-6 24,6 22-8,0-6-24,-2-10 32,-4 16 8,0-22-8,0 6 24,0 16 0,0-16-16,-2 15 32,2-21-40,-6 6 32,0 14 40,-2-14-32,-12 16 32,20-22-72,-6 6 64,-10 16-24,10-16 40,-11 14-32,17-20-48,-8 5 88,-10 15 0,12-14 24,-14 12 24,20-18-136,-6 6 104,-12 12 32,10-14-16,-12 2 16,20-6-136,-8 16 176,-9-16 0,11 6-16,-2 10-8,8-16-152,-16 0 112,12 5 24,-2 1-56,0-2 48,6-4-128,-2 4 80,0 0 8,0 0-8,0 0 8,2-4-88,0 0 96,0 0 32,0 4-40,4-4-8,-4 0-80,6 0 64,14 0-15,-14 0 7,22 0-32,-28 0-24,21 0 48,5 0-24,0 0-48,6 0 24,-32 0 0,29-2-24,5-2 0,2-2 24,-2 0-24,-34 6 24,41-4-56,-3 0-209,2 0-439,-1 1-640,-39 3 1344,38-4-2152,4 2-857,1-2-360,-1 2-2448,-42 2 5817,0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2.26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250 76 4969,'0'0'0,"0"-6"952,-6-2-24,0-8 0,6 16-928,-4-2 888,0 0-47,2 0-65,0 2-120,2 0-656,-4-2 584,2 2-56,0-2-48,0 2-8,2 0-472,0 0 416,0 0 8,0-2-71,0 2 23,0 0-376,0-2 264,4 0-56,0 0-80,2 0-72,-6 2-56,18-4 88,-12 0-32,12 2-16,-12-1 40,-6 3-80,20-2 24,-15 0-16,17 0 48,-16 0-24,-6 2-32,18-2 16,-12 0 0,14 2-24,-14 0 16,-6 0-8,18 0-8,-14 4-24,12 0 0,-16 2-40,0-6 72,5 15-56,-1-11 24,0 12 0,-4-12 16,0-4 16,4 18 16,-4-14 0,0 14 24,-4-12-40,4-6 0,-6 20 8,-9-14 8,9 13-16,-12-13 24,18-6-24,-8 16 32,-10-10-16,12 14 0,-12-14 8,18-6-24,-6 18-24,-12-12 24,12 10 24,-9-12-40,15-4 16,-4 15 16,-2-11-8,-2 0 0,2 2 32,6-6-40,-6 6 16,2-2-32,2 0 0,2-4 8,0 0 8,0 0 0,0 0 24,4 0-8,0 0 0,-4 0-16,4 0-32,2 0 40,0 4-16,12-4-32,-18 0 40,4 4 48,11-4-48,-11 4-24,14 0 40,-18-4-16,4 6-24,14 0 0,-14-2 16,2 2-8,-6-6 16,18 6 0,-14 0 0,0 10 16,0-16-8,-4 0-8,4 6 0,-4 0 8,0 9-16,0-11 8,0-4 0,0 6 8,0 0 32,-2 0 0,-4 10 48,6-16-88,-6 4 64,-2 0 32,-8 2 24,12 0-32,4-6-88,-16 6 128,8 0-16,-12 0 0,1 0-8,19-6-104,-16 4 104,0 0-16,-4 0-32,2 0 40,18-4-96,-20 0 40,0 4 32,-1-4 24,-1 0-88,22 0-8,-20 0 32,0-2-16,4 0 8,8-2 8,8 4-32,-21-4 72,5-2-72,10 0-24,-12 2 24,18 4 0,-4-4-104,-2 0-96,0 2-248,2 0-456,4 2 904,-2-2-1496,2 2-801,0 0-832,4-6 489,-4 6 2640,18-2-4689,-18 2 4689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4.38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84 379 5169,'0'0'0,"0"-16"1512,0 16-1512,0-8 1416,4-10-63,-4 12-81,0 2-144,0 4-1128,-2-2 1000,-2 0-176,-2 2-127,2 0-113,4 0-584,-6 0 504,2 0-88,0 0-40,-2 0-88,6 0-288,-4 0 224,0 0-48,0 4-72,0 0-32,4-4-72,-4 4 80,-1 0 16,3 0-72,0 2 32,2-6-56,-4 6 0,2 0-24,0 0 48,2 0-56,0-6 32,0 6 24,0 10-24,0-12 0,0 2 40,0-6-40,4 16-24,0-13 16,0 3 0,1 10-8,-5-16 16,6 4-32,10 2 16,-12 10-32,2-12 32,-6-4 16,20 6 0,-14 0 0,14 10 40,-14-12-16,-6-4-24,24 6 48,-18 0 0,15 10-64,-15-12 56,-6-4-40,20 3-24,-14 3 24,12 0-24,-12 0 16,-6-6 8,16 6 16,-12 0-48,0 10 80,0-12-64,-4-4 16,0 4 24,4 2 0,0 10-24,-4-12 24,0-4-24,0 6 0,0 12 24,0-14 24,0 11 32,0-15-80,-2 4 40,-2 2 24,-2 12 0,-2-12-8,8-6-56,-18 16 104,12-10-32,-10 10 40,10-12-8,6-4-104,-20 6 96,12 0-48,-10 0 0,3 0-72,15-6 24,-8 6 0,-12 0 0,12-2-24,-12-4 0,20 0 24,-6 0-104,-10 0-88,10 0-152,-2 0-184,8 0 528,-17 0-648,13-4-144,-2-2-152,0-10-153,6 16 1097,-4-6-1464,2-10-376,2 8-281,0-12-71,0 20 2192,6-18-1585,10 0-1935,-16 18 3520</inkml:trace>
  <inkml:trace contextRef="#ctx0" brushRef="#br0" timeOffset="474">193 252 4857,'0'0'0,"-4"-2"1504,-2-2-24,-10 0-56,16 4-1424,-2-2 1401,-2-2 7,0 2-136,0-2-151,4 4-1121,-2-2 944,0-2-184,0 2-112,1 0-96,1 2-552,0-4 448,0-2-128,0 0-128,3 0-24,-3 6-168,16-8 120,0-7 9,2 9-41,6-10-32,-24 16-56,26-6 40,5-12-16,1 12-24,4-14 0,-36 20 0,38-8-24,-5-12 0,7 12 0,-4-9-72,-36 17 96,35-8-385,1-8-719,-6 12-1056,-2-2-1865,-28 6 4025,29-16-7714,-29 16 7714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3.1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163 82 3752,'0'0'0,"0"-6"432,0 6-432,0-16 561,0 10 215,0-2 152,0 4 104,0 4-1032,-2-4 1088,0 0-111,-2 0-81,2 0-144,2 4-752,-4-2 664,2-2-40,-2 0-24,2 2-8,2 2-592,-3-4 537,-1 2-89,2 0-32,-2 0-48,4 2-368,-2-2 336,0 2 0,0-2-80,0 2-16,2 0-240,-4 0 208,2 0-40,0 0-8,0 0-56,2 0-104,-2 0 112,-2 4-8,0 0-40,-2 2 48,6-6-112,-4 16 56,0-12-48,0 16-16,-2-4 8,6-16 0,-6 16 0,-2 1 8,2 3 16,0 0-8,6-20-16,-6 18 24,0 4 0,0-2-16,0-1-40,6-19 32,-5 20 48,-1 0-24,0-2 24,2 2 16,4-20-64,-2 16 16,0 0 8,2-1-16,0-9 16,0-6-24,0 22 24,4-18 48,0 12-8,2-12 32,-6-4-96,6 4 104,9 2-40,-11-2 16,2 0-32,-6-4-48,20 4 72,-14-4 25,16 0 23,-6 0-8,-16 0-112,6 0 120,19 0-32,-3-4-16,2-2-56,-24 6-16,24-4 48,2-2-8,-2 2-32,-1-2 56,-23 6-64,24-4 0,-2 0 8,-2 0 8,2 0-16,-22 4 0,17-4 8,3 2-8,-2-2-32,-12 2-40,-6 2 72,24-2-192,-18 0-144,10 0-241,-12 0-279,-4 2 856,4-2-1120,2 2-296,-2 0-249,0 0-391,-4 0 2056,3 0-2425,-3 0 57,0 0 599,0 0-1839,0 0 3608</inkml:trace>
  <inkml:trace contextRef="#ctx0" brushRef="#br0" timeOffset="496">259 363 4648,'0'0'0,"0"-6"1033,0-10 95,3 11 152,-3 5-1280,0-6 1305,4 2-57,-4 0-80,0 2-200,0 2-968,0-4 888,0 2-111,0-2-105,4 2-40,-4 2-632,0-2 520,0 0-40,4 0-16,-4 0-104,0 2-360,0-2 280,4 0-32,-4 2-104,0 0-56,0 0-88,0 0 80,4 0-32,-4 0 24,4 4-24,-4-4-48,4 16 16,-4-10-8,4 13-32,0-1 24,-4-18 0,0 18-24,0 2 0,0 0 16,0 2-56,0-22 64,0 21-80,0-1-128,0 2-256,-2-2-480,2-20 944,-4 20-1760,0 2-1233,2-5-728,0 3-2456,2-20 6177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7.6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44 240 4913,'0'0'0,"-4"-8"176,4 8-176,-6-20 160,0 12 24,-2-8 0,2 16 16,6 0-200,-4-1 256,-2-1 16,4 0 32,2 0-32,0 2-272,-2-2 256,2 0-24,0 2-48,0 0 0,0 0-184,0 0 152,0 0 16,0 0 40,6 0 24,-6 0-232,6 4 264,0-4-16,0 4-8,10-4 17,-16 0-257,4 3 264,14-3-24,-12 4 16,14-4-48,-20 0-208,16 0 184,-1 4 0,1-4-56,2 0 40,-18 0-168,16 4 136,2-4 40,2 0-40,-2 0 8,-18 0-144,19 0 120,1 0-8,0 0 8,2 0-24,-22 0-96,22 0 160,-2 0-88,1 0 64,1 0-72,-22 0-64,24-2 64,0 2-16,0-2 8,1 0 8,-25 2-64,26-2 40,2-2 8,2 3-64,-1-3 64,-29 4-48,34-2 32,2 0 8,-2 0 32,1 0 48,-35 2-120,34 0 16,4 0-24,-3 0-24,3 0-64,-38 0 96,40 0 8,-3 0 8,3 0 72,0 0-80,-40 0-8,37 0 32,1 0-24,0 4 24,0-4 0,-38 0-32,35 0 0,7 0 16,0 0-24,-1 4 8,-41-4 0,46 0 24,-5 0 0,1 0-64,-4 0 40,-38 0 0,41 0 32,-3 0-40,4 0 16,-1-2 0,-41 2-8,42-2-8,2 0 32,-3 0 24,3 0-48,-44 2 0,44-2-24,-1 0-32,1 2 24,4 0 0,-48 0 32,43 0-32,3 0 24,-3 0-32,1 4 8,-44-4 32,44 0 0,-3 4 0,1-4-32,2 0 56,-44 0-24,41 4-8,3-4-8,2 0 32,-1 0-32,-45 0 16,48 0-8,1 0 8,-1 0 32,0-2-32,-48 2 0,43-2-8,1 0 24,-1 2-32,1 0 0,-44 0 16,40-2 0,1 2-16,1 0 32,-2 0-16,-40 0 0,39 0-8,-3 0-16,2 0 16,-1 0 0,-37 0 8,36 0-8,4 0-16,0 0 8,-1 0-40,-39 0 56,40 0-24,2-2 32,1 0 80,-1 0-88,-42 2 0,41-2 32,-1 0-64,2 0-88,-3-2 128,-39 4-8,42-4 64,2 0-64,3 0-8,3 2 8,-50 2 0,49-4-32,-1 0 40,-2-2 0,-5-2-24,-41 8 16,40-8 8,0 0-24,-3 2 112,-3 4-72,-34 2-24,36-4-40,-2 2 80,-1 0 16,1 0 40,-34 2-96,34-2 48,-1 0 16,1 0-144,0 2 96,-34 0-16,32-2 32,-1 2-32,1-2 40,0 0-8,-32 2-32,16-2 136,3 2-16,1 0-16,4-2 0,-24 2-104,24-2 24,4 1-16,-3-1 89,7 0-33,-32 2-64,30-2 40,0 0 64,-3 0 16,1 0-8,-28 2-112,26-2 176,-2-2-16,0 0-56,-3 2 56,-21 2-160,20-4 136,-2 0-40,-2 2 0,0-2-16,-16 4-80,6-4 136,12 2-88,-12-2 24,9 2-32,-15 2-40,4-4 16,2 2 48,0 0-32,-2 0-40,-4 2 8,6-2-72,-2 0 40,0 0 56,0 2 8,-4 0-32,4 0 32,-4-2-8,4 2-32,-4 0-8,0 0 16,0 0 40,0 0-56,0 0-72,-4 0-208,4 0 296,-8 0-880,-10 6-1033,2-2-1399,-3 2-3162,19-6 6474,0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1:59.91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647 354 5105,'0'0'0,"0"-8"272,0 8-272,-2-20 128,-4 12 160,5-8 152,-1 14 24,2 2-464,-2-2 520,0-2-144,0 2-120,2-2-96,0 4-160,0-2 112,0 0-56,0 1-88,0 1 80,0 0-48,4 0 72,-4 0 8,4 0 16,-1 0 40,-3 0-136,6 3 128,0 3 24,-2-2 32,2 2-8,-6-6-176,4 18 185,0-14 7,2 16-24,0-14 8,-6-6-176,6 22 168,0-2-32,0 1-16,0 3-8,-6-24-112,16 28 120,-12 0-16,2 0-8,0 3-32,-6-31-64,6 34 80,0 2 0,0 1 24,-3 3 32,-3-40-136,4 44 136,0-1 32,0 1 32,0-2 24,-4-42-224,0 39 224,0 3 40,0 0 16,0 1-32,0-43-248,0 46 240,0 1-32,0-1-56,0 2 8,0-48-160,4 45 144,-4-1-48,4 0-23,0-3 31,-4-41-104,4 38 40,-4 2 48,6-5 8,-2 3 8,-4-38-104,4 34 152,0-1-24,0 1-24,0 2-16,-4-36-88,4 34 96,0-1-16,0-3 0,-4 0-24,0-30-56,4 32 0,-4-3 56,4 3 8,-4-2 8,0-30-72,0 31 72,0 1 0,0 2-32,0 0 48,0-34-88,0 31 64,0-1-16,0-4 16,0-2-16,0-24-48,4 24 8,-4-3 40,0-1-48,0 0 0,0-20 0,0 18 24,4-2-16,0-10 48,-4 14-8,0-20-48,0 5 24,4 11 8,-4-12-8,0 0-8,0-4-16,0 6 0,4 0-8,-4-2-72,0 0-168,0-4 248,0 0-488,0 4-216,0-4-337,0 0-535,0 0 1576,-2 0-2176,0-2-297,0-14 497,-2 8-2169,4 8 4145</inkml:trace>
  <inkml:trace contextRef="#ctx0" brushRef="#br0" timeOffset="768">681 86 5241,'0'0'0,"-4"-22"344,-2-1-256,-10 1 32,16 22-120,-6-18 184,2 18 80,0 0 72,1 0 0,3 0-336,-2 0 312,0 0-40,-2 0-16,2 0-16,2 0-240,0 0 208,0 4 0,0 2 0,-2 10 24,2-16-232,0 6 272,0 13 25,0-1 23,0-2 24,0-16-344,0 20 360,-2 0-16,2 0-40,0-1-72,0-19-232,-2 20 288,2 0-40,-2 2-8,2 2 16,0-24-256,0 24 152,-2-1-8,0 1 0,0-6-48,2-18-96,-2 20 120,0 0 64,0-2 24,0-1-8,2-17-200,-2 16 264,0-10-71,0 12-1,2-14 8,0-4-200,0 6 176,0-2-16,0 0 24,0-4 40,0 0-224,0 0 304,0 0 40,0 0 8,0-2-48,0 2-304,0-4 200,4-4-16,-4-10-40,4 12-56,-4 6-88,4-22 80,-4 5-8,4-3 24,0-2-40,-4 22-56,0-20 56,4-6-32,0 1-24,0-3 16,-4 28-16,4-30 40,-1 2 24,1 4-40,0 1-64,-4 23 40,4-20-24,2 2-8,-2 2 32,2 0 96,-6 16-96,6-16-16,0 10 80,0-13-56,0 13-40,-6 6 32,6-6 0,10-2-72,-12 2 32,2 2 0,-6 4 40,16-2-24,-12 2-16,11 0 8,-9 0-40,-6 0 72,22 0-48,-4 4 24,0 0 16,2 2 40,-20-6-32,20 18 16,1-13 16,1 17-8,4-6-24,-26-16 0,24 20 8,2 0-8,-1 2 16,1-3-16,-26-19 0,26 20 0,0 2 8,-2 0-8,1 0 24,-25-22-24,24 22 16,2-1 8,0-1-16,-6 0-16,-20-20 8,23 20-328,-3 0-712,-2 4-1329,0-1-1215,-18-23 3584,16 26-6986,-16-26 6986</inkml:trace>
  <inkml:trace contextRef="#ctx0" brushRef="#br0" timeOffset="1298">7 1334 9386,'0'0'0,"-2"-4"440,0-2-336,2 6-104,-2-6 80,2 2 152,0 2 72,0 2 16,0 0-320,0 0 216,0 0-64,0 0-80,0 6 96,0-6-168,4 6 232,0 16-48,0-6 16,0 3-64,-4-19-136,0 24 96,4 2 16,-4 4-40,0-3-8,0-27-64,0 30 152,0 2-80,0-2 72,0 3-16,0-33-128,0 32 56,0-2 40,0 2-48,4-3 0,-4-29-48,4 28 56,0-2 0,2-4-40,-3-2 8,-3-20-24,6 6 48,10 15-48,-16-17 16,4 2-88,-4-6 72,6 6-336,0 0-440,0-6-688,0 0-753,-6 0 2217,18-2-2032,-14-16-2737,-4 18 4769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24.457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29 627 4424,'0'0'0,"0"0"0,-2-22 1233,0 2-233,0-1-56,-2 5-16,4 16-928,-2 0 857,0 0-9,-2 0-48,2-2-72,2 2-728,-2-2 632,0 2-104,0 0-64,0 0-64,2 0-400,0 0 353,0 0-81,0 0-56,4 0-56,-4 0-160,6 0 168,10-2-16,0 0 32,3 0-8,-19 2-176,26-4 120,4 0 40,4-2-40,7 0-8,-41 6-112,44-8 104,2-8-16,3 10-24,-1-10 8,-48 16-72,49-6 16,1-13 24,1 13-8,3-12-8,-54 18-24,54-6 0,1-10 32,-3 10-32,3-2-24,-55 8 24,52-16 32,-3 12-32,1-2 24,-2 0 0,-48 6-24,45-6 0,-1 0-8,-3 0-40,-1 0-16,-40 6 64,36-5-104,-2-1-136,-5 2-144,-5 0-224,-24 4 608,22-2-808,0-2-153,-4 2-111,-12 0-160,-6 2 1232,17-2-1416,-13 0-57,0 0-103,2 0 224,-6 2 1352,0 0-953,0 0-2247,0 0 3200</inkml:trace>
  <inkml:trace contextRef="#ctx0" brushRef="#br0" timeOffset="593">1229 157 3928,'0'0'0,"-2"-8"408,-4-12 169,6 20-577,-6-8 640,0-12 88,4 16 40,2-4 24,0 8-792,0-15 784,0 11-64,0-2-39,0-2-73,0 8-608,0-6 480,0 0-64,0 0-48,4 2-8,-4 4-360,4-2 384,-4 0-32,4 0-8,0 0-24,-4 2-320,0 0 328,4 0-31,-4 0-9,4 0-40,-4 0-248,4 0 248,0 0 8,0 0 0,0 4-24,-4-4-232,3 4 232,1 2-16,0 0-16,2 0-16,-6-6-184,6 16 200,0-12-56,0 2-24,0 9 16,-6-15-136,16 6 80,-12 10 16,0-10 8,2 16-32,-6-22-72,6 6 32,0 18-16,0-8-8,0 2 8,-6-18-16,4 17 24,0 1 64,-4 0-16,0 0 0,0-18-72,-2 18 72,-4 0-72,0-2 32,0 1-8,6-17-24,-6 18 48,-10-2 0,10 0-48,-14 4-32,20-20 32,-20 18-288,3-1-304,-3-1-640,-2 0-889,22-16 2121,-24 16-3336,2-10 135,0 10-2344,22-16 5545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2:01.80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87 211 7041,'0'0'0,"-18"-8"2697,3 0-2505,-3 0-96,18 8-96,-6-6 224,-2 4 168,2 0 88,0 2-8,6 0-472,-2 0 336,0 0-136,0 0-96,0 0 0,2 0-104,0 6 88,0 10-8,0-10 32,0 18 32,0-24-144,0 15 200,-2 3-8,2 0 24,0 0-16,0-18-200,0 18 176,0-2-16,4-10-48,2 17-15,-6-23-97,16 6 56,-12 12 0,12-14 24,-10 2 16,-6-6-96,23 6 104,-7-6 56,4 0-24,4 0-56,-24 0-80,22 0 128,4-6-24,3-12 0,-5 10 24,-24 8-128,24-23 96,2 1-40,-3 0 24,-3 0 32,-20 22-112,20-24 88,-4-1 56,-12-3-8,2-2-16,-6 30-120,4-32 136,-4 4 8,0 3 32,-2-1-32,2 26-144,-6-20 152,-14 2-48,4 10-96,-4 0-16,20 8 8,-23-6-24,-1 4-24,2 2-64,-10 16-128,32-16 240,-35 20-552,-1 8-616,-6 4-1161,3 3-767,39-35 3096,-36 40-6490,36-40 6490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2:02.66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340 125 5889,'0'0'0,"-2"-22"576,0 1-272,2 21-304,-6-24 448,0 8 88,0 12 80,0-2-32,6 6-584,-2-6 537,0 0-121,-4 2-80,4 0 144,2 4-480,0-4 400,0 2-80,0-2-56,0 2-256,0 2-8,4 0-8,-4 0 16,4 0 24,0 0-16,-4 0-16,4 6 32,0 0 8,0 10-16,0-12 32,-4-4-56,4 20 80,0-14 8,0 20-24,0-7 40,-4-19-104,6 22 64,-2 2 24,2 4-16,-2 2-24,-4-30-48,4 33 80,2-1-24,-2 2 24,1-1-24,-5-33-56,6 34 56,-2 0 8,0-2 0,0-3 40,-4-29-104,0 28 88,0 0 24,4-4 56,-4-2 8,0-22-176,0 23 224,0-3 41,-2-2-25,-2-2 0,4-16-240,-6 6 264,0 12-40,0-14 56,1 2 16,5-6-296,-8 6 240,-8 0 8,12-3-48,-12-3-48,16 0-152,-6 4 144,-12-4-16,10 0 8,-12 0 16,20 0-152,-16 0 88,1-2 16,-1-1-64,-2-3 32,18 6-72,-18-16 112,2 10-64,-2-10 0,0 10-24,18 6-24,-15-20 32,-3 12-64,2-10 8,8 12-56,8 6 80,-20-16-152,14 11-200,-10-11-160,10 12-272,6 4 784,-8-6-1112,0 0-161,1 0-487,1 0-633,6 6 2393,-6-6-2104,2 2-2873,4 4 4977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2:03.20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165 74 8737,'0'0'0,"0"-8"128,0 8-128,-6-16 80,-14 10 72,12 2 104,0 2 81,8 2-337,-16-4 360,10 0-48,1 2-88,-13 0-96,18 2-128,-4 0 80,-2 0-48,-2 16-8,-8-10-8,16-6-16,-4 20 32,-4-4 16,0 0-8,2 0 40,6-16-80,-6 16 80,0-10 24,2 15-16,2-15 16,2-6-104,0 18 80,0-14-8,0 2 32,6 0-32,-6-6-72,16 6 120,-12 0-16,16-2 16,-4 0-16,-16-4-104,20 0 96,-1 0 16,3 0-64,0-2 8,-22 2-56,20-6 72,0 0 0,-2 0 8,-2 0 8,-16 6-88,5-6 120,17-10 0,-16 12 24,12-4 16,-18 8-160,4-16 176,2 11 8,0-3 48,0-8 1,-6 16-233,4-6 240,-4-14-24,0 14 0,0-12-24,0 18-192,0-6 208,-2-12-8,-4 12-56,-10-2-24,16 8-120,-6-7 64,-12 1-8,2 0-32,1 2-48,15 4 24,-18-2-24,-4 2-40,-6 6-80,0 13-296,28-19 440,-33 22-1193,-1 8-1639,-2 8-4290,36-38 7122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3.9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11922 7557 47 0,'0'-33'13'0,"0"33"-1"0,-16 0-1 0,32-15-4 0,15 15-4 0,49 15-2 0,0 2-1 0,-1-17 0 0,-16 0 1 0,-31 0 1 0,-32 0 1 0,-47-17-1 0,-33 17 0 0,-31 0 0 0,32 0 1 0,47 0 1 0,80-15-5 0,79 0-81 0</inkml:trace>
  <inkml:trace contextRef="#ctx0" brushRef="#br0" timeOffset="1">22669 13287 34 0,'0'0'2'0,"-15"-15"23"0,15 15-2 0,-16 15-7 0,16-15-3 0,-17 33-3 0,50-3-5 0,13 3-3 0,35-2 0 0,-2-15-1 0,0 0 1 0,-16-16 0 0,-15 0-1 0,-48 0 2 0,0 0-1 0,-48 48 0 0,-31 30-3 0,-48 18-1 0,-15 16-58 0,109-98 9 0</inkml:trace>
  <inkml:trace contextRef="#ctx0" brushRef="#br0" timeOffset="2">2000 15605 28 0,'-16'0'4'0,"-15"0"10"0,15 0-1 0,0 16-1 0,0 16-3 0,0 14-4 0,16 19-3 0,0-2 2 0,0 0-1 0,0-13 3 0,32-4-4 0,15-31 0 0,1 2 1 0,16-17-1 0,15-32 0 0,-31 0 1 0,-17 18 0 0,1-36 3 0,-16 19 0 0,0-1-3 0,-16-16 1 0,-16 1 0 0,-16-17-1 0,0 34-2 0,-15-3 0 0,-1 33 0 0,-15-17-2 0,15 17 2 0,16 17-2 0,-15-1-11 0,63 16-66 0,-16-32 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05:29:29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619 14146 31 0,'-16'0'12'0,"-16"0"17"0,17 0-6 0,15 0-10 0,0 0-4 0,47 0-3 0,33 0-3 0,15-17-1 0,-16 1-2 0,-15-1-8 0,-64 17-46 0,-16 0-7 0</inkml:trace>
  <inkml:trace contextRef="#ctx0" brushRef="#br0" timeOffset="1">524 14176 30 0,'0'0'5'0,"0"-15"25"0,0 0-4 0,0-2-9 0,0 17-9 0,16 32 1 0,-16 14-3 0,-16 19-1 0,0 31-3 0,0 15 0 0,0-33 0 0,32-15-1 0,16-13 2 0,31-36-1 0,1 18 0 0,15-32-2 0,16-16 1 0,1-14-11 0,-33-3-35 0,-47 16-39 0</inkml:trace>
  <inkml:trace contextRef="#ctx0" brushRef="#br0" timeOffset="2">1000 14368 34 0,'0'0'0'0,"0"-50"25"0,0 35 17 0,0 15-26 0,0 0-9 0,16 48-2 0,-16 16-2 0,-16-17-2 0,16-15 0 0,0-17-16 0,0 2-55 0,16-17 35 0</inkml:trace>
  <inkml:trace contextRef="#ctx0" brushRef="#br0" timeOffset="3">1064 14224 42 0,'-16'-17'15'0,"16"-14"0"0,-16 31-14 0,32 16-26 0,0-1-14 0</inkml:trace>
  <inkml:trace contextRef="#ctx0" brushRef="#br0" timeOffset="4">1238 14526 35 0,'-16'-32'21'0,"16"32"10"0,0 0-18 0,0 32-7 0,0 15 1 0,16-15-2 0,-16 16-3 0,-16-17 0 0,0-15-1 0,-15 0-1 0,15-1-22 0,0-30-40 0,0 15 32 0</inkml:trace>
  <inkml:trace contextRef="#ctx0" brushRef="#br0" timeOffset="5">1556 14398 42 0,'0'0'23'0,"0"0"15"0,0 0-23 0,0 31-5 0,0 19-4 0,16 13-1 0,-16-16-3 0,0 17-1 0,0-17 0 0,-16-16 1 0,-16-14-1 0,0-34 0 0,-15 2-1 0,-1-48-17 0,32-1-43 0,16 48 3 0</inkml:trace>
  <inkml:trace contextRef="#ctx0" brushRef="#br0" timeOffset="6">1524 14257 38 0,'-16'-17'13'0,"16"-16"32"0,-16 33-20 0,16-15-18 0,0 30-21 0,16-15-84 0</inkml:trace>
  <inkml:trace contextRef="#ctx0" brushRef="#br0" timeOffset="7">1635 14192 48 0,'0'-16'20'0,"0"1"6"0,32 15-17 0,15-15-5 0,1 15-1 0,0 0 0 0,-17 15 0 0,-15 16-1 0,0 17-1 0,0-1 1 0,-16 17 2 0,16 14-3 0,0-13 1 0,-16 14 1 0,0 1-1 0,0-17 0 0,-16-31 0 0,-16 16 0 0,-15-33 1 0,-17 1-2 0,16-16-27 0,48 0-65 0</inkml:trace>
  <inkml:trace contextRef="#ctx0" brushRef="#br0" timeOffset="8">2207 14351 55 0,'0'-48'34'0,"0"-15"3"0,0 63-22 0,31 17-10 0,17 29-2 0,0 34-2 0,-17-17 0 0,-15-15 0 0,-16-16 2 0,-16-16 6 0,-15-49-2 0,31-30-6 0,31-32-1 0,33 1-1 0,15 61-16 0,1 16-33 0,-1 34-42 0</inkml:trace>
  <inkml:trace contextRef="#ctx0" brushRef="#br0" timeOffset="9">2699 14368 44 0,'0'0'0'0,"-16"30"39"0,16 1-11 0,0-14-11 0,32-17-9 0,15-31-5 0,-15-1 4 0,-16 0-5 0,-16-1-1 0,-48 18-5 0,1 30 4 0,-1 35 1 0,0-3-1 0,48 17 0 0,16-1 0 0,48-32-9 0,15-15-37 0,48-63-10 0,-63 14 29 0</inkml:trace>
  <inkml:trace contextRef="#ctx0" brushRef="#br0" timeOffset="10">3175 14368 35 0,'16'-50'18'0,"-16"-11"27"0,-16 44-18 0,-16 34-13 0,0 29-8 0,32 19-3 0,0 13-3 0,48-30 1 0,16-33-1 0,15-15-9 0,-16-30 3 0,-15-34 6 0,-32 17 2 0,-16 14 4 0,-16 16-2 0,0 34-3 0,0 31-1 0,32-2 0 0,32 19-1 0,-1-50 2 0,17 2-1 0,-1-49 0 0,-31-16 1 0,0-15 0 0,-48 15 0 0,-32 16-1 0,1 32-5 0,-1 15-33 0,32-15-49 0</inkml:trace>
  <inkml:trace contextRef="#ctx0" brushRef="#br0" timeOffset="11">3715 14272 76 0,'0'-15'27'0,"16"61"14"0,15 19-32 0,-15-18-6 0,0-16-1 0,-16-15 1 0,0-16 3 0,-16-16-3 0,16-32-2 0,32-15-5 0,31 0-23 0,33 48-39 0,-17-2 4 0</inkml:trace>
  <inkml:trace contextRef="#ctx0" brushRef="#br0" timeOffset="12">4143 14272 43 0,'0'0'0'0,"-47"-15"44"0,-1 15-10 0,0 0-17 0,33 30-13 0,-1 18-3 0,16 15 0 0,31-32-1 0,33-14 2 0,-1-48-3 0,17-33 0 0,-17-15 2 0,-47-17 1 0,-16-15 5 0,-16 16 2 0,-15 79-6 0,15 32-4 0,0 63 1 0,16 33-1 0,16-16 1 0,31-2-3 0,1-62-4 0,0-17 0 0,31-45-1 0,-31-35 6 0,-1-31 3 0,-31 35 2 0,-32 11 0 0,-31 50-2 0,15 50-1 0,32 11-1 0,32 4 1 0,15-2-1 0,1-15 2 0,-32-16 0 0,-16-18 0 0,-48-14-1 0,-15 0 0 0,15-14-23 0,32-33-82 0</inkml:trace>
  <inkml:trace contextRef="#ctx0" brushRef="#br0" timeOffset="13">5255 14096 96 0,'0'0'0'0,"-32"-31"38"0,0 1-19 0,-16 30-13 0,1 14-5 0,-1 66-2 0,32-2 1 0,16 18 0 0,32-48-2 0,32-31-2 0,-1-50 0 0,-15-30 5 0,-32-17 2 0,-16 1 4 0,0 31-1 0,-16 48-5 0,16 31-1 0,0 49-1 0,0-16 1 0,31-1 0 0,17-31-1 0,0-32-1 0,15-32-1 0,1-47 5 0,-33-32 0 0,-15-17 3 0,-32 2 1 0,16 94-3 0,-15 49-3 0,-1 77-2 0,0 17 0 0,16-14 2 0,32-19 1 0,-1-30-3 0,17-33-4 0,0-30 0 0,15-50 5 0,-15-13 3 0,-32-33 6 0,-16 0 0 0,0 63-2 0,-16 48-3 0,-16 32-1 0,16 79-2 0,0 0 0 0,32-17-1 0,32-29-3 0,31-34-56 0,-15-47-38 0</inkml:trace>
  <inkml:trace contextRef="#ctx0" brushRef="#br0" timeOffset="14">714 15319 29 0,'0'0'6'0,"-31"-31"29"0,15-2-3 0,0 18-11 0,16 30-15 0,16 65-1 0,-16 16-3 0,0 15-1 0,-16-32 0 0,16-32-12 0,16-47-34 0,-16-47-6 0,16-47 44 0,-32-2 14 0,0 16 14 0,0 17 9 0,16 30-1 0,0 33-11 0,48 17-10 0,15 30-1 0,16 17-4 0,1 15-1 0,-17-31 0 0,1-1-12 0,-17-31-57 0,-15-16 6 0</inkml:trace>
  <inkml:trace contextRef="#ctx0" brushRef="#br0" timeOffset="15">1095 15240 51 0,'0'-16'11'0,"-47"-47"29"0,15 46-10 0,0 17-17 0,16 33-6 0,16 30-3 0,16 32-2 0,0 1 2 0,16-17-9 0,0-1-52 0,-1-61-24 0</inkml:trace>
  <inkml:trace contextRef="#ctx0" brushRef="#br0" timeOffset="16">1397 15272 85 0,'-32'-32'33'0,"16"32"-6"0,0 32-16 0,16 31-7 0,16 18 1 0,-16-3-5 0,16 1-4 0,0-47-39 0,-16-16-65 0</inkml:trace>
  <inkml:trace contextRef="#ctx0" brushRef="#br0" timeOffset="17">1143 15305 56 0,'-16'-17'28'0,"-47"-16"15"0,47 18-15 0,32-1-17 0,63-16-7 0,48 1-5 0,16 14-29 0,-16 2-86 0</inkml:trace>
  <inkml:trace contextRef="#ctx0" brushRef="#br0" timeOffset="18">2270 15255 29 0,'0'-31'6'0,"0"-49"27"0,-16 17 1 0,16 0-7 0,-16 31-7 0,16 16-6 0,0 16-11 0,0 80-3 0,0 31 1 0,16 16-2 0,-16-16 1 0,0-33-18 0,0-45-26 0,0-33-15 0,-63-33 35 0,-33-28 23 0,-31 11 2 0,16 19 17 0,48 15 16 0,47 2-14 0,64-19-13 0,47 1-4 0,48 0-1 0,0 1-1 0,-16-17 1 0,-64 0 2 0,-31 31 12 0,-48 3-1 0,0 28-8 0,0 51-3 0,16 14-1 0,16 1-1 0,0-17-1 0,16-31-1 0,-16-32 2 0,15-32 0 0,1-14 0 0,-16-19-1 0,0 33-1 0,0 32-1 0,0 64 0 0,15-1 1 0,33-15-1 0,-17-32 2 0,33-16 1 0,-17-33 0 0,-31-14-2 0,0-32 1 0,-32 31-1 0,-48 17 0 0,16 62 0 0,1 32-2 0,15 1 1 0,32-17 1 0,15-14-1 0,17-33-3 0,0-16 4 0,-32-32 0 0,-1 1 2 0,1 14-1 0,-16 33 0 0,16 33-1 0,0 14 0 0,16-16 1 0,15-14-1 0,1-17 0 0,0-32-1 0,-1-31 2 0,-47-17 2 0,0-14 3 0,-16-2 1 0,1 48-5 0,15 48-1 0,0 63-1 0,15 33-1 0,17 47 0 0,0-49-9 0,0-14-17 0,15-49-39 0,-31-31-7 0</inkml:trace>
  <inkml:trace contextRef="#ctx0" brushRef="#br0" timeOffset="19">3429 15240 39 0,'0'0'0'0,"-48"-32"54"0,48 1-17 0,-16 15-19 0,48-1-15 0,32 2-4 0,15 0-28 0,32-18-80 0</inkml:trace>
  <inkml:trace contextRef="#ctx0" brushRef="#br0" timeOffset="20">4270 15050 76 0,'0'0'0'0,"-47"-64"51"0,-17 31-25 0,1 33-16 0,15 0-7 0,16 50-2 0,1 11-1 0,31 36-1 0,31-18 0 0,49-14-7 0,15-51-1 0,0-28 0 0,0-36 7 0,-31-28 4 0,-48-2 2 0,-16 1 5 0,-48 64-4 0,-15 15-3 0,31 61-1 0,16 19-2 0,16 0 0 0,32-49 0 0,15-14 2 0,1-34-1 0,0-14 2 0,-32-32 2 0,-1 31 1 0,-15 17-2 0,0 30-4 0,0 33 0 0,16 15-5 0,0-31-34 0,0 1-64 0</inkml:trace>
  <inkml:trace contextRef="#ctx0" brushRef="#br0" timeOffset="21">4715 15033 88 0,'0'0'0'0,"-16"-30"46"0,16 45-27 0,0 48-7 0,0 17-8 0,16-1-2 0,-16-31-1 0,0-17 2 0,0-45-2 0,16-36 0 0,15-44 0 0,1 14-1 0,0 17 1 0,0 63-2 0,-16 32 0 0,15 32 1 0,-15-1-1 0,16-16-15 0,0-16-63 0,-16-31 22 0</inkml:trace>
  <inkml:trace contextRef="#ctx0" brushRef="#br0" timeOffset="22">5540 14938 98 0,'-16'-63'47'0,"-31"30"-23"0,15 18-15 0,0 15-6 0,-15 48-3 0,31 15-1 0,16 2 1 0,63-4-1 0,1-11-2 0,-17-3 1 0,-15-16 0 0,-48-15 4 0,-47-16-2 0,-17 0 0 0,1-16 0 0,31 1-12 0,48-1-38 0,32-1-47 0</inkml:trace>
  <inkml:trace contextRef="#ctx0" brushRef="#br0" timeOffset="23">5651 15003 63 0,'-15'0'56'0,"15"-17"-21"0,-16 49-17 0,0 47-12 0,32 1-3 0,15 15-3 0,-15-1-1 0,0-29-16 0,-16-50-20 0,0-15-21 0,0-63 17 0,-16-48 38 0,-15 0 10 0,15-17 46 0,16 17-13 0,47 64-23 0,17 31-7 0,-1 32-3 0,-15 47-2 0,-32 17-3 0,-48-1 0 0,-16-15-3 0,-15-48-18 0,31-1-68 0,32-15 41 0</inkml:trace>
  <inkml:trace contextRef="#ctx0" brushRef="#br0" timeOffset="24">6191 14907 91 0,'-16'0'28'0,"-63"-15"1"0,0 15-7 0,-17 15-14 0,65 48-7 0,31 0 0 0,31-15-2 0,33-15 0 0,-17-33 2 0,1-33 1 0,-16-30-1 0,-16 15 1 0,-16 16 1 0,0 32-3 0,0 48-1 0,0 30-2 0,16-13-19 0,15-33-53 0,-15-16 4 0</inkml:trace>
  <inkml:trace contextRef="#ctx0" brushRef="#br0" timeOffset="25">6350 14907 95 0,'0'-65'29'0,"0"65"-6"0,0 33-9 0,0 30-6 0,0-15-2 0,0-16-3 0,-32-32 1 0,16 0-2 0,16-48 0 0,16 0-2 0,48-32 1 0,-1 19 1 0,1 61-1 0,-17 61-2 0,-15 19 1 0,-16-16-5 0,-48 14-80 0,16-61 15 0</inkml:trace>
  <inkml:trace contextRef="#ctx0" brushRef="#br0" timeOffset="26">794 16129 55 0,'-32'-17'33'0,"16"2"3"0,0-1-11 0,16 16-16 0,0 31-8 0,0 80-1 0,0-14 3 0,16 14-4 0,-16-17-17 0,0-14-44 0,0-80-13 0</inkml:trace>
  <inkml:trace contextRef="#ctx0" brushRef="#br0" timeOffset="27">698 16223 30 0,'-31'-61'30'0,"31"-20"4"0,16 34-8 0,31 14-15 0,17 33-7 0,-1 65-3 0,-31-2 0 0,-16 31-2 0,-32-29 1 0,-16-2-20 0,0-15-41 0,32-48 12 0</inkml:trace>
  <inkml:trace contextRef="#ctx0" brushRef="#br0" timeOffset="28">1191 16066 69 0,'-16'0'22'0,"-16"31"0"0,-16 34-11 0,32 13-6 0,16-30-2 0,0 15-3 0,48-47 0 0,0-16 3 0,-1-47-1 0,1-50 2 0,-48 19 8 0,0 45-8 0,-48 2-4 0,1 47-3 0,-1-1-19 0,16 18-52 0,16-33 22 0</inkml:trace>
  <inkml:trace contextRef="#ctx0" brushRef="#br0" timeOffset="29">1603 16034 68 0,'-16'0'16'0,"-63"32"12"0,16-17-15 0,47 16-12 0,32 19-2 0,31-4-1 0,33 2-4 0,-49-16-3 0,-15 14 3 0,0-13 6 0,-48-1 3 0,-15-17 5 0,15-15 1 0,16-47-5 0,64-32-3 0,15 14-2 0,17 34 1 0,15 16-1 0,-32 46 0 0,-31 1 0 0,-32 1-1 0,-16-3-22 0,0 1-43 0,16-14 41 0</inkml:trace>
  <inkml:trace contextRef="#ctx0" brushRef="#br0" timeOffset="30">1905 16051 77 0,'0'0'0'0,"-32"-17"34"0,16 17-26 0,16 0-16 0,16 0-63 0,0 0 38 0</inkml:trace>
  <inkml:trace contextRef="#ctx0" brushRef="#br0" timeOffset="31">2270 15843 115 0,'-16'0'17'0,"-16"32"2"0,1 33-8 0,31 29-8 0,31 1-4 0,-15-16-3 0,0-14-47 0,-32-18-53 0</inkml:trace>
  <inkml:trace contextRef="#ctx0" brushRef="#br0" timeOffset="32">2191 16208 68 0,'-32'-31'44'0,"32"31"-15"0,48-15-18 0,31 15-9 0,16 46-2 0,-31 2 0 0,-33-31-11 0,-15 13-35 0,-16 1-40 0</inkml:trace>
  <inkml:trace contextRef="#ctx0" brushRef="#br0" timeOffset="33">2492 16051 73 0,'0'-17'44'0,"-16"1"-16"0,1-1-19 0,15 17-11 0,31 17-24 0,17-1-57 0,-32-16 48 0</inkml:trace>
  <inkml:trace contextRef="#ctx0" brushRef="#br0" timeOffset="34">2730 16097 39 0,'0'0'0'0,"-31"80"45"0,15-17-13 0,16-30-20 0,16-3-4 0,31-13-1 0,1-17 1 0,15-47 0 0,-47-3 4 0,-16-28-6 0,-16 45-4 0,-31 2-9 0,-17 31-26 0,17-15-87 0</inkml:trace>
  <inkml:trace contextRef="#ctx0" brushRef="#br0" timeOffset="35">3096 16129 128 0,'0'0'9'0,"0"16"1"0,0 31 9 0,0-16-11 0,0 2-6 0,0-33 0 0,15 0-3 0,-15-33 3 0,16-28-1 0,0-20-1 0,0 18 1 0,0 63-1 0,0 16-2 0,16 47 1 0,-1 17 1 0,17-49 0 0,0-16-1 0,15-30 0 0,1-31 1 0,-1-19 2 0,-31-31 0 0,-16 35 0 0,-32 28-2 0,0 33 1 0,-16 0-2 0,16 47 0 0,32 0-1 0,16 18 1 0,31-19 1 0,-31 4-1 0,-16-20 1 0,-16-14 1 0,-32-1 0 0,1 2-4 0,-17-17-21 0,-16-48-106 0</inkml:trace>
  <inkml:trace contextRef="#ctx0" brushRef="#br0" timeOffset="36">4223 15970 54 0,'0'0'31'0,"-16"-16"16"0,0 2-19 0,0 28-15 0,0 33-8 0,16 33-3 0,-16 1-2 0,16-35-10 0,0-31-70 0,16 2 4 0</inkml:trace>
  <inkml:trace contextRef="#ctx0" brushRef="#br0" timeOffset="37">4239 15843 99 0,'-16'0'19'0,"-16"-16"2"0,16 1-14 0,16 15-14 0,48 31-61 0,-32-31 17 0</inkml:trace>
  <inkml:trace contextRef="#ctx0" brushRef="#br0" timeOffset="38">4889 15668 140 0,'-15'-47'14'0,"-17"14"6"0,32 50-10 0,-16 77-8 0,16 66-1 0,16-49-4 0,0-15-17 0,0-50-31 0,-32-13-19 0,-32-49 50 0,-15-47 20 0,-17 15 7 0,17 0 5 0,47 48 4 0,32-16-8 0,47 2-4 0,17-3-1 0,31-16 2 0,-32 2 10 0,-31-16 3 0,-17 14 3 0,-31 3-6 0,0 60-11 0,16 34-2 0,-16 33-1 0,16-19 1 0,0 1-1 0,16-64-1 0,-16-15 2 0,0-61 0 0,15-4 1 0,1 2 5 0,0 30-5 0,0 18-4 0,-1 63 0 0,1-1-4 0,0-16-38 0,0-14-65 0</inkml:trace>
  <inkml:trace contextRef="#ctx0" brushRef="#br0" timeOffset="42">984 16986 59 0,'0'0'17'0,"0"-17"25"0,0 3-25 0,16 45-11 0,0 32-3 0,0 33-1 0,0-17 3 0,-16-15 4 0,0-16-3 0,-16 15-2 0,-16-30-2 0,-16-18 2 0,-15-47-12 0,-32-79-48 0,63 17-46 0</inkml:trace>
  <inkml:trace contextRef="#ctx0" brushRef="#br0" timeOffset="43">952 16636 103 0,'0'0'0'0,"-15"-15"33"0,-1 15-20 0,0 32-9 0,32 16-3 0,15-2-1 0,1-29 5 0,0-17-2 0,-16-17 0 0,-16-14 1 0,-16 1-6 0,-16 13-12 0,0 17-119 0</inkml:trace>
  <inkml:trace contextRef="#ctx0" brushRef="#br0" timeOffset="44">1699 16908 53 0,'-16'0'47'0,"-16"15"-20"0,0 0-15 0,16 49-10 0,16 31-1 0,0 1-2 0,32-33 3 0,-16-31 3 0,63-16-9 0,-15-64 7 0,-48-31 2 0,-32-16 0 0,-32-18-3 0,1 67-4 0,-1 31-18 0,0 45-44 0,48-13 0 0</inkml:trace>
  <inkml:trace contextRef="#ctx0" brushRef="#br0" timeOffset="45">2032 16875 87 0,'0'0'0'0,"0"-32"37"0,32-14-24 0,-16 29-12 0,15-16 2 0,-31-13 1 0,0-34 2 0,-31 34 2 0,-1 29-5 0,16 64-5 0,16 64 0 0,32 31-1 0,15 2-6 0,-15-17-26 0,-16-63-34 0,-16-33 31 0</inkml:trace>
  <inkml:trace contextRef="#ctx0" brushRef="#br0" timeOffset="46">1968 17129 14 0,'0'0'0'0,"-47"0"30"0,15-16 12 0,16 0-20 0,64 1-15 0,31-1-7 0,32-1-33 0,0 2-42 0</inkml:trace>
  <inkml:trace contextRef="#ctx0" brushRef="#br0" timeOffset="47">3048 16636 133 0,'-16'-15'17'0,"-32"-17"10"0,1 18-17 0,31 75-8 0,16 35-4 0,16 15 0 0,16-16-19 0,-17-14-50 0,-15-51-16 0</inkml:trace>
  <inkml:trace contextRef="#ctx0" brushRef="#br0" timeOffset="48">2683 16891 55 0,'-16'0'43'0,"0"0"-20"0,48 0-19 0,47 0-1 0,32-16-2 0,32-16 0 0,-32-14 1 0,-31-4 4 0,-80 35 6 0,0 47-7 0,0 16-2 0,-16 48-2 0,32-2 0 0,-16-14 0 0,16-33 0 0,-1-47 5 0,1-32-2 0,0-31 0 0,0-16 0 0,0 32-4 0,0 30 0 0,0 64-1 0,0 17-1 0,15 0 2 0,33-33-2 0,-1-15 3 0,33-32 0 0,-17-47 2 0,-16-16-1 0,-47-1-1 0,-32 63-1 0,-31 2 2 0,-1 47-3 0,32 31 0 0,16 1 0 0,48 0-7 0,0-48-63 0,-1-1-17 0</inkml:trace>
  <inkml:trace contextRef="#ctx0" brushRef="#br0" timeOffset="49">4381 16812 121 0,'0'0'0'0,"-15"0"53"0,-17 15-34 0,16 1-10 0,16 49-9 0,0-18-2 0,0-16-39 0,16-15-106 0</inkml:trace>
  <inkml:trace contextRef="#ctx0" brushRef="#br0" timeOffset="50">4366 16636 121 0,'0'-15'28'0,"-32"-1"-12"0,32 0-18 0,32 16-43 0,31 16-65 0</inkml:trace>
  <inkml:trace contextRef="#ctx0" brushRef="#br0" timeOffset="51">4667 16747 49 0,'0'0'0'0,"0"17"65"0,0 46-28 0,-16-15-18 0,0 0-12 0,16-33-3 0,16-15 1 0,0-63-4 0,16 15 1 0,0-15 0 0,-1 31-4 0,-15 32 1 0,0 48 0 0,16-1-1 0,0-16-1 0,31-14-8 0,17-17 2 0,15-32 7 0,-32-14 5 0,-47-19 3 0,0-14 3 0,-16 47-4 0,-16 32-4 0,16 65-3 0,0 61 0 0,32 48-1 0,-16-31 2 0,0-48 4 0,-16-15-5 0,0-17 0 0,0-48 5 0,-16-61-5 0,-16-130 3 0,32-15 7 0,16 2-4 0,47 45-2 0,1 66-2 0,-1 78-1 0,-15 63 0 0,-32 17-1 0,-16 16 1 0,-64-35 1 0,17-11-2 0,-1-20-15 0,16-45-30 0,48-50-65 0</inkml:trace>
  <inkml:trace contextRef="#ctx0" brushRef="#br0" timeOffset="52">5651 16636 63 0,'0'0'54'0,"-15"17"-20"0,15 46-14 0,-16-15-11 0,32 15-7 0,-1-15 1 0,17-48 0 0,16-17-1 0,-1-14 1 0,-31-16-6 0,-16-1-17 0,0 17-42 0,-16-17-37 0</inkml:trace>
  <inkml:trace contextRef="#ctx0" brushRef="#br0" timeOffset="53">6017 16367 126 0,'-16'0'22'0,"16"-16"11"0,-16-1-20 0,0 82-8 0,0 61-3 0,0 18-2 0,32-33-3 0,0-33-9 0,16-61-33 0,-1-1-87 0</inkml:trace>
  <inkml:trace contextRef="#ctx0" brushRef="#br0" timeOffset="54">6096 16605 149 0,'0'0'0'0,"-16"-16"46"0,16 2-33 0,48-19-12 0,63-15-62 0,-79 32-33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0-29T11:29:43.9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26829 16320 19 0,'0'0'30'0,"-17"14"-7"0,2 3-5 0,-18-1-4 0,2 16-4 0,-17 0-2 0,17-32-2 0,-1 0-1 0,1-17-2 0</inkml:trace>
  <inkml:trace contextRef="#ctx0" brushRef="#br0" timeOffset="3">24305 4397 90 0,'15'-31'21'0,"16"-1"-8"0,177 17-118 0</inkml:trace>
  <inkml:trace contextRef="#ctx0" brushRef="#br0" timeOffset="21">22034 4366 104 0,'0'-80'33'0,"48"17"-18"0,79 48-16 0,79 15-116 0</inkml:trace>
  <inkml:trace contextRef="#ctx0" brushRef="#br0" timeOffset="30">3985 13033 27 0,'0'0'0'0,"-80"-16"-23"0</inkml:trace>
  <inkml:trace contextRef="#ctx0" brushRef="#br0" timeOffset="31">4699 13128 29 0,'-32'17'0'0,"32"14"-21"0</inkml:trace>
  <inkml:trace contextRef="#ctx0" brushRef="#br0" timeOffset="34">18066 18748 19 0,'0'0'30'0</inkml:trace>
  <inkml:trace contextRef="#ctx0" brushRef="#br0" timeOffset="35">12334 11939 19 0</inkml:trace>
  <inkml:trace contextRef="#ctx0" brushRef="#br0" timeOffset="54">12097 8320 36 0,'0'-33'-25'0</inkml:trace>
  <inkml:trace contextRef="#ctx0" brushRef="#br0" timeOffset="56">15113 1174 35 0,'0'0'0'0,"0"0"13"0,0 0 0 0,-16 48-3 0,16 32-1 0,-32 14 1 0,1 2-5 0,-2-31 4 0,2-35-2 0,31-14-3 0,0-62-2 0,16-34-3 0,16-62 3 0,-1 29 1 0,-15 35 0 0,16 45 1 0,-1 33-3 0,-14 48 4 0,14 15-3 0,-15 33 0 0,-1-18-2 0,2 3-34 0,-17-18-37 0,0-31 42 0</inkml:trace>
  <inkml:trace contextRef="#ctx0" brushRef="#br0" timeOffset="57">14953 1461 29 0,'0'0'14'0,"0"0"16"0,17-15-15 0,14-2-11 0,17 1-4 0,31-1-38 0,-15 2-12 0</inkml:trace>
  <inkml:trace contextRef="#ctx0" brushRef="#br0" timeOffset="58">15509 1446 56 0,'0'0'19'0,"0"0"2"0,0-17-10 0,0 17-8 0,17 0-3 0,30-16-35 0,-15-1-21 0,-16 17 40 0</inkml:trace>
  <inkml:trace contextRef="#ctx0" brushRef="#br0" timeOffset="59">15669 1318 35 0,'0'0'21'0,"0"-16"10"0,0-1-7 0,15-13-11 0,16 13-5 0,2 17-3 0,15 0-4 0,-17 32 3 0,-16 16-3 0,-30 0-9 0,-32 15-66 0,-1-31 20 0</inkml:trace>
  <inkml:trace contextRef="#ctx0" brushRef="#br0" timeOffset="61">16050 1094 49 0,'0'0'11'0,"0"0"10"0,0 0-5 0,0 33-9 0,15 31-4 0,-15 30-11 0,16-13-61 0,-16-66 44 0</inkml:trace>
  <inkml:trace contextRef="#ctx0" brushRef="#br0" timeOffset="62">15938 1144 54 0,'0'0'16'0,"0"-17"15"0,16 1-15 0,32 16-8 0,15-17-5 0,16 50 1 0,-15 14-2 0,-16 17 1 0,-48 16-1 0,-33 15-3 0,-29-31-27 0,-34-17-50 0,81-31 52 0</inkml:trace>
  <inkml:trace contextRef="#ctx0" brushRef="#br0" timeOffset="63">16510 1255 63 0,'0'0'0'0,"15"-17"44"0,18 17-13 0,-18-16-22 0,16 32-4 0,-31 48-2 0,17 0-1 0,-17 16-26 0,0-2-62 0,0-62 50 0</inkml:trace>
  <inkml:trace contextRef="#ctx0" brushRef="#br0" timeOffset="64">16398 1270 45 0,'0'0'39'0,"-15"-32"-2"0,30 1-21 0,18-17-15 0,30 16 0 0,32-1-23 0,16 19-61 0,-80 14 55 0</inkml:trace>
  <inkml:trace contextRef="#ctx0" brushRef="#br0" timeOffset="65">17177 1191 57 0,'0'0'25'0,"0"0"2"0,0 31-18 0,0 2-2 0,0 14-2 0,0 17-3 0,0-1 3 0,0-31 0 0,-17-32-1 0,17-15 0 0,-15-35-3 0,15-11 2 0,0-4-2 0,15 17-4 0,2 17 4 0,14 31-3 0,0 16 4 0,2 32-1 0,15-18-1 0,-2 3 2 0,2-16-3 0,16-17 2 0,-32 0 3 0,-16-33-4 0,-1-14 0 0,-15-1-10 0,-15 15-44 0,15 3-34 0</inkml:trace>
  <inkml:trace contextRef="#ctx0" brushRef="#br0" timeOffset="66">17685 1144 65 0,'0'0'4'0,"0"0"16"0,-17 30-2 0,2 18-7 0,-1 0-6 0,-1 17-1 0,17-19-2 0,0-14 5 0,0-32-2 0,0-17 1 0,0-30 1 0,17-17-6 0,-1-14-1 0,-1 45 1 0,2 18-2 0,-1 30 2 0,-1 18 0 0,16 15-2 0,2-1 4 0,15-31-3 0,15 1 3 0,1-34 1 0,-18-31 1 0,2-31-4 0,-31 15-3 0,-17 0-22 0,0 34-100 0</inkml:trace>
  <inkml:trace contextRef="#ctx0" brushRef="#br0" timeOffset="67">17922 18971 19 0,'0'0'30'0</inkml:trace>
  <inkml:trace contextRef="#ctx0" brushRef="#br0" timeOffset="72">14986 2142 37 0,'0'0'15'0,"-16"-30"16"0,16-1-13 0,0 14-13 0,0 49-4 0,-32 47-1 0,-15 49 1 0,-1-2 1 0,31-63-2 0,2-30 3 0,15-33 1 0,15-48-1 0,2-65 0 0,14-13-2 0,2 0 0 0,-2 62 0 0,1 64-1 0,-16 48 1 0,-1 48-2 0,2-2 2 0,-1 1-1 0,-1-32-28 0,1-15-60 0</inkml:trace>
  <inkml:trace contextRef="#ctx0" brushRef="#br0" timeOffset="73">14668 2429 38 0,'-15'-15'21'0,"-1"-18"5"0,78 16-16 0,34 3-8 0,47-18-7 0,-1 32-46 0,-109-15 20 0</inkml:trace>
  <inkml:trace contextRef="#ctx0" brushRef="#br0" timeOffset="74">15367 2303 60 0,'0'0'0'0,"0"0"28"0,0-17-12 0,15 17-12 0,33-16-3 0,31 16-25 0,0-17-12 0,-14 2 18 0,-18-16 18 0,-47-1 6 0,0-1 14 0,-16 3-1 0,16 30-10 0,16 0 2 0,47 30-4 0,-15 20-2 0,0 28-3 0,-48 2-19 0,-32 14-65 0</inkml:trace>
  <inkml:trace contextRef="#ctx0" brushRef="#br0" timeOffset="75">16113 2286 58 0,'0'0'8'0,"0"17"15"0,0 30-20 0,0 17 0 0,0-34-1 0,0-13 4 0,0-17 1 0,-17-32-3 0,17-33 1 0,-15 19-3 0,30-19-1 0,2 50-2 0,14 15 0 0,-14 32 1 0,30 31 1 0,16-15-1 0,16 0 0 0,17-33 1 0,-17-15 2 0,-15-30 2 0,-49-34 1 0,-15 0-4 0,0-15-2 0,-31 14-8 0,31 50-46 0,-15 15-11 0</inkml:trace>
  <inkml:trace contextRef="#ctx0" brushRef="#br0" timeOffset="76">16858 2222 79 0,'0'0'0'0,"0"-15"15"0,0 15-4 0,33 46-4 0,-1 4 2 0,15-20-2 0,1 1-2 0,0-14 3 0,-17-48-2 0,1-1-3 0,-16-33-3 0,16-13-8 0,-1-1-74 0,-15 64 38 0</inkml:trace>
  <inkml:trace contextRef="#ctx0" brushRef="#br0" timeOffset="77">15303 2921 31 0,'0'0'5'0,"-15"-16"12"0,15 32-10 0,-33 31-1 0,2 34-1 0,-1-3-3 0,16-30 0 0,1-33 3 0,15-15 2 0,0-30 0 0,0-34 1 0,15-33-4 0,33 3-1 0,-17 46-3 0,2 33 0 0,-2 78-1 0,-16 17-1 0,-15-1 1 0,0-16-14 0,0 0-35 0,0-63 21 0</inkml:trace>
  <inkml:trace contextRef="#ctx0" brushRef="#br0" timeOffset="78">15161 3127 37 0,'-16'0'11'0,"16"0"6"0,16-15-13 0,47 15-3 0,16-16-12 0,-15 16-37 0</inkml:trace>
  <inkml:trace contextRef="#ctx0" brushRef="#br0" timeOffset="79">15700 3079 51 0,'0'0'11'0,"15"-15"14"0,-15 15-14 0,48 0-9 0,16 0-3 0,-16 0-30 0,0-15-4 0,-33 15 12 0</inkml:trace>
  <inkml:trace contextRef="#ctx0" brushRef="#br0" timeOffset="80">15954 2953 33 0,'-16'0'2'0,"16"0"15"0,0-15 0 0,31 15-6 0,2 15-1 0,-1 17-5 0,-32 32-3 0,0-1-5 0,-32 15-43 0,16-61 11 0</inkml:trace>
  <inkml:trace contextRef="#ctx0" brushRef="#br0" timeOffset="81">16477 2999 73 0,'0'0'3'0,"0"33"9"0,-15 31-6 0,15-17-3 0,0-15-1 0,0-32 1 0,0 0 2 0,15-48-3 0,-15-15-1 0,0-16 0 0,0 32-1 0,17 14 0 0,-1 66-2 0,-1 14 1 0,18 17 0 0,13-17 2 0,35-31-1 0,-2-16 1 0,-16-33-1 0,-32 3 2 0,-31-20-3 0,-31 4-16 0,16 14-23 0,-1-1-3 0</inkml:trace>
  <inkml:trace contextRef="#ctx0" brushRef="#br0" timeOffset="82">17081 2888 34 0,'0'-15'7'0,"0"47"7"0,0 31-3 0,0 18 0 0,16-18-6 0,-1-15-3 0,2-33-1 0,-17-15-2 0,0-15-7 0,0-33 3 0,-17-15 6 0,-14-33 0 0,16 16 4 0,30 34 0 0,16 13-4 0,34 16 3 0,-18 34 4 0,1 16-4 0,-33-3-2 0,-15 34 0 0,-48-32-8 0,17 0-44 0,16-18 16 0</inkml:trace>
  <inkml:trace contextRef="#ctx0" brushRef="#br0" timeOffset="83">17668 2827 70 0,'0'0'3'0,"0"15"8"0,17 31 7 0,14 4-6 0,0-3 1 0,17-33-4 0,16 3-1 0,-1-48-3 0,16-33-2 0,-14 0 0 0,-18 1-1 0,-32-15-18 0,18 13-98 0</inkml:trace>
  <inkml:trace contextRef="#ctx0" brushRef="#br0" timeOffset="86">15859 11160 44 0,'-32'-17'5'0,"16"2"-35"0</inkml:trace>
  <inkml:trace contextRef="#ctx0" brushRef="#br0" timeOffset="96">20066 2333 57 0,'0'0'0'0,"0"-15"27"0,0 0-17 0,-16 62 0 0,-16 32-4 0,1 0-4 0,-2-15 1 0,18-17 0 0,-1-30 2 0,16-34-1 0,0-47 2 0,0-30-2 0,31-3-1 0,-14 3 0 0,14 46 0 0,-15 33-1 0,16 30-1 0,-1 49-1 0,2 14 0 0,-18 19-2 0,-15-3-30 0,0 2-32 0,0-64 22 0</inkml:trace>
  <inkml:trace contextRef="#ctx0" brushRef="#br0" timeOffset="97">20081 2461 40 0,'0'0'9'0,"0"0"30"0,0-17-18 0,17 17-13 0,14 0-6 0,-15 0-2 0,47 17-74 0,-46-17 40 0</inkml:trace>
  <inkml:trace contextRef="#ctx0" brushRef="#br0" timeOffset="98">20399 2444 52 0,'0'0'23'0,"0"0"-5"0,0-15-8 0,48 15-9 0,0 0-4 0,15 0-46 0,-15-15 2 0</inkml:trace>
  <inkml:trace contextRef="#ctx0" brushRef="#br0" timeOffset="99">20653 2318 32 0,'0'0'0'0,"-16"-15"40"0,16-18-13 0,0 16-18 0,16 17-6 0,-1 50-1 0,-15 28-4 0,-31 18-43 0,0-48-9 0</inkml:trace>
  <inkml:trace contextRef="#ctx0" brushRef="#br0" timeOffset="100">21034 2175 66 0,'0'-16'35'0,"-16"-16"-26"0,16 47-1 0,16 35-2 0,-1 44-4 0,2 1 0 0,-1-15-2 0,-16-33 2 0,32-30 4 0,15-34 2 0,1-47-1 0,31-47-6 0,-16 0 0 0,-15 16-23 0,-32 49-95 0</inkml:trace>
  <inkml:trace contextRef="#ctx0" brushRef="#br0" timeOffset="101">21557 2555 73 0,'0'-15'8'0,"0"-48"14"0,17 47-8 0,-17 16-13 0,0 31-1 0,-17 65-45 0,-14-48-16 0</inkml:trace>
  <inkml:trace contextRef="#ctx0" brushRef="#br0" timeOffset="102">21876 2364 80 0,'0'0'0'0,"0"0"14"0,0 17-5 0,0 31-3 0,-17 0-3 0,2 0 0 0,-1-48 2 0,-1 0 0 0,17-48-2 0,0-32-1 0,17 1 1 0,-1 47-5 0,16 49 1 0,30 44 0 0,-14 4 2 0,31-17-1 0,2-48 3 0,-18-16 1 0,-47-16-1 0,-16-33-1 0,-16 4-9 0,-16 11-36 0,32 35-41 0</inkml:trace>
  <inkml:trace contextRef="#ctx0" brushRef="#br0" timeOffset="103">22352 2270 27 0,'0'0'10'0,"0"33"20"0,0 28-4 0,0 36-12 0,15-18-9 0,-15 0-3 0,17-32 0 0,-17-30-4 0,0-17-2 0,0-47 4 0,0-49 2 0,-17-30 1 0,34-18-1 0,14 49 1 0,17 47-1 0,16 48 2 0,-18 32 1 0,-13 16-1 0,-18 15-3 0,-78 0-39 0,16-15-41 0</inkml:trace>
  <inkml:trace contextRef="#ctx0" brushRef="#br0" timeOffset="111">20033 3049 36 0,'0'0'0'0,"0"-50"23"0,0 50-6 0,-15 50-6 0,-1 28 1 0,-32 2 0 0,17-1-5 0,14-47-2 0,2-16-2 0,15-16 2 0,0-63-1 0,15-33-2 0,18-47 2 0,-1 49-2 0,-16 44 0 0,-1 50-1 0,1 17-1 0,16 63-1 0,16 14 0 0,-32 2 1 0,-1-31-14 0,1-19-33 0,-16-14-8 0,0-32 33 0</inkml:trace>
  <inkml:trace contextRef="#ctx0" brushRef="#br0" timeOffset="112">20033 3254 20 0,'0'0'0'0,"-46"17"16"0,30-17 20 0,-1-17-7 0,50 3-18 0,30-19-9 0,16 16-10 0,0 2-57 0,-62 0 33 0</inkml:trace>
  <inkml:trace contextRef="#ctx0" brushRef="#br0" timeOffset="113">20479 3207 51 0,'-17'0'19'0,"17"0"-1"0,0 0-3 0,17 0-12 0,14 0-4 0,17 0-37 0,-17-17-23 0</inkml:trace>
  <inkml:trace contextRef="#ctx0" brushRef="#br0" timeOffset="114">20622 3064 32 0,'0'-15'14'0,"0"15"17"0,15-17-11 0,16 17-10 0,2 17-5 0,-18 61-2 0,-15 35-6 0,-79-2-52 0,48-80 13 0</inkml:trace>
  <inkml:trace contextRef="#ctx0" brushRef="#br0" timeOffset="115">21272 2999 58 0,'0'-14'7'0,"-15"-33"15"0,-1 47-9 0,-1 47-6 0,2 32-2 0,15 17-3 0,-16-49 0 0,-1-31 1 0,2-16 2 0,-1-16-2 0,16-64-1 0,0-15-1 0,16-16 0 0,-1 78-2 0,2 33-1 0,14 50 1 0,17 11 1 0,31-28 0 0,17-16 0 0,-17-34 0 0,-15-16 1 0,-32 2 1 0,-49-32-1 0,-14 15-12 0,-1 18-88 0</inkml:trace>
  <inkml:trace contextRef="#ctx0" brushRef="#br0" timeOffset="116">21986 2827 32 0,'0'-17'0'0,"0"1"11"0,-15 16 10 0,15 0-4 0,0 0-9 0,0 16-4 0,15 31-2 0,33 1 0 0,-17 0-1 0,2-33 1 0,30-15 1 0,-32-15 0 0,2-33 1 0,-18 0-4 0,2-15 1 0,-17 16-19 0,16 31-31 0,-16 16 18 0</inkml:trace>
  <inkml:trace contextRef="#ctx0" brushRef="#br0" timeOffset="117">22558 2731 38 0,'0'0'3'0,"-16"63"17"0,-15 16 3 0,14 1-9 0,17-1-7 0,-15-15-6 0,15-17 2 0,-16-30 0 0,16-34 2 0,0-47-5 0,0-30 1 0,31-34-1 0,-14 33 0 0,30 32-1 0,16 30 2 0,-15 18-2 0,0 47 0 0,-48 32 1 0,-96 31 0 0,-62 16-48 0,95-79 2 0</inkml:trace>
  <inkml:trace contextRef="#ctx0" brushRef="#br0" timeOffset="118">11636 603 28 0,'0'0'2'0,"0"0"6"0,0 0 6 0,16 0 3 0,-16 47-5 0,32 17-1 0,0 0-2 0,-1-16 3 0,17-17-5 0,-32-16-2 0,-1-45-3 0,-15-18-3 0,0 0-4 0,-15-15 1 0,-1 0 2 0,0 15 3 0,0 32-3 0,16 16 2 0,0 0 1 0,0 31 1 0,-16 32 4 0,-15 48 0 0,-17 17-28 0,0-1 24 0,-15-16-1 0,31-47 1 0,16-48-1 0,0-49 27 0,48-47-34 0,0-46 1 0,16-31-4 0,-1-19 6 0,17 50-1 0,-33 76 43 0,1 83-28 0,-16 62-43 0,0 49 39 0,16 14-38 0,-16-31-4 0,-1-32-30 0</inkml:trace>
  <inkml:trace contextRef="#ctx0" brushRef="#br0" timeOffset="119">11541 1000 26 0,'0'0'4'0,"-32"0"14"0,16-17 2 0,-15 17-11 0,31 0-5 0,47 0-4 0,33-15-27 0,15-1-17 0</inkml:trace>
  <inkml:trace contextRef="#ctx0" brushRef="#br0" timeOffset="120">12113 889 34 0,'0'0'5'0,"-33"0"23"0,18 16-6 0,-1-16-16 0,0 0-2 0,63 0-28 0,17-16-37 0</inkml:trace>
  <inkml:trace contextRef="#ctx0" brushRef="#br0" timeOffset="121">12240 731 24 0,'0'0'7'0,"-16"-17"19"0,-1 3-6 0,2-3-4 0,15 1-1 0,48 32-7 0,15 47-1 0,-32 2-2 0,-14 46-52 0,-49-17 3 0,16-47 14 0</inkml:trace>
  <inkml:trace contextRef="#ctx0" brushRef="#br0" timeOffset="122">12509 587 19 0,'0'0'1'0,"16"-31"12"0,-16 14 4 0,16 2 0 0,0 47 2 0,-16 32-4 0,0 47-7 0,0 15-1 0,0-31-2 0,-16-14 2 0,-16-114-9 0,17-45-2 0,-1-33 0 0,-1 0-2 0,17 31 5 0,17 47 3 0,-1 66 1 0,15 14 0 0,32 17-2 0,1-34 1 0,16-13-2 0,-17-17-1 0,1-47 1 0,-48 16-8 0,-32-2-29 0,-1 1-14 0,17 0 26 0</inkml:trace>
  <inkml:trace contextRef="#ctx0" brushRef="#br0" timeOffset="123">13144 587 22 0,'0'0'0'0,"-15"16"14"0,-18 31 1 0,2 34-1 0,-1 14-8 0,16 1-20 0,1-18-10 0,15-30 13 0,0-33-6 0</inkml:trace>
  <inkml:trace contextRef="#ctx0" brushRef="#br0" timeOffset="124">13033 905 23 0,'0'0'1'0,"15"-48"-2"0,18-31 6 0,-1-16 6 0,-1 15-1 0,17 33-2 0,-17 47-1 0,2 16 0 0,-18 32-4 0,-15-1-20 0,-31 17-34 0</inkml:trace>
  <inkml:trace contextRef="#ctx0" brushRef="#br0" timeOffset="125">13525 524 30 0,'0'0'0'0,"0"-15"13"0,0 15 3 0,31 15 8 0,2 0-16 0,15 33 1 0,-17 0-1 0,17-33 0 0,-16-15-5 0,-1-15-4 0,-15-17 0 0,16-15-15 0,-16-17-31 0,16 17-4 0</inkml:trace>
  <inkml:trace contextRef="#ctx0" brushRef="#br0" timeOffset="126">14160 492 32 0,'0'17'-1'0,"0"-17"4"0,0 0 1 0,0 30 21 0,-15 3-15 0,15 45 0 0,-16 3-3 0,-1 14-3 0,2-49-8 0,15-13-3 0,0-66 1 0,0-28-1 0,0-36 2 0,15-14 3 0,18 0 24 0,-2 32-6 0,1 64-7 0,16 15 4 0,-17 15-4 0,0 31 2 0,-31 4-2 0,-31 13-51 0,-48 0-25 0,47-48 33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3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304 219 5553,'0'0'0,"0"-18"376,0 18-376,0-18 552,0-2 192,0 3 136,0 13 64,0 4-944,0-6 969,0 0-33,0-2-32,0 0-48,0 8-856,-2-8 784,-2 0-71,-2 2-9,2 0-88,4 6-616,-6-6 568,-2 2-48,2 0-104,-2 2-32,8 2-384,-6-4 328,0 2-32,-2 0-72,0 2 8,8 0-232,-16 0 152,12 0-39,-12 4-17,12 2-64,4-6-32,-15 6 88,9 14 0,-10-14 8,8 18 0,8-24-96,-20 18 104,14-1-32,-12 3 0,12 0-8,6-20-64,-8 22 24,0 2 8,2 2 0,0 1 16,6-27-48,-5 28 24,3 2-24,0 0-16,2-3-8,0-27 24,0 28 0,0 0 40,0-4-32,0-2-8,0-22 0,5 17 16,13-1-32,-12-10 48,14 12 0,-20-18-32,6 4 16,18 0 16,-6 0 0,-2 0-8,-16-4-24,17 0 48,1 0-8,2-2 16,0-4 48,-20 6-104,20-6 48,0-12 0,-1 10 32,-1-14-32,-18 22-48,18-17 80,0-7-32,-2 0-24,0-4 0,-16 28-24,6-28 40,14 1 48,-16-1 0,1-2-48,-5 30-40,6-28 64,0 1-24,-2-1 8,0 2-48,-4 26 0,0-24 16,0 0 0,0 1-8,-4 1 56,4 22-64,-6-22 40,0 2-24,-1 2 8,-11 10-16,18 8-8,-6-17 32,-10 11-32,0-2-32,8 0 24,8 8 8,-24-6-24,6 0 8,1 4 32,-3 2-96,20 0 80,-20 0-24,-2 0 8,0 6-48,-2 0-8,24-6 72,-23 18-232,-5-12-272,2 17-344,0-1-545,26-22 1393,-27 24-2256,3 4-1193,8-4 296,-8 5-3152,24-29 6305,0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3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98 146 6529,'0'0'0,"0"-22"1112,0 22-1112,0-20 1168,0-4 65,0 6 39,0 14-16,0 4-1256,0-6 1216,0-2-103,0 0-137,-2 3-112,2 5-864,0-6 712,-2-2-48,-2 2-104,0 2-87,4 4-473,-2-2 408,0 0-80,0 0-80,0 2-72,2 0-176,-2 0 128,0 0-56,2 16 8,-2-10 32,2-6-112,-2 25 72,0-3-8,0 6-32,-2 2-48,4-30 16,-2 33 0,-2 3 0,-2 0 40,2 2 24,4-38-64,-4 37 48,-2-1 16,2 2-24,0-3-24,4-35-16,-4 36 8,0 0-112,-2 1-184,0-1-448,6-36 736,-4 36-1529,0 0-1567,4-3-817,0 3-3793,0-36 7706,0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312 143 6321,'0'0'0,"-4"0"776,-4 0 232,-12 0 176,20 0-1184,-6 0 1209,-1 0-57,-11-6-120,12 0-120,6 6-912,-16-5 825,10-1-81,-12 0-40,12-2-96,6 8-608,-18-8 536,12 2-56,0-2-104,-10 2-32,16 6-344,-2-8 248,-1 2-56,-1-2 1,2 2-33,2 6-160,-2-6 120,2-2-32,0 2-40,0 0 0,0 6-48,4-6 24,2 0 16,9 3-24,-9-1-32,-6 4 16,24-2-24,-8 0-24,4 2 8,0 0 40,-20 0 0,19 0 24,5 15-8,-4 1-16,0 6-16,-20-22 16,20 30-24,0 6-24,-3 3 64,-11 7-80,-6-46 64,16 45-88,-16 3 40,4 0-8,-4-1 40,0-47 16,0 48 64,-6 0-64,-10-3 8,10-1-8,6-44 0,-23 39 16,5-3 32,0 0-16,-4-4 56,22-32-88,-22 31-8,-3-3-8,3-4 0,0-2 32,22-22-16,-20 16 88,0-10 24,-2 9 24,5-11 32,17-4-168,-18 4 160,10-4-8,-12 0 8,4-2-32,16 2-128,-16-16 168,10 9-40,-14-19-8,15 2-16,5 24-104,-6-28 88,0-4-8,0-1-32,0-1-32,6 34-16,-2-36 24,2 5 0,0 1-32,6 2-8,-6 28 16,6-22 0,9 6-40,-9 10-8,12 0-16,-18 6 64,6-2-112,14 2 16,-14 16 32,16 4-32,-22-20 96,6 24-40,18 4 24,-9 2-8,1-1 48,-16-29-24,18 34-32,4 0 8,0 1 56,4-3-32,-26-32 0,23 34 0,3-2-224,-2-5-528,2 1-689,-26-28 1441,30 26-3072,-1-4-761,5 2-3649,-34-24 7482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3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173 145 7433,'0'0'0,"0"0"0,-2-26 1040,-2 2-79,-2 1-25,0 1-8,6 22-928,-6-2 904,0 0-24,2-2-40,0 0-119,4 4-721,-4-2 648,-2-2-80,4 2-104,2-2-64,0 4-400,-2-2 304,2 0-88,0-2-64,0 2-72,0 2-80,6-2 48,12 0 0,-12 0-40,12 0 8,-18 2-16,18-2 72,0 0-48,1 0 8,3 0-8,-22 2-24,22 0-24,0 0 24,4 0 24,-4 0-152,-22 0 128,19 0 0,1 0 8,-4 4-8,-10 0 128,-6-4-128,18 6 0,-18 0-8,4 10 8,0-10 0,-4-6 0,0 16 24,0-10 0,0 9 0,-2-9 56,2-6-80,-6 20 24,-2-14-32,-8 16 8,10-16-40,6-6 40,-20 22 16,12-16 24,-11 12 8,11-12 0,8-6-48,-18 17 16,12-13 16,-10 12-32,10-12 24,6-4-24,-8 16 48,0-12-48,0 2 40,2 0-8,6-6-32,-4 6 16,0 0 32,0 0-40,2 0-16,2-6 8,0 6 32,0-2-8,0 0-32,0 0 40,0-4-32,4 4-32,2 0 32,0-1 24,12 1-40,-18-4 16,4 4 16,16 0-32,-14 2 32,10 0 8,-16-6-24,16 16 8,-11-12-32,15 12-8,-14-12 8,-6-4 24,18 18-16,-14-12 16,2 12-8,0-12 32,-6-6-24,4 19-40,0-13 64,-4 12 0,0-12-8,0-6-16,0 18 32,0-14 8,-2 14-16,-2-14-24,4-4 0,-6 6 72,-10 0 48,10 0 81,-14 0 79,20-6-280,-16 15 320,-1-15-8,-3 4-24,0 0-24,20-4-264,-22 4 200,-4 0-72,1 0-32,-3 0-64,28-4-32,-28 0 32,4 0-16,2 0 24,-1 0 48,23 0-88,-22-2 0,2-2-64,4-2-408,8 0-632,8 6 1104,-18-4-2161,16-2-1872,2 3-4368,0 3 8401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26.056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131 167 11522,'0'0'0,"-2"-15"1544,-2 7-527,0-14-129,4 22-888,-2-6 744,-2 2-56,0 0-48,2 2-104,2 2-536,-4-2 392,2 0-104,0 0-72,2 2-88,0 0-128,-2 0 113,2 0-17,0 0-120,0 0 24,0 4-24,0 0 8,0 0 16,0 0 64,0-4-64,6 4-24,0 0 56,0 0-16,0-4-32,-6 0 16,18 4 40,-18-4-64,6 0 32,10 0 40,-16 0-48,4 0 64,2 0 24,10-2-40,-12-4 24,-4 6-72,6-6 48,9 0-48,-11-10 88,0 10-24,-4 6-64,4-8 104,0-8 32,-4 10-48,0-2 24,0 8-112,0-16 128,0 13-16,-6-3 64,0-2-56,6 8-120,-5-6 96,-11 0-40,10 2-40,-14 2 8,20 2-24,-8 0-8,-14 0-8,4 4 32,0 2-56,18-6 40,-19 16-48,3-10-136,8 15-336,-14-15-320,14 20-505,8-26 1345,-20 18-1920,14 2-889,2 2-720,4-22 3529,-2 21-6561,2-21 6561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58 101 5521,'0'0'0,"0"-6"752,0-2-24,0 8-728,4-16 888,-4 12 88,0-1 41,0-3-1,0 8-1016,0-8 1016,0 0-96,0 2-64,0 0-79,0 6-777,4-6 648,-4 2-32,0 0-88,0 2-64,0 2-464,4-4 408,-4 2-64,0 0 0,0 0-40,0 2-304,0 0 256,0 0-16,0 0-63,0 4 47,0-4-224,0 4 184,0 2-40,0 0 0,0 16-32,0-22-112,0 6 176,0 21-72,-2-7-24,0 4-40,2-24-40,-4 26 24,2 2 40,0 1-16,-2 5 8,4-34-56,-6 34 8,0 0 40,2-3-16,-2-1 24,6-30-56,-4 28 16,-2 2 24,0-3 24,0 1 0,6-28-64,-4 26 48,0-2 0,2-3 8,2-1-32,0-20-24,0 6 64,0 14-40,4-16 40,0 12-40,-4-16-24,6 0 64,10 6 40,-10-2-64,14 0 0,-20-4-40,16 0 48,2 0-32,5 0 16,-1 0 32,-22 0-64,26 0 40,2 0-8,1-2 40,3-4-32,-32 6-40,32-6 24,2-2-64,1-8-24,3 8-88,-38 8 152,40-20-280,-1 12-192,-1-13-160,0 13-120,-38 8 752,37-20-905,-3 14-159,-2-2-232,-2 0-264,-30 8 1560,27-6-1897,-7 0-407,-2 4 223,-12 0 497,-6 2 1584,6-2-4465,-6 2 4465</inkml:trace>
  <inkml:trace contextRef="#ctx0" brushRef="#br0" timeOffset="444">367 478 6473,'0'0'0,"0"0"0,0-24 1560,-2 4-528,0-1-159,0 3 23,0 12 80,2-2 72,0 0 40,0 0-87,0 8-1001,-2-6 800,2 0-152,0 4-144,-2 0-208,2 2-72,0 0-224,0 0 136,-2 4-24,2 14 0,0-18-112,0 18 112,0 4 0,0 5-64,-2 5-24,0 6-24,2-38 0,-2 41-56,0 3 56,-2 2 32,-3-1-80,7-45 48,-6 44-296,0 0-832,0 1-1128,6-45 2256,-4 46-3369,0-1-3929,4-45 7298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22 6977,'0'0'0,"0"0"0,0-4 832,-2-2 224,-2 2-63,0 0-49,4 4-944,-4-1 888,2-1-312,0 2 16,-2 0-72,4 0-520,-2 0 464,0 3 65,-3 3-33,-1 10-48,6-16-448,-4 4 360,0 14-56,2-12-80,-2 18-32,4-24-192,-4 20 168,0 0 16,2 5-24,0 1-24,2-26-136,-2 28 192,0 2-80,0-1-8,2 1 24,0-30-128,0 30 72,-2 0 32,2-5-16,-2-1-16,2-24-72,-2 22 88,2-2-16,0-2 24,0-2-32,0-16-64,-2 6 32,2 13 16,0-15-96,-2 2 136,2-6-88,0 6 104,0-2 8,-2-4 89,2 0-65,0 0-136,0 0 120,0 0 88,0-2-72,0-4-40,0 6-96,0-18 80,-2 11-56,2-15 48,-2 4-8,2 18-64,-2-22 8,0 0 48,0-4-112,0-1 120,2 27-64,-2-28 72,0-4-32,0 0-16,0 1-32,2 31 8,-2-32 32,0 4-16,0 2-8,2 5 8,0 21-16,0-18-40,-2 10 16,0 0 104,0 2-24,2 6-56,0-6-32,-2 4 80,2 2-40,-2 4-40,2-4 32,-2 16-24,0 4 0,-2 3-64,0 7 72,4-30 16,-6 34 72,0 0-72,2 1 32,-2 1-48,6-36 16,-3 36 16,-3-3 16,2-1-64,0-2 64,4-30-32,-4 32 24,-2-3-80,2 1-200,-2 0-768,6-30 1024,-4 32-2425,2-5-1448,2-1-4193,0-26 8066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171 179 6801,'0'0'0,"0"-30"832,-2 0 48,-2-2 17,4 32-897,-2-27 792,0 21-56,0 0-104,2-10-112,0 16-520,0-4 416,0-2-120,4 0-8,0 2-48,-4 4-240,4-4 192,2 2-48,0 0-24,0 0 0,-6 2-120,6-2 96,12 2-7,-15 0-9,3 0-24,-6 0-56,18 4 32,-14 0 24,2 0-16,14 2-8,-20-6-32,4 6 56,2 12-24,10-12 0,-12 12 8,-4-18-40,4 5 48,0 19 16,-4-8 40,0 2 24,0-18-128,0 20 160,0 2 48,0-1-24,-2 3 64,2-24-248,-4 24 264,-4 0 32,-10-2 8,12 1 16,6-23-320,-22 22 320,4 2-24,2-2 8,1 0 0,15-22-304,-20 20 304,2-1 33,0-1-9,-2 0-32,20-18-296,-22 18 296,5-2-64,-3 0 16,4-10-32,16-6-216,-8 21 152,-12-17 0,16 12-48,-2-12-16,6-4-88,-6 6 104,4 0-40,0-2-40,2-4 16,0 0-40,0 0 24,6 0-8,16 0 48,-4 0-40,-18 0-24,22 0 48,5-6 8,5 0-88,4-10 64,-36 16-32,42-6-16,3-9-32,9 9 32,5-12-192,-59 18 208,62-6-432,1 0-336,3 0-537,-5 2-687,-61 4 1992,68-2-2889,-1 2-367,2 0-3650,-69 0 6906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267 148 7417,'0'0'0,"0"0"0,-2-24 1032,-4-2 73,0 2-97,0 0-120,6 24-888,-6-2 840,2-2-120,0-2-128,2 1-119,2 5-473,0-4 360,0 0-88,0 0-88,0 2 0,0 2-184,4-4 144,2 0 0,10 2 8,-12 0 0,-4 2-152,15-2 136,-9 0-64,12 0 24,-12 2-40,-6 0-56,22 0 40,-16 0-24,16 0 0,-16 0 32,-6 0-48,16 6 0,-12 0 24,2 0-40,9 10-40,-15-16 56,4 3 0,2 13 0,-2-10 0,0 14-16,-4-20 16,0 6 0,0 20 56,-2-8-40,0 0 64,2-18-80,-6 15 56,-2 3-8,0-2 56,-9 2-24,17-18-80,-8 20 80,-12-4 32,12 2-24,-14-3 16,22-15-104,-6 6 152,-12 16-40,10-16 32,-9 14-16,17-20-128,-6 4 56,-10 2 16,10 10-16,0-16-16,6 0-40,-6 4 40,4 0-24,0 0-32,2-4 40,0 0-24,0 4 0,4-4 16,2 0-8,10 0-8,-16 0 0,4 4 0,14-4-8,-13 0 56,17 0-64,-22 0 16,16 0 16,0 0-16,2 0-24,2 0 8,-20 0 16,18 0-88,-3 4 48,-9-4 80,14 4-8,-20-4-32,6 5-32,10 1 56,-16 0-72,4 0 32,-4-6 16,0 16 16,0-12 16,0 2-80,0 12 96,0-18-48,-6 4 144,-2 14-72,-12-14-32,4 12 24,16-16-64,-17 4 168,-3 11 0,-2-11 128,0 2-111,22-6-185,-22 16 136,-4-12-32,3 0 8,-5 2 0,28-6-112,-28 4 32,2 0 48,1-4-8,1 4-40,24-4-32,-24 0 56,6 0-24,-2 0-80,4-2 48,16 2 0,-8-4-24,-9-2-232,11 0-280,0 0-561,6 6 1097,-6-8-1864,4 0-1401,2-9 201,0 11-3394,0 6 6458,0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70 105 7185,'0'0'0,"-2"-23"1464,-2 3-423,-2-2 119,6 22-1160,-2-18 992,-2 16-64,2-4-64,-2 0-207,4 6-657,-2-4 568,0 2-168,0 0-160,-2 2-104,4 0-136,-2 0 64,-2 4 24,2 14 40,0-2 16,2-16-144,-2 22 152,-2 2-72,0 1 24,0 3 32,4-28-136,-6 30 48,4-4 16,0 1-24,1-1-8,1-26-32,0 22 56,0-2 0,0-2-8,5 0-16,-5-18-32,6 5 48,10 17-16,-12-16-32,2 0-8,-6-6 8,20 16 24,-14-16-40,12 4 64,-12 0 8,-6-4-56,22 0 24,-5 0 48,-1 0-64,0 0 40,-16 0-48,6-6 8,18 0 32,-8-10 16,0 10-40,-16 6-16,6-18 8,15 10 24,-15-11 8,12 3-40,-18 16 0,6-8 72,14-10-64,-16 12-32,2-2 48,-6 8-24,4-6 48,0 2-104,0 2 72,-4 0 0,0 2-16,0 0-96,0 6 72,0 12 40,0-18-16,0 6 56,-2 18-40,0-6 0,0 3 0,2-21-16,-4 22-48,0 4 104,0 2-40,0 0-64,4-28 48,-2 29 24,0 1-24,0 2-48,2 0-216,0-32 264,0 33-656,0-1-848,0 0-1089,0-2-391,0-30 2984,6 27-6442,-6-27 6442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4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179 310 5553,'0'0'0,"0"-20"1112,0 20-1112,0-18 960,0 1 80,0-1-71,0-4 55,0 22-1024,0-20 1048,0 0-160,-2 0-112,0 18-103,2 2-673,-6-6 560,0 1 40,0-1-104,0 2-56,6 4-440,-6-2 392,0 0-80,0 0-16,0 0-64,6 2-232,-6 0 248,-2 0-48,0 0 8,2 4 8,6-4-216,-7 6 160,-1 0-40,0 9-64,0-9 40,8-6-96,-6 18 49,2-12-25,0 14 48,0-14-96,4-6 24,-2 24-8,2-8 40,0-1-80,0 3 72,0-18-24,4 20 24,0 0-24,2 0 0,12 0-72,-18-20 72,4 21 0,13 1 24,-11 0-24,12-2 40,-18-20-40,6 20-16,16 2-8,-18-3 16,14-1 16,-18-18-8,4 20 24,14-2-32,-18 0 40,6-2-16,-6-16-16,15 16-16,-15-10 32,4 15-32,-4-15 56,0-6-40,0 20 8,0-14 80,-2 12-16,-2-14-80,4-4 8,-5 6 80,-11 10-40,10-12-8,-12 0 48,18-4-80,-8 6 24,-12 0-16,4-2 16,0-1-104,16-3 80,-18 4-256,3-4-217,-1 0-319,8 0-248,8 0 1040,-20 0-1416,14 0-521,-12 0-727,14-2 15,4 2 2649,-6-5-5529,6 5 5529</inkml:trace>
  <inkml:trace contextRef="#ctx0" brushRef="#br0" timeOffset="435">195 203 10330,'0'0'0,"0"0"0,0-6 1704,4-2-24,-4-8-207,4 8-161,-4 8-1312,4-20 1072,0 13-240,-1-15-279,1 14-161,-4 8-392,4-18 200,0 12-80,2-2-16,10 0-48,-16 8-56,6-8 56,16 2-8,-4 0-72,2 0-56,-20 6 80,25-6-8,3 0-128,4 2-272,2-1-441,-34 5 849,35-4-1744,1-2-1089,6 2-1023,-1-2-3074,-41 6 6930,0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177 356 9177,'0'0'0,"0"-38"1201,0 2-185,0-3-88,0 39-928,0-32 848,0 26 25,0-10 39,-2 10-56,2 6-856,-2-8 696,0 0-144,0 2-96,0 2-128,2 4-328,-2-2 320,0 2-120,2 0 8,-2 4-80,2-4-128,-2 6 25,0 10 143,0 0-16,0 2 8,2-18-160,-2 24 104,0 5 56,0 5-96,0 2 96,2-36-160,-2 41 240,0 1-168,-2 2-8,2-1-16,2-43-48,-3 42 16,-1 0 8,2-7-16,0-1 24,2-34-32,-2 32 24,-2-2-16,2-3 104,0-1-80,2-26-32,-2 24-120,0-2 72,0-2-160,0-3-328,2-17 536,0 16-985,0-10-695,0 10-864,0-16-745,0 0 3289,4 0-2721,2 0-3048,-6 0 5769</inkml:trace>
  <inkml:trace contextRef="#ctx0" brushRef="#br0" timeOffset="1195">16 306 8193,'0'0'0,"0"0"0,-2-18 1096,1 2 9,-3 0-105,0 1-80,4 15-920,-2-2 880,2-4-96,-2 0-151,2 0-145,0 6-488,0-6 360,6 0-96,11 0-88,-1 2-40,-16 4-136,18-2 80,4 0-16,6 0-16,-1 2 8,-27 0-56,28 0 32,6 4-24,0 2-8,1 0-16,-35-6 16,36 20 0,-6-14 0,0 15 16,-5-3 0,-25-18-16,24 18 0,-4 2-16,-2 2 8,0 2 8,-18-24 0,6 23 0,12 3 56,-15 0-32,1 2 0,-4-28-24,0 26 32,0 1-24,-2 1 64,-3 0 16,5-28-88,-16 26 104,8-3 0,-16-1 32,6 0 16,18-22-152,-26 20 152,2 2 8,1-4-32,-7-3-8,30-15-120,-24 16 120,-4-10-24,-5 12-32,7-14 8,26-4-72,-28 6 48,4 0-8,8 0 8,1-2-40,15-4-8,-6 4 0,-10 0 16,10-4-112,-2 4-200,8-4 296,-6 0-688,0 4-616,2-4-737,2 0-935,2 0 2976,0 0-2577,6-4-3136,-6 4 5713</inkml:trace>
  <inkml:trace contextRef="#ctx0" brushRef="#br0" timeOffset="1196">887 443 9658,'0'0'0,"0"-20"1432,0 4-248,-2-2-40,2 18-1144,-2-15 1185,0 13-73,0-2-216,0-2-184,2 6-712,-2-2 520,0 0-80,0 0-48,2 0-63,0 2-329,0 0 320,-2 0-72,0 4-64,2 2-32,0-6-152,-2 21 88,2-3-16,0 4 0,-2 2 16,2-24-88,0 28 24,-2-1 16,2 3-16,0-2-24,0-28 0,0 26 24,-2-2 16,2-3 0,-2-1 0,2-20-40,-2 20 24,0 0-24,1-4-24,-1 2-32,2-18 56,-2 6-184,2 13-208,0-15-312,-2 12-393,2-16 1097,0 0-1552,0 6-424,0-2-441,0-4-231,0 0 2648,0 0-2073,-4 0-2952,4 0 5025</inkml:trace>
  <inkml:trace contextRef="#ctx0" brushRef="#br0" timeOffset="1197">619 385 6065,'0'0'0,"-7"-6"816,-13 1 248,4-13 176,16 18-1240,-8-2 1249,-10-16-41,12 12-88,0-12-80,6 18-1040,-6-6 953,2-12-81,2 10-112,2-10-136,0 18-624,0-6 544,0-11-104,16 11-8,-10-14-63,-6 20-369,26-8 296,-6-14-64,3 14-96,3-12-72,-26 20-64,30-6 72,4-13-64,1 13 32,5-14 0,-40 20-40,40-6-40,1-14 24,3 14 8,-4-10 48,-40 16-40,43-6 8,-1-10-128,-2 12-288,-3-2-369,-37 6 777,38-6-1272,-4 1-688,-6-1-825,-3 2-199,-25 4 2984,24-2-6394,-24 2 6394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7:5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36 373 6913,'0'0'0,"0"-40"1376,0 40-1376,6-37 1073,-2-5 31,0 6-48,-4 18-32,0 18-1024,0-15 1016,0 7-63,0-10-65,0 12-144,0 6-744,0-8 656,0-8-56,0 14-88,0-4 0,0 6-512,0-6 505,4 2-25,-4 2-48,0 0-56,0 2-376,4-2 288,-4 2-72,0 0-104,4 4 8,-4-4-120,0 18 24,0-2 24,4 6-8,-4 3-48,0-25 8,0 32 64,0 0-40,0 4 48,-2-1 24,2-35-96,-6 36 40,2 0 8,-2-3-8,2 1-40,4-34 0,-6 32 24,2 0 0,-2-3-24,2-1 0,4-28 0,-4 30 32,0-4-24,0-2-8,0-1-64,4-23 64,-2 18-296,0 0-256,0-12-352,0 12-361,2-18 1265,0 4-1600,0-4-304,0 4-385,0-4-463,0 0 2752,6-4-2273,10-12 601,-10-2-2577,-6 18 4249</inkml:trace>
  <inkml:trace contextRef="#ctx0" brushRef="#br0" timeOffset="709">151 260 4977,'0'0'0,"-4"-6"456,4 6-456,-6-8 664,-10-8 320,10 14 248,0-6 65,6 8-1297,-6-16 1296,0 12-88,4-2-160,0 0-71,2 6-977,-2-5 808,0 1-80,0 2-136,2 0-88,0 2-504,0-2 416,0 2-88,4 0-40,2 0-16,-6 0-272,18 6 232,-12 9-40,20-9 0,-8 20-111,-18-26-81,21 22 96,3 2-8,2 0-48,2 1 16,-28-25-56,28 26 48,-1 0-8,1 2-8,0-3-16,-28-25-16,28 24 16,-1-2-8,3-2 16,-4 0 0,-26-20-24,26 20 16,0-3 16,-5-1-32,3 0-8,-24-16 8,22 6-160,0 14-305,-6-16-319,0 2-528,-16-6 1312,6 16-1808,11-16-697,-11 0-399,16 0 631,-22 0 2273,6-6-5065,-6 6 5065</inkml:trace>
  <inkml:trace contextRef="#ctx0" brushRef="#br0" timeOffset="710">744 149 6185,'0'0'0,"-4"-16"1120,4 16-1120,-6-8 1128,0-14-15,0 14-1,0-8 32,6 16-1144,-6-6 1112,2-9-104,0 9-95,-2-10-137,6 16-776,-2-6 712,0-2-72,2 0-88,0 2-48,0 6-504,0-6 416,0 4-39,0 2-73,4 0-32,-4 0-272,0 4 184,4 14-24,-4 0-8,4 6-32,-4-24-120,0 31 136,0 7-72,0 4 0,0 5-24,0-47-40,0 50 48,-2 5 16,0 1 0,0-3-40,2-53-24,-6 56 16,2-6 8,2-1-16,0 1 24,2-50-32,-2 45 24,0 1-88,0-2-376,2-7-720,0-37 1160,0 36-2521,0-6-1792,6-2-3841,-6-28 8154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0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9610,'0'0'0,"0"-37"1040,0 5-112,0 32-928,0-36 984,0 8-216,0 27-23,0-5 31,0 6-776,0-4 640,-2 0 8,0 0-64,2 2-32,0 2-552,0-2 496,0 2-80,0-2-80,0 2-71,0 0-265,0 0 192,0 0 16,4 0-8,0 0-96,-4 0-104,4 4 112,2 2 16,12 9-80,-12-9 64,-6-6-112,20 26 64,-14-4-40,18 2 24,-18 6 0,-6-30-48,19 29 64,-13 7-8,14 0-32,-14 3 8,-6-39-32,18 42 16,-14 2 0,14 1 8,-12 1-24,-6-46 0,16 40-16,-10-1 32,9-7 8,-11-2-24,-4-30 0,6 28 24,12-3-8,-14-3-8,2-2 32,-6-20-40,16 16 72,-16-10-40,4 12 0,2-14 32,-6-4-64,4 4 64,0 0 56,0-4 80,0 0 56,-4 0-256,6 0 328,-2-2 32,0-4-16,0-14-56,-4 20-288,6-18 256,0-6-64,0-2-88,9-5-8,-15 31-96,4-36 48,2-6 0,12-7 16,-14-3-7,-4 52-57,6-59 24,12-3 8,-14 5-48,14-3 0,-18 60 16,4-59 0,14 5 32,-1 4-8,-11 5 0,-6 45-24,24-38 32,-18 6-48,18 3 0,-18 7-145,-6 22 161,20-18-320,-14 12-256,15 0-424,-15 0-416,-6 6 1416,20 0-2073,-14 0-959,16 18-865,-6-12-3521,-16-6 7418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0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230 334 9289,'0'0'0,"-2"-38"1729,-4 0-665,6 38-1064,-16-39 1232,12 9-287,-11 24-153,11-2-56,4 8-736,-6-8 696,-2 2-112,2 4-136,0 0-88,6 2-360,-6 0 248,0 0-104,0 6 0,0 14-24,6-20-120,-6 20 120,-12 4 25,12 5-9,-10 3-16,16-32-120,-7 36 96,-9 3-32,10 5-40,-2-2-8,8-42-16,-16 41 0,12-1 0,-2-4 24,0 3 0,6-39-24,-6 38 24,2 0 48,2 0-24,0-3-24,2-35-24,-2 36 64,0-2-208,2-7-264,0-1-337,0-26 745,0 26-1256,0-2-688,4-2-673,2-5-327,-6-17 2944,18 6-2361,-12 10-2680,-6-16 5041</inkml:trace>
  <inkml:trace contextRef="#ctx0" brushRef="#br0" timeOffset="1048">70 354 7385,'0'0'0,"0"0"0,-8-18 1040,-12 2-79,4-6 135,10 6-216,6 16-880,-6-18 840,4 2-72,0 8-152,2-9-143,0 17-473,0-6 384,6-10-40,16 10-16,-2-2-64,-20 8-264,25-8 256,5 2-32,8 0-80,2 2 0,-40 4-144,41-2 136,5 2-96,-1 0 56,3 6-16,-48-6-80,50 18 24,1 0 32,-3 6-48,-3 5 16,-45-29-24,40 32 48,-4 4-40,-4 5 8,-7 1-8,-25-42-8,18 42 32,-12 1-8,10-1 0,-16-2 8,0-40-32,0 41 16,-6-1 48,-10 0 40,-2-1 16,18-39-120,-21 40 104,-7-2-16,-2-5-16,-6-1 0,36-32-72,-37 26 80,-9-2 0,0-2-32,1-3 24,45-19-72,-46 20 48,3-4 0,1 0 0,0-10 0,42-6-48,-39 16 32,-1-16-48,4 4-96,6-4-240,30 0 352,-27 0-608,7 0-248,12-2-312,-10-14-385,18 16 1553,0-6-2096,0-18-361,6 4 465,18-3-2793,-24 23 4785</inkml:trace>
  <inkml:trace contextRef="#ctx0" brushRef="#br0" timeOffset="1049">1214 479 9642,'0'0'0,"0"-20"1112,0 20-1112,0-18 1192,0-2-200,4 4-16,-4 14-55,0 2-921,0-2 744,0 2-232,0 0-144,0 0-128,0 0-240,0 4 176,0 12-16,0-10-48,0 22 16,0-28-128,-2 22 176,0 3-48,0 1-16,-2 2-48,4-28-64,-4 28 64,0 1-16,0-1-40,2-2 16,2-26-24,-4 26 24,0-2-16,2-1 32,0-1-144,2-22 104,-4 20-416,2-2-272,-2 0-504,2-12-569,2-6 1761,-4 17-2232,2-13-417,0 2 537,0-2-2697,2-4 4809</inkml:trace>
  <inkml:trace contextRef="#ctx0" brushRef="#br0" timeOffset="1050">827 304 7801,'0'0'0,"-8"-4"1753,-15-2-529,23 6-1224,-16-16 1384,10 14-344,4-22-119,2 5-121,0 19-800,0-18 664,6-4-96,15 2-144,5-2-80,-26 22-344,32-22 288,10 3-96,5 1 24,7 0-80,-54 18-136,57-16 72,3 8-8,3-10-104,1 12-16,-64 6 56,71-6-64,1-2-72,-5 2-240,0 4-560,-67 2 936,66-2-1880,-3 0-1577,1 2-3777,-64 0 7234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29.630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3 407 9161,'0'0'0,"0"-28"1913,0 2-785,0 26-1128,-2-28 1072,2 3-103,0 21-105,0-4-40,0 8-824,0-8 704,0 2-104,0 2-112,0 2-72,0 2-416,0-2 296,0 2-56,4 0-79,0 4-41,-4-4-120,6 18 16,0 0 64,12 5 16,-14 7-32,-4-30-64,5 34 72,13 2-32,-14 3-56,2 1 32,-6-40-16,6 44 72,10-3-80,-16 1 16,4-2-32,-4-40 24,6 37-72,-2-1 24,0 0-56,2-3-16,-6-33 120,4 32-256,0-2-297,0-4-391,0-3-376,-4-23 1320,0 22-1760,4-2-441,0-4-367,0-12 39,-4-4 2529,4 6-1840,0 0-2049,-4-6 3889</inkml:trace>
  <inkml:trace contextRef="#ctx0" brushRef="#br0" timeOffset="1">19 714 6161,'0'0'0,"0"-6"1576,0 6-1576,0-6 1232,-2-2-15,0 2-121,2 2-160,0 4-936,0-2 744,0 0-208,0-1-168,4 1-183,-4 2-185,6-2 128,10-2-88,-11 2 0,15-2-40,-20 4 0,16-2 0,0-2-88,4 0-273,0 0-455,-20 4 816,22-6-1464,-1 0-793,7 0-103,2 2-1721,-30 4 4081,0 0 0</inkml:trace>
  <inkml:trace contextRef="#ctx0" brushRef="#br0" timeOffset="2">600 609 7033,'0'0'0,"-2"6"1176,-2 18-152,4-24-1024,-4 16 1049,-2 0-33,2-12 8,2 1-64,2-5-960,0 16 736,0-16-95,0 4-169,0 0-112,0-4-360,0 4 296,6 0-72,10 0 0,-16-4-40,0 0-184,4 4 184,2-4 8,10 0-104,-12-2 40,-4 2-128,17-4 128,-13-2-48,12 0 40,-10 0-16,-6 6-104,16-8 48,-16-9 16,6 11 24,-2-12-32,-4 18-56,4-8 80,0-10-8,-4 10 32,0-12-32,0 20-72,0-6 64,-2-12 16,-4 12-56,-10-1 24,16 7-48,-6-6 40,-10 0 16,8 4-64,-13 0 8,21 2 0,-18 0-16,-2 0-40,0 4 80,-4 2-40,24-6 16,-22 17-24,5-11 16,1 14 40,10-4-32,6-16 0,-18 18 16,14 4 40,-2 0-112,0-1 80,6-21-24,-2 24 8,-2 0-80,4-2 48,0 0-32,0-22 56,0 19-72,16 1 56,-12 0 40,14-2-48,-18-18 24,16 16 24,0-10 0,1 14-8,3-14 8,-20-6-24,22 6 0,0 9-88,0-15-96,-1 4-232,-21-4 416,22 0-680,0 0-392,-2 0-408,2-4-513,-22 4 1993,22-6-2656,-1-13 23,1 3 657,-4-2-1945,-18 18 3921,0 0 0</inkml:trace>
  <inkml:trace contextRef="#ctx0" brushRef="#br0" timeOffset="3">885 524 5745,'0'0'0,"0"0"1264,0 0-176,0 0 8,0 0-1096,0 4 1097,0-4-49,0 0-112,4 0-56,-4 0-880,4 4 728,2 0-47,10 2-73,-12 12-104,-4-18-504,18 5 504,-14 21-40,14-6-48,-14 2 0,-4-22-416,16 22 416,-10 2-72,10-3-24,-13-1-55,-3-20-265,6 22 208,10-2 40,-12 0-16,2-1 16,-6-19-248,6 16 312,0 0-40,0 0 24,-2-10 48,-4-6-344,4 18 232,-4-14-16,4 2-16,-4 0 8,0-6-208,4 4 184,-4-4-16,0 0-8,0 0-56,0 0-104,0 0 128,0-4-32,0-2-16,0-12-40,0 18-40,0-8 16,0-14 8,4 0 56,0 1-56,-4 21-24,4-26 112,0 0-48,2-4-72,12 2-24,-18 28 32,4-27-144,13 3-136,-11 2-208,10 4-288,-16 18 776,6-16-1144,16 8-505,-18-9-503,16 13-513,-20 4 2665,6-6-3416,14-2 343,-1 0-2344,-19 8 5417</inkml:trace>
  <inkml:trace contextRef="#ctx0" brushRef="#br0" timeOffset="4">1645 522 6785,'0'0'0,"0"-8"2040,0-10-471,0 10-217,0 8-1352,0-18 1152,-2 18-160,-4-2-127,-10 0-161,16 2-704,-6-2 544,-11 0-128,9 2-72,-10 0-72,18 0-272,-16 0 240,8 0-16,-14 4-56,4 0-40,18-4-128,-16 4 104,1 12-32,-1-12-72,8 14 0,8-18 0,-22 6 0,16 20-16,-16-9-16,16 3 24,6-20 8,-20 22-24,14 0 32,-2-2-16,3 0 32,5-20-24,-6 17-16,4 3 16,2-2-8,0-2-32,0-16 40,0 6-72,6 16 16,9-16 32,-9 10-32,-6-16 56,22 4 32,-6 2 0,2-2 16,-2-1 48,-16-3-96,20 0 96,1 0 0,1-2-24,0-3 32,-22 5-104,20-6 96,0-10 88,0 10 41,-5-16-41,-15 22-184,16-16 256,-10 0-24,14-4 16,-16 3 0,-4 17-248,6-20 248,0 2-80,-2 2 56,0 8 16,-4 8-240,0-18 184,0 12-16,0 0-104,0 2-16,0 4-48,0-2 24,-2 0 16,2 0-16,0 2-64,0 0 40,0 4-32,0 0-72,0 12 88,0-16 16,0 6-24,6 12 0,-2-12-16,2 14 64,-6-20-24,6 6-8,10 14 40,-12-15-80,2 11 32,-6-16 16,17 4-24,-13 12-16,14-12 144,-12 0-112,-6-4 8,24 4-32,-6 0 48,2-4 8,-1 0 16,-19 0-40,22 0 16,-2-4-8,0-4-56,0-10 112,-20 18-64,20-6 64,-3-15 0,-1 5-24,0-2 8,-16 18-48,6-20 104,12-2 0,-18-4-64,4-1 88,-4 27-128,0-30 160,0-4-16,0-4 160,0 1-144,0 37-160,-4-42 32,-2 2 120,-12 1-72,12-1 40,6 40-120,-22-38 136,14 3-88,-11 1 8,13 2 24,6 32-80,-16-26-24,12 1 64,-2 5-72,0 4 32,6 16 0,-6-6 168,2 0-127,2 0-33,0 4-8,2 2 0,-2 0-41,2 0-63,0 18 144,0 2-112,0-20 72,4 24-200,0 3 160,2 5 16,0 6 8,-6-38 16,16 40-56,-12 3 88,2 3-64,0 1-16,-6-47 48,6 48 40,11 0-80,-13-3-112,2 1 144,-6-46 8,16 41 64,-12-1-80,12-4-64,-10-4 32,-6-32 48,18 31-144,-14-1-216,2 0-88,12-4-448,-18-26 896,0 23-1168,6-1-289,0-4-319,0-2-376,-6-16 2152,5 6-2697,1 10-320,0-16 489,0 4-2057,-6-4 4585,0 0 0</inkml:trace>
  <inkml:trace contextRef="#ctx0" brushRef="#br0" timeOffset="5">2052 496 4272,'0'0'0,"0"0"0,-2-6 905,0-2-97,-2-10-16,2 12 72,2 6-864,0-6 872,0 0-23,0 0-129,0 3-128,0 3-592,0-6 448,4 4-128,0-2-96,0 0-104,-4 4-120,4-4 56,2 0-56,0 0-48,9 2-32,-15 2 80,4-2-120,12 0-168,-10-2-248,16 2-376,-22 2 912,16-2-1321,4 0-247,-4-2 80,3 0 407,-19 4 1081,22-2-664,0-6 216,-4 4-2008,-18 4 2456</inkml:trace>
  <inkml:trace contextRef="#ctx0" brushRef="#br0" timeOffset="6">2363 419 2608,'0'0'0,"0"0"0,0 0 928,0 0-536,0 0 152,0 0 201,0 0-3354,0 6 6058,0 9-2617,0-11 0,0 2-32,0-6-800,0 16 832,0-12-7,0 2 7,0 0-32,0-6-800,4 6 736,2 0-56,0 0-56,0-2-31,-6-4-593,6 4 576,12-4-40,-14 0-48,14 0-24,-18 0-464,6-2 392,13-2-40,-13-2-56,14-2-16,-20 8-280,4-8 144,16-10 144,-16 12 24,12-13-15,-16 19-297,6-16 440,10 8-120,-12-14-40,0 6 96,-4 16-376,3-18 336,1 2-56,-4 0 32,0 9-40,0 7-272,0-18 208,0 12 0,-2 0-40,-3-2-112,5 8-56,-8-6 104,-8 2-40,10 2-8,-10 0-16,16 2-40,-6 0 8,-10 0 24,10 6 32,-2 14-64,8-20 0,-16 6 24,10 17-24,-9-1-24,11 2 8,4-24 16,-6 26 0,0 2 32,2 1-24,2-1 168,2-28-176,0 28-16,0-2-64,4 2 24,0-5 24,-4-23 32,6 24-16,13-2 16,-3-2 16,2-2-168,-18-18 152,20 15 0,0-9 72,2 14-104,3-16-48,-25-4 80,28 4-40,0 0-88,6-4 128,-5-2 40,-29 2-40,32-6 40,0-2 24,-2-12-24,3 3 40,-33 17-80,30-20 56,0-2-8,-2-4 16,-3 0-24,-25 26-40,24-29 56,-2-1-16,-4 0 40,-2-4 0,-16 34-80,6-33 80,12-1 0,-14-2-40,-1 5-64,-3 31 24,0-30 40,0 6 0,0 4-16,0 0 16,0 20-40,-3-16-24,-3 9 0,0-9-16,0 12 0,6 4 40,-6-6-16,2 2 0,0 2-8,2 0 48,2 2-24,-2 0-56,0 4-8,2 2 0,0 12 24,0-18 40,0 6-56,0 15 32,6-3-8,0 0-48,-6-18 80,6 22-8,10-2 16,-12 2-16,11 1 8,-15-23 0,6 22 24,12 2-24,-12-2 64,16 0 56,-22-22-120,6 19 96,16 1 0,-16 0 8,12 0-8,-18-20-96,3 18 64,3 0 48,0-3-47,-2 1 23,-4-16-88,4 6 80,-4 16 16,0-16-16,0 10-40,0-16-40,-2 4 56,-6 2-32,-11 10-8,-1-16-56,20 0 40,-26 6-248,-2 0-385,-6-2-703,-3 0-1288,37-4 2624,-40 0-5354,0-2-4024,40 2 9378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5657,'0'0'0,"0"0"0,20-41 1032,-16 1 16,16-2 104,-16 7-215,-4 35-937,0-6 968,0 2 40,4-2-152,-4 0-88,0 6-768,0-4 745,0 2-249,0-2-160,0 4-184,0 0-152,0 6-24,0 0 200,4 0 16,-4-6-192,0 22 224,4-7-56,-4 5-112,4 4 32,-4-24-88,4 28 24,0 4 40,-4 1-8,4 3-32,-4-36-24,0 36 24,0 1-16,4-3 8,-4 0-8,0-34-8,4 34 48,-4-3-8,4-1 16,-4-4-16,0-26-40,0 22 40,0-1-16,0-1 0,0-14 56,0-6-80,0 22 48,0-18 72,0 2 56,0 0-40,0-6-136,0 4 256,0-4-80,0 0 24,-2 0 8,2 0-208,-2-4 120,-4-14-144,0-6-8,-12-5-16,18 29 48,-2-34-120,-2 4 240,2-2-96,0-7-40,2 39 16,0-40 64,-2-4-80,2 3 64,0-1-24,0 42-24,0-42 24,4 3 0,-4 1-32,4 4 16,-4 34-8,4-16 96,-4 1 40,0-1 8,4-2 0,-4 18-144,4-8 24,0-16-64,2 16 16,0-12 0,-6 20 24,6-6-48,12-9 64,-15 11-56,13 0 32,-16 4 8,6-2-16,12 2 16,-12 0 0,16 15 16,-22-15-16,6 6-48,18 20-24,-8-6 56,3 4-64,-19-24 80,20 28-24,2 1 24,-2 3-16,2 2 64,-22-34-48,23 34 40,-1-1-64,0 5-40,-2-2 16,-20-36 48,20 33-72,0 1 72,-1-2 0,-1-2-24,-18-30 24,20 29 40,0-3-40,0-2 0,-2-6 0,-18-18 0,21 18-16,-1-12-8,-2 15 0,2-17 48,-20-4-24,18 4 0,0 0 72,0-4 16,1 0-16,-19 0-72,16-6 104,0-12-32,-10 11 48,16-19-56,-22 26-64,6-20 57,10-8 15,-12 0-32,0-5 48,-4 33-88,6-34 56,-2-4 16,-4-1-32,0-5 8,0 44-48,0-46 48,-2 3-56,-2-5 56,-4 2-40,8 46-8,-8-45-32,-8 1 32,12 3-24,-4 3-16,8 38 40,-8-36-144,0 4-249,0 5-407,2 3-600,6 24 1400,-6-18-2425,0 2-1439,4 10-3050,2 6 6914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604 421 5433,'0'0'0,"0"0"0,-2-2 608,-4-4 176,-10 0 184,10 2 16,6 4-984,-18-2 977,12-1 207,-14 1-120,12-2-64,8 4-1000,-19-4 1000,3 2-335,8 0 15,-14-2-24,22 4-656,-6-2 528,-12 0-72,12 0-72,-2 0-64,8 2-320,-6 0 304,-2 0-56,2 0-40,2 0-88,4 0-120,-2 0 72,2 0-24,0 0-23,4 4 79,-4-4-104,18 4 72,-2 0 16,6 0 24,6-4 0,-28 0-112,31 0 104,9 4-16,4-4-16,5 0-8,-49 0-64,54 0 48,3 0 16,5-2 0,1 0-32,-63 2-32,64-2 32,3-2-8,-1 0 0,-1 2 8,-65 2-32,66-2 32,-5 2-32,-1 0 0,-7 0 24,-53 0-24,50 0 24,-7 4 0,-3 0-40,-6 0-8,-34-4 24,30 4-48,-7 2-88,-5-1-128,-2 11-232,-16-16 496,6 4-641,10 2-167,-16 0-136,0 10-120,0-16 1064,0 4-1208,0 2-121,-4 0-135,-4 10-136,8-16 1600,-20 0-1665,4 6 265,-4-2 392,1 0 360,19-4 648,-26 4-3497,26-4 3497</inkml:trace>
  <inkml:trace contextRef="#ctx0" brushRef="#br0" timeOffset="638">687 88 5529,'0'0'0,"0"0"0,0-22 640,0 4 64,0-1 176,0 11 16,0 8-896,0-6 865,0 2-17,-2 2-88,0-2-80,2 4-680,-2-2 632,-2 0-72,-2 2-64,0 0-64,6 0-432,-16 0 393,12 6-41,-12 0 16,11 14-40,5-20-328,-22 6 360,4 17-24,-2-5-48,-4 2 24,24-20-312,-22 24 224,-3 2 8,-1-1-32,-6 1-40,32-26-160,-30 28 176,-3-2 0,1 1 40,0 1-16,32-28-200,-34 26 208,3 0-64,-1-4 25,2-1-25,30-21-144,-30 22 120,5-2-8,-1-2-64,2 0 0,24-18-48,-20 6 64,2 14-16,3-16-8,9 2-32,6-6-8,-8 15-8,2-15-32,4 4 24,2-4 8,0 0 8,4 4-16,2 0 32,15 0-32,1 0 40,-22-4-24,24 4 16,8 0-32,2 0 48,3 0-48,-37-4 16,42 4-96,3 2-200,5 0-377,0 14-623,-50-20 1296,55 6-2160,1 18-1153,3-7 344,5 1-3048,-64-18 6017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98 6537,'0'0'0,"0"0"0,-2-20 808,-4 2-440,0-2 80,0 5 136,6 15-584,-6-2 673,2-2 63,0 0 8,0-2-80,4 6-664,-2-2 640,0-2-48,0 2-128,0 2-88,2 0-376,-2 0 304,0 0-55,0 4 31,0 12-8,2-16-272,-2 6 264,0 15-64,2 1-8,0 2-32,0-24-160,0 28 80,0 6 8,0 1-32,4 3-56,-4-38 0,4 44-8,0 1 16,0 1-8,2 1 0,-6-47 0,4 50 40,2 0-40,-2-1 24,0 1-8,-4-50-16,4 49 8,0-1 16,0 0 0,2 1 8,-6-49-32,4 50 56,0-5-32,0 1-24,0-6 8,-4-40-8,4 37 0,0-1 8,-4-2 16,4-3 24,-4-31-48,0 28-16,4 0-104,-4-2-280,0-2-384,0-24 784,0 21-1345,-2-1-639,0-14-569,2 14 401,0-20 2152,-2 4-4881,2-4 4881</inkml:trace>
  <inkml:trace contextRef="#ctx0" brushRef="#br0" timeOffset="704">28 953 9410,'0'0'0,"-4"-16"1248,-2 10-736,-2-14 184,8 20-696,-6-4 776,4-2 8,0 2-87,2 2-209,0 2-488,0-2 304,0 2-120,0 0-48,4 0-8,-4 0-128,4 6 208,2 12-24,0-2-16,10 4 24,-16-20-192,4 20 152,14 4 0,-14 1 16,14 1-16,-18-26-152,4 26 104,13 2 16,-13-3-48,12 1 0,-16-26-72,4 24 88,14-2-32,-12 0 40,10-3 0,-16-19-96,4 16 160,12 0-8,-12-10 64,14 0-24,-18-6-192,4 16 200,15-16 32,-15 0-39,14 0 63,-18 0-256,6 0 184,14-2 32,-14-6-32,14-10-32,-20 18-152,16-16 128,-10-1-40,19-5 56,-9-4-32,-16 26-112,16-28 88,0-2-8,0 1-32,0-3-48,-16 32 0,6-34 24,15 0 8,-15 1-96,14-1-80,-20 34 144,6-36-264,10 1-264,-12 1-232,12 2-337,-16 32 1097,4-30-1640,2 3-793,10 1-975,-10-4 567,-6 30 2841,15-24-5409,-15 24 5409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1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98 401 5929,'0'0'0,"0"-27"1032,-2 1-248,-2 0 24,4 26-808,-4-22 817,2 22-49,-2 0-112,2 0-128,2 0-528,0 0 344,0 0-120,0 4 0,0 12 48,0-16-272,0 6 296,4 16 24,0-4 32,0 2 32,-4-20-384,4 23 377,0 1-9,0 0-88,-4 0-64,0-24-216,4 24 192,-4-1-16,4 1-24,-4-2-24,0-22-128,0 22 128,0-2-40,0-5 24,0-9 16,0-6-128,-2 22 120,0-18-16,-2 2 16,0 0-8,4-6-112,-6 6 120,4-2 16,0-4 8,-2 0 48,4 0-192,-4 0 160,-2-2 40,2-4 0,-2-2-24,6 8-176,-6-16 200,1 0-32,-1-1-24,0-5-40,6 22-104,-6-26 96,-2-4-8,2-1-31,0-3 15,6 34-72,-6-36 40,0-2-40,4 1 32,0 1-16,2 36-16,0-34 24,0 5-16,0 7 8,4 2 8,-4 20-24,4-8 24,2-8-24,0 12-24,0 2-16,-6 2 40,6-2-32,10 2 16,-12 6 16,1 12-32,-5-18 32,16 16 24,-12 4-48,12 1 0,-12 3-16,-4-24 40,18 26-48,-2 4 23,0 2 25,4-1 0,-20-31 0,17 32 17,7 0-17,-2-1-17,0-1 42,-22-30-25,26 28-8,-1-2 8,1-4 8,2-3-16,-28-19 8,30 16 0,-3-10 24,1 12 8,-4-18 8,-24 0-40,20 4 24,2-4 48,0 0-48,-3 0 0,-19 0-24,20-2 48,-4-4-24,0-10 24,0 8 24,-16 8-72,6-21 80,16-1-56,-16 0 24,9-6-24,-15 28-24,4-30 48,2-1-8,0-3-8,0-2-8,-6 36-24,4-35 40,0-3 0,-4 2-64,0 2 8,0 34 16,0-29-120,0 1-32,0 4-8,0 6-56,0 18 216,0-6-281,-2-10-127,0 14-168,0 0-272,2 2 848,-4-2-1104,2 2-248,-2 4-209,0 0-167,4-4 1728,-4 16-1937,0-10 233,2 14 416,-2-14-2889,4-6 4177</inkml:trace>
  <inkml:trace contextRef="#ctx0" brushRef="#br0" timeOffset="770">949 322 7201,'0'0'0,"0"-16"696,0 10-48,0 6-648,0-8 736,0 2-39,0 4-89,0 2-120,0 0-488,0 4 392,0 2-64,0 14-8,0-2 16,0-18-336,0 20 312,0 4-8,0 1 16,4 1-16,-4-26-304,4 30 248,2 2-39,0-1-81,-2 1-48,-4-32-80,6 32 80,-2-2-72,0-1 48,0-1-40,-4-28-16,4 28 48,0 0 0,0-3-32,0-3 0,-4-22-16,4 22-16,-4-4-136,0 0-168,3-12-233,-3-6 553,0 18-888,0-14-296,4 2-200,-4-2-193,0-4 1577,4 0-1456,-4 0 384,4-2 360,0-6 344,-4 8-2905,0 0 3273,0 0 0</inkml:trace>
  <inkml:trace contextRef="#ctx0" brushRef="#br0" timeOffset="771">1038 300 5049,'0'0'0,"-2"-22"256,-2-1 32,-2-7 160,6 30-448,-4-22 632,2 2 104,0 0 72,0 5 0,2 15-808,0-18 705,0 2-33,0 0-56,0 0-80,0 16-536,6-8 528,10-14-120,-10 16-40,18-13-24,-24 19-344,20-6 288,0 0 8,4 0 9,-3 0-49,-21 6-256,24-2 280,0 2-48,-2 4-8,-2 12-24,-20-16-200,21 6 160,-3 21-24,0-5-16,-2 2-8,-16-24-112,6 28 80,16-3 8,-18 1-32,12 0 0,-16-26-56,4 24 168,-4-2 16,0-3 112,0 1 56,0-20-352,-2 20 336,-4-2 16,-10 2-64,0-2-40,16-18-248,-18 20 216,-4-3-56,-2 3-31,-1-2-57,25-18-72,-30 18 64,0 0-16,-2 0 16,1-2-136,31-16 72,-32 15-449,0 3-655,4-12-1320,1 14-1345,27-20 3769,-22 4-7562,22-4 7562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4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501 465 3960,'0'0'0,"0"0"0,0-6 112,0-12-56,0 10 24,0-12 48,0 20-128,0-2 224,0-3 113,0-1 111,0 0 88,0 6-536,0-8 560,0 2 8,0 0-56,0 0-32,0 6-480,0-2 440,0-4-16,0 2-24,0 2-31,0 2-369,4-4 336,-4 0-72,4 2-40,2 0-56,-6 2-168,16-2 128,-12 0-56,1 0-8,17 0-8,-22 2-56,16 0 40,4 0 0,4 0-24,0 0 16,-24 0-32,27 0 0,5 0 24,2-2-8,3 0-8,-37 2-8,40 0 8,2-2-24,3 0 16,-1 2-24,-44 0 24,42-2 24,-1 0-16,-5 0-8,0 0-8,-36 2 8,32-2-40,-3 0-64,-3 0-128,-2 0-256,-24 2 488,22-2-856,-4 0-305,-13 0-183,13 0 112,-18 2 1232,4 0-896,-4-2 351,0 2 265,0-2-2496,0 2 2776</inkml:trace>
  <inkml:trace contextRef="#ctx0" brushRef="#br0" timeOffset="636">646 74 4016,'0'0'0,"0"0"0,0-8 312,0-8-72,4 11 81,-4-11 47,0 16-368,4-2 456,-4-4 88,0 2 48,0 0 16,0 4-608,0-4 560,0 2-88,-2-2-88,0 2-120,2 2-264,-4 0 225,-2 0-49,-10 4 0,8 2 8,8-6-184,-22 20 200,2-14 24,-2 17 0,-3-5 0,25-18-224,-28 22 232,-2 0-8,-4-2-48,3 0 24,31-20-200,-32 19 160,0 3-32,4-2-8,-3 0-16,31-20-104,-30 20 152,0 0-24,2-3 24,1-1-16,27-16-136,-30 18 56,4-2 16,-2-10-40,6 14 16,22-20-48,-15 4 32,-1 12-24,10-12 16,-2 11-16,8-15-8,-6 4 0,0 12 16,4-12-24,2 2-8,0-6 16,0 6-16,4 0-48,12 0 24,0 0 8,-16-6 32,18 6-64,7 0-56,3 0-200,4 0-400,-32-6 720,36 6-1216,3 0-713,5 0 89,-5 13-2737,-39-19 4577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4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266 123 4632,'0'0'0,"0"0"0,0-26 633,4 2-377,0 1 56,0 3 80,-4 20-392,4-2 480,-4-4 88,0 0 40,4 0-32,-4 6-576,0-4 536,4 2 9,-4 0-89,4 0-96,-4 2-360,4 0 256,-4 0-152,4 0-40,0 4 48,-4-4-112,4 4 112,0 14 32,-4-12 24,4 20-8,-4-26-160,0 21 176,4 5 8,0 2-24,-4 6-16,0-34-144,0 37 96,0 1-16,0 4-40,0 1-16,0-43-24,0 44 24,0 2-24,0-1 24,0-1-8,0-44-16,-2 44 32,2-1 0,0 1-24,0-3 32,0-41-40,0 42 8,0-2 16,0-1-40,0 1-160,0-40 176,0 38-352,4-3-392,-4 1-568,0-4-761,0-32 2073,0 34-1792,0-5 392,0-3 487,0-2-1847,0-24 2760</inkml:trace>
  <inkml:trace contextRef="#ctx0" brushRef="#br0" timeOffset="599">1 910 6129,'0'0'0,"0"-3"568,0-1-456,0 4-112,0-2 80,0 2 32,4 0 128,2 4 216,-6-4-456,4 5 584,2 15 24,9-14-103,-11 16-113,-4-22-392,18 16 304,-12 4 8,12 2 16,-12 5 0,-6-27-328,24 30 304,-18 0 0,12 4-32,-12-1-32,-6-33-240,19 36 328,-15 0-40,14-5-32,-14 1 24,-4-32-280,6 28 256,14 0-64,-14-2 40,14-1-47,-20-25-185,6 26 80,17-2 56,-19-20 56,12 16 56,-16-20-248,6 4 248,16 14 48,-16-14-112,18 11 16,-24-15-200,16 4 232,4 2-16,-1-2 16,3-4 32,-22 0-264,22 0 216,2-2-24,-2-6-24,1-13-24,-23 21-144,24-18 160,0-6-40,2-4-16,-4-2-56,-22 30-48,21-31 24,-1-7 24,2-2-40,-4 1-48,-18 39 40,6-40-288,12-2-312,-18 3-456,6-1-472,-6 40 1528,4-40-2105,-4 3-743,0 1 135,0 0 697,0 36 2016,-4-34-3737,4 34 3737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4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6241 2706 5737,'0'0'0,"4"-37"632,-4 37-632,6-32 456,9-6 112,-11 9 104,0 23 40,-4 6-712,0-6 737,4 0-25,0-2-152,0 2-152,-4 6-408,4-4 272,0 2-80,0 2-64,0 0-56,-4 0-72,4 6 56,0 16 24,-4-18 152,4 15-112,-4-19-120,4 28 176,-4 6-80,4 2-96,-4-3 112,0-33-112,-2 36 88,0 0-24,-4 1-8,0-3 8,6-34-64,-6 34 8,0-2 96,0-1-56,-2-3-24,8-28-24,-16 26 80,12-2-8,-3-2-8,-1-1-16,8-21-48,-6 18 72,0-12-32,0 14 56,0-16 56,6-4-152,-6 6 192,0-2 17,0 0-1,0-4 32,6 0-240,-2 0 232,0-2-16,0-6-16,0-8-64,2 16-136,0-8 136,0-18-24,0 7-32,0-7-8,0 26-72,0-30 56,0-2 32,0-5-32,4-1-16,-4 38-40,4-42 16,2 3 0,0 1-16,10 0 56,-16 38-56,4-34 40,2 5-40,10 5 0,-16 4-56,0 20 56,3-8-56,3-10 72,0 14-64,0-2-16,-6 6 64,6-2-104,0 0-128,0 0 120,0 2 24,-6 0 88,18 0-56,-14 6 112,0 0 8,2 0-48,-6-6-16,16 16 32,-12-12-56,14 16-48,-12-4 80,-6-16-8,25 20-24,-5 1 24,0 3 16,0 2-72,-20-26 56,22 26-24,-1 0-16,1-1-16,2-1 40,-24-24 16,22 22-16,0 0-24,0 0 32,-1-4 8,-21-18 0,22 15 0,0-9 24,-2 12 0,0-14-24,-20-4 0,17 4 16,3 0 56,-2-4 32,-12 0 56,-6 0-160,24-2 128,-8-4 16,-10-12-64,16 10 0,-22 8-80,6-23 136,-1 3-128,11-4 104,-12 0-8,-4 24-104,4-28 24,-4-3 64,4-1-16,-4 0-64,0 32-8,0-34 32,0 3 64,-2 1-96,-2-2 56,4 32-56,-4-28 24,-2 5-64,0 1 32,-2 2 0,8 20 8,-5-18-40,-1 12-72,0-12-152,0 14-280,6 4 544,-4-6-880,-2 2-385,2 2-447,2 2-640,2 0 2352,-2 0-2385,-4 4 545,4 2-2145,2-6 3985</inkml:trace>
  <inkml:trace contextRef="#ctx0" brushRef="#br0" timeOffset="1">7173 2647 7089,'0'0'0,"0"-2"160,0 2-160,0-2 184,0 0 192,0 2 152,0-2 96,0 2-624,0 0 665,0 0-145,4 0-96,-4 0-72,0 0-352,4 6 312,0 0-120,-4 12 80,0-2-112,0-16-160,0 17 192,0 5-8,0 6-56,0 0 64,0-28-192,0 32 104,0 1 96,0 3-56,0 0-96,0-36-48,0 33 120,0 3-24,0-2-48,0 0 48,0-34-96,0 33 48,0 1-8,0-4 0,0 1 32,0-31-72,0 30 16,0-2-40,0-2 88,-2 0-72,2-26 8,-2 21-64,0 1-216,0-2-320,0-2-304,2-18 904,-4 16-1232,0-10-297,0 0-207,0 10 32,4-16 1704,-2 0-1241,-2 0 441,2-6 360,-4 4-1888,6 2 2328,0 0 0</inkml:trace>
  <inkml:trace contextRef="#ctx0" brushRef="#br0" timeOffset="2">7175 2641 5137,'0'0'0,"0"-6"512,0-2-48,0 8-464,0-16 584,4 8 136,0-12 112,2 5 48,-6 15-880,6-16 833,12 8-153,-13-12-136,11 12-112,-16 8-432,18-18 328,-2 12-96,4-2-72,4 2 8,-24 6-168,21-6 88,5 0 96,0 4-24,4 0-48,-30 2-112,26 0 152,-1 0-48,-1 6 72,-2 10-48,-22-16-128,22 6 136,-4 16-80,2-6-24,-5 0 16,-15-16-48,6 20 24,16-3-8,-16 1 40,10 2-16,-16-20-40,4 18 121,0 0 55,0 0 8,-4 0-72,0-18-112,0 17 152,-6 1-16,-12 0-24,2-2 16,16-16-128,-18 16 144,-3 0-32,-5 0 8,-2-10-64,28-6-56,-30 23-176,-2-17-528,-5 16-881,-1-6-1471,38-16 3056,-40 6-3089,3 16-2136,37-22 5225</inkml:trace>
  <inkml:trace contextRef="#ctx0" brushRef="#br0" timeOffset="2389">622 519 5513,'0'0'0,"-2"-20"104,-4 4-48,6 16-56,-6-16 48,0 8 16,4 2 48,0 2 16,2 4-128,0-4 184,0 0 64,0 0 64,0 0 88,0 4-400,6-4 464,0 0-24,11 0-56,-11 2-72,-6 2-312,20-2 232,-2-1 8,2 1-39,8 0 7,-28 2-208,31-2 232,7 2-64,6 0-40,3 0-16,-47 0-112,52 0 80,7 0 0,7 0 16,3 0-48,-69 0-48,78 0 72,1 0 16,6 4-88,3-4 88,-88 0-88,95 0 80,2 0 16,4 4 0,0-4 0,-101 0-96,101 3 96,1-3-32,3 4 72,4 0-88,-109-4-48,107 0 24,4 4 8,0-4 0,-2 0 0,-109 0-32,115 0 16,-4 0 8,0 0 0,-4-2-24,-107 2 0,106-4 0,-3-2 0,2 3 8,0-3-48,-105 6 40,105-6-8,-6 2-32,-4 0 40,-5 0-8,-90 4 8,85-4 8,2-2-16,-5 0-24,-1 2 56,-81 4-24,73-6 48,-7 2-16,-7 0 0,-1 0-16,-58 4-16,53-4 0,-1 0-8,-5 0 0,-1 0 8,-46 4 0,44-4-8,-1 2 8,-3-2 8,-2 2 0,-38 2-8,37-2-24,-1 0 8,4 0 88,-5 2-96,-35 0 24,38 0-8,4 0 16,-4 0-88,1 0 88,-39 0-8,38 4 72,0-4-72,-5 4 16,-1-4-16,-32 0 0,30 0-40,-6 0 16,-5 4 0,-3-4-16,-16 0 40,6 0-136,0 0-256,-2 0-352,-4 0-649,0 0 1393,-2 0-1696,-14 0 320,0 0-2737,16 0 4113</inkml:trace>
  <inkml:trace contextRef="#ctx0" brushRef="#br0" timeOffset="3003">863 45 7001,'0'0'0,"0"-8"336,0 0-96,0-8-64,0 16-176,0-2 80,0 2-8,0-2-32,4 0 64,-4 2-104,0-2 176,4 0 152,-4 2 168,0-2 89,0 2-585,0 0 624,0 0-144,0 0-96,0 0-136,0 0-1984,-2 0 3672,-4 6-1712,-1 0 8,-13 10 40,20-16-272,-16 6 248,-4 15-40,-4-5-64,-2 4 24,26-20-168,-29 18 120,-5 2 40,0 0 32,1 0 32,33-20-224,-40 19 256,2 1 49,-5 0 31,-1 0-40,44-20-296,-48 20 296,1-2-32,-1 1-80,0 1 8,48-20-192,-41 18 176,-3 0-64,5 0-8,3-2 8,36-16-112,-32 16 32,6-1 16,6-9 0,13 12-40,7-18-8,-16 4-48,14 12 16,2-12 8,4 2 40,-4-6-16,18 16 16,1-12 24,9 12-16,10-12-72,-38-4 48,47 6 32,9 11 72,9-11-136,9 10-64,-74-16 96,81 6-288,4 14-544,5-4-841,1 2-1119,-91-18 2792,99 20-2625,2 3-3136,-101-23 5761</inkml:trace>
  <inkml:trace contextRef="#ctx0" brushRef="#br0" timeOffset="3929">6237 850 4232,'0'0'0,"0"0"0,0-48 128,6 3-88,0-3 8,-1 6 24,-5 42-72,4-6 144,-4-9 145,4 9 111,-4-10 128,0 16-528,0-6 648,4-2 16,0 0 0,0 0-56,-4 8-608,4-6 536,0 4-143,0 0-105,0 2-72,-4 0-216,4 4 176,0 0 64,0 2 48,0 10 56,-4-16-344,6 16 368,0 0-72,12 5-16,-14 5-72,-4-26-208,16 32 176,-12 2 24,11 3-72,-11 5-8,-4-42-120,16 44 112,-12 5-16,2 3 16,0-1 0,-6-51-112,6 54 104,-2 1-16,0 1 8,0 0 16,-4-56-112,0 57 104,0-1-24,0-1 16,0 1-24,0-56-72,-2 55 80,-2 1 17,-2 1 15,0-1 8,6-56-120,-6 55 152,0-1-16,-2-1-32,2 1-24,6-54-80,-8 50 40,3-1 32,-1-3-16,0-3 24,6-43-80,-6 44-64,0-8 128,0 3 16,-2 21-120,8-60 40,-8 44 40,6-29-56,-2 3-192,-2 6-176,6-24 384,-2 18-801,0-12-615,-2 0-696,2-2-337,2-4 2449,0 0-1864,0 0-2385,0 0 4249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5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7433,'0'0'0,"0"-8"360,0 8-360,6-8 48,0 0 56,0 2 40,0 4 160,-6 2-304,15 0 384,-11 0 104,12 0 1,-12 4-89,-4-4-400,6 16 448,12-10-64,-14 18 32,12-6-16,-16-18-400,6 18 376,12 1-40,-12 1-88,11 2 32,-17-22-280,6 20 216,0 2 8,0-18 136,0 15-127,-6-19-233,6 6 360,10 14-88,-12-14 8,2 14 128,-6-20-408,18 6 264,-12 12 112,12-14-120,-12 2-8,-6-6-248,21 4 264,-15 0-24,18 0-40,-8-4-16,-16 0-184,18 0 128,2-2 8,0-6-24,1-12 0,-21 20-112,22-16 104,2-4-56,2-2-16,0-1-56,-26 23 24,23-28-120,3-4-232,-2-2-424,0-1-560,-24 35 1336,24-36-2161,-1-4-1263,1 1 503,-4-3-2272,-20 42 5193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5265,'0'0'0,"0"0"0,0-26 640,4 2-160,2-1 152,-2 5 104,-4 20-736,0-2 728,0-2 48,4 0-63,-4 2-185,0 2-528,4-2 400,-4 0-112,4 0-32,0 2-88,-4 0-168,6 0 192,0 16 16,11-10-32,-13 14 72,-4-20-248,6 19 176,12 3 8,-12 6 0,0 2-8,-6-30-176,18 31 192,-14 1-72,2 2 72,12 0-120,-18-34-72,0 31 48,17 1 16,-13 0-72,12-2 48,-16-30-40,4 25 64,2-21 81,0 16 15,10-14 72,-16-6-232,4 18 200,2-12-40,10 10-8,-10-12 16,-6-4-168,16 6 256,-12 0 24,2-2 8,9-4-8,-15 0-280,4 0 240,2-6-24,10-10 8,-16 0-24,0 16-200,6-20 104,10-2 0,-12-4-32,2-3 0,-6 29-72,6-32 88,10-4-40,-12 1-8,2-3-64,-6 38 24,18-40 8,-14 1 32,1-1-8,15 0 0,-20 40-32,4-41 24,2 3-24,12 0-24,-14 4-24,-4 34 48,16-29-104,-12 1 16,12 4-136,-12 4-144,-4 20 368,6-16-656,10 11-360,-12-3-313,1 2-391,-5 6 1720,6-4-2160,12 2-233,-14 2 521,12 4-2297,-16-4 4169,0 0 0</inkml:trace>
  <inkml:trace contextRef="#ctx0" brushRef="#br0" timeOffset="785">909 403 6937,'0'0'0,"0"-2"1056,0 2-992,0 0-64,-2 0 64,0 0 56,2 0 88,-2 0 96,2 0-304,-2 4 312,0 2 33,2-2-17,0 0 0,0-4-328,0 6 312,0 10-48,0-10-40,0 12-80,0-18-144,0 18 144,0 0-40,0 5-24,0 1 32,0-24-112,0 28 48,0 2 24,0-1-32,0 1-8,0-30-32,-2 32 16,0-2-8,0-3 24,0 1 8,2-28-40,0 26 56,-2 0-8,2-2 8,0-3-40,0-21-16,0 22-8,0 0-16,0-4-192,0-2-224,0-16 440,0 16-936,0-10-601,0 11-359,0-13 288,0-4 1608,0 4-1137,4-4-1943,-4 0 3080</inkml:trace>
  <inkml:trace contextRef="#ctx0" brushRef="#br0" timeOffset="786">1026 429 4280,'0'0'0,"0"-6"425,0 6-425,0-18 304,-2 12 120,0-13 136,0 1 96,2 18-656,0-18 752,0 2 48,0 0-72,0 0-63,0 16-665,4-16 584,2 8-48,0-11-120,0 13-72,-6 6-344,16-18 280,-12 12-56,14 0-16,-14 0 8,-4 6-216,18-2 232,-12 0-48,13 2 32,-13 0-24,-6 0-192,22 4 160,-16 2 24,18 14 24,-8-14-64,-16-6-144,6 19 161,12-3 31,-12 0-48,11 0 40,-17-16-184,0 18 232,0-2-32,4 2-16,-4-2-32,0-16-152,0 15 160,-2 1 56,-13 0-40,7 0 80,8-16-256,-22 16 224,6-10-72,-4 14 16,-2-14-72,22-6-96,-24 19 88,-3-13 40,5 10-32,-4-10-16,26-6-80,-30 16-72,1-10-320,-1 10-536,-2-10-800,32-6 1728,-30 16-3065,-1-12-88,1 2-2496,30-6 5649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5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873 540 5833,'0'0'0,"0"0"0,-5-6 192,-17-10-128,2 10-8,0 0-16,20 6-40,-16-4 40,0 2-16,0 0 8,9 0 72,7 2-104,-20-2 192,12-1 64,-10 1 112,12-2 64,6 4-432,-16-2 488,10-2 48,0 0 40,-2 0-7,8 4-569,-6-2 504,4 0 32,0 0-96,2 0-112,0 2-328,0-2 272,0 2-104,18 0-48,-12 0 16,-6 0-136,26 0 168,-2 0-24,5 0 8,7 0 0,-36 0-152,42 0 104,5 0-8,7 0 40,3 0-16,-57 0-120,64 0 136,5 0 8,7 4 16,7 0 32,-83-4-192,87 4 137,1 0-25,1 2-48,2 0-16,-91-6-48,95 5 32,4 1 16,5-2 0,3 0-40,-107-4-8,107 0 64,0 4 32,0-4-40,4 0-24,-111 0-32,113 0 8,-2 4-8,2-4 0,-2 0 8,-111 0-8,111 0 24,4 0-56,1 0-40,1 0 104,-117 0-32,115 0-56,0 0-8,0 0 72,2-2 24,-117 2-32,111-2 0,2 0 128,-10 0-104,0-2-80,-103 4 56,103-4 88,-6-2-128,3 3 40,-7-3-32,-93 6 32,87-6-24,-2 0 64,-5 0 40,-1 0-40,-79 6-40,77-6-8,1 0-8,-1-2 0,-2 2 80,-75 6-64,72-6 8,1 0-32,1 0 72,1 4-48,-75 2 0,77-2 64,-1 0-88,-1 0-16,-1 0-56,-74 2 96,71 0-48,0 0 48,-1 0 56,-1 0 32,-69 0-88,68 0 56,3 0 24,-2-2-48,-1 0-8,-68 2-24,67-2 64,-7 0 24,1 2 0,1-2 16,-62 2-104,61-2 88,1 2-24,1 0 0,-1-2-48,-62 2-16,59 0-16,-1-2 32,-1-2-32,-7 0 64,-50 4-48,47-6 56,-3 1-56,-6 1 32,-3 0-8,-35 4-24,36-4 32,-6 0 48,-2-2-8,-3 0 40,-25 6-112,24-6 104,2 0 0,-4 0-8,-4 0-32,-18 6-64,20-6 88,-3 0-64,-11 0-24,20 0 64,-26 6-64,16-6-16,-12 0 56,12 0 40,-16 0-40,0 6-40,6-6 56,-2 2-56,0 0-80,-4 2-288,0 2 368,-4-3-776,-14-1-688,-2 2-1225,-4 0-88,24 2 2777,-35-2-5961,35 2 5961</inkml:trace>
  <inkml:trace contextRef="#ctx0" brushRef="#br0" timeOffset="718">895 118 8321,'0'0'0,"0"-18"728,0 18-728,4-8 120,-4-14-24,0 18-32,4-2-23,-4 6-41,4-2 56,0-2-32,0 0 8,2 0 40,-6 4-72,4-6 200,0 0 176,-4 0 184,0 0 96,0 6-656,0-6 656,-2 3-56,-4-1-128,0 0-104,6 4-368,-18-2 288,12 0-64,-12 2-71,11 0-49,7 0-104,-22 4 48,4 0 16,-2 11 48,-2-11 16,22-4-128,-20 18 168,-1-14 24,-3 14 48,0-12 8,24-6-248,-26 18 280,-2-12-48,1 16-32,-3-16 24,30-6-224,-30 23 192,-2-7 16,3 2-24,-5 0 16,34-18-200,-34 20 192,0 0-40,-3-3 48,1 5-56,36-22-144,-34 18 136,-1 4 48,-1 0-8,4-2-32,32-20-144,-29 21 136,1-3-15,2 4-41,2-2 16,24-20-96,-22 20 112,1-2-16,5-3-24,10-9-16,6-6-56,-6 22 8,4-16-16,2 14 32,0-16 32,0-4-56,16 18 64,-1-14 8,9 2-32,6 12 24,-30-18-64,38 4 80,7 2-40,7 9 32,7-9-40,-59-6-32,68 18 0,9-12-16,9 18-160,7-4-448,-93-20 624,99 26-1209,4 3-991,6 3-1433,4 0-4009,-113-32 7642,0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31.940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310 322 4376,'0'0'0,"0"0"0,-6-30 144,-2 2-56,-12-4 41,14 3 71,6 29-200,-15-2 280,9-4 64,-2 0 24,0-2 80,8 8-448,-16-8 496,12 2 0,-2 0 32,-10 0-16,16 6-512,-6-6 488,-10 4-32,10 0 17,-12 0-1,18 2-472,-5 0 416,-13 0-8,12 0-112,-12 0-72,18 0-224,-6 6 168,-10 0-40,10 10-40,0-12-32,6-4-56,-16 20 40,12-4-16,-4 3 32,2 3 16,6-22-72,-8 22 72,3 2 8,-1 0-32,0-2-16,6-22-32,-2 21 0,0 1 16,2 2 16,0-2-16,0-22-16,4 20 72,2-1-56,9-1 40,-9-12 0,-6-6-56,18 20 64,0-16 32,0 2 24,2 0 32,-20-6-152,20 0 104,1 0 40,3 0-24,-2-6-16,-22 6-104,22-16 160,0 10-24,-2-16-23,-1 6 31,-19 16-144,20-17 128,-14-3 0,14-2-8,-16 2 8,-4 20-128,4-22 136,-4 1 0,0 1 32,-2-2-24,2 22-144,-6-20 120,-12-2 0,10 2-48,-16 1 0,24 19-72,-17-18 48,-1 2-8,-4 8-40,2-10 16,20 18-16,-20-4 64,-2-2-32,3 0-16,1 2-96,18 4 80,-18-2-224,2 0-200,0 2-288,0 0-353,16 0 1065,-6 6-1464,-10 10-312,12-12-209,2 12 393,2-16 1592,-1 4-1216,1 12-2529,0-16 3745</inkml:trace>
  <inkml:trace contextRef="#ctx0" brushRef="#br0" timeOffset="1176">423 189 7009,'0'0'0,"-2"-16"1096,0 10-336,-4-12 97,6 18-857,-4-6 736,0 4-40,0 0-112,-2 0-184,6 2-400,-2-2 240,0 2-136,0 0-64,0 0-32,2 0-8,-2 6 24,2 10-16,0-10 40,0 16-16,0-22-32,0 18 72,4 2-8,0-1-8,2 3 32,-6-22-88,16 20 48,-16 0 8,16 0-8,-12 0-8,-4-20-40,18 19 16,-12-1 24,12 0 16,-14-2-24,-4-16-32,16 6 48,-11 14-16,13-16 16,-14 2 48,-4-6-96,6 6 192,12-2 72,-14-4 89,12 0 95,-16 0-448,6 0 416,10-2 0,-12-4-64,16-2-72,-20 8-280,4-18 272,-1 10-32,17-14-56,-16 6-16,-4 16-168,22-20 144,-18 1-56,2-1 32,-2-2-64,-4 22-56,4-24 72,2-2 8,-6-3-32,0-1 8,0 30-56,0-30 16,0-2 8,0 3-48,0 1-72,0 28 96,4-24-200,-4 2-208,0 6-232,0 12-328,0 4 968,4-4-1344,-4 2-305,0 2-223,4 4-217,-4-4 2089,6 6-1744,-6 28-2833,0-34 4577</inkml:trace>
  <inkml:trace contextRef="#ctx0" brushRef="#br0" timeOffset="1177">951 288 6169,'0'0'0,"-4"0"1136,0 0-424,-2 4 40,6-4-752,-4 6 681,4-6-73,-2 0-160,2 0-176,0 0-272,0 0 128,0 0-112,0 0 8,0 0-192,4 0 360,0 0-176,0 0 32,0-2-16,-4 2-32,4-2 24,2-4 8,0 0 16,0 0 8,-6 6-56,15-8 64,-15-8 8,6 10-8,0-2-16,-6 8-48,4-17 48,0 11 48,-4-10 0,0 10 80,0 6-176,0-16 224,0 10-24,-2 0 56,-4 0-48,6 6-208,-6-6 184,-2 0-32,1 0-24,-9 2-32,16 4-96,-6-2 88,0 0-16,-10 0-16,14 2-24,2 0-32,-6 0 8,0 0 0,2 4 0,0 0-16,4-4 8,-6 6 24,0 0-24,2 12-24,0-12 8,4-6 16,-4 20-16,2-4 8,0-1 0,0 3 24,2-18-16,0 18-8,0 2 8,0-2-8,4 0-8,-4-18 16,6 16 0,10-1 24,-12 1-32,12-10-8,-16-6 16,4 16-40,14-12 8,-12 2 24,18 0 32,-24-6-24,17 4 16,-1-4 0,4 0 40,0 0 8,-20 0-64,20-6 64,0 0 8,-1-12-40,-1 12 0,-18 6-32,20-20 48,-4 5 16,2-1 0,-12-2-23,-6 18-41,22-20 64,-16 0-8,11-2 0,-13 1 32,-4 21-88,6-24 64,0 0-32,-2-2 32,-4 0-8,0 26-56,0-25 48,0 1 32,-4 4-16,-2 4 8,6 16-72,-6-6 88,0 0-16,0 0-40,1 4 24,5 2-56,-6-2-8,2 2-8,0 0 8,2 4-24,2-4 32,-2 6-8,2 12-8,0-12-8,0 18 24,0-24 0,0 18-8,0 1 8,0-1-8,6 0-16,-6-18 24,6 16 8,9 0-8,-11-10 0,12 16-32,-16-22 32,6 6-32,12 13 0,-12-13 48,12 14 24,-18-20-40,6 6 24,16 10-24,-16-12-16,17 2-16,-23-6 32,20 6-64,0 0-144,0-2-449,2 0-695,-22-4 1352,20 4-2200,1-4-361,5 0-2856,-26 0 5417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8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80 4905,'0'0'0,"18"-20"64,-12 1-40,-6 19-24,19-20 16,-13 4 0,-2 16-16,0 0 8,-4 0-8,6 0 40,0-2-24,0 2 16,0-2 32,-6 2-64,16 0 96,-16 0 72,6 0 16,-2 0-16,-4 0-168,4 0 216,0 0-40,0 4 32,0 2 16,-4-6-224,4 6 216,-4 10 48,4-12-16,0 14-8,-4-18-240,4 5 240,-4 19-8,6-8-32,-2 4 24,-4-20-224,3 20 224,1 0 0,0 1-16,0 1-8,-4-22-200,4 26 177,0 0-33,0 0 40,0 1-8,-4-27-176,6 26 176,0 4-16,0-2-56,0 1-8,-6-29-96,4 28 80,-4 2-24,4 0 0,-4-1 16,0-29-72,4 30 96,-4 2 40,0-2 16,0 5-16,0-35-136,0 36 160,4-2 48,-4 2-64,0-5-24,0-31-120,0 32 96,0 2-56,0-1 24,-2 1 32,2-34-96,0 36 72,-2 0 8,0 1 16,2-3-8,0-34-88,0 34 104,0-3-64,0-1 8,0 0-48,0-30 0,0 28 16,-2 1 16,2-3-8,-4 0 32,4-26-56,-2 28 40,-4-2 0,0 1 0,2 1 16,4-28-56,-6 28 40,2 2 48,2-1 24,0 3-16,2-32-96,-4 30 72,2 2-24,0-3-8,2-1-32,0-28-8,-2 30 32,2-2-16,0-1 0,0-1 48,0-26-64,0 28 96,0-2-8,0-2 8,0 1 1,0-25-97,0 22 80,0 2 0,0 2 0,0-2 16,0-24-96,0 25 80,0 1 56,0-4-40,0 0 24,0-22-120,0 20 104,0 1-16,0 1-8,0 0-40,0-22-40,0 22 56,-2 2 8,0-2 0,0 1-16,2-23-48,-2 24 96,2 0-40,0 2 8,0-4 8,0-22-72,0 23 64,0-1 0,0-2 8,0 2-32,0-2-8,0-20-32,0 21 40,0 1-24,0-2 32,0-20-48,0 22 24,0 0-16,4 4 16,-4-3-16,0-23-8,0 26 0,0 2 0,-2-2-56,0-1 72,2-25-16,-2 24 8,2 2 8,-2-2 16,0 2-32,2-26 0,-1 23-16,-1 3 32,0-2 16,0 0 16,0 0-32,2-24-16,0 19 24,0-1-8,-2 2-16,0-2 40,2-18-40,-2 18 16,0 0 24,2 0 16,-4-3-32,4-15-24,-2 16 72,0 0-72,0 0 8,-2-10 8,4-6-16,-2 22 8,0-16 16,0 12 32,2-14-32,0-4-24,-2 15 32,2-11-16,0 12-56,0-12-16,0-4 56,0 6-240,0 10-240,0-10-368,0 12-409,0-18 1257,0 6-2016,4 16-537,0-18 265,-4 2 536,0-6 1752,4 6-3801,-4-6 3801</inkml:trace>
  <inkml:trace contextRef="#ctx0" brushRef="#br0" timeOffset="973">1 2950 7601,'0'0'0,"0"-7"280,0-9-264,4 10 8,-4 6-24,4-6 0,0 0 24,2 2 80,14 0 64,-20 4-168,17-2 352,-1 0 88,4 0 65,-2 2 71,-18 0-576,18 4 440,4 2-32,-2 12 8,-1-12-152,-19-6-264,18 25 368,-2-5-88,2 2 48,-2 2 40,-16-24-368,18 28 280,-1-3 104,-1 3-88,2-2-31,-18-26-265,16 24 224,0 2-32,0-3-56,-10 3 24,-6-26-160,22 26 216,-7-2-56,-9 2 8,20-9 32,-26-17-200,18 18 200,0-12-32,0 14 32,0-14-40,-18-6-160,6 6 216,17-2 40,-7 0 8,-12-4 32,-4 0-296,18 0 216,-12-2 8,12-6-64,-2-10 8,-16 18-168,16-16 160,-11-4-80,23-7 16,-24 19 72,-4 8-168,16-26 217,-10 2-33,18-4 16,-8-3-176,-16 31-24,20-38-72,-1-2-104,7-7-393,0-3-551,-26 50 1120,30-54-1896,-1-1-1593,7-3 24,2-3-2616,-38 61 6081,0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11:49:0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523 215 5137,'0'0'0,"0"0"0,4-20 312,0 2 80,-1 1 192,1-1 128,-4 18-712,4-20 744,0-2-40,0 0-88,-4 2-55,0 20-561,0-4 544,0-3 0,-2-1-72,-2 2-56,4 6-416,-6-8 352,-9 2-24,9 0-48,-10 2-48,16 4-232,-16-4 200,0 2-96,-2 0-24,0 2 64,18 0-144,-20 0 128,-1 0 32,-1 4 32,0 0-39,22-4-153,-20 6 152,-4 0 8,3 0-88,-1 10 0,22-16-72,-20 4 32,2 1-32,2 13 24,8-12-32,8-6 8,-18 16-32,16-10 72,-4 14-48,5-4-16,1-16 24,0 6 32,0 16-40,5-7 16,15 3 24,-20-18-32,6 18-40,20 0-40,-4 0 72,4 0-48,-26-18 56,29 20 24,1 1-16,4-1-24,0 2 16,-34-22 0,35 22-16,1 2-32,-4-1-8,-3-1 32,-29-22 24,28 22-48,-4 0 80,-2 0-16,-6-1-16,-16-21 0,6 20 16,0 0-8,-2-2 32,-4 2 16,0-20-56,-2 18 120,-14 0 40,0-1 32,-4-1 96,20-16-288,-24 16 328,-2-10 56,-5 14-16,-3-14-48,34-6-320,-36 16 304,-1-12-64,-3 2-40,0 0-16,40-6-184,-41 6 136,-5 0-80,-23-1 0,13-1-40,56-4-16,-40 0 24,19 0 24,3 0-16,10 0 16,8 0-48,-16 0 24,14 0 48,0 0-112,2 0-312,0 0 352,0 0-1064,0 0-1400,20 0-1233,-16 0-3353,-4 0 7050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3:44.54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21 236 4376,'0'0'0,"0"0"0,-2 0 657,2 0 103,-2 0-32,0 0 24,2 0-752,-2 0 680,0 4-160,0 0-64,0-4-136,2 0-320,-2 4 281,0 0 79,2 0-80,-2 0 96,2-4-376,0 4 432,0 0-56,0 2 56,0-2-72,0-4-360,0 4 280,4 0-56,2 0-16,0 0-24,-6-4-184,6 4 272,11-4-32,-11 4-56,12-4-8,-18 0-176,6 0 129,16 0 23,-6 0-40,0 0-32,-16 0-80,18 0 64,-1-2-8,1-2 0,0 0 56,-18 4-112,16-6 152,2 0 32,0-2 32,-2 0-72,-16 8-144,6-8 128,15-8-96,-17 10 40,12-10-40,-16 16-32,4-6 80,2-12 120,0 11-24,-2-13 120,-4 20-296,4-6 280,-4-16-128,0 14 88,0-12-136,0 20-104,0-8 24,-2-12 64,-4 12-128,0-9 24,6 17 16,-6-6 56,0-12 32,0 14-24,0-4 40,6 8-104,-6-6 48,0 0-80,0 0 32,1 4-72,5 2 72,-6-2-80,2 2-16,0 0 32,0 4 0,4-4 64,-2 6 24,0 14 32,0-14-72,0 16 120,2-22-104,0 19-48,0 1-48,0 4 112,0 2-160,0-26 144,0 28 0,0 3 144,0 3-160,4 0 144,-4-34-128,4 37 40,0 1-88,0 0 104,-4 2-80,0-40 24,4 41 24,-4-1-72,4 0-8,-4-1 0,0-39 56,4 38-72,-4 0 72,3-3-112,-3 1-296,0-36 408,0 32-760,0-1-592,0-1-593,0-2-479,0-28 2424,0 24-2721,0-2 633,0-3-1929,0-19 4017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3:53.42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20 399 9113,'0'0'0,"-2"-16"2233,-4 8-1009,6 8-1224,-4-22 1344,0 16-87,2 0-9,0-1-144,2 7-1104,0-8 904,0 0-215,0 2-145,0 2-184,0 4-360,0-2 272,4 2-96,0 0-56,2 0-8,-6 0-112,16 6 72,-12 12-8,2-1 0,12 5-48,-18-22-16,4 26 40,0 4-32,2 2 24,0-1 0,-6-31-32,6 32-8,-2-2 16,0 1 24,-4 1-24,0-32-8,0 32 24,0-2-24,0-3-176,0-1-280,0-26 456,0 26-856,0 0-625,0-2-727,0-3-665,0-21 2873,4 18-3608,-1-2-3010,-3-16 6618</inkml:trace>
  <inkml:trace contextRef="#ctx0" brushRef="#br0" timeOffset="1">236 520 11130,'0'0'0,"0"0"0,-4-4 1392,-4-2-104,0-2-87,-7 2-41,15 6-1160,-4-18 1096,-2 12-200,-10-2-223,14 3-185,2 5-488,-2-6 360,-4 0-112,2 4-48,-2 0-64,6 2-136,-2 0 112,-2 0-8,0 0-40,-2 6-24,6-6-40,-4 17 8,0-11-16,0 20 32,-2-6-24,6-20 0,-6 20 8,0 2-8,4-1-32,0 3 32,2-24 0,0 26-16,4-2 0,0 0 32,12-1 0,-16-23-16,6 20-16,14-2 0,-4 0-8,-10-12-104,-6-6 128,26 22-176,-9-18-136,3 2-120,0 0-24,-20-6 456,22 4-473,0-4-31,2 0 8,-3-2 56,-21 2 440,22-6-432,2-10 72,-2 10 128,0-14 64,-22 20 168,17-16-80,-1 0 72,-10-4 32,10 1 8,-16 19-32,4-22 40,0 2 40,0 0 56,-4 2 112,0 18-248,0-18 304,0 3 40,0 9 40,-2-2-40,2 8-344,-4-8 304,2 2 8,-4 0-96,2 4-23,4 2-193,-4-2 176,-2 2-56,4 0-24,-2 0-32,4 0-64,-4 6 48,2 0-16,-2 12 48,2-12-56,2-6-24,-2 21 48,2-5 0,0 2-32,0 0 8,0-18-24,4 18-24,0 0 24,2 2 8,10-3-8,-16-17 0,4 18 16,14-2 8,-12 0-48,12-10 8,-18-6 16,16 18 24,2-14-24,-1 2 24,1 0 0,-18-6-24,22 0 16,0 0-32,4 0 8,-1 0-40,-25 0 48,26-4-48,-2-2 56,0-12 64,-2 10-8,-22 8-64,20-20-48,-3 2 24,-1 0 24,-10-3 24,-6 21-24,18-22 48,-14-4 24,0-2-128,0 2 80,-4 26-24,4-25 24,-4 1 40,0 4-8,0 2 56,0 18-112,0-16 192,-2 0-96,0 10 56,-2 0-64,4 6-88,-2-5 96,0 1-72,-2 2 64,2 2-88,2 0 0,-2 0-112,-2 4 112,0 13-16,0-1 32,4-16-16,-4 20 0,0 6 8,0 2-16,0 5-24,4-33 32,-4 38 16,2 4-16,0 3-128,0 7 144,2-52-16,-2 51 48,0 7-64,2-2 8,0 1-16,0-57 24,0 60 0,0-1 8,0 1 120,0-5-104,0-55-24,0 52-128,0-7 128,0-1 16,4-4-32,-4-40 16,0 35 32,0-1-24,0-2 16,0-6 40,0-26-64,0 23 56,0-3 16,-2-4 16,0-10 40,2-6-128,-2 16 256,0-16-32,-2 4 8,-1-4 56,5 0-288,-4 0 304,-2-2-40,0-6-24,0-14-112,6 22-128,-8-22 56,-8-5 24,14-7-40,-4-4 32,6 38-72,-6-40 48,0-3-8,0-3-24,0-1-16,6 47 0,-4-50 24,2-2-8,2 3-40,0 1-8,0 48 32,4-41-64,0 5-176,12 6-176,-12 2-176,-4 28 592,16-23-816,-10 3-224,14-2-304,-14 4-521,-6 18 1865,23-18-2672,-5 0-1049,20-11 584,-14 13-2328,-24 16 5465,0 0 0</inkml:trace>
  <inkml:trace contextRef="#ctx0" brushRef="#br0" timeOffset="2">1075 722 9097,'0'0'0,"-4"-2"2025,-12 2-697,11 0 88,5 0-1416,-6 0 1497,-2 0-137,2 0-232,4 4-376,2-4-752,-2 0 513,2 4-137,0-4-48,0 0-16,0 0-312,16 0 264,-12 0-48,13 0-128,-11 0-40,-6 0-48,26 0 40,-6 0 0,2-2 0,0-2-80,-22 4 40,23-4-128,-1 0-216,0 0-296,4 0-409,-26 4 1049,20-4-1608,0 1-584,-1-1-865,3-2-224,-22 6 3281,20-6-6089,-20 6 6089</inkml:trace>
  <inkml:trace contextRef="#ctx0" brushRef="#br0" timeOffset="3">1601 512 12914,'0'0'0,"0"0"0,-2 4 1096,-4 12-63,-2-12-41,2 12 64,6-16-1056,-4 0 1024,2 0-295,0 0-297,0 0-216,2 0-216,0 4 152,-2 2-16,2 11 64,0 1 152,0-18-352,0 22 192,0 4-16,0 2-64,0 5-88,0-33-24,0 36 64,4 4-24,-4 1 0,4 5-56,-4-46 16,4 44 16,0 1-40,0-1-16,0-2-40,-4-42 80,6 41-24,-2 1 16,0-4-152,2-3-176,-6-35 336,4 32-648,2-6-433,0-4-391,0-2-480,-6-20 1952,6 15-2401,9-9-623,-11 0 359,12-2-2520,-16-4 5185</inkml:trace>
  <inkml:trace contextRef="#ctx0" brushRef="#br0" timeOffset="4">1623 585 7921,'0'0'0,"-4"-6"2249,-2-1-953,-2-11 72,8 18-1368,-6-2 1257,2-14-121,2 10-208,0-14-208,2 20-720,0-6 552,0-2-208,4 0-72,2 0-72,-6 8-200,16-6 160,-10 0-40,20 0-16,-11 3 9,-15 3-113,18-2 72,2 0 72,-4 2-56,2 0-64,-18 0-24,16 4 32,0 13-88,-11-11 64,13 20-8,-18-26 0,4 20 24,2 0 0,0 4-32,-2-3 16,-4-21-8,4 24 16,-4 0 16,0-2 24,-2 0-32,2-22-24,-8 19 32,-10-1 8,12 0-112,-13-2-104,19-16 176,-18 16-401,-4 0-455,0-10-552,0 18-720,22-24 2128,-22 15-3241,5-11 104,-3 16-2616,20-20 5753</inkml:trace>
  <inkml:trace contextRef="#ctx0" brushRef="#br0" timeOffset="5">2283 566 11698,'0'0'0,"-4"-26"1504,-2 2-655,6 24-849,-16-26 952,11 0 0,-13 21 24,2-15-256,16 20-720,-8-6 488,-12-10-224,4 14-136,-2-2-16,18 4-112,-8-2 32,-13 0 9,13 2 15,-12 4-64,20-4 8,-6 6 8,-12 12 8,12-2-16,-12 1-16,18-17 16,-6 20-24,0 2 24,0 0-24,0 4 16,6-26 8,-2 25 0,0-1 0,2 0-17,0-2 34,0-22-17,4 18-41,2 0-39,10-3-32,-10-9 8,-6-6 104,20 6-112,-14 10 8,16-16-64,-16 0 64,-6 0 104,20 0-112,-5 0 64,-9-4 96,16-2-24,-22 6-24,6-8 40,12-9-8,-12 11-16,10-14-8,-16 20-8,4-18 48,2 0 0,0-4 48,0 0 32,-6 22-128,6-21 112,-2-1 104,-1 2 33,-3 4-49,0 16-200,4-8 240,-4 0-80,4 2-120,0 0 72,-4 6-112,0-2 120,0 2-128,4 0 8,0 0 24,-4 0-24,4 16-56,0-10 56,0 24 0,0-6-32,-4-24 32,0 25-16,6 3 16,0 0 88,0-2-96,-6-26 8,6 28-128,10-3-128,-12 1-256,2-2-321,-6-24 833,16 22-1168,-12-2-432,2-5-257,11-9-431,-17-6 2288,4 20-2769,16-20 625,-16 4-2417,-4-4 4561</inkml:trace>
  <inkml:trace contextRef="#ctx0" brushRef="#br0" timeOffset="6">2507 455 11866,'0'0'0,"0"-8"1160,0-10-63,-2 12 183,2 6-1280,-2-6 1336,2 4-80,0 0-359,0 2-393,0 0-504,0 0 272,0 4-88,0 2-8,4 12 48,-4-18-224,4 6 128,2 13 88,0-3-24,0 2 0,-6-18-192,16 18 208,-12 2-96,0 2-24,12-3-24,-16-19-64,4 22 136,2-2-48,10 0-8,-16-4 8,0-16-88,6 16 64,0-10 8,9 14 40,-15-17-40,0-3-72,4 6 104,0 0 0,-4-2 16,4 0 8,-4-4-128,0 0 160,0 0 72,0 0-48,0 0-8,0 0-928,0-4 1657,4-4-849,-4-9-8,0 1 8,0 16-56,6-18 56,0-4-16,0-2 16,10 0-80,-16 24 24,6-27 24,12-1-48,-12 0-24,16 2-32,-22 26 80,17-23-321,-1 1-247,2 4-360,-12 10-408,-6 8 1336,20-18-1841,-4 12-679,0 0-921,2 0-248,-18 6 3689,19-4-6449,-19 4 6449</inkml:trace>
  <inkml:trace contextRef="#ctx0" brushRef="#br0" timeOffset="7">3083 326 8657,'0'0'0,"-4"-6"2233,-12-2-777,8 0 40,8 8-1496,-16-8 1441,0 6-89,8 0-216,-14 2-280,22 0-856,-16 0 625,9 0-121,-13 0-120,14 6-80,6-6-304,-16 16 240,10-10-88,0 13-72,-2-3 8,8-16-88,-8 16 40,4 2-16,2 0-8,0 0-16,2-18 0,0 20 8,0-1 8,6-1-32,14 0 16,-20-18 0,6 18-8,18 0 16,-4 2 32,-1 0-16,-19-20-24,22 17 32,-2 3-64,0-2 32,-2-2 0,-18-16 0,18 16 32,-3 0-48,-9-10-24,10 15 16,-16-21 24,4 6-24,2 10 32,0-10-8,-2 10 0,-4-16 0,0 4 32,0 2 0,-2 10 8,-6-12 0,8-4-40,-18 4-24,0 2-40,1-2-64,-1 0-120,18-4 248,-20 4-376,0-4-216,-2 0-192,4 0-257,18 0 1041,-8 0-1200,-11 0-216,15-2-377,-2-4-479,6 6 2272,-2-8-2785,2-12 529,-4 18-2409,4 2 4665</inkml:trace>
  <inkml:trace contextRef="#ctx0" brushRef="#br0" timeOffset="8">3329 568 5793,'0'0'0,"0"0"0,15-2 1472,1-2 64,2-2-7,-2 0-57,-16 6-1472,6-4 1288,14-2-127,-14 0-121,14 0-104,-20 6-936,5-6 840,17 0-80,-16-10-64,12 10-71,-18 6-625,6-6 512,0-12-56,10 12-64,-16-11-48,0 17-344,6-6 320,-2-12-88,-4 12-40,0-10 16,0 16-208,0-6 136,0-2-32,-4 0-16,-2 0-96,6 8 8,-8-6 64,2 0-16,-10 4-72,10 0 64,6 2-40,-16 0 16,8 0-80,-9 0 96,11 4-40,6-4 8,-16 6-56,10 14 96,-12-14-64,12 22 48,6-28-24,-18 20-8,12 1-48,0 1 72,-2 2-48,8-24 32,-6 24-8,2 0 32,2-2-64,2 1 40,0-23 0,4 22 40,2-2 0,10 2-16,-10-6-24,-6-16 0,24 18 16,-8-13-16,4 17-16,3-18 16,-23-4 0,26 6-48,4 0 16,2 0-152,-1-6-296,-31 0 480,32 0-936,2 0-800,0-2-913,7-4-1888,-41 6 4537,44-20-8034,-44 20 8034</inkml:trace>
  <inkml:trace contextRef="#ctx0" brushRef="#br0" timeOffset="2014">4306 189 4664,'0'0'0,"4"-24"769,0 0 127,2-4 152,0 5 152,-6 23-1200,6-8 1273,-2-12 55,0 12-80,-4-10-160,0 18-1088,0-6 985,4-10-113,-4 14-120,0-2-80,0 4-672,0-4 552,-2 2-104,0 0-48,-4 2-96,6 0-304,-6 0 217,-10 4-73,10 14-48,-13-2 40,19-16-136,-16 22 112,-2 6-64,-2 3 64,2 7-80,18-38-32,-18 42 64,2 5 32,1 3-72,9 3 16,6-53-40,-16 56 40,12-1-16,-2 3 0,2-2 8,4-56-32,-2 57 32,0-3 0,2 1 8,4-3-40,-4-52 0,6 49 8,14-3-16,-14-4-16,17-5 48,-23-37-24,22 36-16,0-6-8,4-2-64,0-5-168,-26-23 256,29 20-592,3-4-233,2-10-391,3 10-640,-37-16 1856,40 0-2753,0 0-600,1 0-2960,-41 0 6313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3:57.99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54 336 11066,'0'0'0,"-4"-22"1248,-4 2-152,8 20-1096,-18-22 1169,14 6-33,-2 12-80,0 0-160,6 4-896,-4-4 648,2 2-167,0 2-185,2 0-152,0 0-144,0 4 96,0 16-16,0 2 40,4 4-8,-4-26-112,4 31 136,2 5-48,0 0-24,-2 2 0,-4-38-64,6 37 32,0 1 32,0 0-16,0-3-24,-6-35-24,6 32 32,0-2-8,10-2-16,-16-5 32,0-23-40,5 22 64,1-4 0,-2-12 8,2 12-16,-6-18-56,4 4 64,0 0-32,0-4 24,0 0 16,-4 0-72,4 0 64,2 0-8,0-6-8,0-12-8,-6 18-40,6-18 0,10-2 24,-16-4-40,6-3-8,-6 27 24,6-30 24,0-4 16,-2 1 24,0-3-8,-4 36-56,0-34 64,0 2 0,4 3-16,-4 3-24,0 26-24,0-20-8,4 14-8,-4-2-24,0 2 40,0 6 0,0-2-40,0 2-24,0 4 32,0 2 0,0-6 32,4 18 16,-4 0 8,3 2-32,1 3-32,-4-23 40,4 26-24,0 0-32,2 2 80,10-2-24,-16-26 0,4 25 0,2-1 0,14 0-32,-14 0 40,-6-24-8,18 20-8,-12-1 16,12-1-16,-12-12 8,-6-6 0,21 20 8,-5-16-8,2 2 16,-2-2-16,-16-4 0,20 0 8,0 0 32,-1 0 16,3-2-24,-22 2-32,22-6 40,0-12-24,2 2 8,-3 0 16,-21 16-40,18-17 64,0-3-16,-12 0-8,10 0 24,-16 20-64,4-22 40,0 2 16,0-3 32,-4 1-32,0 22-56,0-26 48,0 2 40,-6-2-32,0 3 24,6 23-80,-16-22 88,10 2-56,-14 2-8,3 0 0,17 18-24,-20-16 0,-2 8-8,4-9-24,0 11 24,18 6 8,-18-6-56,0 0-72,-1 0-80,1 2-208,18 4 416,-18-2-608,10 2-208,-8 0-352,12 4-417,4-4 1585,-4 6-2072,2 0-553,2 12-672,24-20 713,-24 2 2584,6 4-4897,-6-4 4897</inkml:trace>
  <inkml:trace contextRef="#ctx0" brushRef="#br0" timeOffset="1">776 413 9161,'0'0'0,"-2"0"2641,-4 6-1513,6-6-1128,-8 6 1088,0 12-23,0-18 55,-8 0-80,16 0-1040,-6 6 736,-2 0-232,0-1-167,0 15-89,8-20-248,-8 16 184,2 2-24,0 4-48,4 0-16,2-22-96,-3 22 88,1 1 0,2-1-56,0 0 8,0-22-40,0 20 24,4 0 0,1-3 0,1 1 0,-6-18-24,20 18 32,-14-12 24,16 14-40,-4-16 24,-18-4-40,18 6 32,0 0 8,-1-2 64,3-4-16,-20 0-88,20 0 72,2-2-8,0-4 16,0-2-24,-22 8-56,19-20 80,1 4 8,-2 0-24,-12-3 16,-6 19-80,22-18 88,-18 0-24,2-2 24,0-2 0,-6 22-88,6-22 72,-2 1 0,0-1-8,-4 2 0,0 20-64,-2-20 32,0 4-8,-4 0 40,-2 8-8,8 8-56,-8-19 64,-8 13-40,8-10-80,-14 12-56,22 4 112,-16-6-200,-2 0-40,1 4-96,-1 0-144,18 2 480,-22-2-656,6 2-248,0 0-377,8 6-455,8-6 1736,-8 16-2329,-8-12-959,16 0 319,0 2-2384,0-6 5353</inkml:trace>
  <inkml:trace contextRef="#ctx0" brushRef="#br0" timeOffset="2">1089 411 12170,'0'0'0,"0"-4"840,0 0-152,0 4-688,4-2 753,0 0 231,0 6 104,-4 14-144,0-18-944,4 6 680,0 22-176,2-9-87,0 3-49,-6-22-368,16 22 304,-12 0-16,2 2-32,0-3-80,-6-21-176,5 20 176,1 0-8,-2-2-16,0-2 16,-4-16-168,4 16 112,0-10 40,0 10-48,-4-12 40,0-4-144,4 3 184,-4 1-40,0 0 64,4-4 8,-4 0-216,0 0 184,0 0 40,0 0-48,0-2-16,0 2-160,0-6 160,0 1-80,0-11-23,0 8 15,0 8-72,4-20 0,2 4 24,-2-4 0,2 2-8,-6 18-16,16-23-16,-12-1 16,12-2-64,-10-4-97,-6 30 161,18-28-272,-3 1-248,1 1-168,2 4-280,-18 22 968,20-18-1248,2 2-457,2 10-431,-1-9-505,-23 15 2641,22-2-3208,4 0 463,-4 0-2528,-22 2 5273</inkml:trace>
  <inkml:trace contextRef="#ctx0" brushRef="#br0" timeOffset="3">1734 405 8657,'0'0'0,"-6"0"1585,-10 0-417,10-2 40,6 2-1208,-18-4 1304,10 2 1,-10-2-161,2 2-248,16 2-896,-15-2 656,9 2-176,-14 0-119,14 0-145,6 0-216,-18 4 168,12 2-8,-12 10-136,12-10 88,6-6-112,-16 22 48,12-5-16,-4 3 24,2 2-64,6-22 8,-5 20 8,1 4-16,2-2 8,2-1-40,0-21 40,0 20 16,0 0-40,4-2 8,11 0 0,-15-18 16,6 16-8,12-10-8,-14 13 32,14-15-16,-18-4 0,6 6 8,18-2 24,-8-4-32,0 0 32,-16 0-32,19 0 16,1-6-16,2-2 0,0-11-24,-22 19 24,22-18 8,-1 0 40,1-4-32,2 0 24,-24 22-40,20-26 24,-2 1 0,-2-5 0,-10-2-16,-6 32-8,15-32 80,-15-1-8,4-3 40,0-2 40,-4 38-152,0-37 136,0-3 96,-2-2 56,-4 3 56,6 39-344,-6-42 368,-9 4-32,11 3-32,-4 5-96,8 30-208,-16-22 168,12 6-32,-4 10-96,2 0 0,6 6-40,-6-2 16,2 2-8,0 0-48,-2 6 16,6-6 24,-6 24-24,2-2-56,2 8 24,-2 3 40,4-33 16,0 40-48,0 4-16,0 1 64,6 3-32,-6-48 32,6 46 0,12-1 0,-14-1-24,14-5 8,-18-39 16,6 38 0,16-2-40,-16-6-64,13-1-80,-19-29 184,16 26-288,0-2-96,2-4 24,-2 0 24,-16-20 336,18 6-256,0 13 120,-1-15 32,5 0 16,-22-4 88,18 0-72,2 0 0,0-2 8,-2-4 40,-18 6 24,19-15 0,1-1 8,-2-4 8,2-2 32,-20 22-48,18-28 40,2 0 8,-14-1 0,15-3 8,-21 32-56,6-32 32,0 2 8,10 5 24,-16 1-24,0 24-40,4-22 88,0 4 24,-4 2-8,0 8 16,0 8-120,-2-15 120,-2 11-72,-2-2 32,-10 0-40,16 6-40,-4-2 24,-2 2 24,0 0-24,1 0-48,5 0 24,-6 6-24,0 0 8,0 9-8,2-11 0,4-4 24,-2 20-40,2-14 16,0 18-40,4-6 48,-4-18 16,6 18-8,12 0-32,-13 1 56,13-1-32,-18-18 16,6 20-16,12 0 8,-12-2-8,10 0-8,-16-18 24,6 17-24,12-1 48,-12-10-64,10 16 64,-16-22-24,4 6-8,-1 14 8,1-14 0,0 14-16,-4-20 16,0 4 24,0 14-32,0-15 8,0 3 8,0-6-8,-2 18 32,-4-18-24,-9 6 56,7 0-24,8-6-40,-20 6 24,2-2-32,2 0-96,-2 0-152,18-4 256,-18 0-432,1 0-232,1 0-321,0 0-359,16 0 1344,-8 0-1808,-10 0-905,16 0-784,-2 0-2944,4 0 6441</inkml:trace>
  <inkml:trace contextRef="#ctx0" brushRef="#br0" timeOffset="4">2694 760 15819,'0'0'0,"4"-2"800,-4 2-800,15-6 592,-11 2 224,12 0 161,-16 4 15,0 0-992,4 6 688,0 10-312,0-10-136,0 16-112,-4-22-128,4 6 104,0 19-8,-4-7-48,0 0 8,0-18-56,-2 20 24,-4-2-16,-10 2-40,10 0-320,6-20 352,-21 19-960,5 1-1105,-6 0-1815,14-22-1938,8 2 5818,-30 4-6633,30-4 6633</inkml:trace>
  <inkml:trace contextRef="#ctx0" brushRef="#br0" timeOffset="679">3558 353 8593,'0'0'0,"0"0"0,0-8 1385,0-11-449,-2 3 48,0 0 16,2 16-1000,-5-6 1080,-1-14-55,-2 12-273,-10-10-184,18 18-568,-8-6 400,-10 0-168,2 0-48,8 2-80,8 4-104,-22-1 56,3 1 24,1 0-32,-2 0-8,20 0-40,-20 3 32,2 3-40,-2 16 8,1-6-16,19-16 16,-20 18 0,0 2-8,2 4 8,0-1 0,18-23 0,-18 24 0,10 0-24,-11 2-16,13-2 16,6-24 24,-6 23-32,4 1 48,0-2-40,2-2 8,0-20 16,0 16-24,6-10-32,13 12 8,-13-18 0,-6 0 48,24 5-80,-8-1 16,2-4 24,0 0 0,-18 0 40,18-2-16,1-3-8,1-3 24,0-10-24,-20 18 24,20-8-8,0-14 32,-4 6 8,0-2 48,-16 18-80,5-18 104,15-1 0,-16-1 24,0 2 72,-4 18-200,4-8 320,-4-10 56,0 12 72,0 0-47,0 6-401,0-4 280,0 2-96,-2 2-72,2 4-112,0-4 0,-2 6 40,-2 14 16,0 0-24,0 6 0,4-26-32,-4 31-72,2 5 0,0 4 80,0 5-8,2-45 0,0 48 16,0 2-16,4 1-24,2 3-8,-6-54 32,6 55 32,0 1-48,10 1-32,-16 1 32,0-58 16,4 53-48,0-3 24,0-6 40,0-3-8,-4-41-8,0 38 0,0-2 24,0-3 0,0-3 24,0-30-48,0 28 16,-2-2 8,-2-5 16,0-1-8,4-20-32,-6 16 104,0-10 16,0 0 32,-2 10 16,8-16-168,-8 0 176,0 0-16,0 0-8,-9 0 32,17 0-184,-6-4 168,-12-12-16,10 0 16,-10-6-88,18 22-80,-8-27 64,-16-3 0,8-6-16,-3-2-8,19 38-40,-20-39 0,2-3-64,0 1-40,10 3-16,8 38 120,-18-36-200,16 2-48,0 5-96,0-1-176,2 30 520,0-28-648,4 4-201,12 1-167,-12-1-104,-4 24 1120,20-22-1280,-14-2-217,20 2-303,-6-2-256,-20 24 2056,23-21-2249,1-3 521,0-2 536,2 0-2289,-26 26 3481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3:47.81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1 556 4729,'0'0'0,"0"-2"1200,0 0-160,0 2-1040,0-4 1272,0-2-71,0 0-57,0 0-88,0 6-1056,4-6 792,0 0-264,0-2-24,-1 0-160,-3 8-344,6-8 297,12-7 39,-14 9-120,16-2 16,-20 8-232,16-16 248,2 12-96,2-2-16,1 0-40,-21 6-96,22-8 24,4 2 32,0 0-56,0 2 32,-26 4-32,29-4 88,3 0-40,0 0 24,2 2-144,-34 2 72,31-2-344,3 0-264,29 0-521,-3 0-351,-60 2 1480,52 0-1672,-7 0-161,-3 0 113,-10 0 200,-32 0 1520,25 0-1073,5-2 305,-12 0-1952,-18 2 2720</inkml:trace>
  <inkml:trace contextRef="#ctx0" brushRef="#br0" timeOffset="1">853 413 3720,'0'0'0,"0"0"512,-1 0 257,1 0-769,-2 0 1032,0 4 72,0-4 0,0 4-40,2-4-1064,-2 4 1001,0-4-105,0 0-48,0 0-120,2 0-728,-2 0 672,0 0-79,2 0-153,0 0-64,0 0-376,-2 4 256,2 0-8,-2 2-40,2 0-8,0-6-200,0 18 176,0-12 0,0 13 40,0-3-24,0-16-192,0 16 208,0 2-48,4 0-32,0 0-16,-4-18-112,4 18 56,0-1-32,2-1 8,-1 2 16,-5-18-48,4 16 72,2-10 72,10 16-80,-12-16 48,-4-6-112,6 18 56,10-14-8,-12 11 24,12-15-48,-16 0-24,4 6 88,12-2 8,-12 0 16,2-4-8,-6 0-104,17 0 120,-13 0-48,2-2 88,0-2-39,-6 4-121,16-6 128,-16-9-16,6 9-24,0-16-8,-2 6-24,-4 16-56,4-18 104,0-2-88,0 0 24,-4-1 16,0 21-56,0-24 48,0 2-8,0 0-48,0 0-48,0 22 56,0-20-80,-2 3-8,0-1-40,0 10 0,2 8 128,-2-20-208,0 14-217,0-10-167,0 14-328,2 2 920,-2-6-1328,2 2-305,-2 2-503,0 2-553,2 0 2689,0 0-2448,0 0-2441,0 0 4889</inkml:trace>
  <inkml:trace contextRef="#ctx0" brushRef="#br0" timeOffset="2">1171 473 6889,'0'0'0,"0"-2"2240,0 2-2240,-2-2 945,0-2 191,2 0-32,-2 2 8,2 2-1112,-2-4 833,0 2-257,0 0-272,0 0-104,2 2-200,0 0 72,0 0-24,0 0 48,6 6-48,-6-6-48,6 16 144,0-12 40,10 13-72,-12-11-8,-4-6-104,6 24 80,0-18 32,-1 20-48,11-10 40,-16-16-104,4 16 104,0 0-80,2-11 104,0 17-72,-6-22-56,6 6 32,0 14 24,-2-16 16,0 2 88,-4-6-160,0 16 112,0-16 80,0 4-16,0-4-40,0 0-136,0 0 200,0 0-64,0-2-16,0-2-64,0 4-56,0-8 40,0-10 56,0 10-48,-2-14-48,2 22 0,0-18 32,0-1-32,0-3 48,4-2 16,-4 24-64,6-26 8,0 0-8,10 1 0,-12 1 96,-4 24-96,16-24-32,-12 4 56,13 2-64,-1 10-80,-16 8 120,6-17 0,20 11-72,-8 0 40,2 2 16,-20 4 16,20-2-56,-1 0 56,1 2-40,-2 0 8,-18 0 32,20 6 48,-4 12-88,0-14 56,-10 13-32,-6-17 16,23 6-48,-17 16 72,14-6-8,-16 0-40,-4-16 24,6 16 0,0 2-24,0-3 8,0 1 8,-6-16 8,4 18 0,-4-2-24,0 0-96,0-10-216,0-6 336,0 24-728,0-18-544,-2 17-729,-4-17-887,6-6 2888,-6 20-3025,-2-14-2608,8-6 5633</inkml:trace>
  <inkml:trace contextRef="#ctx0" brushRef="#br0" timeOffset="3">2040 401 7985,'0'0'0,"-2"-4"2225,0-2-761,-2 0 48,4 6-1512,-4-8 1353,-2 0-201,0-7-232,-10 11-296,16 4-624,-6-6 392,-2 0-168,-8 0-56,10 0-16,6 6-152,-18-2 72,12 0 64,-11 2-128,11 4-8,6-4 0,-16 6 24,10 12-56,-10-12 8,12 19 24,4-25 0,-6 20-16,0 4 16,0 0 48,2 2-24,4-26-24,-2 23 16,2 3 8,0 0-40,4-2 8,-4-24 8,6 24 0,12-3 24,-12-1-64,16 0 16,-22-20 24,6 18 0,19-2-32,1 0 16,14 5-8,-40-21 24,42 6-32,-9-2 8,-5-4 8,0-2-8,-28 2 24,24-8-72,3-11-48,-1 3 64,2-2 8,-28 18 48,30-20-24,-5-4 48,-1 0-32,-2-1 16,-22 25-8,16-30 32,-10 0 8,10-4 16,-16-1-8,0 35-48,4-38 96,-4-2 0,0 1-96,0-3 112,0 42-112,-6-44 120,0 3 0,-12-1 57,14 6-1,4 36-176,-16-33 96,12 3 0,-2 8 112,0 4-112,6 18-96,-4-8 32,2 0 128,0 2-112,2 4 0,0 2-48,0 0-8,-2 0-56,2 16 24,0-10-8,0-6 48,0 30 64,0 0-120,4 4-64,2 5 96,-6-39 24,6 44 88,0 3 0,12 1-32,-14 2-16,-4-50-40,4 49-24,2-1-24,-2-5 80,0 1-40,-4-44 8,0 40-80,0-3 48,4-1-40,-4 0-192,0-36 264,0 34-496,0-3-393,0 1-511,0-4-600,0-28 2000,0 24-3177,0-5-16,0-1-2608,0-18 5801</inkml:trace>
  <inkml:trace contextRef="#ctx0" brushRef="#br0" timeOffset="4">2367 492 6401,'0'0'0,"0"-8"1728,0-9-263,0 17-1465,0-8 1472,4-8-184,2 10-80,10-2-255,-16 8-953,6-16 680,17 12-88,-7-4-112,2 0-64,-18 8-416,22-8 400,0 2-112,2 2-80,-1 2-32,-23 2-176,26 0 168,2 0-96,0 4 0,-3 12-24,-25-16-48,26 6 8,-4 14 40,0-2-8,-2 2-64,-20-20 24,18 22-24,-1 1-16,-11 1 16,12 2 48,-18-26-24,4 28 0,2-3 24,-2 3-8,0-2 16,-4-26-32,0 26 40,0 0-32,0-3-8,-2 1-120,2-24 120,-6 22-328,-2 0-320,0-4-464,-10-12-552,18-6 1664,-6 17-2393,1-17-744,3-1 561,-4-1-2161,6 2 4737,0 0 0</inkml:trace>
  <inkml:trace contextRef="#ctx0" brushRef="#br0" timeOffset="5">2702 205 8089,'0'0'0,"-2"-6"1313,0 0-73,-2-10-144,4 16-1096,-2-2 912,0-2-280,0 0-280,2 2-208,0 2-144,0-2 0,0 0-16,4 2-40,2 0-40,-6 0 96,16 0-240,-12 0-528,14 0-736,-14 6-785,-4-6 2289,20 6-2240,-14 10-2569,-6-16 4809</inkml:trace>
  <inkml:trace contextRef="#ctx0" brushRef="#br0" timeOffset="6">3123 492 8377,'0'0'0,"-4"-4"2521,0-1-1457,-2-1 64,6 6-1128,-4-4 1057,2 2-89,-2 0-216,2 2-272,2 0-480,0 0 216,-2 0-136,2 0-104,0 6 40,0-6-16,0 6 8,0 11 16,4-11 24,-4 14-80,0-20 32,4 6 8,2 18-8,0-8 8,0-10 8,-6-6-16,6 24-16,-1-19 80,13 13-24,-12-12-16,-6-6-24,16 16 48,-12-12-72,14 2 32,-14 0 32,-4-6-40,18 6 40,-12-6 24,12 0 24,-14 0 8,-4 0-96,5 0 88,13-2 16,-14-4 16,14 0 0,-18 6-120,4-16 152,12 8-8,-16-12 32,4 5 48,-4 15-224,6-20 264,-2 2 17,0-2-49,-4-4-40,0 24-192,0-22 184,-2-3 8,-2-3-72,-2 2 8,6 26-128,-16-26 72,10 6-48,-10 1 0,8 3 0,8 16-24,-20-8-24,13-10 16,-13 14 32,14-2-48,6 6 24,-18-6 24,12 4-40,-12 0-72,12 2-144,6 0 232,-20 0-568,14 4-425,0 12-591,-9-12-736,15-4 2320,-2 20-3353,-2-16 200,-2 16-2536,6-20 5689</inkml:trace>
  <inkml:trace contextRef="#ctx0" brushRef="#br0" timeOffset="7">3432 365 10090,'0'0'0,"0"0"0,-2-5 1552,2-1-720,-2-10 64,2 14 9,0 2-905,0-2 856,4-2-256,2 2-216,0 2-248,-6 0-136,18 0 72,-14 6 0,2 0-40,11 14 40,-17-20-72,4 5 32,2 19 0,10-6-8,-16 0 56,0-18-80,4 20 32,0 0-8,0-1 48,0-1-88,-4-18 16,0 16 64,0-10 0,0 14-16,0-16 24,0-4-72,0 6 112,-2 10-8,-2-16 24,0 4 0,4-4-128,-2 0 104,-2 0 24,-2 0 8,2 0-32,4 0-104,-4 0 120,0-2-40,2-4-32,-4-10 48,6 16-96,-1-6 112,-1-12-32,0 2 40,2 0-48,0 16-72,0-19 73,4-5 15,1 0 72,13-4-40,-18 28-120,4-30 88,14 3 32,-12-1-96,18 0 40,-24 28-64,16-26 32,4 5-16,-3 1-8,3 2 56,-20 18-64,20-6 48,2-10 16,0 14-64,-2 0-8,-20 2 8,21 0 48,-1 0-24,0 6 40,0 12-40,-20-18-24,22 6-16,-4 18 16,-1-5 40,1 3-32,-18-22-8,16 22 0,-10 4 16,14 0-56,-16-1 16,-4-25 24,16 26 24,-12 0-8,0 0-32,0 0 40,-4-26-24,4 25 16,0-3-32,0 0 80,-4-2-24,0-20-40,0 20 24,0 0-264,-4-1-640,-2 3-1401,6-22 2281,-8 18-4673,-8-12-3505,16-6 8178</inkml:trace>
  <inkml:trace contextRef="#ctx0" brushRef="#br0" timeOffset="2030">4628 98 7353,'0'0'0,"0"0"0,4-6 1032,0 0-96,2-2 1,0 0-17,-6 8-920,16-6 920,-12-2-64,0-8-64,2 14-63,-6 2-729,4-6 680,1 0-32,-1 0-80,-4 2-40,0 4-528,0-6 472,0 4-64,0 0-40,0 0-64,0 2-304,0-2 265,-2 1-65,0 1-48,-1 0-32,3 0-120,-6 0 72,0 0-32,-2 0 24,-12 5-8,20-5-56,-6 6 48,-14 0 16,12 12-64,-12-12 48,20-6-48,-8 22 16,-11-6 16,11 0 48,-10 4-16,18-20-64,-8 19 72,-10 3-72,12 0 72,0 0-160,6-22 88,-6 24 0,4 1 16,0 3-16,2 0 112,0-28-112,0 30 64,6-4 32,0 1-8,14-3-24,-20-24-64,6 24 40,18-2-8,-7 0 32,3-3 0,-20-19-64,20 18 64,2-2 24,2-10-64,-2 14 32,-22-20-56,25 4 48,-1 2-32,0-2-8,2 0-8,-26-4 0,26 0-176,-3 0-280,5 0-448,-4-2-681,-24 2 1585,26-6-2328,-1-2-1153,5-12 72,0 12-2688,-30 8 6097,0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01.99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1 568 5305,'0'0'0,"0"-6"1256,0-2 72,0 8-1328,4-18 1344,-4 14 129,4-2 47,0 0-40,-4 6-1480,0-8 1337,4 2-313,0 0-152,0 0-208,-4 6-664,5-2 560,1 0-104,12 0-55,-12 2-49,-6 0-352,20 0 288,-14 6-32,12 14-40,-12-14-40,-6-6-176,20 20 224,-4-2-72,-11 2-48,17 5-24,-22-25-80,16 26-32,-12 0-32,12-2 120,-12 0-16,-4-24-40,4 21 64,0-1 112,0 0-136,0-2 0,-4-18-40,0 16 48,0-10-24,0 14 56,0-16 24,0-4-104,-2 6 88,-2-3 56,0 1-56,-2-4 48,6 0-136,-6 0 184,0 0-104,0-2 88,-2-3-88,8 5-80,-6-18 40,0 10-24,-10-14-56,14 2 8,2 20 32,-2-20-24,0-4-16,2 1-56,0-3-48,0 26 144,4-28-288,2-2-48,0 1-64,12-1-56,-18 30 456,6-30-704,18 4-272,-2 4-353,2 3-351,-24 19 1680,25-8-2033,1-8-415,2 14-265,0-2 489,-28 4 2224,33-2-4721,-33 2 4721</inkml:trace>
  <inkml:trace contextRef="#ctx0" brushRef="#br0" timeOffset="1">747 463 5809,'0'0'0,"0"0"0,0 0 1016,-6 0-96,0 0 168,-12 0 241,18 0-1329,-6 0 1392,0-4-152,-14-2-232,12 2-239,8 4-769,-20-4 632,12 2-80,-10 2-72,3 0-104,15 0-376,-16 0 248,-2 6-48,-2 12-88,4-12-48,16-6-64,-8 21 80,-12-3 8,14-2-40,-9 2 0,15-18-48,-4 18 24,-2 0 0,0-1-40,2 1 8,4-18 8,-2 18 24,2-2-80,0 0 56,4-10-24,-4-6 24,4 20-48,12-14 0,-10 9 24,11-11 72,-17-4-48,6 6-72,16-2 0,-6 0-48,0-4-24,-16 0 144,16 0-32,0 0 16,-10-2 16,15-4-8,-21 6 8,6-8 8,14-7 32,-14 7 8,-6 8-48,16-20 64,-12 4-16,2-2 80,10-4 104,-16 0 40,0 22-272,4-21 392,-4 1-48,4 4 33,0 0 15,-4 16-392,4-6 304,-4-10-64,0 14-80,4-2-32,-4 4-128,0-2 72,0 2 0,4 0-72,-4 6-88,0-6 88,0 20-24,4-4 16,0 2 16,1 4-8,-5-22 0,6 23-8,0 3-32,10 2 0,-12 0-56,-4-28 96,6 24-288,10-1-288,-12-1-273,2-2-303,-6-20 1152,18 16-1648,-14 0-425,14 0-599,-12-12-249,-6-4 2921,19 6-5569,-19-6 5569</inkml:trace>
  <inkml:trace contextRef="#ctx0" brushRef="#br0" timeOffset="2">1052 415 9241,'0'0'0,"-2"-2"2481,-2 0-1929,4 2-552,-6-2 600,4 2 88,0 0 185,0 4-1,2-4-872,0 4 720,0 14-224,0-12-160,0 16-56,0-22-280,4 19 176,2 1-72,0 4 0,0 0 0,-6-24-104,16 24 48,-16-3 24,6 3-64,0-4 16,-6-20-24,6 22 40,0-4-40,0 0 24,0-2 8,-6-16-32,3 5 48,1 17 56,-4-18-32,4 2 48,-4-6-120,0 6 88,0 0 32,0-2 32,0-4 17,0 0-169,0 0 208,0 0-40,0-4-8,-2-2 0,2 6-160,-2-16 80,0 8 16,0-11-8,-1 1-64,3 18-24,-4-20 88,2-2 8,0-4-32,2 0 48,0 26-112,0-27 48,4-1 32,1 0-16,1 0-80,-6 28 16,6-23 64,12 3-24,-14 4-32,2 10 32,-6 6-40,6-8 16,10 2-48,-12 4-16,12 2 8,-16 0 40,4 0-64,14 6 40,-12 14 16,11-4-48,-17-16 56,6 18-56,0 3 0,10 1 32,-16 0 0,0-22 24,6 22 0,-2-2-40,2-1 56,-2 1-40,-4-20 24,4 18-40,-4-2 64,4 0-96,-4-10 88,0-6-16,4 18 24,-4-14 0,0 2 0,0 0 16,0-6-40,0 4 56,0-4 0,0 0 56,0 0-40,0 0-72,0 0 88,-2-2-8,-2-4-8,2-2-16,2 8-56,-2-20 48,2 12 16,-2-14-16,2 4-8,0 18-40,0-18 48,0-1-16,4-5 0,2 2 64,-6 22-96,6-24 88,14-2 0,-16-1-8,16 3-16,-20 24-64,5-24 8,15 4 48,-14 4-32,14 10-8,-20 6-16,6-8-32,16 2 8,-16 6 16,18 0-48,-24 0 56,6 6-64,15 16-24,-15-4 32,16 6-8,-22-24 64,16 26 0,-12 3-8,2 3-56,10-2 64,-16-30 0,0 32-56,4-3 24,0 1-136,-4 0 0,0-30 168,4 28-240,-4-1-208,0-3-184,0-2-289,0-22 921,4 22-1288,-4 0-608,4-2-481,-4-3-1064,0-17 3441,4 4-6537,-4-4 6537</inkml:trace>
  <inkml:trace contextRef="#ctx0" brushRef="#br0" timeOffset="3">1837 387 12130,'0'0'0,"0"0"0,0-6 1176,0 0-207,0 0 103,4 0 120,-4 6-1192,0-2 1056,0 2-416,0 0-296,0 6-175,0-6-169,4 18 112,-4-2 48,4 2 56,-4 2-144,0-20-72,4 24-8,0-1 32,0 3 48,-4 0-32,0-26-40,0 24 8,4 2 40,0-5-168,-4 3 168,0-24-48,4 20 128,0 0-104,0-4-16,-4-10 56,0-6-64,4 19 64,-4-15-32,0 2 56,4 10-24,-4-16-64,0 0 88,0 4-16,4-4 160,-4 0-120,0 0-112,0-2-64,0-6 128,0-8-40,4 11 0,-4 5-24,0-20 64,4 4-24,0-4 8,0-4-8,-4 24-40,0-26 176,4-1-112,0-3 24,0 0-8,-4 30-80,6-30 104,0 1 32,0 1 24,-2 4-8,-4 24-152,5-20 144,-1 12-80,2-8-48,-2 14-40,-4 2 24,4-4-56,0 0 16,0 2 16,0 2-16,-4 0 40,6 0-8,0 6-24,10 10-16,-12-10 24,-4-6 24,6 20-40,0-4 24,10 0 0,-12 0 16,-4-16 0,4 16 16,12-1-40,-16-9 32,5 16-56,-5-22 48,6 6-16,12 16-16,-18-16 40,4 12 16,-4-18-24,6 4 16,-2 2-16,0 10-88,0-16-8,-4 0 96,4 4-128,2-1 80,-2 1 0,2-4-32,-6 0 80,6 0 16,0 0-48,0-2 64,10-3-8,-16 5-24,4-6-64,2-10 40,0 10 8,-1-14 16,-5 20 0,16-16 80,-12 0-32,2-2-24,0-1 32,-6 19-56,6-18 32,0-2 32,0 2-24,10 0 16,-16 18-56,0-8 64,4-10-16,0 12 72,0 0-80,-4 6-40,4-4 64,-4 2-64,4 0 40,0 1-32,-4 1-8,4 0-8,0 0 8,0 5-80,0 13 40,-4-18 40,4 6-24,0 16 32,0-6-8,-4 0 0,0-16 0,3 18-40,1 2 72,0 1-32,2-1 0,-6-20 0,16 24 24,-12-2-48,14 0-8,-12-1 32,-6-21 0,22 20 0,-6 0-8,4-2-8,1-2 8,-21-16 8,22 6-32,4 14 8,0-16 40,1 2 8,-27-6-24,28 5 0,4-1-40,-2-4 56,1 0-80,-31 0 64,34 0-40,-2 0 16,2-2-16,-3-4 88,-31 6-48,32-7 40,-4-9-56,0 10 72,-5-12-40,-23 18-16,20-16 32,0 0 176,-14-4-128,14 0 24,-20 20-104,4-23 104,2-1-8,-2-2 32,0 0-24,-4 26-104,0-23 80,0-3 24,-2 2-32,-14 2-8,16 22-64,-8-20 40,-12 2-96,2 10 96,-2-9 80,20 17-120,-15-2 0,-5-2-40,2 2 0,0 0 16,18 2 24,-20 0-16,4 0 112,-2 4-128,3 2-136,15-6 168,-16 17-56,8-11-8,-12 14 64,14-4 0,6-16 0,-16 20 40,12 0-136,-2 0 48,2-1 32,4-19 16,-2 20-88,2-2 96,0 2-8,0 0-8,0-20 8,0 18 24,4-2-48,2-1-8,0-9 8,-6-6 24,16 20-144,-10-14 144,12 0-88,-12 0-16,-6-6 104,24 6 0,-9-6-72,3 0 72,0 0-32,-18 0 32,20 0 24,-2-6 0,0-2 32,2-10-24,-20 18-32,17-8 32,1-13-8,0 3 16,0-2 248,-18 20-288,6-22 80,16 0 8,-16 2 64,10 1 16,-16 19-168,3-16 160,3 10 80,-2-10-120,0 14-120,-4 2 0,0-2 80,0 0-64,0 0 24,0 2-120,0 0 80,0 4 40,0 14-40,-2-12-16,2-6 16,-2 21-24,0-3-112,-2 0 112,2 4 168,2-22-144,-2 22 16,2 0-40,0-3-16,4 3 40,-4-22 0,4 20-56,2-2 56,0-2-16,0 0-24,-6-16 40,16 6 40,-12 12-40,12-15-24,-10 3-128,-6-6 152,20 4-40,-4 0 40,1-4 40,1 0-40,-18 0 0,20 0 56,0-4-72,0-4 32,4-7-32,-24 15 16,21-16-8,-1 0 56,2-4-16,-16-2 24,-6 22-56,22-24 88,-16-1-32,16-3 8,-6-2-16,-16 30-48,3-28 0,13-1 24,-16-1 16,4 2 1,-4 28-41,0-30 56,0 1-32,-6 3-24,0 2 40,6 24-40,-6-20-8,-1 4 8,1 10 8,2 0-16,4 6 8,-4-6-16,2 2-24,0 2 24,0 2-89,2 0 105,-2 0-32,0 0 8,0 4-32,-2 0 40,4-4 16,-2 6 0,0 0 0,2 12-40,0-14 56,0-4-16,4 16-40,0-10-16,2 12 32,12-12 24,-18-6 0,5 18-56,17-12 48,-6 13-8,0-13-16,-16-6 32,16 22 0,0-16 0,-10 14-8,16-14-72,-22-6 80,6 20 0,11-14 0,-13 14-40,12-15 80,-16-5-40,0 22 0,6-6-16,-2 0-24,-4 0 64,0-16-24,0 16-48,0 0 16,0 1 8,0 1-56,0-18 80,0 18-16,0 0-24,0-2 40,-2 0-8,2-16 8,-2 6 48,0 16-32,0-17 8,2 17 8,0-22-32,0 6-40,4 10 48,0-12 8,2 2-16,-6-6 0,6 4-16,10 0-8,-12-4 24,14 0-24,-18 0 24,16 0-40,-1 0-120,3-2-144,2-2-152,-20 4 456,16-8-624,2 0-160,-2-8-288,0 10-273,-16 6 1345,17-8-1712,1-7-433,0 9-623,0-14-417,-18 20 3185,16-18-2424,2-2-1953,-18 20 4377</inkml:trace>
  <inkml:trace contextRef="#ctx0" brushRef="#br0" timeOffset="4">3807 66 6945,'0'0'0,"0"0"0,-18-6 848,2-10 320,-4 8 481,12-8 359,8 16-2008,-5-4 2017,-1-2-425,4 2-368,2 2-344,0 2-880,0-2 617,0 0-41,6 2 8,13 0-16,-19 0-568,6 0 480,16 0 80,-16 6-248,20-2 48,-26-4-360,20 6 408,0 12-176,3-12 104,-1 18-231,-22-24-105,22 20 16,2 6-16,-2 5-113,1 3 33,-23-34 80,24 38 32,-2 3-88,-2 3 80,2 2 8,-22-46-32,16 47-56,-10 3 24,11-1 8,-17 1 0,0-50 24,0 50 0,0-3 24,0 1-40,-8-3 8,8-45 8,-17 44-72,1 0-264,-4-3-352,0 1-472,20-42 1160,-26 42-1856,-4-1-1353,1-1-1720,-9-2-2873,38-38 7802,0 0 0</inkml:trace>
  <inkml:trace contextRef="#ctx0" brushRef="#br0" timeOffset="10920">4602 395 7225,'0'0'0,"-2"-8"2000,2 8-2000,-2-18 1185,0 10-41,2-7-128,0 13 16,0 2-1032,0-2 993,0-2-153,6-2-152,0 0-72,-6 6-616,6-6 512,12 0 8,-12 0-8,12 0-79,-18 6-433,6-4 384,16 2-120,-18 0-80,2 2-72,-6 0-112,19 0 96,-15 6 0,2 10 8,14-10-16,-20-6-88,4 24 72,14-5-24,-12 3-8,12 4 24,-18-26-64,4 24 24,2 4-8,10-1 16,-16 1-16,0-28-16,4 28 40,-1 0 32,-3-1-32,0 1 0,0-28-40,0 26 64,-1-2 8,-5-2 16,0-3 8,6-19-96,-6 18 88,-2-12 16,-8 16 32,12-18 24,4-4-160,-6 18 136,0-14 8,-2 0-16,2 0-8,6-4-120,-8 0 136,2-2 16,4-6-16,-4-12-32,6 20-104,-4-8 120,0-18-16,2 4-40,2-3 16,0 25-80,0-30 40,0-6-24,4-1 40,2-3-48,-6 40-8,22-42 40,-16 1-40,14-3 16,-14 4 0,-6 40-16,20-35-40,-14 5-16,17 4-144,-7 6-120,-16 20 320,16-16-456,0 10-192,0-10-232,0 15-320,-16 1 1200,6-2-1697,20 2-647,-11 0-809,5 0-296,-20 0 3449,22 3-6089,-22-3 6089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16.52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36 764 7113,'0'0'0,"-2"0"1624,-4-2-671,-2 2-49,8 0-904,-6 0 952,0 0 24,2 4-144,2 0-184,2-4-648,-2 4 481,2 0-41,0 0 8,4-4-96,-4 0-352,6 4 344,10-4-64,-12 0-88,14 0-8,-18 0-184,6-4 128,16-2-16,-16 0-16,16-2-16,-22 8-80,3-16 80,13 10 0,-12-10 24,2 11 24,-6 5-128,6-20 136,0 14 24,-2-14 32,-4 12 32,0 8-224,0-20 264,0 12-23,0-10 31,-2 10-64,2 8-208,-6-17 192,0 11-8,0 0-16,0-2-24,6 8-144,-6-6 136,0 4 8,-1 0-48,-1 0-32,8 2-64,-6 0 48,0 0 8,0 4-32,0 2 24,6-6-48,-6 18 0,0-3 0,0 5-8,0 4 16,6-24-8,-6 28 0,2 2-24,2-1 0,2 3-40,0-32 64,0 30-16,6 2 16,0-1 16,12-1-16,-18-30 0,4 28-24,14 0 8,-2-7-8,-11-1 24,-5-20 0,24 20 0,-4-2-24,-2-12-56,2 12-32,-20-18 112,24 0-96,-3 0 48,3 0 56,0-2-56,-24 2 48,22-6-16,0-14-8,-3 4-24,1-4 88,-20 20-40,18-20 8,2-3 8,-4-3 32,0-6 16,-16 32-64,6-32 32,10-3 24,-12-1 16,-1-2-8,-3 38-64,4-41 64,-4-1-24,4-4 32,-4 1 8,0 45-80,0-50 136,0 3 16,-2-3 0,0 4 16,2 46-168,-5-41 152,-1 5-16,2 8-24,0 6-32,4 22-80,-4-15 64,2 9 24,0 2-16,0 2-40,2 2-32,-2 0 0,2 4-24,-2 15-40,2 3 40,0-22 24,0 28-56,0 6 48,0 3-24,4 3-16,-4-40 48,4 42 0,0-1-24,2-1 24,9-2-64,-15-38 64,4 35-144,2 1-168,14-4-160,-16 0-128,-4-32 600,16 27-744,-12-1-145,2-2-255,0-2-272,-6-22 1416,6 22-1793,10-3-231,-16-1-280,6-12-201,-6-6 2505,6 20-1864,-2-16-2161,-4-4 4025</inkml:trace>
  <inkml:trace contextRef="#ctx0" brushRef="#br0" timeOffset="1">506 784 6025,'0'0'0,"0"-20"1600,-2 0-24,2 20-1576,0-23 1553,0 1-97,0 4-200,0 2-223,0 16-1033,4-16 816,0 8-160,2-12-72,12 14-72,-18 6-512,4-19 448,14 13-88,-12-12-24,15 14-72,-21 4-264,18-6 241,0-2-41,-2 2-48,0 4-56,-16 2-96,6 0 72,14 0-8,-14 4-40,12 2 16,-18-6-40,5 18 0,13-12 8,-14 14-8,2-5 24,-6-15-24,6 18 40,14-2-40,-14 2 32,0 2 8,-6-20-40,6 20 40,0-1-8,-2 1-8,2 0-32,-6-20 8,16 18 0,-12 2 8,2-4 32,9-10 8,-15-6-48,4 21 48,12-17 40,-12 2-24,14 10 24,-18-16-88,6 0 128,14 0 8,-14 0 152,14-2-48,-20 2-240,4-4 272,15-4-40,-15-9-56,12 9 0,-16 8-176,4-22 152,0 6 16,2-2-128,-2-2 120,-4 20-160,4-22 120,0 1-32,-4-5-8,0 2-24,0 24-56,0-28 64,0 0-8,0 1-56,0 1-16,0 26 16,-2-22-80,0 4-200,-4 10-88,0-8-328,6 16 696,-6-6-1032,-2 1-176,0 1-473,0 2-415,8 2 2096,-6-2-2857,1 2-664,5 0-2400,0 0 5921</inkml:trace>
  <inkml:trace contextRef="#ctx0" brushRef="#br0" timeOffset="2">1202 548 7569,'0'0'0,"0"4"1728,0 12-791,0-16-937,0 18 1160,0-1 136,-2 3 16,2 0-159,0-20-1153,-2 24 904,0 0-192,0-2-32,0 1-128,2-23-552,0 22 472,-2 0-39,0 0-89,-2-2-72,4-20-272,-1 16 232,1-1-24,0-9-56,0 12 0,0-18-152,0 4 152,0 0-16,0 0-32,0-4 8,0 0-112,0 0 248,0 0-120,0 0 40,3-2-32,-3 2-136,4-8 96,0-10-8,0 2-48,0-1 16,-4 17-56,6-20-16,0-4 32,10 2 32,-12-4-24,-4 26-24,6-29 32,12-1-8,-14-4 0,12-2 16,-16 36-40,4-35 56,14 1-48,-14 4 8,11 4 0,-15 26-16,4-19-40,2 11 8,10 0-32,-16 4 16,0 4 48,4-2 8,0 2-88,0 4 48,0 2-48,-4-6 80,4 20-80,-4-3 80,4 3 16,0 2-48,-4-22 32,0 24-48,4 4-8,0-3 48,0 3-32,-4-28 40,6 26-40,-2-2 0,12-2-32,-12-3 56,-4-19 16,6 18 40,11-2-56,-13-10 32,16 16-104,-20-22 88,6 4 32,18 2-120,-6 0 0,2-2 104,-20-4-16,23 0-168,-1 0 208,2-2-40,2-4 32,-26 6-32,26-16 0,-5 8-24,3-14 16,-4 4-24,-20 18 32,20-19-24,-2-5 128,0-2-56,-12 0 32,-6 26-80,21-30 80,-17 3-48,2-3 24,0 2-48,-6 28-8,0-26 56,0 1-40,0 1-32,0 2 32,0 22-16,-4-20 24,-2 4-48,0 8 88,-2-8-40,8 16-24,-15-2-16,9-2-8,-10 3 0,10 1-16,6 0 40,-16 0-24,10 5-8,0 13-56,0-12 40,6-6 48,-6 28-88,4-6 48,0 4 0,2 1 0,0-27 40,0 28-64,0 2 16,6 0 24,0 1-40,-6-31 64,18 32 32,-14 2-32,14-4 0,-12-1 32,-6-29-32,21 28 8,-15 0-72,12-2 80,-12-3-8,-6-23-8,16 24-32,-10-2 56,0-2-48,0-4 24,-6-16 0,16 16-40,-16-10 64,0 11 0,0-13-32,0-4 8,0 6 32,-6 0-56,-2 0-64,-14 0 0,22-6 88,-16 4-176,-2 0-104,-1-4-104,-1 0-160,20 0 544,-22 0-689,0 0-335,0 0-336,-2-4-568,24 4 1928,-21-6-2865,1-12-472,12 1 745,-14 1-1681,22 16 4273</inkml:trace>
  <inkml:trace contextRef="#ctx0" brushRef="#br0" timeOffset="3">2597 153 10210,'0'0'0,"0"-8"3808,0 8-3808,0-16 1137,0 10-25,0 3 16,0 1-160,0 2-968,-2 0 705,2 0-225,0 5-256,0 15-128,0-20-96,0 18 96,0 10 184,0 4-144,0 7-8,0-39-128,0 44 168,0 4-136,0 3 8,0 1-24,0-52-16,-2 51-40,2-1 40,0-3-16,-2-3 120,2-44-104,0 42 16,-2-5-224,0-3 56,0-2-208,2-32 360,-2 32-736,0-5-329,-2-3-543,0-2-648,4-22 2256,-2 18-2649,0-12-632,0 12 577,-4-14-1753,6-4 4457</inkml:trace>
  <inkml:trace contextRef="#ctx0" brushRef="#br0" timeOffset="4">2293 651 7881,'0'0'0,"0"0"0,0 0 2025,-2-2-1033,0 0 8,2 2-16,0 0-984,4-2 856,2 0-215,18 0-185,-4 0-192,-20 2-264,24-2 136,5 0-8,5-2-80,2 0 32,-36 4-80,41-6 40,3 2 0,4 0-40,-1 0-144,-47 4 144,24-2 88,4 0 0,-2 0 64,3 1 104,-29 1-256,28-2 48,2-2 16,-4 0-16,1-2 16,-27 6-64,24-4 80,-6 0 80,-12 0-24,10 2 24,-16 2-160,0-4 168,0 2-40,0 2-24,-6 0 24,6 0-128,-18 0 104,10 4-64,-16 2 72,3 14-64,21-20-48,-44 29-72,2 3-96,11 0 40,7-4-144,24-28 272,-16 23 0,8 3 176,-10 0-128,16-2 8,2-24-56,-6 24 72,4-5-88,2 3 56,0-4 88,0-18-128,0 16 48,6 0-120,14-10 104,-14 0 16,-6-6-48,24 16-56,-20-16 320,12 0-104,-10 0-24,-6 0-136,21 0 208,-5-2-176,4-2-32,0-2 40,-20 6-40,20-16 24,0 10 8,1-14 64,-3 2 48,0-2 1,-18 20-145,18-22 120,-12-1 80,12-1-64,-14-2 128,-4 26-264,16-26 272,-16 1 16,4 1 24,-1 2-8,-3 22-304,0-18 248,4 2-16,-4 10-80,0-2-64,0 8-88,0-6 80,0 2-104,0 2 72,0 2-72,0 0 24,-2 6 48,0 12-8,0-12-24,1 20 8,1-26-24,0 20-24,-2 2 64,2 1-40,0 1 8,0-24-8,0 24-8,5 0-24,1-2 0,0-3 0,-6-19 32,16 18 56,-10 0-56,14-12 40,-14 14-40,-6-20 0,22 4 24,-4 0-40,0 0 16,1-4-64,-19 0 64,20 0-104,2 0 80,2-4-40,0-12 104,-24 16-40,25-8-40,-1-16 0,0 4 56,0-1-8,-24 21-8,20-26 96,-1-2-64,-3-4-40,-10-1 120,-6 33-112,20-36 0,-16-4 16,0-1 112,-4-5-24,0 46-104,0-46 184,0-1 176,0-3-16,0 50-344,-6-47 248,-10-1 64,10 4-15,-14 3-121,14 7-8,6 34-168,-7-32 160,-11 8-128,14 5 8,-2 3 32,6 16-72,-6-6 24,2 0-136,-2 4 112,2 2 16,4 0-16,-4 4-96,0 16 112,2-3-32,0 7 16,2-24 0,-2 28 16,0 6 48,2 3-120,0 3-64,0-40 120,4 44 0,0 1 16,2 1-72,10 0 56,-16-46 0,4 45-72,12 1-8,-10-5 120,13 1-136,-19-42 96,6 40-80,18-4-96,-8-3 55,0-3 81,-16-30 40,6 28-136,18-4 16,-18-5-40,15-1 120,-21-18 40,6 6-32,16 10 104,-16-16-88,16 0-88,-22 0 104,6 0-16,14 0 16,-14-4 24,12-4-88,-18 8 64,4-20-24,1 4-16,1-1 40,10-1 24,-16 18-24,0-22-24,6 2-16,-2 0 24,0-2 112,-4 22-96,0-17-56,0-3 32,0 4 48,0 8 0,0 8-24,0-16 96,0 10-72,0 0 8,0 0-88,0 6 56,0-4 0,-2 2 0,0 0 40,0 2-80,2 0 40,-2 0-80,0 0 24,0 4-32,0 2 48,2-6 40,0 6-24,0 12-8,0-14 48,6 12-16,-6-16 0,6 4-16,12 12-8,-14-12 0,12 2 8,-16-6 16,6 15 40,14-15-80,-14 6-40,21-2-48,-27-4 128,22 4-104,-2-4 24,2 0-24,0 0 112,-22 0-8,22-4-40,-3-2 104,1-1-48,-4-11-40,-16 18 24,16-8 0,-10-14-120,14 4 120,-14-4 120,-6 22-120,16-24 40,-13-3 80,1-3-16,0-4 48,-4 34-152,0-37 136,0-3 72,0 0 24,0-3 8,0 43-240,-2-46 296,-4 2-23,1 1-81,1 1-96,4 42-96,-4-40 136,0 5-16,0 5 48,0 2-96,4 28-72,-4-20 24,0 4 0,2 10-104,-2 0 96,4 6-16,-2-1 0,0 1-40,-2 5 96,0 19-88,4-24 32,-2 24-24,-2 4 8,2 6-16,-2 5-8,4-39 40,-2 44-8,-2 3-64,2 3 0,2 0 48,0-50 24,0 53-56,0-1 40,0-1-8,0-1-16,0-50 40,0 46-56,4-3-40,0-1 16,2-4 48,-6-38 32,6 33-176,14-3 72,-14-2-9,14-6 49,-20-22 64,15 19-72,3-3-72,2-10 120,2 10-112,-22-16 136,22 0-56,0 0-24,3 0-56,-9 0 328,-16 0-192,16-4 296,0-2-40,4 0 57,-2-12-329,-18 18 16,19-6-96,1-13 120,0 11-144,0-16 39,-20 24 81,20-16 65,-2-2-65,1-2 168,-3 0 8,-16 20-176,16-17 112,-10-3 144,12-2-216,-14 4 0,-4 18-40,4-20 72,0 4-168,-4 1 248,0 7-80,0 8-72,-2-18 160,-4 12-32,-2 0 8,-8 0-88,16 6-48,-6-6-72,-12 4 128,10 0-200,-9 2 104,17 0 40,-6 0 56,-14 4-152,14 2 80,-2 12 144,8-18-128,-8 6 16,2 12 48,0-3-64,4 1 16,2-16-16,-2 16-184,2 2 104,4 0 0,2-2-128,-6-16 208,18 18 24,-12-1-120,18-1 152,-5-10-32,-19-6-24,20 22-136,4-16 72,2 12-256,2-14-193,-28-4 513,31 6-736,1 0-384,0 0-368,0-2-721,-32-4 2209,33 0-3544,-1 0-1778,-2 0-1415,-30 0 6737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22.14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504 235 6353,'0'0'0,"-4"4"1088,4-4-1088,-6 15 1216,0-11-39,0 12-65,0-10-56,6-6-1056,-6 16 768,0-10-128,0 14-168,4-20-103,2 0-369,0 0 344,0 0 16,0 0-24,4 4 16,-4-4-352,4 4 416,12-4-104,-12 4-16,16 0-24,-20-4-272,6 0 208,18 0-32,-8 0-56,1 0-32,-17 0-88,18 0 136,-2-2-32,-10-4 40,18 0-32,-24 6-112,6-16 16,16 10 128,-16-12-40,15 10 8,-21 8-112,4-22 104,12 7-32,-12-3-56,0 0 40,-4 18-56,0-18 97,4-2-49,-4 0 0,0 0-24,0 20-24,-2-19 88,-4-1 0,0 2-80,-2 0 16,8 18-24,-17-16-32,11 10-16,-12-12 120,12 14-64,6 4-8,-20-3-80,12 1 56,-12 2 24,14 0 0,6 0 0,-20 3 8,14 3 8,-9 16-16,-1-4-40,16-18 40,-8 22 48,-10 4-72,12 3 16,-10 7 32,16-36-24,-2 40 48,-4 3-16,0 3 16,4 2-32,2-48-16,0 51-16,0 1 16,4-1-8,0-1 8,-4-50 0,4 52 32,-4-3-16,4 1-16,-4-5 48,0-45-48,6 44 16,0-2 16,-2-3 32,0-3-64,-4-36 0,6 34-16,0-4-64,0-3-80,0-3-209,-6-24 369,4 22-632,-4-2-296,0-4-392,0-10-192,0-6 1512,0 17-1721,0-13-127,0 0-169,-2-4 17,2 0 2000,-6 0-1536,-10-2 479,8-6 521,-16-9 368,24 17 168,-20-8-104,14 0-2296,6 8 2400</inkml:trace>
  <inkml:trace contextRef="#ctx0" brushRef="#br0" timeOffset="965">80 845 3424,'0'0'0,"0"0"0,-2-1 344,-2-3 168,0 0 209,-2 0 199,6 4-920,-6-4 1032,0-2 72,0 0 0,-2 2 25,8 4-1129,-6-6 1080,0 0-176,-2 0-96,2 0-176,6 6-632,-6-6 497,2-2-65,2 2-72,2-2-48,0 8-312,0-6 272,6 0-40,12 0 72,-12 0 48,-6 6-352,28-6 320,-8 1-48,5-1 8,7 0-256,-32 6-24,60-20-32,3 14 16,5-12-88,-3 12 152,-65 6-48,61-16 72,-5 12-32,-8-2 24,-13 4-16,-35 2-48,34-2 40,-2 0 48,-8 2-32,-3 0-24,-21 0-32,20 0 24,-4 0-56,-10 4 40,12 2-8,-18-6 0,4 6 24,2 12 16,-2-12-32,0 16 32,-4-22-40,4 16 24,-4 1 24,0 3 16,0 0-16,0-20-48,0 20 64,0 0 32,0-2 0,0 0 32,0-18-128,4 17 168,0-1 17,2 0-81,0-10 24,-6-6-128,17 22 96,-13-16 8,14 10 56,-2-12-24,-16-4-136,6 4 152,18 0 0,-6-4 32,0 0-32,-18 0-152,19 0 144,1 0-40,0-4 0,0-2 80,-20 6-184,18-16 128,2 10-8,-15-14 8,17 12-24,-22 8-104,6-22 152,0 4 24,0-1-32,0-1-80,-6 20-64,4-24 96,-4 2-8,0-2-32,-4 1-16,4 23-40,-8-24 40,-10 2-72,10 2 8,-15 2 24,23 18 0,-18-8-24,-2-10-16,0 14 24,-4 1 32,24 3-16,-22-4-104,-1 4-40,1 0-24,-2 0-216,24 0 384,-20 5-552,4 11-384,0-12-473,11 16-543,5-20 1952,-6 6-2649,4 16-863,2-22 495,15 20-2192,-15-20 5209,0 0 0</inkml:trace>
  <inkml:trace contextRef="#ctx0" brushRef="#br0" timeOffset="966">1258 711 9546,'0'0'0,"-2"6"1608,0 9-456,2-15-1152,-2 6 1152,-2 12 65,0-12 31,0 18-184,4-24-1064,-2 18 792,0 4-112,0-16-95,2 17-1,0-23-584,0 16 512,0 0-56,0 2-48,4-2-136,-4-16-272,4 18 296,0-2-48,0 1-16,0-11-16,-4-6-216,4 24 208,0-18-48,2 14-24,-2-16 24,-4-4-160,0 6 176,4 10 40,-4-16-15,4 4 55,-4-4-256,0 4 304,0-4 56,0 0 40,4 0-80,-4 0-320,0 0 224,0-2-8,0-4-120,0 0 0,0 6-96,0-16 128,0 10-40,0-14 16,0 2-24,0 18-80,3-18 32,3-3-32,0-3 0,10 0 0,-16 24 0,4-28 0,12 0 0,-10 1-48,16-1-160,-22 28 208,6-24-440,16 2-488,-5 6-529,1 9-735,-18 7 2192,18-6-3465,4 0-1776,0 4-3145,-22 2 8386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23.58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229 590 8569,'0'0'0,"0"0"1793,0 0-265,0 0 8,0 0-1536,-2 0 1553,2 0-129,0-2-208,0 0-184,0 2-1032,0-6 833,0 0-121,0 2-136,0 0-8,0 4-568,0-2 480,0 0-72,0 2 16,0 0-304,0 0-120,0 0 8,0 4 104,0 12-48,4-10 48,-4-6-112,4 24 40,-4-5 0,4 7-152,0 0 192,-4-26-80,4 28 176,-1 1-120,1-3 65,-4 0-65,0-26-56,4 28 24,-4-2 16,0 1-48,0-1-8,0-26 16,-4 24 80,-2-2-40,3 0 128,-3-3-128,6-19-40,-6 20-96,0-2 64,0 0 64,0-12 48,6-6-80,-6 22 32,0-18 104,-2 2-208,0 10 112,8-16-40,-8 0 232,-10 0-120,12 0-56,-12 0 80,18 0-136,-6 0 72,-13-4 0,3-4 48,0-10-104,16 18-16,-16-6 16,0-16-16,10 4 96,-12 0-224,18 18 128,-4-20-440,-2-3-56,0 1-225,3-4-247,3 26 968,-2-30-1208,0 1-472,2-3-529,0 2-856,0 30 3065,4-28-3856,13-3 807,-11 3-2280,-6 28 5329</inkml:trace>
  <inkml:trace contextRef="#ctx0" brushRef="#br0" timeOffset="548">177 116 9994,'0'0'0,"0"0"0,0-16 2304,-6 0-664,0 0 1,-2 12-185,8 4-1456,-6-4 1280,0 2-271,2 0-329,0 2-200,4 0-480,-2 0 328,0 6-96,-2 14 8,3-4-16,1-16-224,0 16 256,0 0-72,0 1 32,0-11-48,0-6-168,0 24 144,3-18-24,1 16 0,12-16 0,-16-6-120,4 6 96,14 10 0,-12-16 24,14 0 0,-20 0-120,16 0 104,-10 0 49,18 0-89,-9-2-24,-15 2-40,6-6 88,20-2-8,-20-10 0,10 12 32,-16 6-112,4-20 96,2 12-16,0-14 32,-2 7-48,-4 15-64,0-18 48,0 0-40,0 0 24,-6 2 32,6 16-64,-8-8 88,-10-12-64,12 14-24,-12-2 16,18 8-16,-8-7 0,-14 1 32,7 4-88,-3 2-88,18 0 144,-16 4-328,0 11-272,0 3-513,8 8-895,8-26 2008,-22 30-3545,20 4-1560,0 7-3089,2-41 8194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34.117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155 498 7361,'0'0'0,"0"0"0,0-25 1576,0 1-967,-2-2 159,0 4 104,-4 14-104,6 8-768,-6-18 664,0 15-240,0-3-192,-1 4-104,7 2-128,-8-2 40,-8 2-16,10 0-24,-12 4 56,18-4-56,-6 15 0,-10-9 16,10 16 0,-10-2-16,16-20 0,-4 24 0,-2 2-32,0 5 40,0 3-16,6-34 8,-4 34 0,2 2-8,2-3 8,0 1-56,0-34 56,4 34-16,2-5 16,12-3-16,-12-2 80,-6-24-64,22 22-32,-6-2 0,4-1 8,0-3-40,-20-16 64,19 6 16,3 10-16,2-16 56,2 0-16,-26 0-40,28 0 32,1 0 24,-1-4-24,0-4 8,-28 8-40,32-22 80,-5 5-56,-1-3 32,0 0 24,-26 20-80,20-22 72,-2 0 16,-3 0-15,-9-1 15,-6 23-88,16-26 80,-16 2 56,4 0-48,-4 4 40,0 20-128,0-17 88,0 9-24,0-10 32,-2 14-64,2 4-32,-4-6 40,0 2 8,2 2-64,-2 2 32,4 0-16,-4 0-40,-2 0-8,3 4 24,-1 2-8,4-6 32,-4 20-40,2-14 48,-2 15-16,2-5-40,2-16 48,0 20 32,0 0-32,0 0-8,0 2 8,0-22 0,4 18-8,0-1-24,2 1 0,9-2 32,-15-16 0,4 6-32,16 16 32,-14-16-24,14 16 24,-20-22 0,6 4 0,20 11 32,-8-15 8,-14 4 24,-4-4-64,17 0 120,-11 0-56,16 0 64,-16 0-40,-6 0-88,26 0 104,-8-2 0,0-4 48,1 1-48,-19 5-104,16-18 168,0 12-24,0-12-32,-10 2 64,-6 16-176,20-16 128,-16 0 40,2-4 24,0 1-32,-6 19-160,4-22 120,-4 2 24,0-4-72,-2 2-16,2 22-56,-6-19 64,-2-3-80,-8 4 40,10 0 8,6 18-32,-20-16 64,14 8-104,-14-10 0,12 12-112,8 6 152,-21-6-352,-9-2-304,4 3-376,2 3-353,24 2 1385,-16 0-1880,1 4-576,7-1 39,-8 3-2592,16-6 5009,0 0 0</inkml:trace>
  <inkml:trace contextRef="#ctx0" brushRef="#br0" timeOffset="1">828 175 10474,'0'0'0,"0"-22"728,0 2-72,0 20-656,4-19 816,-4-5 80,4 0-215,-1 0-233,-3 24-448,6-22 288,0 7-176,0 13-40,-2 0-72,-4 2 0,6 0-8,10 0 8,-12 17-48,0 1 32,-4-18 16,16 24 0,-16 4 16,6 4 8,10 5 24,-16-37-48,0 42 8,6 2-40,10-1 32,-12 3 0,-4-46 0,4 47-24,1-1 0,13 0-40,-14 1-56,-4-47 120,6 46-296,12 0-401,-14-3-511,2 1-568,-6-44 1776,16 41-2433,-12-1 241,2-2-2385,-6-38 4577</inkml:trace>
  <inkml:trace contextRef="#ctx0" brushRef="#br0" timeOffset="1487">1383 532 3464,'0'0'0,"-2"-2"240,0 0 80,0-2 216,2 4-536,-2-4 657,0 0 63,-2-2 0,2 2-112,2 4-608,-4-4 528,2 0-72,0 0-88,0 3-48,2 1-320,-2-4 288,0 2-15,2 0-33,-2 0-8,2 2-232,0 0 184,0 0-48,0 0-48,0 0-56,0 0-472,0 0 912,0 0-456,0 4 0,0 0 24,0-4-40,0 15 24,0-11 8,0 14 0,0-2 16,0-16-48,4 16 48,-4 2 8,0 0-8,0 0 0,0-18-48,4 17 56,-4 1-24,4 0 40,0-2 8,-4-16-80,4 16 144,0-10 40,0 14 56,2-16 64,-6-4-304,6 15 336,10-15 0,-12 4-8,2 0-48,-6-4-280,16 0 200,-12 0-8,11-2-40,-9-2-16,-6 4-136,18-8 169,-14-7-33,12 9-8,-12-12 0,-4 18-128,6-8 64,10-10 24,-16 2-32,4 0 16,-4 16-72,4-16 96,0-1-40,-4-1 16,0 0-16,0 18-56,0-18 32,0-2-64,0 4-32,0-2-120,0 18 184,-2-15-352,0-1-241,-4 10-255,0-10-224,6 16 1072,-4-6-1328,-2 0-297,2 0-263,2 4 208,2 2 1680,-2-2-1289,-2 2-1831,4 0 3120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25.87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253 397 7089,'0'0'0,"-2"-8"1640,2 8-1640,-6-18 1337,0 12 39,0-10-24,2 16-7,4 0-1345,-4-2 1176,2 0-200,0 2-160,0 0-176,2 0-640,-2 0 464,0 0-128,2 0-47,0 0-33,0 0-256,4 0 256,12 0-24,-12 4-56,18 0 32,-22-4-208,19 4 152,5 2 16,4 0-48,0-2-56,-28-4-64,31 6 104,3-2 0,0 0-32,2 0-8,-36-4-64,37 0 16,3 0 8,2 0 24,-3 0 32,-39 0-80,34 0 64,2 0-40,-3 0-8,1-2-16,-34 2 0,30-4 8,-2-2-72,-3 2-160,-3 0-200,-22 4 424,24-4-640,-8 0-168,0 0-297,-10 2-303,-6 2 1408,6-2-1880,-2 0-561,0 0-512,-4 2 529,0 0 2424,0 0-4913,0 0 4913</inkml:trace>
  <inkml:trace contextRef="#ctx0" brushRef="#br0" timeOffset="611">457 113 5553,'0'0'0,"0"-6"856,4-11 208,-4 17-1064,4-8 1168,0-8 49,0 10 15,2-10-160,-6 16-1072,6-6 1040,0-2-71,0 2-73,-2-2-120,-4 8-776,4-6 736,-4 2-80,0 0-72,0 2-64,0 2-520,0 0 385,-2 0-129,-2 0-72,-4 6 0,8-6-184,-16 6 72,0 14-24,0-14 16,-4 22-24,20-28-40,-20 20 56,-3 1 24,-1 3-32,-2 2-112,26-26 64,-26 26 64,-2 0-40,1 1 16,-1-3 48,28-24-88,-28 22 56,2 0 32,1-4-24,-3-3 48,28-15-112,-24 16 64,0-10 48,4 12-8,4-14 8,16-4-112,-5 16 64,-11-12 0,14 0-24,0 2 24,2-6-64,-2 4 80,0 0-48,2 0 48,0-4-16,0 0-64,4 4 48,2 0-16,13-4 0,-1 4 48,-18-4-80,20 4 16,2 0 32,4 2 8,3-3-160,-29-3 104,30 6 48,2 0-56,0 0 32,-1 12 88,-31-18-112,34 4-104,-4 16-256,-2-4-528,-1 2-777,-27-18 1665,26 22-3040,6-5-1449,0 5-3153,-32-22 7642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33.85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30 130 8273,'0'0'0,"0"0"0,-1-24 2881,-3 4-1529,0-2 64,0 4-151,4 18-1265,-4-6 1120,2-2-56,0 1-168,0-1-143,2 8-753,-2-6 648,0 0-152,2 4-104,-2 0-96,2 2-296,0 0 216,0 0-32,0 0-32,0 6 0,0-6-152,0 22 136,0-1 8,4 9-40,0 6 8,-4-36-112,4 39 72,-4 3-48,4 0 32,0 3-56,-4-45 0,4 42 8,0 2 16,-1-1-8,-3-3 0,0-40-16,0 40 24,0-7-24,0-3-16,0 0-72,0-30 88,4 26-408,-4-1-504,4 1-1064,2-4-1433,-6-22 3409,22 16-4497,-4 0-3177,-18-16 7674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34.83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439 114 11314,'0'0'0,"-4"-34"3193,-2 4-2425,6 30-768,-4-30 976,2 11-40,2 19 0,0 0-143,0 0-793,-2 0 544,2 0-248,0 6-56,0 15-72,0-21-168,0 24 216,0 6-8,4 6-96,0 3 56,-4-39-168,4 46 48,-4 2 56,4-1-16,-1 3-72,-3-50-16,4 47 24,-4-1-128,4 2 120,-4-3 32,0-45-48,0 46 64,0-3-80,0-3-112,0-6-280,0-34 408,0 32-752,0-5-425,0-1-767,0 0-664,0-26 2608,0 22-3537,4-18 512,-4 15-2504,0-19 5529</inkml:trace>
  <inkml:trace contextRef="#ctx0" brushRef="#br0" timeOffset="1">44 572 7473,'0'0'0,"0"0"0,-8-16 3641,-10 10-1945,12-18-23,0 18-209,6 6-1464,-6-16 1272,6 10-224,0-11-311,4 9-217,-4 8-520,20-18 384,0 10-72,6-12-112,5 12 0,-31 8-200,38-18 152,4 12-32,1 0 16,5-2-168,-48 8 32,49-6 64,3 1-40,0 3 0,-3 2 0,-49 0-24,48 0-40,-5 0-56,-1 5 80,-2 11 104,-40-16-88,35 6 0,-3 16-24,-4-4 8,-4 0 48,-24-18-32,18 18 8,-12 2 16,11-1-8,-13 1-40,-4-20 24,16 22 0,-16 0 72,4 2-56,0-1-128,-4-23 112,4 22-16,0-2 16,0-2-16,0-2 16,-4-16 0,4 6-24,0 16 40,2-18-16,10 1 128,-16-5-128,4 16 0,14-16 24,-3 4 24,-9-4-8,-6 0-40,26 0 56,-8 0 48,2-4-56,0-2 16,-20 6-64,20-17 160,1 9-96,-1-16 48,-2 4 40,-18 20-152,16-24 184,-10-4 0,14-3 104,-14-3 8,-6 34-296,6-32 240,0 2 73,-2 5-113,-4-1 8,0 26-208,-2-20 120,-14 4 8,0 8-32,-4-8-80,20 16-16,-26-4 40,-7-2-40,-1 4 40,-8 0-16,42 2-24,-42 0 32,-5 4-32,-3 2-56,1 10-248,49-16 304,-50 6-737,6 16-655,7-2-1200,5 2-1785,32-22 4377,-20 20-9658,20-20 9658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35.23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42 217 11202,'0'0'0,"-6"-38"1512,6 38-1512,-8-42 1545,0-1 111,2 9-280,0 14-304,6 20-1072,-2-8 1025,0-8-305,0 14-56,0 1-344,2 1-320,0 0 120,0 3-48,0 15-16,4 6 72,-4-24-128,6 32 120,0 8 24,0 5-216,0 5 128,-6-50-56,16 51 16,-16 3-56,6-1 112,0-1-96,-6-52 24,6 52 144,0-5-104,0-1-56,0-3 16,-6-43 0,4 44-144,2-2-256,-2-3-288,2-1-704,-6-38 1392,6 32-2281,-1-2-712,15-7-919,-4-3-3098,-16-20 7010,0 0 0</inkml:trace>
  <inkml:trace contextRef="#ctx0" brushRef="#br0" timeOffset="2228">359 736 12122,'0'0'0,"-6"0"1969,1 0-577,5 0-1392,-16 0 1264,14 4-40,2-4-143,0 0-225,0 0-856,0 0 616,0 0-200,0-2-136,6-1-72,-6 3-208,6-6 144,11-2-80,-11-8 0,16 10 32,-22 6-96,6-8 64,20-12-40,-22 12 32,18-14-48,-22 22-8,6-16 72,12 1-40,-13-3 64,1 0-40,-6 18-56,6-16 24,0 0 80,-2-2-88,-4 10 32,0 8-48,0-22 72,-4 15-48,-2-9-24,-10 12 0,16 4 0,-5-6-16,-3 2 8,-12 2 8,4 0-32,16 2 32,-16 0 0,0 0-8,10 16-24,-14-10 32,20-6 0,-6 19-8,-11-1 16,11 0-8,-2 4 0,8-22 0,-8 24-8,2 2 8,2 1 24,2 1-48,2-28 24,0 28 8,0-2-8,0-2-8,6-3-24,-6-21 32,16 22-40,-12-2 40,14 0-24,-13-2 24,-5-18 0,26 16-144,-6-13-200,0 13-312,4-16-264,-24 0 920,25 4-1256,3-4-321,4 0-335,-2 0-329,-30 0 2241,30-6-2576,1-11-41,1 9 713,-4-18 632,-28 26 1272,28-20-585,-7-4 513,-5 0 64,-10-1 48,-6 25-40,16-26 136,-16-2 289,6 0 343,-2 2 344,-4 26-1112,0-25 1368,0 5 9,-2 2-25,0 10-48,2 8-1304,-6-16 1264,0 12-55,0-2-113,0 4-136,6 2-960,-6 0 800,0 0-120,2 4-112,0 14-71,4-18-497,-2 6 416,0 20 0,2-4-120,0-1-40,0-21-256,0 24 240,0 2-64,0-2-48,4 0-32,-4-24-96,6 22 88,0-1-80,10 3 32,-12-2 40,-4-22-80,6 20 24,0-4-24,12-10 104,-14 9-80,-4-15-24,6 4 80,0 0 88,10 0-88,-16-4-24,0 0-56,5 0 80,1 0-48,10-6 40,-12-2-32,-4 8-40,16-19 72,-10 3 8,10-4-8,-12-4 56,-4 24-128,16-28 24,-12 1-24,2-7 0,10 0 40,-16 34-40,4-34 32,2-1-8,11 1 0,-13 0-48,-4 34 24,16-27-16,-12 3 16,2 8 0,10 10-88,-16 6 88,4-6-40,2 2 24,0 4-72,0 0 48,-6 0 40,6 4-40,0 14-40,0 0 80,0 1 64,-6-19-64,4 24-40,0 0-24,-1 0 40,3 4-8,-6-28 32,6 25-8,-2 3 32,2 0-40,0 0 16,-6-28 0,6 26-8,10-3 8,-12-1-16,14 0-64,-18-22 80,6 18 0,18-12 0,-6 14-24,1-16 24,-19-4 0,24 4-24,4 0-88,0-4 80,3 0-40,-31 0 72,32-2-112,2-4-8,-2-14 16,-3 4 32,-29 16 72,30-18-72,0-4 64,-2 0-32,-3 1 40,-25 21 0,24-22-16,-4 0 16,-4 2 40,-10 0-88,-6 20 48,20-20 24,-20 1 0,4 3-8,0 8 8,-4 8-24,0-20 16,0 14 24,-2-10-16,-6 12 40,8 4-64,-16-6 40,0 0-16,0 4 16,-2 0-16,18 2-24,-22 0-16,-1 0 32,-1 4-32,0 2 48,24-6-32,-22 22 0,-2-4-16,3 2 16,3 2-64,18-22 64,-22 25-16,4 1 8,10 2-8,-14-2 16,22-26 0,-4 25-40,0 1 40,2 0-8,2-4 8,0-22 0,4 20 24,12-4-48,0-10 24,2 9-32,-18-15 32,20 0-8,2 4-8,-3-4 8,3 0 16,-22 0-8,22 0-24,4-6 48,-2-2-32,-1-7 16,-23 15-8,22-8 24,-2-16-8,2 2 8,-4-2-24,-18 24 0,20-26 40,-3-1-24,-1-1 24,-10 0-8,-6 28-32,20-28 16,-16 5 8,2 1 16,10 6 24,-16 16-64,0-6 64,0-2 32,0 2-88,0 4 24,0 2-32,0 0 8,0 4-8,0 2 40,0 18-24,0-24-16,0 22 16,0 1-8,-2 5-16,-2 6-8,4-34 16,-2 34-16,0 5 8,2 5-8,0 0-8,0-44 24,0 47 0,0-1-56,4 1 16,2 3 40,-6-50 0,6 52-24,-2-1 24,0-1-16,0 1-8,-4-51 24,4 48 16,0-1-8,-4-1-16,0-2 16,0-44-8,0 41 32,0-3 16,-2-2 88,0-4 16,2-32-152,-4 29 104,-2-3 48,0-2-64,-2-6 32,8-18-120,-18 20 136,12-5-16,-12-9 56,12 10-8,6-16-168,-21 0 176,13 0-7,-14 0-25,6 0-32,16 0-112,-16-6 120,-2-14 32,-2 1-24,-1-5 8,21 24-136,-22-30 96,0-2-16,0-3-24,2-5 0,20 40-56,-8-40 0,-10-3-16,14-1 16,1 2-24,3 42 24,-2-43 0,2 3-56,5 2-112,11 5-120,-16 33 288,16-34-480,0 2-177,2 2-207,4 1-160,-22 29 1024,20-28-1304,3 0-249,1 0-375,0 3-529,-24 25 2457,24-30-3088,4 0 215,-1-4-2728,-27 34 5601</inkml:trace>
  <inkml:trace contextRef="#ctx0" brushRef="#br0" timeOffset="2229">1976 207 8225,'0'0'0,"-2"-36"2337,2 36-2337,-4-34 1496,-2-3 120,0 9-87,0 8-169,6 20-1360,-8-16 1192,0 8-111,2-7-113,0 11-216,6 4-752,-4-4 664,2 2-208,0 0-264,2 2-40,0 0-152,0 4 72,4 15-16,0 3 48,2 6 16,-6-28-120,6 34 104,12 7-72,-14 7 16,2 4-32,-6-52-16,16 55-16,-12 1 56,12-3-16,-12 1 8,-4-54-32,4 49-40,2 1 40,-2-4 24,0-1-24,-4-45 0,4 42 0,-4-3-80,0-5-184,0-6-224,0-28 488,0 24-744,0-2-376,0-7-457,0-9-447,0-6 2024,0 18-2329,0-18-471,0 0-81,0 0 729,0 0 2152,-2-2-4569,2 2 4569</inkml:trace>
  <inkml:trace contextRef="#ctx0" brushRef="#br0" timeOffset="2230">1847 494 6745,'0'0'0,"-4"-5"1536,4 5-1536,-6-8 1137,0-10 111,0 16 48,4-4-24,2 6-1272,0-8 1137,0 0-233,0 2-168,4 0-216,-4 6-520,6-6 344,16 0-80,-16 2-88,22 0-40,-28 4-136,19-6 128,5 0-8,2 2 24,0-2-72,-26 6-72,26-8 40,1-7 8,-1 9-48,2-2 64,-28 8-64,26-18 80,-2 12-8,-5-16 48,-1 6-24,-18 16-96,6-18 96,14-1 72,-16-1 1,0 4 63,-4 16-232,4-16 296,0 10-24,-4 0 16,0 0 8,0 6-296,0-2 208,0 0-72,0 2-24,0 0-48,0 0-64,-2 16 16,0 2 32,0 4-8,-2 5-40,4-27 0,-2 32 80,2 4-72,0 4 8,0-1 0,0-39-16,0 40 8,0-2 8,6-3 8,-2-1-24,-4-34 0,4 32 0,0-1 24,0-3-8,0-4 32,-4-24-48,4 22 40,2-2-24,0-4 32,-2-10-24,-4-6-24,0 17 56,4-17 16,-4 4 48,4-4 24,-4 0-144,4 0 168,-1-4-8,1-11-32,2-1-32,-6 16-96,6-18 72,10-4 8,-12-2-48,12-2 32,-16 26-64,6-29 56,14-1-24,-14-4 40,18 0-32,-24 34-40,15-33 40,-9 3-32,20 4-8,-10 6 0,-16 20 0,6-8-40,20-7 32,-20 13-24,14 2 8,-20 0 24,6 4-24,11 11 24,-13 3-40,12 6 24,-16-24 16,4 30 0,2 4-24,12 3 8,-14 1 8,-4-38 8,6 40-32,0-3 32,10-1-8,-12 0-24,-4-36 32,4 33 0,2-3-8,0-2-256,0-4-352,-6-24 616,5 24-1288,1-3-1337,10-1-1928,-12-14-4193,-4-6 8746,0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39.16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306 171 8913,'0'0'0,"0"0"0,0-28 1177,-2 4 79,-2-1-112,-2 3-8,6 22-1136,-4 0 1081,-2-2-113,0 0-200,0 2-176,6 0-592,-16 0 512,10 0-104,-12 4 40,2 12-55,16-16-393,-16 6 352,-3 17-8,-1-3-64,-2 4 0,22-24-280,-24 30 232,0 5-32,2 7 0,5 6-32,17-48-168,-16 53 192,8 5-40,-8 3-24,10 1-32,6-62-96,-4 63 48,2-1 32,2-1-32,4 1-8,-4-62-40,16 59 56,0-7-16,4-5-40,3-7 8,-23-40-8,26 38 16,2-7-16,2-3 8,3-4-40,-33-24 32,34 22-120,4-6-296,1 0-336,3-12-520,-42-4 1272,42 3-1937,-1 1-1103,5-4-1057,-2-4-3017,-44 4 7114,0 0 0</inkml:trace>
  <inkml:trace contextRef="#ctx0" brushRef="#br0" timeOffset="2544">583 536 11866,'0'0'0,"-6"-8"1320,-10-12 1,16 20-1321,-6-8 1168,0-8 0,3 16-112,1-2-239,2 2-817,-2 0 496,2 0-176,0 0-136,0 6-16,0-6-168,5 18 232,1-2 8,12 4-8,-12 4-16,-6-24-216,16 25 192,-10 3-56,0 4-8,0-2-24,-6-30-104,6 31 56,0-1 32,0 2-40,-2-2-8,-4-30-40,4 27 32,0 1-24,0-6 8,0-2 8,-4-20-24,4 16 56,-4-10-24,4 11 8,0-13-8,-4-4-32,4 4 32,-1-4 0,1 0-8,2 0 40,-6 0-64,6 0 40,0-6 16,10-9-16,-12 7-40,-4 8 0,6-22 24,12 2 0,-14-2 8,2-4 16,-6 26-48,6-29 24,-2 1 16,0-2 40,0-2-48,-4 32-32,4-31 24,0 1 0,0 4 8,0 6-48,-4 20 16,4-16 40,0 10-32,-1 0-56,1 5 48,-4 1 0,4 0-64,0 0 24,0 5 8,2 19 24,-6-24 8,4 18-32,2 4 8,0 4 24,0 1-40,-6-27 40,6 30 0,10 0 0,-12-2 16,14 0-16,-18-28 0,6 27-16,14-3-24,-5-2 32,1-4 8,-16-18 0,18 6 0,0 14 0,2-16-16,0 1 16,-20-5 0,19 4 0,3-4 40,0 0-40,0 0-40,-22 0 40,22 0 0,-2-6 0,-1-1 40,-1-11 0,-18 18-40,18-16 40,-2-2-16,-10-4 0,16-2 16,-22 24-40,4-27 40,12-1 32,-16-2-8,4 0 0,-4 30-64,0-31 64,0 1-24,0 2 16,-6 2-40,6 26-16,-8-24 8,-10 3 24,2 1-32,-2 2 0,18 18 0,-16-8 8,-2-10-16,1 12-8,1 0-8,16 6 24,-16-6-72,-2 2-48,10 2-144,-14 2-168,22 0 432,-6 0-688,-12 6-304,16 12-416,-4-12-657,6-6 2065,-2 18-3041,2-12-863,4 12-3010,-4-18 6914</inkml:trace>
  <inkml:trace contextRef="#ctx0" brushRef="#br0" timeOffset="2545">1587 554 11114,'0'0'0,"-4"-8"1800,-4-10-736,8 18-1064,-20-4 1121,12-2 143,-12 6 16,14 16-199,6-16-1081,-17 4 784,11 16-288,0-14-208,-2 21-136,8-27-152,-6 20 104,4 4-8,0 4-32,0-2 40,2-26-104,0 27 56,0 1 8,6-2-16,10-2-24,-16-24-24,6 23 24,9-1-32,-9-2 16,18-4 8,-24-16-16,18 6 24,2 12 32,-2-18 16,2 6-16,-20-6-56,21 0 72,-1 0 8,0 0-64,2-2 8,-22 2-24,18-6 80,2-10-56,-1 10 40,-3-16 80,-16 22-144,16-20 8,-10-1 88,12-3-16,-14 0 0,-4 24-80,4-24 64,-4-2-16,0-1 8,0 1-40,0 26-16,-2-28 48,-4 2 16,-10 0-8,10 3-32,6 23-24,-22-22 32,4 0-24,1 4 8,-5 10 40,22 8-56,-20-20-16,-4 14-8,2-1-56,-4 1-104,26 6 184,-21-2-264,-1 2-184,0 0-232,6 0-280,16 0 960,-8 6-1257,2 11-543,0-11-888,4 12-1161,2-18 3849,0 4-3145,4 12-2240,-4-16 5385</inkml:trace>
  <inkml:trace contextRef="#ctx0" brushRef="#br0" timeOffset="2546">1912 568 10250,'0'0'0,"0"-2"2824,0 0-1872,0 2-952,0 0 961,0 0 95,0 0 144,4 6-80,-4-6-1120,4 5 889,0 15-289,0-2-112,2 4-80,-6-22-408,6 24 336,0 4-40,10-1-88,-16 1-16,0-28-192,6 28 160,0 0-16,-2-1 0,0 1-16,-4-28-128,3 24 120,1-4 24,0-2-48,0-12 24,-4-6-120,0 21 96,6-17-16,-6 2 56,4 0-16,-4-6-120,0 4 145,0-4 23,0 4-8,0-4 56,0 0-216,0 0 208,0-2-40,0-2 8,4-2-64,-4 6-112,4-18 72,0 3-8,2-3-8,0-4-40,-6 22-16,6-26 16,10-4-16,-12-1-16,14-5 32,-18 36-16,16-36 56,1-1-40,1 1-32,4 0-80,-22 36 96,22-32-200,-2 5-200,-2 3-240,-2 8-345,-16 16 985,17-6-1520,-1 0-568,0 2-937,2 2-1520,-18 2 4545,24-2-3649,-4 2-2216,-20 0 5865</inkml:trace>
  <inkml:trace contextRef="#ctx0" brushRef="#br0" timeOffset="2547">2634 558 8377,'0'0'0,"0"0"0,-6-6 2977,-10 0-1649,8-2-8,-10 0 89,18 8-1409,-5-6 1520,-13-2-168,10 2-263,-14 0-297,22 6-792,-16-2 600,8 0-144,-14 2-168,6 0-56,16 0-232,-15 4 160,-3 12-56,2 0-16,8 4-32,8-20-56,-20 21-16,14 3 48,-12 2-8,12 2-48,6-28 24,-6 30-56,0 1 32,2 1-8,2 2 24,2-34 8,-2 34 24,1-3-72,1-1 16,0-4 32,0-26 0,3 22-24,3-5 40,10-11-32,-10 14 16,-6-20 0,18 4 0,-12 0-16,16-4-32,-6 0-8,-16 0 56,20 0-24,3-4-32,-1-4 96,2-12-80,-24 20 40,26-17-32,-2-3 40,1-6-32,-1-2 48,-24 28-24,24-34 40,-2-1-56,-2-1 48,-1-4-24,-19 40-8,6-39 0,14-5 56,-16 0-16,0-3 0,-4 47-40,4-50 80,-4 1-48,0-3 40,0 3 8,0 49-80,-4-52 88,-2 4 72,-10 1-32,10 7-16,6 40-112,-6-36 88,-1 7-8,1 7-24,0 14-32,6 8-24,-6-6-8,0 0 16,0 4-8,2 2 0,4 0 0,-6 6-8,2 18-48,2 0 96,0 9-56,2-33 16,-2 44 40,2 3-104,0 5-56,4 4 96,-4-56 24,4 53-32,12 3 32,-12-3 16,12-1-32,-16-52 16,6 45-48,11-1 72,-11-6-24,14-3-16,-20-35 16,6 32-8,12-2-88,-12-2 48,12-4 8,-18-24 40,6 21 8,14-3-16,-3-12-72,-1 10 8,-16-16 72,18 0-80,2 0 16,-2 0 56,4 0-32,-22 0 40,21-4-32,-1-14 24,2 2 8,0-5 8,-22 21-8,24-24-48,-1 0 88,-1-2-40,-2 0 0,-20 26 0,16-27 40,-10 1-16,12-2 40,-14 2-8,-4 26-56,4-26 64,-4 1-88,0 1 64,0 0 0,0 24-40,0-20 40,-2 4 40,-4 10-56,0-2 0,6 8-24,-8-5 24,-10-1-8,12 6-32,-16 0 48,22 0-32,-8 0 0,-13 6 64,15 13-48,-10-3-32,16-16 16,-2 18 0,0 2-64,0-2 64,2 2-16,0-20 16,6 19-16,12 1 48,-3 0-88,3 2 40,-18-22 16,20 22-24,-2 2-24,0-3 56,0 1-16,-18-22 8,16 22 8,-1-4-48,1 2 0,0-4 16,-16-16 24,6 15-16,10 3-8,-12-12 40,0 16-8,-4-22-8,4 6-24,-4 10 8,0-12-8,0 2-64,0-6 88,-2 16 8,-2-12-8,-12 0 16,0 0-80,16-4 64,-18 5-112,-3-1-120,1 0-168,-4-4-184,24 0 584,-26 4-832,0-4-312,-3 0-473,1-2-775,28 2 2392,-26-6-3729,0-9 344,0-1-2408,26 16 5793</inkml:trace>
  <inkml:trace contextRef="#ctx0" brushRef="#br0" timeOffset="2548">3130 40 12210,'0'0'0,"4"-6"1432,0-10 81,12 10-145,-16 6-1368,6-6 1376,12 2-223,-3 2-321,1 2-168,-16 0-664,24 0 432,2 18-136,4 2-16,3 8-40,-33-28-240,34 37 128,4 7-32,-3 6-32,-7 3-56,-28-53-8,26 56 32,-6-3-24,-14 3 24,12-5-112,-18-51 80,4 52 8,0 0 48,-4-1-16,0 1-24,0-52-16,0 51 32,-6 3-16,-10-3-80,-2-1 128,18-50-64,-24 48-224,-8-7-256,-1 1-432,-7-4-584,40-38 1496,-44 37-2345,1-1-1440,-1-4-256,2-5-2568,42-27 6609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44.97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52 493 7049,'0'0'0,"-2"-2"1904,2 2-1904,-6-2 1449,0 0 143,0 0-64,-1-6-15,7 8-1513,-6-8 1352,0-8-216,0 12-232,4-2-167,2 6-737,-2-4 552,0 2-72,2 0-168,0 2-72,0 0-240,0 0 152,4 0-32,2 4-48,14 2-8,-20-6-64,5 22 104,21-4-48,-10 2-8,-10 4-24,-6-24-24,24 23 40,-8 3 0,0 2 0,-1 0 48,-15-28-88,6 27 0,12 1 56,-14-6-16,12 0-40,-16-22 0,0 18 64,4-2-40,2-10 64,-2 13-8,-4-19-80,0 4 96,0 2 72,0 0-48,0 0 56,0-6-176,-2 4 168,-2 0 48,0-4-40,-2 0 8,6 0-184,-4-2 193,-2-6-113,0-8 40,0 0-40,6 16-80,-4-17 40,0-5 16,4-4-16,0-4-48,0 30 8,0-37 8,0-1-88,4-4 96,2 5-16,-6 37 0,18-38-40,-12 6-40,16 4-72,-2 7-161,0 3-207,-20 18 520,19-6-824,5-2-496,2 2-416,-26 6 1736,28-2-2225,3 2-480,-1 0-527,0 6 255,2 0-2560,-32-6 5537,0 0 0</inkml:trace>
  <inkml:trace contextRef="#ctx0" brushRef="#br0" timeOffset="2141">697 628 5985,'0'0'0,"0"0"1688,-2 0-232,-2 0 9,4 0-1465,-2 4 1392,-2 2-160,2 0-199,2 0-185,0-6-848,0 4 672,0-1-128,4-3-80,14 0-8,-18 0-456,4 0 440,18 0-96,-6-5-8,1-3-120,-17 8-216,20-18 177,-2 10 47,2-14-48,-4 14-112,-16 8-64,6-22 184,12 4 24,-14 1 8,1-1 120,-5 18-336,4-18 312,0 0-80,-4 0 72,0 0 56,0 18-360,-4-16 248,-2 8-80,-11-9 40,11 11-112,6 6-96,-22-6 80,4 2-16,-2 2-16,-2 2 24,22 0-72,-21 0 64,-3 4 136,0 0-176,4 14-48,20-18 24,-20 6-16,2 17 56,3-3-24,-1 4 24,16-24-40,-6 24 48,-2 4-112,0-1 8,6 3-24,2-30 80,0 32 0,0-2-72,6-3 144,14 1 8,-20-28-80,18 24 0,1 0 32,5-3-48,4 1 16,-28-22 0,26 18-40,5 0 56,5-12-232,0 10-160,-36-16 376,38 0-432,3 4-96,1-4-88,1 0-48,-43 0 664,46-4-752,2-2-105,-3-12-47,1 2-40,-46 16 944,44-16-840,-7-4 112,1-3 248,-6-1 256,-32 24 224,27-26-113,-3-4 49,-6-1 112,-12-3 40,-6 34-88,20-32 129,-16 2 103,0 5 56,0 3 72,-4 22-360,0-20 584,-2 4 16,-2 10 24,-2-10-48,6 16-576,-16-2 544,12-2 88,-2 2-111,-2 0-73,8 2-448,-8 0 344,0 0-80,0 6-80,0 10 72,8-16-256,-6 6 128,1 20-88,-1-4 0,0 2-8,6-24-32,-4 27 56,2 1-8,2 2-56,0-2 8,0-28 0,4 27-40,12-1-24,-11-4 112,15-2-48,-20-20 0,6 18 0,22-1 56,-8-11-56,4 16-32,-24-22 32,23 4-48,-1 2-16,4 0-88,0-2-16,-26-4 168,26 0-200,3-2 0,-3-2 0,0-4 88,-26 8 112,26-18-64,-4 10 32,-3-11 80,-3 3-24,-16 16-24,6-18-16,10-2 32,-12-2-8,0-4-64,-4 26 56,4-21 48,0-1-8,-4 2 32,0 14 16,0 6-88,-2-16 72,-4 12-80,-2 0 88,0 0 136,8 4-216,-16-2 152,10 2 104,-10 0-152,11 6-32,5-6-72,-6 18 64,0-12-88,0 16 0,2-4-16,4-18 40,-2 19 40,2 1-40,0 2 8,0-4 24,0-18-32,6 18-56,10 0 80,-13 0-32,19-1-120,-22-17 128,6 6-16,18 18-136,-6-18 168,2 10 80,-20-16-96,22 4-8,-3 0 136,3 0-88,0-4-8,-22 0-32,24 0 64,-4 0-64,1-4-32,3-2 16,-24 6 16,20-8 16,2-10-16,0 10 8,-16-10 56,-6 18-64,22-15 40,-17 7 0,11-16 24,-12 6-24,-4 18-40,4-20 64,0-4-16,-4 2 32,0-1-16,0 23-64,-2-24 24,-4 4 40,0 2-48,-11 10 8,17 8-24,-6-18 16,-2 12-48,-12 1-40,4 1-24,16 4 96,-8-4-192,-14 2-168,6 2-208,8 0-288,8 0 856,-21 4-1225,13 2-439,-10 11-576,12-13-753,6-4 2993,-4 18-3153,2-12-2728,2-6 5881</inkml:trace>
  <inkml:trace contextRef="#ctx0" brushRef="#br0" timeOffset="2142">2256 558 11234,'0'0'0,"0"-6"2000,0 6-2000,4-6 1113,0 0 95,0 2 32,0 4 8,-4 0-1248,0 4 1001,0 14-289,4-12-200,0 20-96,-4-26-416,4 20 376,-4 2-32,4 0 8,-4-1-56,0-21-296,0 20 256,0-2-32,-2 2-40,0-2-8,2-18-176,0 6 104,0 15-8,0-15-16,0 10-40,0-16-40,0 4 64,4 0 8,0 2 9,0-2 15,-4-4-96,4 0 80,2 0 72,-1 0-32,1-2 8,-6 2-128,6-6 136,10-2-128,-12-12 80,0 13-8,-4 7-80,16-22 40,-12 2 16,14 0 0,-12-4-32,-6 24-24,16-28 48,-12-1-24,2-5-8,11-2-16,-17 36 0,6-31-88,12 3-16,-12 2-280,12 8-369,-18 18 753,4-8-1168,14-8-712,-2 14-961,-10 2-1496,-6 0 4337,45-19-4313,-23 19-2200,-22 0 6513</inkml:trace>
  <inkml:trace contextRef="#ctx0" brushRef="#br0" timeOffset="2143">2980 596 10074,'0'0'0,"-8"-16"3352,8 16-3352,-18-8 1425,2-16-9,0 16-40,0-9-87,16 17-1289,-17-6 1000,-1-10-312,0 10-224,0 0-120,18 6-344,-8-4 200,-16 2-48,16 2-64,-11 0-56,19 0-32,-8 6 40,-10 12-96,12-12 72,-10 21-48,16-27 32,-2 24-8,-4 4 8,2 2-16,0-2 8,4-28 8,-2 25 8,2-1 8,0-2-16,4 0-24,-4-22 24,16 20-16,-12-5 16,16-9 16,-4 14 8,-16-20-24,16 4 8,1 0 24,3 0-32,2-4-16,-22 0 16,22 0-40,0-4-24,1-2-16,1-14-8,-24 20 88,24-8-80,2-15-8,-4 1 0,-1 0 88,-21 22 0,22-26 24,-4-2 24,0-5 16,-14-3-8,-4 36-56,18-40 80,-18 1-8,4-3 32,-4 0 0,0 42-104,0-45 80,0-1 96,-4-3-8,-2-1 40,6 50-208,-6-50 280,-2 3-64,-8 5-16,10 6-7,6 36-193,-6-25 112,-2 5-24,2 14-56,2 0-16,4 6-16,-4-2 24,0 2-80,0 6 56,0 14-24,4-20 24,-1 24-80,-1 5 80,0 9-72,0 6 16,2-44 56,0 45 0,0 7-49,4-1 9,1 1 24,-5-52 16,18 50-40,-14-3 24,12-1 16,-10-1-16,-6-45 16,20 44-40,-4-6 32,2-5-64,0-1-104,-18-32 176,19 24-264,1 0-240,0-4 24,-4-5 104,-16-15 376,22 6-320,0 0 216,1-2 0,1-4 16,-24 0 88,22 0-16,2-6 56,0-11-24,1 1-8,-25 16-8,24-18 16,0-4-40,0-2 56,0-6 0,-24 30-32,21-33 24,-1-1 64,-2-2 0,-2 5-48,-16 31-40,4-32 112,2 4-96,0 2 64,-2 2 136,-4 24-216,0-19 88,0 11 16,-2-10-48,-4 16 72,6 2-128,-18-2 80,12 0 24,-16 2 0,6 0-64,16 0-40,-8 4 40,-11 2 40,13 12-104,0-12-136,6-6 160,-6 23 16,2-7-72,2 4 56,2 0 40,0-20-40,4 20-24,2 4-8,15-1 24,-5 3 112,-16-26-104,20 26-24,0 2 8,0-2 16,2-3-80,-22-23 80,20 22 16,-1-2-32,-1-2 8,-2 0-32,-16-18 40,6 16 0,14-1 8,-16 1-16,2-10-24,-6-6 32,4 22-8,0-16 48,-4 10-32,0-12 8,0-4-16,-2 16 24,-6-12-48,-14 2 112,0 9 32,22-15-120,-24 0 96,-5 6-32,-3-2-24,-2 0 24,34-4-64,-36 0 0,1 0-128,-1 0-464,-2 0-960,38 0 1552,-33-2-3193,1-4-2064,4-13-3073,28 19 8330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47.54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62 235 8945,'0'0'0,"0"-30"2825,0 4-1377,0 26-1448,0-31 1577,0 5-105,0 18 8,-2-12-135,2 20-1345,-2-6 1160,2-2-240,-2 0-208,0 2-160,2 6-552,0-2 336,0 2-72,0 4-48,0 14-55,0-18-161,0 20 176,0 8 16,4 5-64,2 7-24,-6-40-104,16 42 96,-12 5-80,2 1 40,0 6-72,-6-54 16,6 55 0,0 1 16,0-3-56,-3-3 24,-3-50 16,4 43 40,-4-5-24,0-2 24,4-4 16,-4-32-56,0 29-80,4 1-88,-4-6-240,4-2-321,-4-22 729,0 17-1128,4-1-720,-4-10-961,0 0-1320,0-6 4129,6 4-4153,0-4-2368,-6 0 6521</inkml:trace>
  <inkml:trace contextRef="#ctx0" brushRef="#br0" timeOffset="1249">40 195 9682,'0'0'0,"-6"-26"3736,6 26-3736,-8-23 1769,-10-5-97,16 6-192,-2 6-135,4 16-1345,-2-16 1088,2 8-248,0-11-200,0 11-240,0 8-400,18-16 200,-12 12-72,24 0-56,-6 2-32,-24 2-40,24-2-40,3 2 80,-1 0 16,2 6-48,-28-6-8,30 20 40,-1-14-8,-1 15-104,-4-3 72,-24-18 0,22 20 120,-6 4-144,0 0 8,-12 1 32,-4-25-16,15 26-40,-15 0 40,0 2 24,0-2-32,0-26 8,-4 25-16,-4 1-8,-11 2-96,3-2-216,16-26 336,-20 26-624,2-1-232,-2-1-488,-2-2-473,22-22 1817,-21 22-2560,-1-2-969,4-14-40,2 13-2576,16-19 6145,0 0 0</inkml:trace>
  <inkml:trace contextRef="#ctx0" brushRef="#br0" timeOffset="1250">586 233 12978,'0'0'0,"0"0"1697,0 0-1697,-2 4 1328,-2 2-264,2 16-56,0-18-79,2-4-929,-2 15 640,0 3-120,0 0-128,0 4-48,2-22-344,0 26 312,0 0-56,0 1-48,0 1-48,0-28-160,0 30 104,0 0-16,4 1 8,-4-3-48,0-28-48,6 26 32,0-4-8,9-2-16,-11-3 8,-4-17-16,18 6 56,-12 16-8,18-18 8,-6 2 0,-18-6-56,20 6 72,-2-2 8,5-4-24,-3-2 24,-20 2-80,20-8 96,2-8-48,-4 8 48,2-14 0,-20 22-96,15-17 64,-9-3 16,14 0-48,-16-6 72,-4 26-104,6-28 217,0-3-105,-2-1 24,0-2-24,-4 34-112,0-34 136,-2 5-24,0 1 144,-6 4-200,8 24-56,-16-20-56,10 2 56,-10 11-152,8-9 168,8 16-16,-21-4-40,1-2 24,0 4 0,-4 0-88,24 2 104,-24 0-96,-1 0-192,-3 6-241,6 0-247,22-6 776,-20 18-1112,2-14-432,12 13-585,-9-11-871,15-6 3000,0 20-4169,3-20-3145,-3 0 7314</inkml:trace>
  <inkml:trace contextRef="#ctx0" brushRef="#br0" timeOffset="1251">1294 223 10458,'0'0'0,"0"0"0,0-20 3665,-2 0-2121,-4-2-144,-2 5-8,8 17-1392,-8-6 1273,-8-10-257,10 10-256,-10 0-264,16 6-496,-6-6 368,-12 2-88,12 2-96,-11 0-24,17 2-160,-8 0 96,-10 0-16,12 6-96,-10 10 8,16-16 8,-6 6 40,-2 14-32,4-14 24,-2 15-8,6-21-24,0 16-16,0 2 8,0 0-8,4-2-24,-4-16 40,18 18 0,-12 2 0,20-1 0,-4 1-40,-22-20 40,21 20 0,1 0-16,0 0 16,0 2 16,-22-22-16,20 19 16,-1 3-32,-1 0 32,-2 0 24,-16-22-40,6 20 0,10-2-32,-16-3 32,4 1 16,-4-16-16,4 6 0,-4 16 40,0-16-40,-2 10-16,2-16 16,-6 4 32,-2 2-24,-14 12 48,4-14 24,18-4-80,-23 6 81,-1-1 31,-6 1 24,-2 0-72,32-6-64,-31 6 88,-5-2-24,0-4-48,0 0 120,36 0-136,-35 0 32,5 0 8,6-2-56,4-2-192,20 4 208,-15-6-488,11 0-649,-2-1-1359,6-9-3017,0 16 5513,4-8-9643,-4 8 9643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50.49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342 104 9073,'0'0'0,"0"-26"1721,0 26-1721,-2-22 1320,0-2-56,0 6-79,-2 14-1,4 4-1184,-2-6 1104,-2 4-264,2 1-216,0 1-199,2 0-425,0 0 264,0 15 16,0 1 8,0 6-16,0-22-272,0 28 352,0 6-56,0 3-24,4 5-32,-4-42-240,4 44 144,0 1-16,0 3-48,-4-1-32,0-47-48,0 46 104,4 0-40,-4-3-8,0-1-8,0-42-48,4 40 64,-4-3-48,4 1-8,-4-4 8,0-34-16,0 29-152,0-1-240,4-6-320,0-4-608,-4-18 1320,4 6-1953,0 12-735,2-18-873,9 4 288,-15-4 3273,4 0-5713,-4 0 5713</inkml:trace>
  <inkml:trace contextRef="#ctx0" brushRef="#br0" timeOffset="1548">80 556 6577,'0'0'0,"-18"-4"2152,2-2-527,16 6-1625,-18-8 1416,11 2-40,-1 2-103,2 2-113,6 2-1160,-6-4 1040,6 0-320,0 0-216,4 2-184,-4 2-320,21-2 144,-1 0 0,8 0-64,6 2-8,-34 0-72,39 0 24,7 0-8,2 0 8,3 0-16,-51 0-8,56 0 16,-1 0 9,1 4-1,-1-4-24,-55 0 0,52 0 24,-4 0-24,-1-2 0,-3 0-24,-44 2 24,41-2 24,-5-2-48,-8 0 8,-2-2 8,-26 6 8,20-4-73,-5 0 73,-9 3 8,0-1 16,-6 2-24,4-2 49,-4 0-1,0 0 0,-2 0 16,2 2-64,-6 0 64,-2 0-32,-9 0 40,9 0 64,8 0-136,-24 0 120,6 0 40,-2 4 16,0 0-64,20-4-112,-21 5 136,-1 13-24,2-12-48,4 16-40,16-22-24,-8 16 24,-8 2 16,14 0-40,-4 0 40,6-18-40,-2 17 0,2 1-16,0 0 0,0 0 32,0-18-16,6 16 0,12 0-16,-12-10 56,14 13-40,-20-19 0,6 4 48,22 2-8,-13-2 0,1 0 24,-16-4-64,18 0 72,-12 0-8,20 0 16,-8-6-56,-18 6-24,16-6 24,-1-11 40,-9 1-16,16 0-8,-22 16-40,6-20 24,12 2-24,-14-4 0,0-1 64,-4 23-64,6-26 80,0 0-16,-2 2-48,-4 2 8,0 22-24,0-20 40,0 13-8,0-11 48,0 16-64,0 2-16,0-4-32,0 2 24,-2 2-8,2 0 8,0 0 8,0 4 8,0 2-16,0 15-32,0-5 48,0-16-8,0 16-24,0 2 24,6 2 0,0-2-8,-6-18 8,16 20-16,-12-1 0,13 1 16,-13-2-24,-4-18 24,20 6 0,-4 18 16,0-18-8,4 14-8,-20-20 0,20 4 32,1 2-32,1-2 32,0-4 8,-22 0-40,26 0 16,-2 0 8,1-6-24,3-2 0,-28 8 0,30-16-24,-2 8 48,-2-12-24,-3 4 16,-23 16-16,24-18 32,-4 0-32,-2-1 16,-12-3 0,-6 22-16,20-22 40,-14-2-16,0 2 40,-1 1-16,-5 21-48,0-20 56,0 0-8,0 2 16,-2 10-48,2 8-16,-5-20 80,-11 14-32,0-2-32,-2 2 0,18 6-16,-18-2-56,-4 0 16,-2 2-48,-3 0 88,27 0 0,-26 6-16,2 16-32,0-6 56,3 0-32,21-16 24,-18 18-48,0 4 32,12-1-24,-12 3-8,18-24 48,-6 24-64,0 0 64,0 0-32,4-3 32,2-21 0,-2 22 40,2-2-64,4-4 24,2 0-16,-6-16 16,16 6-24,-10 14 24,14-16 0,-4 0-24,-16-4 24,17 4-40,1-4 16,6-2 0,-2-4 32,-22 6-8,20-8 0,2-10 24,-3 10-24,-1-14-8,-18 22 8,18-16 64,-12 0-56,14-2 88,-16-1-48,-4 19-48,6-16 16,0-2 8,0 12 40,-2-2-8,-4 8-56,0-8 104,0 2 8,0 4-72,0 0 64,0 2-104,0 0 32,0 4-24,0 2 48,0 18-16,0-24-40,0 18 40,4 4 72,-4 5-80,4 5 32,-4-32-64,0 38 56,4 1-48,-4 5 64,0 2-88,0-46 16,0 47 24,0 3-24,0 3 32,0 5 32,0-58-64,0 56 24,-2 5 72,0-1-8,-2-5-8,4-55-80,-6 50 112,2-5-56,0-3-16,-2-4 24,6-38-64,-4 35 24,0-3 72,-2-2-40,0-2 41,6-28-97,-6 21 96,2-1-16,-2-4 64,0-12-48,6-4-96,-6 6 112,0-2 80,2-4-40,-2 0 16,6 0-168,-6-6 152,0-12-32,1 0-48,-3-2 8,8 20-80,-6-23 88,0-5-64,2-6 64,2-5-32,2 39-56,0-46 24,0-2 32,0-3 0,4-1-64,-4 52 8,18-55 24,-3 3-40,3 0 8,4 7-8,-22 45 16,26-44-40,2 1-8,3 5-16,3-2 48,-34 40 16,34-35-40,0 3-8,-1-2 24,3 2-16,-36 32 40,34-33-48,-1-1 64,-3 0 0,0 0-32,-30 34 16,28-31 32,-3-1-64,1 2 16,-2 0 48,-24 30-32,20-29 16,-2 1-8,-12 2-32,14 4 8,-20 22 16,3-16-24,1 1 8,-4 9 16,0 0-32,0 6 32,0-6-24,-4 4-32,-1 0 16,-11 2 0,16 0 40,-8 0-72,-14 4 0,2 2 16,0 14-8,20-20 64,-22 5 0,3 15 0,-1-14-16,2 18 0,18-24 16,-16 16-24,8 0-8,0 0 8,2 2-8,6-18 32,-2 19-64,2 1 64,0 2-32,4 2 8,-4-24 24,6 22 0,12-3-24,-12 1 24,20 0-16,-26-20 16,20 20-16,1 2-24,1-2 40,0-1 0,-22-19 0,22 16 0,0-10 16,-4 14-48,-3-16 32,-15-4 0,6 16 0,14-12-8,-16 2 32,2 0-40,-6-6 16,6 6-8,-2 0 32,-4 0-24,0 0 0,0-6 0,-6 6 16,-12 0-16,10-1-16,-20 1-56,28-6 72,-21 16-272,-7-12-345,-2 2-543,-2 10-880,32-16 2040,-29 4-3825,5-4-1384,-4 0-2657,28 0 7866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53.84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373 396 9466,'0'0'0,"0"0"0,0-6 1480,-2-2-160,0 0-136,2 0-63,0 8-1121,0-4 1064,0 2-144,0-2-200,4 0-120,-4 4-600,6-6 464,0 0-112,12 0-111,-12 0-105,-6 6-136,22-6 32,-6-2 72,0-8-96,-1 12 64,-15 4-72,16-8 136,0-7-120,0 9 72,-10-2-56,-6 8-32,20-18 40,-16 12 8,2-10 16,10 8 24,-16 8-88,0-20 88,0 4 8,0-1 0,0-1-16,0 18-80,0-20 64,-6-2 8,-2 2-8,-8 0-16,16 20-48,-6-15 56,-12-1 16,12 10 8,-10-2 32,16 8-112,-6-6 104,-10 4 0,10 0-32,-1 2-16,7 0-56,-16 0 48,12 16-48,-2-10 24,0 21-24,6-27 0,-4 28 40,2 6-40,2 8 24,0 5-24,0-47 0,4 52-72,0 3 72,2 5-56,0 1 56,-6-61 0,6 62 56,0-3-56,0-3 48,-2-5-32,-4-51-16,3 50-32,1-6 32,0-1-48,-4-3-40,0-40 88,0 38-272,0-7-232,0-1-328,0-6-369,0-24 1201,0 24-1528,-2-4-496,-4-3-457,1-1-432,5-16 2913,-16 4-2584,10 2-2353,6-6 4937</inkml:trace>
  <inkml:trace contextRef="#ctx0" brushRef="#br0" timeOffset="933">0 800 4472,'0'0'0,"0"-6"777,0-2 207,0 8-984,4-20 1064,2 15-40,16-17-88,-2 4-199,-20 18-737,24-16 616,4 0-104,5 8-80,5-10-32,-38 18-400,38-6 368,1 0-16,1 0-16,0 1 0,-40 5-336,41-4 288,1 2-40,-2 0-55,-3 2-41,-37 0-152,36 0 128,-2 4-32,-4 2-32,-7 13-16,-23-19-48,24 6 32,-4 18 8,-2-6 0,-12 2 24,-6-20-64,20 20 88,-16 3-16,2 1 40,-1 0-8,-5-24-104,4 28 88,0-2 16,0-1 0,0-3 32,-4-22-136,4 20 96,2-2 32,0-2 0,10-10 16,-16-6-144,4 22 168,2-17 40,10 1 8,-12 10 24,-4-16-240,6 0 272,14 0-24,-14 0-40,15 0-40,-21 0-168,6-2 176,18-6-48,-18-7 8,18 9-8,-24 6-128,16-18 96,-10 10 0,12-14 24,-13 4 41,-5 18-161,16-24 184,-16 0 80,6-3 80,-2-1-32,-4 28-312,0-26 352,0 0-72,0 3-80,-6-1-32,6 24-168,-6-24 104,-11 2-16,11 4-40,-16 0 8,22 18-56,-18-15 24,0 9-24,-2-12 0,2 14-48,18 4 48,-21-6-32,-1 0-64,-2 4-72,-2 2-152,26 0 320,-26 0-616,5 4-384,5 2-561,10 12-751,6-18 2312,-4 6-3273,4 12-176,4-13-2640,-4-5 6089</inkml:trace>
  <inkml:trace contextRef="#ctx0" brushRef="#br0" timeOffset="934">1210 735 14851,'0'0'0,"-2"0"840,2 0-840,-2 0 792,0 4 152,0 2 200,-2 15 17,4-21-1161,-2 16 904,0 2-224,1 2-176,1 2-120,0-22-384,0 22 336,0 1-96,0-3-24,-2 2 0,2-22-216,0 18 112,-2-2 17,0 0-1,0-10-8,2-6-120,-2 21 152,0-17-48,2 2 24,0 0-8,0-6-120,0 6 168,0-6 56,-2 0 48,2 0 0,0 0-272,0 0 280,0-2-56,0-4-40,0-13-16,0 19-168,0-8 120,0-16-8,4 2-24,0 0-32,-4 22-56,4-30 88,-1-1-48,13-7 16,-12-2-24,-4 40-32,20-43 24,-4-1-24,4 0 0,2 3-40,-22 41 40,18-34-184,3 4-360,-1 8-528,-4 15-801,-16 7 1873,20-6-3320,-4 0-2426,2 4-3712,-18 2 9458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56.98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82 463 7017,'0'0'0,"-4"-16"1544,-2 8-31,6 8-1513,-8-26 1520,0 6 8,0 0-55,2 1-169,6 19-1304,-8-20 1104,2 2-104,0 10-143,0-10-73,6 18-784,-4-4 736,0-2-160,2 4-40,1 0-128,1 2-408,-2 0 224,0 0-112,2 4-16,0 16 24,0-20-120,0 20 168,4 6-16,-1 3-24,3 5-56,-6-34-72,6 36 8,10 0 48,-12 3-16,2-1-8,-6-38-32,16 36 40,-12-3-16,2 1-8,0-2-8,-6-32-8,16 30 32,-16-3-8,6-3-24,10 0 40,-16-24-40,4 20 72,0-2-23,1-12-17,1 13 8,-6-19-40,6 4 16,0 2 8,0-2 16,-2-4 0,-4 0-40,6 0-16,10 0 56,-12-4 32,14-4-48,-18 8-24,6-21 32,12 1-8,-14-4-8,13 0 40,-17 24-56,4-28 56,2-3-8,14-1-48,-16 0 56,-4 32-56,6-34 32,12 7-24,-14 1-16,2 4-32,-6 22 40,6-16-32,0 10 64,0-2 16,-2 4-72,-4 4 24,4-2 0,-4 2-16,0 0 32,0 6 8,0-6-24,4 22-8,0-4-48,0 6 0,0 0 16,-4-24 40,6 25 16,-1 1-32,1 2 32,10 0-64,-16-28 48,4 25 0,2-1 16,14-2-80,-14-2 48,-6-20 16,16 18 0,-10-2-40,14-10 48,-14 13 40,-6-19-48,21 4 8,-5 2 8,0-2 24,0-4 0,-16 0-40,20 0-24,0-6 104,-4 0-120,1-11 16,-17 17 24,20-8 8,-4-14 8,0 4 56,-10-2-48,-6 20-24,16-24 120,-12 0-160,2-1 112,0-5 88,-6 30-160,0-28 48,0-2 32,-2-1-40,-4 1 0,6 30-40,-8-32 0,-10 0-24,2 1 80,8-1-56,8 32 0,-20-28 24,12 2 32,-15 3-56,7 3-8,16 20 8,-16-18-32,-2 12 48,0-12-48,2 16 8,16 2 24,-20-4-72,13 2-24,-13 2-96,4 0-136,16 0 328,-18 16-448,10-12-337,-10 14-239,14-2-344,4-16 1368,-2 16-1841,2 3-543,0 1-609,16 0-728,-16-20 3721,6 18-6577,-6-18 6577</inkml:trace>
  <inkml:trace contextRef="#ctx0" brushRef="#br0" timeOffset="1359">957 447 10842,'0'0'0,"-6"-2"2568,-10 2-1631,16 0-937,-16 0 768,8 0 88,-12 6 48,12 12 24,8-18-928,-20 4 728,14 13-207,-9-11-201,9 16-8,6-22-312,-8 18 280,-8 2-48,14 0-24,-4 0-80,6-20-128,-6 21 168,4 1-80,-2 2 64,2-2-48,2-22-104,0 20-16,4-1 72,0-3-16,2 0-16,-6-16-24,16 6-80,-12 14 104,14-16 32,-13 0-8,-5-4-48,22 4 144,-4 0-64,0-4-96,0 0 104,-18 0-88,20-4 96,-2-2-24,-1-12 0,1 12-24,-18 6-48,6-22 56,18 6 8,-18-1 104,14-3-64,-20 20-104,4-20 56,2-2 32,0 0-8,-2 0 0,-4 22-80,0-19 80,0-3 40,0 0 16,-2 0-56,2 22-80,-6-20 64,0 3-40,-10 1-144,10 8 96,6 8 24,-18-18 64,10 12-64,-14 0-40,14 0-128,8 6 168,-21-4-264,5 2-144,0 0-120,0 0-216,16 2 744,-16 0-1120,8 0-369,-8 0-567,12 4-641,4-4 2697,-2 4-3400,2 0 463,4 2-2312,-4-6 5249</inkml:trace>
  <inkml:trace contextRef="#ctx0" brushRef="#br0" timeOffset="1360">1258 431 9482,'0'0'0,"0"0"0,-2 0 3120,-2 4-1768,2 12-295,0-10-33,2-6-1024,0 16 1128,-2-10-32,0 17-207,2-5-145,0-18-744,0 22 576,0-2-128,0 4-24,0-1-72,0-23-352,0 22 312,0 2 16,4-4 0,-4 0-72,0-20-256,0 20 232,0-3-48,0-11-47,0 16-25,0-22-112,6 6 136,-2 0-56,-4 10 16,6-16 64,-6 0-160,4 4 48,-4-4 88,0 0-32,0 0-16,0 0-88,4 0 136,-4 0-40,0-4 32,0-4 0,0 8-128,4-16 168,0 8-88,0-14-48,-4 3-8,0 19-24,4-20-72,2-2 104,-2 0-48,2-2 32,-6 24-16,6-25 56,0-1-32,0-2 32,11-2-96,-17 30 40,4-28-96,14 7-144,-12-1-160,14 14-224,-20 8 624,6-18-809,16 12-279,-16 0-384,17 2-473,-23 4 1945,16-2-2624,2 2-809,4 0-360,2 0-2544,-24 0 6337,0 0 0</inkml:trace>
  <inkml:trace contextRef="#ctx0" brushRef="#br0" timeOffset="1361">1928 522 8289,'0'0'0,"-5"-16"4161,5 16-4161,-16-6 1464,8-13-279,-8 13 63,8 0 112,8 6-1360,-22-6 1273,6 0-233,0 4-232,-1 0-208,17 2-600,-18-2 368,-2 2-40,2 4-136,0 2 0,18-6-192,-20 18 184,2-13-64,1 19-56,9-6 0,8-18-64,-20 18 0,12 0-8,0 2-8,0 0 40,8-20-24,-6 21 0,2 3-24,2 0 48,2-2-64,0-22 40,0 24-8,4-5 56,2 1-56,0-2-48,-6-18 56,18 18 56,-14-12-72,14 12 16,-12-14 0,-6-4 0,19 6-24,-3-2 24,0-4 40,0 0 0,-16 0-40,22-6 24,-2-2-40,3-12-8,3 2 80,-26 18-56,24-20 16,-4-2 48,0-1 0,-14-3-88,-6 26 24,18-28 136,-13-2-80,13-1 25,-12-1 15,-6 32-96,6-36 24,0 0 152,-2-3 40,-4-1 88,0 40-304,0-42 264,0-3 8,-4 1 24,-2-1 0,6 45-296,-18-44 224,14 2 0,-4 3-80,1 3 0,7 36-144,-6-28 184,0 6-64,2 6-24,0 12-24,4 4-72,-2-6-56,0 5 24,0 1 48,2 0-72,0 0 56,0 21 0,0 1-40,0 8 8,4 6 0,-4-36 32,4 41 32,2 7-48,10 1-72,-13 5 80,-3-54 8,16 54-104,-10-1 120,12 1-88,-14-3-72,-4-51 144,16 48-272,-12-5-304,2-1-128,0 0-337,-6-42 1041,18 39-1384,-14-1-600,2 0-1577,13-4-1560,-19-34 5121,4 29-7986,-4-29 7986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37.224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3 456 5665,'0'0'0,"0"-5"1000,0-3-512,0-10 216,0 12 176,0-14-15,0 20-865,-2-8 656,2-10-224,0 12-224,0 2-96,0 4-112,0-4 32,0 2-32,0 2-8,0 0 8,0 4-16,4 2 8,0 10-16,0-12 40,-4-4-16,4 18 24,-4-14-32,4 16 16,0-14-32,-4-6 24,4 17 16,-4-11 0,4 14 16,-4-14-8,0-6-24,0 18 8,0-14 24,0 12 8,0-12 40,0-4-80,0 4 64,0 0 32,0 0 16,0 0-8,0-4-104,0 0 144,0 0 0,0 0-72,0 0 32,0 0-568,0 0 1040,0-2-512,0-2 32,0-2 8,0 6-104,0-6 48,0-2 24,0-8-16,0 10-48,0 6-8,0-16 24,0 10 0,3-14-24,-3 13 24,0 7-24,4-20 8,0 12-8,0-12-16,0 14-8,-4 6 24,4-18-48,0 12-8,0 0-40,0 0 8,-4 6 88,6-4-80,0 0-8,0 4-8,0 0 16,-6 0 80,16 0-72,-16 6 24,6 10 40,0-12-16,-6-4 24,16 6-56,-16 12 40,6-12 16,0 10-48,-6-16 48,6 4 8,-3 2-16,3 10 8,-2-12 16,-4-4-16,4 5 8,-4 1 16,0 0-56,4-2 64,-4-4-32,0 4 64,0 0-32,0-4 24,0 0 0,0 0-56,0 0 40,0 0 16,4 0 24,-4-2-32,0 2-48,0-4 72,0-2-16,4 0 16,-4 0-32,0 6-40,4-15-24,-4 9 16,4-2 8,0-12 8,-4 20-8,4-8 24,0-14 16,0 6-72,0 0 40,-4 16-8,6-8-16,0-13-48,0 13 24,0-10-8,-6 18 48,16-6-16,-12 0-24,2 0-40,9 0 0,-15 6 80,4-2-80,2 0-16,10 2 72,-12 0-56,-4 0 80,6 4-120,0 2 48,10 12-40,-12-12 48,-4-6 64,6 22-48,10-7-24,-12 3 0,2 2 8,-6-20 64,6 20-144,0 0-168,-2 0-344,0 2-417,-4-22 1073,3 19-1552,1-15-232,-4 12 383,6 4-1959,-6-20 3360,0 0 0</inkml:trace>
  <inkml:trace contextRef="#ctx0" brushRef="#br0" timeOffset="1">511 274 5873,'0'0'0,"0"0"0,0-2 1368,0-2-1168,0-2 112,0 2 152,0 4-464,0-4 472,0 0-112,0 0-144,0 0-128,0 4-88,0-2 25,0 0 47,3 2 40,-3 0 80,0 0-192,4 0 232,-4 0-64,4 6 8,0 10-80,-4-16-96,4 6 80,-4 16 0,4-16-80,0 18 8,-4-24-8,0 15 16,4 3 0,-4-2 56,0 2-40,0-18-32,4 16 96,-4 0 32,4-10 16,-4 16 16,0-22-160,0 6 184,0 9 24,0-11-40,0 2 72,0-6-240,0 6 160,0-2-24,0-4 32,4 0-72,-4 0-96,0 0 120,0 0-56,4-6 32,0-2-72,-4 8-24,0-16-32,4 9 56,0-13-88,0 4 72,-4 16-8,4-18 96,2 0-48,0-2 24,0 0-80,-6 20 8,6-17-112,0-3 72,0 2-96,0 2 56,-6 16 80,15-16-80,-11 8-72,0-10 40,2 12-8,-6 6 120,6-6-48,10 1 8,-16-1 24,6 4-40,-6 2 56,6 0-80,0 0 48,0 4 16,-2 2 8,-4-6 8,6 17-8,-2-13-8,2 16-8,-2-14 32,-4-6-8,4 22 32,2-16-48,-2 18 16,2-18 40,-6-6-40,4 23-72,2-17 48,-1 16 48,1-16-16,-6-6-8,18 18 120,-14-14-48,14 2 16,-12 0-24,-6-6-64,20 4 16,-14 0 48,18-4-120,-8 0 96,-16 0-40,15-2 16,3-4-24,2-12 80,0 12 16,-20 6-88,20-22 96,0 4 32,-3-1-8,-1-3-96,-16 22-24,16-22 0,-10-2-16,12 0-32,-14-1 40,-4 25 8,18-24 56,-18 0-16,6 0 32,0 2 32,-6 22-104,4-21 56,-4 3 8,0 0-16,-2 2-32,2 16-16,-4-6-48,-2-12 32,0 14-88,0-2-8,6 6 112,-6-2 0,0 0-48,0 2 72,0 0 24,6 0-48,-6 4-80,0 12 112,0-10-104,4 12 24,2-18 48,-2 6-40,0 18-40,2-7 48,0 3-16,0-20 48,0 20 8,6 0 24,0 2 48,0 0 24,-6-22-104,16 21 80,-12 1 72,2-2-16,12 2 96,-18-22-232,6 18 272,14 2 8,-15-5 57,13 1-65,-18-16-272,4 16 256,12-10-24,-12 14-144,2-16 80,-6-4-168,6 6 136,10 12-64,-16-18 168,4 6-96,-4-6-144,0 6 232,0-2 8,0 0-144,-2-4-128,2 0 32,-6 4-608,-16-4-728,6 0-1433,-4 0-1216,20 0 3985,-21 0-5777,21 0 5777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4:42.68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466 768 12258,'0'0'0,"0"-17"1760,4 1-519,-4 16-1241,0-20 1200,4 2 64,-4 10-55,-2-12-201,2 20-1008,-6-6 696,-10-15-288,8 13-112,-15-10-88,23 18-208,-18-6 112,0 0 32,-4 0-64,-4 4-80,26 2 0,-27 0 24,-3 0 8,-2 6-8,0 18-8,32-24-16,-31 17-16,-1 7 16,4 4 0,4-2 0,24-26 0,-22 26-56,1 1 16,3 3 16,2 0-16,16-30 40,-6 32 0,-2-1-24,2-1 8,4 0 8,2-30 8,0 28-16,4-3-24,2-3 0,14-2 8,-20-20 32,16 6-80,0 14 16,1-16 0,-17-4 64,24 4-40,4-4 0,4 0 16,0-2-8,-1-4-64,-31 6 96,34-18-80,-2 2 32,3-4 8,-1-3 48,-34 23-8,36-26 40,-6-6-40,-3-2 80,1-3-16,-28 37-64,26-40 72,-2-6 72,-4-5-104,-3-3 24,-17 54-64,4-59 64,2-5 96,-2 1-56,-4-1 64,0 64-168,0-63 120,-4 1 64,-2 5-8,-10 3-48,16 54-128,-5-49 184,-3 5-128,-8 8 120,12 7 144,4 29-320,-6-20 153,-2 14-73,0-2-8,-8 6-72,16 2 0,-6 0-32,-2 6 48,-12 24-16,14-1 24,6-29-24,-8 40 16,1 6 80,1 7-152,2 3-136,4-56 192,-2 59-24,2 3-113,0-1 137,0 1-16,0-62 16,4 61-48,2 1-8,0-7 40,11-1 72,-17-54-56,4 49-80,12-3 48,0-2-192,0-5-232,-16-39 456,6 38-736,16-4-408,-16-5-352,17-3-409,-23-26 1905,16 20-2496,2-14-833,0 10-16,4-16 865,-22 0 2480,22 0-4321,-22 0 4321</inkml:trace>
  <inkml:trace contextRef="#ctx0" brushRef="#br0" timeOffset="1">1002 663 7129,'0'0'0,"0"0"0,0-35 2497,4 3-561,-4-2-368,0 12-127,0 22-1441,-4-6 1440,-4-2-104,-10 3-160,12 3-167,6 2-1009,-18-2 872,2 2-216,8 4 0,-13 1-64,21-5-592,-16 18 384,8-12-64,-12 18-144,12-4 8,8-20-184,-8 22 137,0 2-65,2 5 24,4 1-16,2-30-80,-2 28 80,0 4-40,2-3-8,4 3-128,-4-32 96,6 32 8,10-2 32,-10-3-48,16-1-48,-22-26 56,18 24-80,1-2 48,-1-2 48,2-5 0,-20-15-16,22 6 24,2 0 0,2-2-8,1 0 56,-27-4-72,28 0 24,0-2 8,-2-4 32,1-12 104,-27 18-168,26-15 56,0-5-8,2-4-16,-4 0-128,-24 24 96,23-28 152,-3-3-32,-4-5 104,-10-2 0,-6 38-224,18-43 208,-18-1 32,4-4-56,-4-1 24,0 49-208,-4-46 144,-12 3 112,-2 5-216,-8 6 80,26 32-120,-31-24 128,-11 6-128,-4 12 200,1 3-184,45 3-16,-50 0-16,3 5-96,-3 19-336,0 0-624,50-24 1072,-53 30-2337,-1 8-3664,3 1-4945,51-39 10946</inkml:trace>
  <inkml:trace contextRef="#ctx0" brushRef="#br0" timeOffset="16571">2043 1917 11962,'0'0'0,"-2"-4"3953,-4 0-2809,6 4-1144,-6-6 1008,0 4 129,2-2 55,2 0-56,2 4-1136,-4-4 816,0 2-328,0 2-168,-2 0-88,6 0-232,-6 4 161,3 2-33,-3 16 8,0-4-72,6-18-64,-6 20 192,0 1-64,0 5-8,2-2-24,4-24-96,-4 28 32,2 0 16,2-1-56,0 3 48,0-30-40,0 32-16,0 0 72,6 3-40,10-1-48,-16-34 32,0 36 0,4-3-40,0 1 24,0-2 16,-4-32 0,4 32 32,0-3-32,-4 1-32,0-2 80,0-28-48,0 28-16,0-5 56,0 1-24,0-2-48,0-22 32,0 22 48,-4-2-40,-2-2 48,0-3-16,6-15-40,-6 16 48,-2-10 8,0 12 0,-8-14 40,16-4-96,-6 4 24,-10 2-48,10-2 80,-10 0-32,16-4-24,-6 0 88,-2 0 40,-9 0-48,11-2-40,6 2-40,-18-6 56,12-2-40,-12-8-88,10 10-8,8 6 80,-18-20-168,12 2-128,-14 1-120,16-3-176,4 20 592,-15-20-849,9-4-319,0-2-456,0-1-753,6 27 2377,-4-30-3720,4-4-721,4-2-2577,-4 36 7018</inkml:trace>
  <inkml:trace contextRef="#ctx0" brushRef="#br0" timeOffset="16572">2011 1530 13330,'0'0'0,"-4"-6"1857,-4-10-569,8 16-1288,-17-6 1272,15 0-15,-4 0-185,0 0-40,6 6-1032,-6-3 752,0-1-216,2 2 0,2 0-240,2 2-296,-2 0 177,0 0-73,2 0 8,0 0-8,0 0-104,0 4 0,0 0 136,0-1-88,0 3-8,0-6-40,0 6 96,0 10-56,4-12-56,0 2 16,-4-6 0,4 6 56,2 10-32,0-16-24,0 6-8,-6-6 8,16 4 40,-13 0-24,3-4-88,10 0 128,-16 0-56,4 0 24,12 0 32,-12 0 136,2-2-136,-6 2-56,16-6-64,-12 0 104,0-10 24,2 10 8,-6 6-72,6-16 72,-2 10-16,-4-15-16,0 13 16,0 8-56,0-20 128,0 4-88,-2 10-16,-4-12-48,6 18 24,-20-4 0,4-2-16,10 2 0,-14 2 32,20 2-16,-18-2-56,1 2-224,-3 4-312,-2 12-601,22-16 1193,-24 16-2088,2 4-1689,22-20-1680,-20 22-2761,20-22 8218,0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01.40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1 493 8889,'0'0'0,"0"-34"1409,3 6-209,-3-3 120,0 31-1320,0-32 1505,0 26 7,0-10-32,0 10-240,0 6-1240,0-8 1001,0 0-97,0 2-128,0 0-128,0 6-648,0-2 552,4 0-176,-4 0-192,0 2-8,0 0-176,0 4 96,4 2 24,-4 12-23,0 2-33,0-20-64,0 22 80,0 2-24,0 1 24,0 1-64,0-26-16,0 22 56,0 0-32,0-2-8,0-1 40,0-19-56,0 18 16,0-2 8,-2 0-40,2-10 16,0-6 0,0 22-176,0-18-152,0 2-329,0 0-399,0-6 1056,0 4-1384,4-4-785,2 0-767,10-2-1073,-16 2 4009,6-6-3649,16-18-2040,-22 24 5689</inkml:trace>
  <inkml:trace contextRef="#ctx0" brushRef="#br0" timeOffset="780">66 90 7857,'0'0'0,"-6"-16"2569,0 8-1257,-2-13-120,8 21-1192,-6-6 1121,0-10-65,2 14-160,2-4-176,2 6-720,-2-6 472,0 2-200,2 2-168,0 0-72,0 2-32,-2 0-24,2 0-8,0 4-176,4 0-352,-4-4 560,6 16-1056,12-12-681,-12 13-527,12-13-673,-18-4 2937,18 16-2448,2-12-2273,-20-4 4721</inkml:trace>
  <inkml:trace contextRef="#ctx0" brushRef="#br0" timeOffset="781">326 162 10266,'0'0'0,"-6"0"1184,0 5-416,-10 17 160,16-22-928,-4 16 1081,-2 0 135,0 2-120,4 2-312,2-20-784,-4 22 528,2-3-88,2 3-32,0 2-31,0-24-377,0 24 384,0 2-64,0-1-48,0-3-16,0-22-256,0 20 224,0 2-32,4-4-64,-4 0 0,0-18-128,0 15 80,0-9-16,0 12 24,0-14 0,0-4-88,0 4 16,0 0 48,0 0 64,0-4-48,0 0-80,0 0 208,0 0-24,0-2-16,0-4 0,0 6-168,0-8 136,0-12-32,4 5-48,2-3 24,-6 18-80,16-20 48,-12-2 24,14-4-8,-12 0 0,-6 26-64,20-33 56,-5 1-16,5 0 16,0 4-56,-20 28 0,16-23 24,4 3 8,0 4-8,-2 10-8,-18 6-16,19-6 8,-3 0-16,-10 4-32,16 2 48,-22 0-8,4 0-24,14 6 8,-14 16-8,2-6 24,-6-16 0,20 18-16,-16 1 16,-1 3 0,3 4-24,-6-26 24,4 26-16,0 0-8,2-1-8,0-1-72,-6-24 104,0 22-224,0-2-224,0 2-304,0-2-384,0-20 1136,0 19-1785,0 1-871,0 0-1185,6-22-112,-6 2 3953,4 4-6049,-4-4 6049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03.58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244 378 5025,'0'0'0,"4"-24"1568,2 4-160,0-4-47,-6 24-1361,4-22 1304,-4 16-56,4-13-32,0 13-119,-4 6-1097,0-8 944,4 0-112,-4 2-168,0 2-96,0 4-568,0-2 440,0 2-136,0 0-40,0 0-56,0 0-208,4 6 176,-4 16 81,0-4-1,0 3 0,0-21-256,0 26 248,0 0-48,0 6-48,4-1 8,-4-31-160,0 34 96,0-2-16,0 2-40,0-3-32,0-31-8,0 32 24,0 0-8,0-2 32,0-1-24,0-29-24,0 28 32,0-2-88,0-2-120,-2-3-160,2-21 336,-2 20-568,0 2-225,2-2-311,0-2-288,0-18 1392,-2 16-1712,0-10-257,0 11-287,0-13-193,2-4 2449,0 4-2016,0-4 575,-2 4-1839,2-4 3280</inkml:trace>
  <inkml:trace contextRef="#ctx0" brushRef="#br0" timeOffset="1613">104 749 3864,'0'0'0,"-6"-16"584,-12 8 185,18 8-769,-16-24 880,8 8 128,-12 12 16,14-4-32,6 8-992,-16-16 889,12 12-65,0-2-48,0-1-64,4 7-712,-2-6 680,2 0-120,0 0-104,0 0-63,0 6-393,16-8 280,0 2-16,6-2-24,6 2-72,-28 6-168,31-6 184,7 0-96,4 0 8,3 0-24,-45 6-72,46-8 16,6 0 8,-3 0-24,3 2 32,-52 6-32,47-8-8,-3 3 8,-2-1 24,-5 0-24,-37 6 0,34-6 24,-6 2-8,-2 0 0,-5 0 16,-21 4-32,22-4 24,-4 0 0,-12 2 8,14-2 0,-20 4-32,0-2 56,6-2 32,-6 0 16,0 2 16,0 2-120,0-2 128,-2 0 8,-4 0-16,-10 0 16,16 2-136,-6 0 136,-14 0 0,4 6 8,-2 10-16,18-16-128,-19 6 104,-1 14-24,-2-4-8,2-1-8,20-15-64,-18 16 48,0 2-8,11 0-16,-13 0 0,20-18-24,-6 18 16,0-1 8,2-1 24,2 0-40,2-16-8,0 6 48,0 14-32,0-14-16,6 0 8,-6-6-8,16 6 16,-10 0 16,13 0 8,-13-2 32,-6-4-72,22 0 56,-6 0-16,0 0 16,-10-2-8,-6 2-48,24-6 48,-8-2 16,-10 0-8,13-10-15,-19 18-41,6-8 32,14-12 16,-14 4-24,12 1 72,-18 15-96,4-16 104,2 8 48,-2-12 40,0 14 0,-4 6-192,4-16 216,-4 14-24,4-4-16,-4 4-64,0 2-112,0-2 104,0 0-40,4 2-24,0 0-16,-4 0-24,4 4 24,-4 12-24,4-12 16,0 14 32,-4-18-48,6 6 0,-1 16 16,11-6-16,-12-11 0,-4-5 0,6 22 8,12-16 16,-14 12-32,16-14-8,-20-4 16,6 6 40,16 0-32,-16-2 8,15-4-16,-21 0 0,16 0 16,0 0 8,2 0 24,2-4 40,-20 4-88,6-6 16,18-10-40,-18 10 8,9-16 56,-15 22-40,4-15 0,2-3 80,10-4-8,-16 0-56,0 22-16,4-24 72,0-4-40,0 1-24,0-7 16,-4 34-24,0-36 40,0-1 40,0-1 8,-2-4-24,2 42-64,-2-41 96,0-3-24,-4 2 48,2 3-16,4 39-104,-2-38 184,-2 2 0,0 8 16,2 7 24,2 21-224,-4-16 64,2 14 0,0-2-48,0 4-16,2 0 0,0 18 0,-2 0-16,2 9 16,0-27 0,0 34 16,0 6-72,0 5 32,4 5-96,-4-50 120,4 51-16,0 1-8,2 0 16,-2-3 8,-4-49 0,6 48-56,12-7 40,-14-1-32,12-4 56,-16-36-8,4 36 16,2-7 0,0-1 8,10-4-48,-16-24 24,4 20-32,11-2 24,-11-13-32,2 15 0,-6-20 40,18 4-16,-14 2-24,2-2 0,10-4 0,-16 0 40,4 0-80,2-2-8,0-4 32,12-10 72,-18 16-16,4-6 0,14-15 56,-15 1-72,13 0-8,-16 20 24,0-22 8,6-2-48,0 3 0,-2-1 0,-4 22 40,4-22-24,-4 4 40,0 0-8,0 10 8,0 8-16,0-18 0,0 12 0,-2-1 24,-2-1-32,4 8 8,-2-6 0,0 0-40,0 4 24,0 0-48,2 2 64,0 0-24,0 0-32,0 0 8,4 0 32,-4 0 16,4 4-8,12 0 16,-12 0-8,14-4 16,-18 0-16,6 4-40,14-4 56,-14 4-56,13-4 40,-19 0 0,6 0 24,16 0-64,-16 0 24,14 0-56,-20 0 72,16 0-96,-10-4 32,16-2-24,-16 0 88,-6 6 0,17-8-40,-13-8 32,2 10 40,0-12-16,-6 18-16,6-16 48,0-2 8,-2-1 24,-4-1-48,0 20-32,0-24 40,-4 0 16,0-2-48,0-1 72,4 27-80,-6-30 96,0 2-8,-2 0 32,3 0-8,5 28-112,-8-21 112,2-1-24,-2 2 112,0 12-112,8 8-88,-6-18 72,0 14 16,0-2-128,4 4 56,2 2-16,-2-2 16,0 2-16,2 6 24,0-6-24,0 20 24,-2 0 32,2 4-96,0 6 40,0-30 0,0 31-96,0 5 32,0 2 160,4-1-136,-4-37 40,4 36 24,0 0 16,0-3-24,2 3-32,-6-36 16,18 32-24,-14-2 8,12-3-8,-13-1-16,-3-26 40,16 24-56,-10 0-64,14-4-112,-14-3 176,-6-17 56,20 6-128,-14 14-32,16-16 32,-16 0-96,-6-4 224,21 4-64,-3-4-80,-2 0 104,4 0-112,-20 0 152,16-4-232,0-4 120,2-12-144,-1 5 208,-17 15 48,16-18-40,0-2 40,0 0 88,-10-2-48,-6 22-40,16-18 24,-12-1-24,0 1-64,-4 2 88,0 16-24,4-18 112,-4 10-32,0-12 32,0 16 16,0 4-128,-4-6 120,-2 0-32,-10 2 64,10 2-48,6 2-104,-18-2 80,12 2 104,-12 0-96,12 6 0,6-6-88,-17 16 40,11-10-8,0 12 120,-10-2-120,16-16-32,-2 18 24,0 0-48,0-1-112,2 5 128,0-22 8,4 20 104,0 0-96,12 2 24,-10-4 16,-6-18-48,19 19 0,-13-3 56,16 0-32,-16-10-24,-6-6 0,20 18-16,-4-14 16,-10 2-32,16 0-48,-22-6 80,6 4-256,13 0-56,-13-4-152,12 0-208,-18 0 672,6 0-928,14-2-273,-16-4-455,12 0-656,-16 6 2312,4-6-3481,2-2-104,0-8-1912,-6 16 5497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07.79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94 181 5009,'0'0'0,"0"-6"1112,0 6-1112,0-18 1152,-2 12-16,0-10-103,0 10-17,2 6-1016,-2-18 912,-2 13-48,2-3-56,0 4-72,2 4-736,-4-2 641,2 0-57,0 0-152,2 2 56,0 0-488,0-2 480,6 0-64,10 0 0,-12 0-72,-4 2-344,19-2 376,-3-2-48,2 0-8,2 0-31,-20 4-289,22-4 232,2 0-32,-3 0-56,5-2-8,-26 6-136,24-4 16,2-2-16,0 0 0,-3 2-48,-23 4 48,24-6-16,-2 0 56,2 2 8,-6 0-72,-18 4 24,17-2-96,-1 0-176,-10 0-232,0 0-249,-6 2 753,6 0-1096,-2 0-304,-4 0-249,0 0-391,0 0 2040,0 0-2521,-2 4 25,-4 2-2417,6-6 4913</inkml:trace>
  <inkml:trace contextRef="#ctx0" brushRef="#br0" timeOffset="1861">52 199 5793,'0'0'0,"0"0"1408,0-2-104,0 0-111,0 2-1193,0-4 1208,0 0-56,0-2 16,4 2-55,-4 4-1113,4-4 1008,0-2-96,0 2-64,0-2-80,-4 6-768,4-4 624,2 0-95,-2 0-97,0 0-88,-4 4-344,4-4 304,0 2-96,-1 0-40,1 2-80,-4 0-88,0 0 128,0 0-80,0 4-32,0 2 48,0-6-64,0 20 8,0-14 88,-2 18-8,0-4-40,2-20-48,-3 23 24,-1 3 32,0 2-32,-2 2-24,6-30 0,-6 33 48,0 1-32,0 2 8,0 2 32,6-38-56,-6 35 72,-14 33-96,14-9 0,-2-13 0,8-46 24,-6 36-40,2-7 104,0-1 24,2 0-48,2-28-40,-2 24 24,0-3-8,2-1 24,0-2 0,0-18-40,0 20 24,4-2 56,0-14 64,0 12 0,-4-16-144,6 4 168,0 13-104,12-13-64,-12 2 0,-6-6 0,18 16 64,-12-12 8,16 2-64,-7 0 64,-15-6-72,16 6-40,2 0 48,4-2 8,-2 0-72,-20-4 56,20 4 32,1-4-32,1 0-32,2 0-48,-24 0 80,24 0-40,0 0-64,1 0-104,-1 0-160,-24 0 368,26-2-600,-2-2-216,0 2-440,-1-2-441,-23 4 1697,20-2-1880,0-2-489,-2 2-607,0-4 47,-18 6 2929,16-4-5217,-16 4 5217</inkml:trace>
  <inkml:trace contextRef="#ctx0" brushRef="#br0" timeOffset="1862">520 508 5633,'0'0'0,"0"-6"1080,0 6-1080,4-6 1136,0-2 40,0-9 65,2 11-1,-6 6-1240,6-20 1096,-2 14-136,2-12-47,-2 14-185,-4 4-728,4-8 696,0 2 16,0-2-160,-4 2-8,0 6-544,4-6 488,0 4-88,-4 0-63,0 0-177,0 2-160,0 0 184,3 0-48,-3 0-24,0 4 136,0-4-248,0 6 160,0 12-72,4-12 120,-4 16-64,0-22-144,0 16 152,4 0-32,-4 1-24,0 1 0,0-18-96,0 20 80,0-2 32,0 2-56,0-2 8,0-18-64,0 17 40,0 1 48,0 0 16,0-2-40,0-16-64,4 16 80,-4 0-48,0-10 0,0 18 32,0-24-64,0 5 88,0 15 56,-2-16-48,-4 14-8,6-18-88,-4 4 80,3 12-40,-3-12 80,0 0-16,4-4-104,-6 6 0,-10 0 64,10 0-24,-2 0 0,8-6-40,-18 6 104,2 0-88,0-2 24,8 0 0,8-4-40,-19 4 24,3-4 72,0 3-96,-2-3-16,18 0 16,-18 0-80,2 0-88,0 0-136,-2 0-144,18 0 448,-15 0-688,9 0-256,-12-1-328,12-5-473,6 6 1745,-6-6-2584,0 0-1265,4-2 376,0-12-2032,2 20 5505</inkml:trace>
  <inkml:trace contextRef="#ctx0" brushRef="#br0" timeOffset="1863">568 232 7449,'0'0'0,"-2"-1"1640,0-3-423,2 4-1217,-4-6 1240,0 0-56,-2-2-24,0 0-119,2 2-113,4 6-928,-4-6 752,2 0-88,-2 0-64,0 2-136,4 4-464,-4-2 377,2 0-121,-2 2-40,2 0-40,2 0-176,-2 0 216,0 0 8,0 0-48,2 4 0,0-4-176,0 4 136,0 0-88,0 0 56,0 0-40,0-4-64,0 0 80,0 4 16,4 0-40,2-4 16,-6 0-72,6 0 64,10 0 24,-12 0-8,2 0-40,-6 0-40,20-2 48,-14-2 80,11-2-72,-11-2-32,-6 8-24,16-8 64,-10-8-104,0 10 56,10-2 48,-16 8-64,0-18 8,6 12 8,-2-9 8,0 9 32,-4 6-56,0-8-80,0 0-24,0 2-152,-2 0-112,2 6 368,-2-4-576,-4 4-176,-2 0-345,-8 4-375,16-4 1472,-6 16-1776,-12 0-473,12-1-719,-11 7 39,17-22 2929,-6 24-5097,6-24 5097</inkml:trace>
  <inkml:trace contextRef="#ctx0" brushRef="#br0" timeOffset="1864">919 879 9618,'0'0'0,"0"-6"960,0 0-288,0 6-672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12.14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 22 7537,'0'0'0,"-2"-2"-296,0-2-48,2 0 96,0 4 248,0-2-192,0-1 96,0 1 16,0 0-152,0 2 232,4 0-648,2 0-281,14-2 41,-16 2-1880,-4 0 2768,0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13.36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40 30 5529,'0'0'0,"-2"-2"1360,0-2-1224,-4 0-128,0 0-32,6 4 24,-6-4-32,0 0 8,2 2-8,4 2 32,-4-2-96,2 2-216,0 0-240,2 0-304,0-2-153,0 2 1009,0 0-840,0-2-1744,0 2 2584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15.17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0 14 7185,'0'0'0,"0"-2"-704,0-2 16,0 2-176,0 2 864,0-2-913,0 0 1,4 0 56,-4 2-1096,0 0 1952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21.00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134 358 2384,'0'0'0,"0"0"0,0 0 304,-2 0 104,0 0 160,-2-2 144,4 2-712,-4 0 809,2-2 23,0 0-40,-2 0-8,4 2-784,0 0 704,0 0-24,0 0 25,0 0-33,0 0-3433,0 0 6178,0 0-2801,0 4-80,0-4-136,0 0-400,4 0 408,-4 0 8,0 4-24,4-4 9,-4 0-401,4 0 424,-4 3-16,0-3-24,4 4-8,-4-4-376,0 4 312,4 0-80,-4 0-8,4 2 0,-4-6-224,4 6 168,0 0-32,0 0-8,-4 12-48,0-18-80,4 6 72,-4 12-40,0-12 16,0 16-48,0-22 0,0 15 40,-2 1 40,0 0-72,-4 2 40,6-18-48,-6 16 64,0 2-104,-2-2-120,-12-1-304,20-15 464,-16 16-1080,-2 2-704,2-12-737,-3 18-1016,19-24 3537,-16 4-2856,-2 18-1353,18-22 4209</inkml:trace>
  <inkml:trace contextRef="#ctx0" brushRef="#br0" timeOffset="697">558 18 2472,'0'0'0,"0"0"304,0-2 216,0 2-520,0 0 728,0-2 185,0 2 127,0-2 0,0 2-1040,0-2 1000,0 2-104,0-2-7,0 0-105,0 2-784,0-2 720,0 2 0,-2-2-136,2 0 24,0 2-608,-2 0 528,2 0-31,0 0-49,-2 0-88,2 0-360,0 0 264,0 0-80,0 0-24,0 4-48,0-4-112,0 6-136,0 0 192,0 10-32,0-12 8,0-4-32,0 6 264,0 10-208,0-10 48,0 12-16,0-18-88,0 6-32,-2 16 16,2-7-48,-2 1-24,2-16 88,0 18-160,-2 16-16,0 0 0,-2-3 0,4-31 176,-4 32 32,0-4 24,0-4 8,1-3 0,3-21-64,-2 18 24,-4-2 0,2-10 0,0 16 40,4-22-64,-6 4 56,0 14 0,2-14 8,-2 2-16,6-6-48,-4 6 80,0 0-24,-2-2-40,0 0 0,6-4-16,-6 3 40,0 1-72,-2-4-8,0 4-16,8-4 56,-16 0-80,10 0-8,-2 0-56,-7 0-72,15 0 216,-6 0-344,-12-2-136,12 0-80,-12-3-177,18 5 737,-6-6-984,-14 0-240,14-10-400,-10 10-465,16 6 2089,-6-16-2184,1 8 519,-1-14 577,0 2-1064,6 20 2152,0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22.36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40 276 3424,'0'0'0,"0"0"0,0 0 616,0-2 161,0 2 71,-2-2 120,2 2-968,0-2 872,-2 0 80,0 0-80,0 0-79,2 2-793,0-2 672,-2-2-168,0 2 80,0 0-192,2 2-392,-2-4 560,0 2 56,0 0-464,2 0 64,0 2-216,0 0 401,0 0-273,0 0 256,0 0-80,0 0-1521,0 0 2482,0 0-1177,0 0-72,4 0 48,-4 0-64,4 0 64,0 0-40,0 4 16,2-4-8,-6 0-32,6 0 32,0 0-40,0 4 16,0-4-48,-6 0 40,16 0-32,-12 0 40,2 0-24,10 0 80,-16 0-64,4 0 128,2 0-72,9 0 88,-15-2-64,0 2-80,6-2-24,0-2 88,0 0-40,0-2 32,-6 6-56,4-6 224,0 1-8,0-1 48,-4 0-16,0 6-248,0-8 136,0 0-32,0 0-16,-2 0-72,2 8-16,-6-6 64,0 0-40,-2 0-40,0 0-16,8 6 32,-15-4-80,9 0-48,-16 0-400,2 4-152,20 0 680,-20 0-992,4 6-305,8 14-239,-10-2-408,18-18 1944,-4 18-2569,-1 3 73,1 1-1505,4-22 4001</inkml:trace>
  <inkml:trace contextRef="#ctx0" brushRef="#br0" timeOffset="843">256 865 2024,'0'0'0,"0"0"0,0-2 424,0 0 136,-2 2 80,0-2 112,2 2-752,-2 0 817,-1 0-17,1 0-40,-2 0-40,4 0-720,-4 0 648,0 0-8,2 0-96,-2 0-39,4 0-505,-4 0 504,0 0-104,2 0 48,0 4 8,2-4-456,-2 4 384,0-4-24,2 4-56,0 0-104,0-4-200,0 4 192,0-4-48,6 4-24,-2-4-128,-4 0 8,6 4-32,0-4-40,9 0-16,-11 0 88,-4 0 0,18 0-80,-14 0-168,16 0-296,-14 0-448,-6 0 992,22 0-1432,-16-2-489,18 0-327,-18 0 223,-6 2 2025,23-2-3072,-23 2 3072</inkml:trace>
  <inkml:trace contextRef="#ctx0" brushRef="#br0" timeOffset="844">752 637 1544,'0'0'0,"0"0"0,0-2 464,0 2 128,0-2 152,0 0 184,0 2-928,0-2 1057,0 0 7,0 0 8,0 0-96,0 2-976,0-2 816,0 0-55,0 0-105,0 0 16,0 2-672,0-2 664,0 0-40,0 0-24,0 0-168,0 2-432,0 0 360,0 0-95,0 0-89,0 4 24,0-4-200,0 4 128,0 2 24,0 10 40,4-12-40,-4-4-152,0 18 152,0-12-64,0 16-96,-2-6 40,2-16-32,-2 17-40,0 3-16,-2 0 96,2 2-80,2-22 40,-2 22 112,0-1 16,-2 3-80,2-2-48,2-22 0,-2 22-248,-2 0-176,3 0-200,-3-3-297,4-19 921,-2 20-1144,2-2-264,0 0-241,0-2-127,0-16 1776,0 16-1880,4-10-41,-1 11 481,3-11-632,-6-6 2072</inkml:trace>
  <inkml:trace contextRef="#ctx0" brushRef="#br0" timeOffset="1793">867 107 960,'0'0'0,"0"-2"72,0 0 24,0 1 120,0 1-216,0-2 296,0 0 88,0-2 88,0 0 16,0 4-488,0-6 544,0 0 56,0 0 81,0 0 103,0 6-784,0-6 840,0 0 16,0 0 16,0 0-24,0 6-848,0-6 817,0 0-41,0 0-80,0 0-56,0 6-640,0-4 608,0 0-48,0 0-112,0 2-48,0 2-400,0-2 297,0 0-33,0 2-24,0 0-96,0 0-144,0 0 176,0 0-112,0 0 24,4 0 24,-4 0-112,4 0 64,0 4 56,2-4-112,10 4-16,-16-4 8,4 4-40,2 0 16,0 0 32,12 0 4209,-18-4-4217,6 4 248,14 0-24,-14 0 64,17 0-352,-23-4 64,16 0-64,0 4-144,-10 0 16,16 0 168,-22-4 24,16 4-200,-10 0 224,13 0-112,-13 0 104,-6-4-16,22 4 64,-16 0-104,14 0 88,-16 0-160,-4-4 112,18 6-56,-14 0-24,2 0-80,0 11 88,-6-17 72,6 4 96,0 2 16,0 14 48,-2-14-24,-4-6-136,3 18 0,-3-12 0,4 16-24,-4-16 16,0-6 8,0 23-40,0-5 64,0-2 0,0 2-48,0-18 24,0 18 40,0 2-64,0-2 8,0-1 104,0-17-88,0 20-48,-2 0 24,2 0-40,-2 0-88,2-20 152,0 20-8,0-1 48,0 3-104,0-2 128,0-20-64,0 20 56,0 2-152,0-2 160,4 1-240,-4-21 176,4 20-232,0 2 208,0 0-112,-4 0 136,0-22 0,4 21 40,0 1-128,2 0 136,-2 2 0,-4-24-48,4 22-32,0 2 136,0 1-112,0-1 32,-4-24-24,4 24 56,-4 2-56,4-2 40,-4-1 32,0-23-72,4 26 80,0-2-96,-4 0 64,4 0-160,-4-24 112,0 23-8,4 1 8,0 0-104,-4 0 96,0-24 8,0 22-40,4-1 56,-4-1-8,4 0 80,-4-20-88,4 20 176,-4-2-40,4 0 200,0-3-16,-4-15-320,0 16 304,0-10 144,0 16-80,0-18 144,0-4-512,0 18 600,0-14-96,0 2 9,0-2-145,0-4-368,0 6 288,-4-2-8,-2 0-48,0-4-8,6 0-224,-8 0 248,-10 4 24,10-4-80,-14 0 40,22 0-232,-16 0 336,-1 0-5817,-1 0 5409,-2-2-32,20 2 104,-22-2-400,-4 0 184,0 0-352,-1 0-457,27 2 1025,-30 0-1648,0-2-880,0 0-1801,26-14 1688,4 16 2641,-31-2-6153,31 2 6153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32.63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515 544 6089,'0'0'0,"0"-6"1136,0 6-1136,-2-16 1472,-4 10-103,0-10-25,-2 12-72,8 4-1272,-6-6 1016,0 3-47,0 1-201,0 0-176,6 2-592,-6-2 480,2 2-136,0 0-24,2 0 0,2 0-320,-2 0 288,2 4-16,0 0-56,0-1-8,0-3-208,0 4 128,4 0 57,2 0-57,10 0 0,-16-4-128,4 4 144,14 0-72,-2-4 64,2 0-40,-18 0-96,19 0 64,3 0-16,0 0 32,2-4-48,-24 4-32,22-6 24,-1-10 40,1 11-40,-2-13 0,-20 18-24,20-8 80,-2-12-32,-12 12-8,0-16 8,-6 24-48,6-18 48,0-3-48,-2-3 40,-4 2 0,0 22-40,0-22 48,-2-2 16,-2 0-64,-4-3-16,8 27 16,-18-28 16,12-4-32,-14 2 64,2 3 8,18 27-56,-18-26 8,0 2 8,1 4 0,11 12-16,6 8 0,-16-18-40,10 14 24,0 1 16,0 1 24,6 2-24,-6-2 40,2 2-16,0 4-48,0 1 0,4-5 24,-2 26 0,2-4 0,0 10 72,0 7-56,0-39-16,4 46 64,0 4-40,2 1-48,10 5 88,-16-56-64,4 55-24,0-1 56,2-1-32,0-1-32,-6-52 32,6 52-40,-2-1 0,-4-3 64,4-5 32,-4-43-56,0 42 136,0-6-112,0-3 8,0 1-32,0-34 0,0 30-104,0 0 112,0-5 8,-2 1-64,2-26 48,-2 24-152,2-2-216,0-2-320,0-4-305,0-16 993,-2 6-1360,0 13-432,-4-15-425,0 0-559,6-4 2776,-4 4-2657,-2-4-2752,6 0 5409</inkml:trace>
  <inkml:trace contextRef="#ctx0" brushRef="#br0" timeOffset="1035">17 935 6105,'0'0'0,"0"0"0,-2-2 1528,0 0-24,-2 0 89,0-2-145,4 4-1448,-2-4 1272,0-2-215,2 0-201,0 2-248,0 4-608,4-6 528,14 0-64,0 0-136,1 0-16,-19 6-312,52-16 200,2 10-72,-1-9-16,-3 13-104,-50 2-8,41-6 96,5 0-56,0 0-32,1 2 56,-47 4-64,48-2-16,-1 0 64,-1 2-8,2 0-32,-48 0-8,43 0 0,-3 0 0,-4 0 24,-7 0-48,-29 0 24,28 0 16,-4 0-16,-2 0 0,-2 0-16,-20 0 16,16 4 40,-11 0-8,13 0-32,-14 2 24,-4-6-24,4 6-8,2 13-8,-2-13 16,0 14-8,-4-20 8,4 16-16,-4-10 32,0 18 8,0-18-40,0-6 16,4 24 24,-4-9-32,4-9 56,0 18 56,-4-24-104,6 16 96,0-10 17,0 16-33,10-16 56,-16-6-136,6 18 88,12-14 24,-13 2 8,13 0-48,-18-6-72,4 5 112,16-1 24,-14-4 0,18 0-32,-24 0-104,6-2 96,18-4-48,-18-1 32,17-11-8,-23 18-72,16-6 112,-10-14 16,12 12-40,-14-12 24,-4 20-112,6-16 104,-2-2 0,0 3 32,-4-5-16,0 20-120,0-18 136,0-2-16,-4 0 24,-4-2-40,8 22-104,-20-21 64,14 1-24,-14 0-56,4 4 0,16 16 16,-15-8 0,-1-8-24,-2 10 16,0 2-32,18 4 40,-16-2-32,8 2-72,-14 0-112,16 4-168,6-4 384,-15 6-624,9 12-184,0-14-281,0 12-479,6-16 1568,-4 6-2168,4 14-713,0-14-216,4 12-2912,-4-18 6009</inkml:trace>
  <inkml:trace contextRef="#ctx0" brushRef="#br0" timeOffset="1036">1381 830 8713,'0'0'0,"0"-6"2457,0 0-1033,0 6-1424,0-8 1384,0 2-207,0 6 39,0 0-136,0 0-1080,0 4 840,0 2-183,6 12-161,0-12-72,-6-6-424,16 21 360,-12-5 8,2 2-72,0-2-16,-6-16-280,16 20 272,-16-2-40,6 2 16,0-1-24,-6-19-224,4 20 248,0-2-8,0-2-64,0-10-8,-4-6-168,4 18 136,-4-14 40,4 2 73,0 0 7,-4-6-256,0 6 288,0-2-72,0-4 64,0 0 8,0 0-288,4 0 392,-4 0-96,0-4-56,0-4-80,0 8-160,4-20 56,0 4 104,1-4-80,1-2-16,-6 22-64,20-26 56,-14-3 16,12-1-32,-12-4 16,-6 34-56,24-35-24,-8-3-48,0 0 40,3 2-184,-19 36 216,18-33-496,2 5-304,2 6-632,0 4-785,-22 18 2217,20-6-3849,29-23-1616,-23 27-2897,-26 2 8362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41:51.342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1803 306 3656,'0'0'0,"0"0"0,0 0 504,4 0 201,-4 0 215,4 0 184,-4 0-1104,0 4 1064,0-4-152,0 0-55,-2 0-145,2 0-712,-2 0 680,-4 0-80,-2 0 8,-8 4-96,16-4-512,-4 0 504,-4 0-24,-9 4-39,11 0-9,6-4-432,-16 4 344,10 2-16,-2 11-112,-10-11-80,18-6-136,-6 22 96,-10-4-32,10 2-48,0 0-48,6-20 32,-16 21-24,10-1-56,0 2 72,3-4 96,3-18-88,-2 18 8,0 0-16,2-2-8,0-10-24,0-6 40,4 17 0,1-13 24,1 2-24,12 0 40,-18-6-40,6 4 32,14 0 72,-14-4-48,20 0-56,-26 0 0,18-2 88,-1-2-56,3-2 24,2-10 72,-22 16-128,20-4 24,2-11-16,-4 9 40,-1-12-64,-17 18 16,16-8 72,-10-12 40,14 12 0,-14-12 144,-6 20-256,20-8 176,-14-14 8,10 17 16,-16-15-96,0 20-104,4-6 128,0-2-8,-4 2-32,0 4-48,0 2-40,0-2 48,0 2-72,0 4 8,0-4 16,-2 6-48,2 10 8,-2 0 24,2-1-8,0-15 24,0 16 0,0 2-32,0 2 8,0-4 8,0-16 16,4 18-32,2-2 40,0-11-16,0 13 40,-6-18-32,17 4 0,-13 2 0,2 0 48,12-2-48,-18-4 0,6 4 24,16-4-8,-16 0-16,16-4 24,-22 4-24,16-6 40,3-10 0,1 10-64,-4-11 56,-16 17-32,16-16 0,0 0 48,-10 0 16,16-2-16,-22 18-48,6-22 72,11 2 24,-11-5 24,10-3-40,-16 28-80,0-28 96,0-6-48,0 3 41,0-3 39,0 34-128,0-34 136,0-1 24,-4-1-40,-4 0-32,8 36-88,-8-32 72,-7 3 56,9 3-16,-2 6 0,8 20-112,-6-18 96,0 12-16,0 0-8,4 4-48,2 2-24,-4 0 24,0 4-88,2 14 80,0 2-40,2-20 24,-2 26-40,-2 3 32,2 5-72,2-2 80,0-32 0,0 38-64,4-3 40,0 3 0,2 0-8,-6-38 32,16 37-32,-12-1 32,0 0-48,2-4-152,-6-32 200,19 31-256,-15-3-232,12-2-169,-12-2-199,-4-24 856,6 23-1136,10-3-352,-10 0-345,0-4-351,-6-16 2184,16 16-2625,-12-10 441,2 10-2209,-6-16 4393</inkml:trace>
  <inkml:trace contextRef="#ctx0" brushRef="#br0" timeOffset="1">2208 373 7281,'0'0'0,"0"-2"1080,4 0-128,2 0 25,-6 2-977,6-4 888,11-2-120,-13 0-168,12-2-224,-16 8-376,6-6 248,14 1-120,-4-1-88,0 2-112,-16 4 72,16-4-32,-1 2-88,3 0-240,2 0-312,-20 2 672,20-4-1184,0 2-481,-2-2-399,2 0 352,-20 4 1712,17-4-4089,-17 4 4089</inkml:trace>
  <inkml:trace contextRef="#ctx0" brushRef="#br0" timeOffset="2">2626 431 4889,'0'0'0,"0"0"0,0 0 1088,4 4-152,0 0-72,0 0 56,-4-4-920,4 0 785,2 4-105,0-4-64,0 0-216,-6 0-400,6 0 400,12 0-72,-14 0-56,2 0 0,-6 0-272,17-2 192,-13-4-40,2 0 16,14-10 16,-20 16-184,6-6 128,10-10-16,-12 10 64,2-12 40,-6 18-216,16-16 224,-16 8 49,6-13-65,0 5 32,-6 16-240,4-8 264,0-10-16,-4 10 8,0-10-80,0 18-176,-2-6 192,-4 0-16,0 0-32,0 4-16,6 2-128,-6-2 112,-2 2-48,0 0-8,-8 6-32,16-6-24,-6 16 0,0-10 48,-12 18-24,14-6 40,4-18-64,-8 22 40,1 1-56,1 1 8,0 0-24,6-24 32,-4 24-24,2 0 32,0-3-16,2-1 64,0-20-56,6 18 56,10-2-64,-13 0 24,17-10-16,-20-6 0,16 22-16,2-16 56,2 9 8,2-11-56,-22-4 8,25 4 8,5-4 40,0 0-24,0 0 40,-30 0-64,31-4 40,3-4-24,0-9 24,0 1-8,-34 16-32,33-16 48,-1-2-40,4-2 56,1-2-24,-37 22-40,32-21 64,0-3 0,-6-2-16,-2-2 16,-24 28-64,19-26 16,-3-1 120,0 1-128,-12 0 40,-4 26-48,6-24 80,0 2-32,-6 3-48,-2 3 16,2 16-16,-6-6-48,-12-2-24,10 2 104,-12 2-80,20 4 48,-6-2-8,-15 2-48,15 0 32,0 4 0,6-4 24,-8 6-48,2 0 48,0 14-72,4-14 24,2-6 48,0 23-80,0-5 24,0 0-8,4 2 56,-4-20 8,4 20 8,14 0 32,-14-3-8,2 1-8,-6-18-24,21 16 96,-15 2 16,14-2 8,-14-10-24,-6-6-96,22 22 144,-16-16-56,12 11 56,-12-13 16,-6-4-160,18 16 96,-14-12 0,2 2 0,-1-2-40,-5-4-56,6 6 73,-2 0-9,0 0-8,-4 0-16,0-6-40,0 6 48,-2 0 0,-4 0-80,-15 0-104,21-6 136,-16 4-289,-6 2-231,-4-2-288,-2 0-352,28-4 1160,-33 4-1744,-1-4-985,-2 0-632,-1-2-2648,37 2 6009,0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36.59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20 408 6449,'0'0'0,"0"-16"1464,0 8-64,0-14 73,0 22-1473,0-6 1440,0-12 0,0 12-71,0-14-121,0 20-1248,4-6 1088,-4-9-200,0 11-119,0-2-89,0 6-680,0-6 584,0 0-72,0 2-96,0 2-112,0 2-304,0 0 208,0 0-104,0 6 48,0 0-16,0-6-136,0 19 80,4-13 88,-4 20-72,0-6 32,0-20-128,0 22 80,0 0 40,-2 1-64,0 1 8,2-24-64,-2 24 152,0-2-144,0-2 32,0 0 16,2-20-56,-2 19 104,0 1-32,0 0-15,0 0-49,2-20-8,-2 16-25,0 0 42,0-10 79,0 13-88,2-19-8,0 4 0,0 2 96,0 0-72,0 0-8,0-6-16,0 4-136,0-4-337,6 0-375,0-2-320,-6 2 1168,18-16-1656,-12 8-465,16-17-511,-16 1-633,-6 24 3265,23-28-2961,-5-6 737,-12 1-2289,-6 33 4513</inkml:trace>
  <inkml:trace contextRef="#ctx0" brushRef="#br0" timeOffset="584">83 35 6689,'0'0'0,"-6"-18"1432,-1 2-143,7 16-1289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44.18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217 74 3120,'0'0'0,"-2"-6"224,0-12 104,-2 12 128,4 6-456,-2-16 609,-2 14 103,2 0 56,0-2 16,2 4-784,-2-3 768,0 1-72,0-2-72,0 2-47,2 2-577,-2-2 560,0 0-16,0 0-16,0 0-32,2 2-496,-4 0 464,0 0-40,0 0-56,2 0 0,2 0-368,-2 0 320,0 0-7,0 0 7,0 0-56,2 0-264,-4 0 224,2 0-40,-4 0-40,2 4 8,4-4-152,-2 4 72,-2 0-24,0 2-40,0-1-8,4-5 0,-2 6 32,-2 12 0,2-12-8,2 12-8,0-18-16,0 6-88,0 16 128,0-16-8,0 18-40,0-24 8,0 17 32,0-1-64,0 2 16,0-2 56,0-16-40,4 18 56,-4-2-56,4 2 16,-4-1-24,0-17 8,4 18-24,0 2 16,-4 2 32,0-2-16,0-20-8,0 20 0,0 1 24,0-1-24,-2 0 8,2-20-8,-2 20 24,0 0-48,0 0 48,-2-3-16,4-17-8,-4 16 24,1-10 40,1 12-40,0-14 24,2-4-48,-2 16 32,-2-12-48,0 2 40,2 0 0,2-6-24,0 4 24,0 0-16,0 0 8,-2 0-16,2-4 0,0 0 16,0 4 32,0-4 8,0 0-56,0 4 24,0-4 8,0 0-32,0 0 56,0 0-56,0 0 32,0 0 24,0 0 0,0 0 56,0 0-368,0 0 608,0-2-264,0-4 16,0-2-48,0 8-56,0-16 40,0 10 24,0-12-8,0 10 8,0 8-64,4-22 88,-4 3 8,4-5-72,-4 0 88,0 24-112,0-28 120,0-2-40,0-1 40,-2-3-40,2 34-80,-2-36 72,0 3 0,0-1 16,0 4-88,2 30 0,-2-30 48,0 1-48,0 5 40,2 2 16,0 22-56,0-16 0,0 8 64,0-8-104,0 12 80,0 4-40,0-6 24,0 0 0,0 0 24,0 2-16,0 4-32,0-5 16,0 3-16,0-2 48,0 2-64,0 2 16,0-2 40,0 0-16,0 0-40,0 2-8,0 0 24,0 0-48,0 0 48,0 0 16,0 0 16,0 4-56,4 0 40,-4 0-16,0-1 32,0-3-32,4 6 16,-4 10-8,4-12 16,0 16-72,-4-20 48,0 16 16,0 6 8,4 2-40,-4 3 40,0-27-24,0 30-24,0 0 24,-2 4 0,-4 1 0,6-35 0,-6 38 24,-2-2-8,0-1 16,0-1 8,8-34-40,-16 34 32,12-4-40,-4-3 56,0-3-40,8-24-8,-16 22 16,14 0-16,-4-6 0,2 2-24,4-18 24,-4 5-72,0 13-160,2-14-256,1 2-376,1-6 864,0 6-1432,0-2-745,0-4-1135,0 0 79,0 0 3233,0-4-5257,0 4 5257</inkml:trace>
  <inkml:trace contextRef="#ctx0" brushRef="#br0" timeOffset="1139">800 260 3528,'0'0'0,"0"0"0,-4 0 504,-2 0 96,-10 0 161,10 0 135,6 0-896,-6 0 992,-10 0 32,12 0-72,-4 0-79,8 0-873,-8 0 792,3 0 0,-3 0-24,2 0-48,6 0-720,-6 0 688,-2 0-63,0 0-57,-8 4-72,16-4-496,-2 0 456,-2 0-64,-2 4-40,2 0-16,4-4-336,-4 0 248,0 4-16,2-4-32,0 0-48,2 0-152,-2 4 176,0-4-32,2 0-24,0 4 0,0-4-120,0 0 64,4 4 64,14-4-15,-12 4-9,-6-4-104,22 0 128,-4 4-72,-2-4 8,5 4-16,-21-4-48,22 0 40,2 4-16,0-4 0,2 0 8,-26 0-32,25 0 32,1 0-32,0 0 8,-2 0-8,-24 0 0,25 0 16,1 0 8,0 0-16,-2 0-32,-24 0 24,20 0-24,1 0-16,-3 0-8,0 0-88,-18 0 136,16 0-240,-10 0-161,16 0-151,-16 0-112,-6 0 664,18 0-808,-14 0-144,2 0-112,-1 0-121,-5 0 1185,6-2-1288,-2 0-184,-4 0-201,0 0-159,0 2 1832,0-2-1760,0 0 479,-4 0-1871,4 2 3152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5:39.90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264 649 6337,'0'0'0,"0"-2"1976,-2 0-583,-2-2-121,4 4-1272,-4-2 1232,0 0-32,-2 0-63,0 0-113,6 2-1024,-6-2 816,4 2-200,-2-2-64,2 2-8,2 0-544,-2 0 504,0 0 41,2 0-33,0 0-40,0 0-472,-2-2 480,2 2-48,0 0 32,0 0-48,0 0-416,0-2 408,0 2-64,0 0-64,0 0-64,0 0-216,0 0 192,0 0-15,0 0-33,0 6-16,0-6-128,0 6 96,4 10-32,-4-10-32,6 12-32,-6-18 0,4 18 8,0 0 8,-4 1 0,0 5 24,0-24-40,4 22 16,-4 2-32,4 0 32,-4-1-16,0-23 0,0 22-32,0 2 32,-2 0 0,0-2 16,2-22-16,-2 23 0,-2-3 0,2 0 16,-4-2-112,6-18 96,-4 16-112,-2-10-160,0 16-273,0-16-143,6-6 688,-4 6-1000,0 11-344,2-17-361,0 4-575,2-4 2280,-2 0-3217,2 0-768,16-23 905,-16 15-1577,0 8 4657,0 0 0</inkml:trace>
  <inkml:trace contextRef="#ctx0" brushRef="#br0" timeOffset="594">159 223 5273,'0'0'0,"-8"-4"1376,8 4-1376,-20-6 1016,4 0 128,8 0 17,2 0 47,6 6-1208,-6-6 1168,-2 0-96,2 2-199,-2 2-113,8 2-760,-6-2 664,0 0-144,3 0-16,1 2-128,2 0-376,-2 0 336,0 0-64,0 0-40,0 4-40,2-4-192,0 4 144,-2 0-24,2 0-24,0 0 16,0-4-112,0 4 48,4 0 49,0 0-65,0 0 32,-4-4-64,5 0 88,1 0-64,10 0 48,-10 0-40,-6 0-32,16-4 48,0-2 56,0 0-32,-10-2 16,-6 8-88,20-16 120,-16 10-24,11-10 56,-11 10 8,-4 6-160,6-20 112,-2 15 56,0-15-8,0 12 8,-4 8-168,0-20 216,0 4 0,0 8 16,-4-10-32,4 18-200,-6-6 184,0 0-40,-9 0-64,7 2-32,8 4-48,-20-2-8,12 2-24,-14 4-8,6 2 16,16-6 24,-20 16 0,2-10-40,3 16-88,-1-6-248,16-16 376,-6 18-856,-10 2-720,10-1-1153,2-1-1752,4-18 4481,0 16-8058,0-16 8058</inkml:trace>
  <inkml:trace contextRef="#ctx0" brushRef="#br0" timeOffset="6112">899 582 3376,'0'0'0,"0"-6"408,0-10 176,0 16-584,0-6 761,-2-2 175,2 2 32,-2 0-16,2 6-952,0-6 856,0 0-95,0 0-73,0 2-40,0 4-648,0-2 592,0 0-32,-2 2-8,2 0-8,0 0-544,-2 0 560,2 0-47,-2 0-41,0 0-104,2 0-368,-2 0 312,0 6-8,-4 0-40,2 0-16,4-6-248,-6 16 224,0-12-8,-10 14-32,10-12-8,6-6-176,-16 22 168,8-17-24,-12 15-8,5-14 8,15-6-144,-20 20 128,0-14 0,0 16-24,-2-6-32,22-16-72,-22 16 72,3-1-24,-5 1-8,2 0 8,22-16-48,-22 6 56,2 18 16,0-18 0,5 12-8,15-18-64,-16 6 80,8 12 33,-12-14-9,14 11 24,6-15-128,-18 4 96,12 2-24,-2 12 16,2-14-16,6-4-72,-8 6 72,2 10 24,0-12-32,0 12 0,6-16-64,-3 4 24,1 2-24,2 10 24,0-12 0,0-4-24,4 15 24,-1-11 16,13 12-40,-12-12 24,-4-4-24,18 16 8,-2-10-8,0 12 16,6-12-32,-22-6 16,20 22-8,1-6-16,1-11 0,0 15 8,-22-20 16,24 6-64,-2 14-128,3-14-312,-1 16-489,-24-22 993,24 6-1656,2 14-1065,-2-16-1207,27 2-401,-51-6 4329,26 15-4449,-26-15 4449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7:51.27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340 514 5481,'0'0'0,"0"-2"800,0-4 0,0 6-800,0-5 896,0-1 16,0 2-47,-2 0 39,2 4-904,-2-4 664,0 0-128,0 2 48,2 0-56,0 2-528,-2 0 472,0 0-48,0 0-95,2 0-145,0 0-184,0 0 200,-2 0-16,2 4-32,-2 2-24,2-6-128,0 16 160,-2-13 96,2 15-128,0-12 0,0-6-128,-2 22 88,2-6-56,0 2 32,0 4 8,0-22-72,0 21 56,0 1-72,0 0 72,4 2 0,-4-24-56,0 22 72,0 0-16,0 1 8,0 3 16,0-26-80,0 24 104,-2-2 32,0-2 24,-2-1 0,4-19-160,-6 18 152,0 2 16,0-4-16,-2 0-24,8-16-128,-8 6 136,2 14-56,-10-14 16,10 9 32,6-15-128,-6 4 120,-10 2-24,11-2-40,-3 2 16,8-6-72,-16 4 96,10 0-8,-16-4 8,16 0-16,6 0-80,-18-2 17,12-4 15,-10 0-129,0-10-143,16 16 240,-17-5-432,1-11-176,8 10-152,-10-14-160,18 20 920,-6-6-1080,-10-14-265,10 14-263,-2-12-440,8 18 2048,-8-8-2281,2-11 481,4 11-2361,2 8 4161</inkml:trace>
  <inkml:trace contextRef="#ctx0" brushRef="#br0" timeOffset="1281">215 96 7865,'0'0'0,"0"0"0,0-18 1248,0 10-79,0-16 39,-2 18-216,2 0-144,0 6-848,0-8 672,0 1-143,0 1-105,0 2-128,0 4-296,0-2 232,0 0-112,0 0-80,0 0-40,0 2 0,0 0-32,0 0 0,0 0 0,0 0-16,0 0 192,0 0-416,4 0-96,2 6-384,-1 10-561,-5-16 1313,18 3-1936,-12 15-537,22-12 313,-4 18-2545,-24-24 4705,0 0 0</inkml:trace>
  <inkml:trace contextRef="#ctx0" brushRef="#br0" timeOffset="1282">609 875 6721,'0'0'0,"0"0"0,0-2 1312,-4 2-80,-2 0-39,4-2-129,2 2-1064,-4 0 1000,2-2-80,0 0-191,2 0-129,0 2-600,0-1 520,0-1-224,0 0 16,0 0-32,0 2-280,0-2 136,4 0-8,0-2-112,2 0 8,-6 4-24,18-4 0,-12 0-8,16 2 16,-16-2-16,-6 4 8,24-4 0,-6 2-24,-1-4-256,5 2-376,-22 4 656,20-2-1192,2-2-513,2 2-655,1-2-377,-25 4 2737,32-4-2088,-4 0-2105,-28 4 4193</inkml:trace>
  <inkml:trace contextRef="#ctx0" brushRef="#br0" timeOffset="1283">1309 602 6217,'0'0'0,"-2"-16"1616,-3 0-552,-3-2 41,8 18-1105,-8-18 1120,0 12-104,0-10-176,0 10-184,8 6-656,-6-19 513,2 11-57,-2-10-24,4 12-56,2 6-376,-2-20 320,2 14-104,0-10-40,0 10-32,0 6-144,6-18 96,0 13-16,10-3-16,-10-8-64,-6 16 0,16-2 0,-10-4 48,11 0-64,-1 0 64,-16 6-48,16-4 32,2 2-16,2 0-40,2 2 32,-22 0-8,19 0-16,5 4-24,-6 2 8,-12 12-40,-6-18 72,24 6-40,-18 19-16,14-7 16,-16 4 0,-4-22 40,6 22-48,-2 0 24,2 2-16,-3-1 16,-3-23 24,0 24-24,0 0-40,-5 0 48,-1 0-16,6-24 32,-20 23-8,12 1 40,-14 0 0,6-2 48,16-22-80,-18 22 64,-4-1 16,-1-1 32,-1 0 16,24-20-128,-22 20 152,2-4 24,2 0 0,1 0 32,17-16-208,-16 15 208,-2-9-32,10 16 0,-10-16-56,18-6-120,-8 18 152,2-14-16,0 2 8,2 0 32,4-6-176,0 6 160,0-2-55,0 0-17,0-4 8,0 0-96,4 4 40,2-4 8,0 0-16,16 4 8,-22-4-40,6 4 32,22-4 0,-9 4-8,5 2-48,-24-6 24,28 5 0,4-1-32,3 2 32,-1 0-32,-34-6 32,36 6-72,0 10-40,-1-16-80,3 6-329,-38-6 521,38 4-1008,1 0-744,3 0-1177,2 0-848,-44-4 3777,45 4-6433,-45-4 6433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7:55.46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343 138 6993,'0'0'0,"-6"-16"1680,6 16-1680,-6-8 953,-10-14 287,13 16-48,-1-14-240,0 12-56,4 8-896,-6-18 785,2 12-113,2 0-88,-2-2-24,4 8-560,-2-5 456,0-1-40,0 2-40,2 2-32,0 2-344,-2-2 240,2 2-32,0 0-88,0 0-63,0 0-57,0 6 72,0 11-32,0 3-16,0 6-16,0-26-8,4 32-24,2 7 16,0 7-16,10 2 24,-16-48 0,3 53 8,3-1-88,0-1 64,0-1 8,-6-50 8,4 44-65,0-3 65,2-1-32,-2 0-32,-4-40 64,4 35-192,-4 1-200,0-2-328,4-5-392,-4-29 1112,0 28-1536,0-2-369,0-4-327,0-2-329,0-20 2561,4 16-2048,-4-10-2345,0-6 4393</inkml:trace>
  <inkml:trace contextRef="#ctx0" brushRef="#br0" timeOffset="644">79 621 4544,'0'0'0,"-7"-3"673,-13-3 127,20 6-800,-18-16 976,10 12 32,-8-2 72,12 0 25,4 6-1105,-4-8 968,2-8-32,2 10-104,0-12-112,0 18-720,6-16 601,18 0-153,-8-1-120,6 1-112,-22 16-216,25-18 248,3 10-64,4-12-32,2 14-56,-34 6-96,35-18 112,3 14-48,0-2-32,1 0-8,-39 6-24,40-2-56,0 2 32,-1 0 16,-3 4-8,-36-4 16,34 16 0,-1-10-40,-3 18 40,-2-4 24,-28-20-24,24 22-80,-2 0 88,-5 3-72,1 1 16,-18-26 48,6 26-32,16 2-8,-16-1 0,12 3-48,-18-30 88,4 28 16,12-2-32,-12-2 32,12-3 16,-16-21-32,5 20 8,13-2-8,-12-12 16,10 16-32,-16-22 16,6 4 0,10 2 56,-12-2 24,12 0 72,-16-4-152,4 0 112,2 0 56,0-4 16,10-4-16,-16 8-168,0-22 208,5 4-48,-1-2 24,0-4 16,-4 24-200,4-25 296,-4-3 8,-2-2-8,-2 0 16,4 30-312,-6-31 209,1 3-41,-11-2-24,10 4-40,6 26-104,-8-27 24,-10 3 32,12 4-32,-12 2-8,18 18-16,-8-8 0,-12-8-48,3 12-16,1 0-48,16 4 112,-20-2-104,2 2-24,-2 0-121,2 6-87,18-6 336,-16 6-552,1 10-320,9-12-328,0 12-553,6-16 1753,-4 6-2376,2 14-657,2-20-2992,0 0 6025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7:56.66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145 743 5569,'0'0'0,"-2"-6"1096,0-14-328,-3 14 80,5 6-848,-2-18 840,-2 16 1,-2 0-41,0-2-120,6 4-680,-4-4 600,-2 2 0,0 0-80,-2 2 24,8 0-544,-8 0 521,2 0-89,0 4 8,0 12-160,6-16-280,-6 6 224,0 16-72,0-2-40,4-1-24,2-19-88,-6 24 72,4 0 0,0 2-32,2-2 16,0-24-56,4 23 56,2-1-40,12-4 56,-12 0-24,-6-18-48,22 16 64,-6-10-16,2 14-8,-1-16 56,-17-4-96,20 5 56,2 1 56,0-2-16,2-4 16,-24 0-112,24 0 80,1-2-8,1-6 32,2-9-24,-28 17-80,24-8 120,-1-14-8,-1 6 8,-2-4-24,-20 20-96,18-24 120,-2 1 32,0-5 48,-12 2 112,-4 26-312,6-30 353,0 0 39,-6 1-48,0 1-16,0 28-328,0-26 288,-6 4-104,-10 3-32,0 3-88,16 16-64,-22-8 0,0-8 40,-4 12-40,-3-2-24,29 6 24,-32-2-16,-2 0-32,-3 2 24,-1 0-64,38 0 88,-38 4-216,3 12-200,1-10-328,2 14-433,32-20 1177,-28 15-1776,6 3-753,5 0-1223,11 2-3186,6-20 6938,0 0 0</inkml:trace>
  <inkml:trace contextRef="#ctx0" brushRef="#br0" timeOffset="856">1839 637 5281,'0'0'0,"0"-15"1208,0 9-120,0-14 72,0 20-1160,-2-6 1193,-2 0-33,-4 0-120,-9 0-136,17 6-904,-8-8 768,-14 0-39,2 0-97,0 0-72,20 8-560,-24-6 456,1 0-48,-3 0-56,-2 4-96,28 2-256,-32 0 208,-1 0-80,-1 4-8,0 2 0,34-6-120,-34 16 128,3-12 0,-1 14-8,0-12-48,32-6-72,-32 20 88,7-4-40,-1 0 0,6 1-48,20-17 0,-16 22-24,8 0-24,0 0 0,2 2 32,6-24 16,-2 21-56,2-1 32,0 2 0,6-4-16,-6-18 40,20 18-24,-4-2 16,2-10-8,6 11 8,-24-17 8,25 0-24,3 4 24,0-4-48,4 0 8,-32 0 40,28-6-40,3-9-24,-1-1 56,2 0-32,-32 16 40,31-20 16,-3 0-8,0-2-8,-4-1 24,-24 23-24,22-26 40,-5 0-16,-1-2 40,-10-1 0,-6 29-64,18-32 72,-14-4 0,2-4 8,0-1 8,-6 41-88,4-46 96,-4 2 48,0 1 1,0 3 87,0 40-232,-2-39 200,-4 1 24,0 2-40,-10-2-24,16 38-160,-6-33 192,0-1-56,-2 6 16,-7 4-64,15 24-88,-2-15 112,-4 9-72,0-2-32,0 4-16,6 4 8,-2-2-24,0 2-16,0 6 24,0 15-24,2-21 40,-2 22-24,0 8 40,2 6-64,0 7 48,0-43 0,0 46-40,4 0 16,2 1 0,0 1 24,-6-48 0,16 47 0,-13-1-40,15 0 40,-12-7-48,-6-39 48,18 38-16,-12-6 0,16-4-8,-6-5-32,-16-23 56,16 20-112,1 0-80,1-14-64,2 14-88,-20-20 344,20 4-352,0 2-9,4-2-15,-1-4 72,-23 0 304,26 0-336,0-4-24,-2-12 48,2 10 24,-26 6 288,23-22-176,3 4 40,-4-2 128,0 1 40,-22 19-32,16-22 56,-10 0 24,13-4 8,-15 2 16,-4 24-104,4-23 192,-4 1 72,0 6-32,0 10-24,0 6-208,-2-6 136,-2 2-32,1 4-16,-3 0 24,6 0-112,-8 4 96,0 16-16,-8-4 16,8 5 0,8-21-96,-16 24 96,10 2-24,0-2 16,0 0-56,6-24-32,-4 21 64,2 1-16,2-2-24,0 0 0,0-20-24,4 18-16,12-2 64,-10-10-32,12 13 16,-18-19-32,6 4 65,16 2-41,-7 0 24,3 0 8,-18-6-56,22 4 16,0-4 16,2 0 0,4 0 0,-28 0-32,25-2 24,3-2 16,2-4-8,0-7-16,-30 15-16,29-6 80,-1-12-40,-2 2 0,-2 0 16,-24 16-56,20-16 56,-3-2 24,1-2 8,-12 1 0,-6 19-88,18-22 176,-14 0 48,0-2 40,-4 0 64,0 24-328,0-25 240,-2 5-48,-4 2-16,-12 10-112,18 8-64,-16-16 32,-2 10-24,-5 2-48,-5 2 32,28 2 8,-32-2-80,-6 2-152,-5 6-400,-1 12-744,44-18 1376,-45 16-2641,-3-10-2200,-4 18-3193,52-24 8034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00.544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243 373 6929,'0'0'0,"-2"0"1320,2 0-1320,-6 4 864,0 2-135,4 10-97,0-16-136,2 0-496,0 4 528,0 0-40,6 2-160,0 10 112,-6-16-440,16 4 432,-12 2 16,12 11-72,-10-13-15,-6-4-361,17 4 360,-11 2-40,14-2-8,-2 0-16,-18-4-296,20 0 272,0 0 8,4-2-16,-5-4-80,-19 6-184,20-8 136,0-7-48,-4 7 40,4-16-24,-20 24-104,18-20 80,1-2 24,-1-4 0,-2 1-16,-16 25-88,6-28 88,0 0 40,0 0-40,-2 1 32,-4 27-120,0-28 88,0-2-24,-4 4 32,-4-2-64,8 28-32,-16-23 40,10 1-32,-10 2 8,10 4-8,6 16-8,-15-6 48,9 0 0,-2 0-24,-8 6 24,16 0-48,-4 0-32,-4 4-8,-8 14 16,12 0-8,4-18 32,-8 24-16,0 2 8,2 7-8,4 7-16,2-40 32,0 44 0,0 7 0,4 3 0,0 1-40,-4-55 40,6 56-48,10-5 0,-12-3-8,2-2 56,-6-46 0,18 41-16,-14 1 40,0 0-48,2-1 0,-6-41 24,6 38-24,-2 2-40,0-7 24,-4 3-160,0-36 200,0 32-408,0-3-272,0-1-328,0-4-264,0-24 1272,0 20-1505,-4 0-295,-2-2-313,-2-3-103,8-15 2216,-8 4-1672,-20 20-2129,28-24 3801</inkml:trace>
  <inkml:trace contextRef="#ctx0" brushRef="#br0" timeOffset="999">3 905 5081,'0'0'0,"0"0"0,0-16 1032,0 0 112,-2-2 96,2 2-15,0 16-1225,0-4 1080,16-12-112,-10 9-168,16-13-152,-22 20-648,19-8 560,5-14-87,2 6-33,2 0-80,-28 16-360,31-8 320,3-14-16,2 17-64,0-13 0,-36 18-240,33-6 184,3-2-96,-2 0 8,-1 2-16,-33 6-80,34-6 32,0 0 0,-2 2 16,-1 2-64,-31 2 16,30-2-8,0 2 0,-2 0-16,-3 4 8,-25-4 16,22 6-24,-2 14-16,0-2-8,-4 3-8,-16-21 56,16 24-56,-10 2 96,11 2-24,-13 2 32,-4-30-48,6 31 32,10 1-48,-12 0 16,12 0-40,-16-32 40,6 25-16,14 1 32,-14-4-72,14-4 40,-20-18 16,6 18-8,15-3-40,-15-9 72,18 10 0,-24-16-24,16 4 40,0 0 24,-10-4 16,16 0 32,-22 0-112,6 0 80,13-2 32,-13-6-8,16-12-8,-22 20-96,6-17 144,12-5 8,-14-2 16,2-2 16,-6 26-184,6-26 168,0-5 56,-2-1 40,-4-4 0,0 36-264,0-33 281,0 3-49,-4 2-56,-2 4-56,6 24-120,-8-22 120,-8 7-64,10-1-48,-14 10 32,20 6-40,-8-8-24,-13 2-16,5 0 16,-4 6-40,20 0 64,-22 0-48,4 4-16,2 0 16,10 12-16,6-16 64,-16 4-160,12 2-168,-1 13-273,1-15-367,4-4 968,-2 18-1288,2-12-376,0 12-337,0-14-575,0-4 2576,4 16-2537,2-12-2672,-6-4 5209</inkml:trace>
  <inkml:trace contextRef="#ctx0" brushRef="#br0" timeOffset="1000">1520 710 8913,'0'0'0,"0"0"1553,0 0-1553,0 6 976,0 0-24,0 14-8,0-16-31,0-4-913,0 6 792,4 16-136,0-4-72,0 2-64,-4-20-520,4 23 440,-4 3-64,4 4-64,0 0-56,-4-30-256,4 29 248,0 3-16,0-4-31,0 2 7,-4-30-208,4 27 200,-4 1-8,0-4-40,4-2 32,-4-22-184,4 20 160,0-4 8,0-11 8,-4 11 8,0-16-184,4 0 192,-4 4 0,4-4 64,-4 0 0,0 0-256,0 0 288,0-2 16,4-4-96,-4-13-40,0 19-168,4-18 120,0-4-40,0-2 16,1-4 24,-5 28-120,6-29 88,0-3 8,0-4-16,0-2-40,-6 38-40,18-41 56,-14-1-40,2-2 8,14 3-40,-20 41 16,6-40-120,14 6-120,-4 5-224,-11 7-320,-5 22 784,22-16-1112,-6 10-536,0 0-713,2 0-944,-18 6 3305,20-2-3865,0 0-2760,-20 2 6625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01.91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44 75 6073,'0'0'0,"0"-6"1200,0 6-1200,0-17 1032,0 9 193,-2 0 63,0-8-168,2 16-1120,-2-2 992,0-4-72,1 0-127,-1 4-65,2 2-728,-2-2 608,0 0-64,2 2-216,0 0-64,0 0-264,0 0 280,0 4-96,0 14 8,0-12 8,0-6-200,4 28 224,-1-5-64,3 9-80,0 2 32,-6-34-112,6 38 56,0 1-8,10 3 97,-16-1-129,0-41-16,4 46-72,0-2 96,-4-3 0,0 1 0,0-42-24,0 40 0,0-3 8,0-3-8,-2 0 24,2-34-24,-4 30-8,0-1-40,-2-1-121,0-2-279,6-26 448,-6 24-672,0-4-544,0-3-408,0-1-465,6-16 2089,-3 6-2624,-1 0-97,9-10 265,-1 2-1337,-4 2 3793,0 0 0</inkml:trace>
  <inkml:trace contextRef="#ctx0" brushRef="#br0" timeOffset="532">378 190 7873,'0'0'0,"0"0"0,0-15 1737,4 9-105,0-12-80,0 14-103,-4 4-1449,0-2 1248,0 0-232,0 2-248,0 0-96,0 0-672,-2 0 560,-4 0-63,-2 0-33,-8 4-104,16-4-360,-8 4 328,-14 2-80,4 10-32,0-12-48,18-4-168,-19 17 128,-1-11-40,-2 16 0,-4-16 16,26-6-104,-24 24 64,0-8-8,3 0-48,3 2-8,18-18 0,-20 17 16,4 1 24,0 0-16,0 2 16,16-20-40,-8 20-16,-9 0 32,13-1-16,-2 1-40,6-20 40,-6 20 0,0 2-48,4-2 48,2 2-16,0-22 16,0 19-24,6 1 24,0 2-32,16-2 64,-22-20-32,5 20 0,21-2-16,-6-3-24,2 1-8,-22-16 48,24 6-56,5 12-104,1-12-160,4 0-304,-34-6 624,38 16-976,-1-12-721,5 0-759,2 0-809,-44-4 3265,45 4-3649,3-4-2240,-48 0 5889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03.27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330 381 5673,'0'0'0,"-4"-16"1896,0 10-448,4 6-1448,-4-18 1385,2 12-1,0 0-96,2-9-47,0 15-1241,0-6 1048,0-2-176,6-8-128,0 12-256,-6 4-488,20-8 488,-4 0-40,4 0-79,1 2-41,-21 6-328,24-6 248,2 2-104,4 2-56,-1 0 72,-29 2-160,32 0 16,2 0 32,2 4-24,-3 0-32,-33-4 8,36 4 64,0 0-64,-1-4 24,1 4-16,-36-4-8,32 0-96,0 0-104,-3 0-160,1 0-369,-30 0 729,26 0-952,0 0-456,-5 0-424,1-2-449,-22 2 2281,20-4-2873,-4 0 321,0-2-2377,-16 6 4929</inkml:trace>
  <inkml:trace contextRef="#ctx0" brushRef="#br0" timeOffset="1">542 139 6433,'0'0'0,"0"-2"1056,0-2-224,-2-2 40,2 6-872,0-2 905,0-14-17,0 10-64,0-2-48,0 8-776,0-17 688,4 11-40,-4-10 1,0 10-65,0 6-584,0-8 616,0 0-72,0 0-40,0 0-80,0 8-424,0-6 352,0 2-24,-2 0-88,-2 2-24,4 2-216,-6-2 168,-2 2-48,-10 0 1,13 0-17,5 0-104,-22 0 128,2 0-24,0 6-16,-6 10-40,26-16-48,-28 4 64,-3 14-16,-1-12 16,-4 16-16,36-22-48,-33 6 88,1 17-16,-2-7-24,4 2 80,30-18-128,-25 16 32,1 0 56,4 0-8,2 2-32,18-18-48,-18 17 40,2 3-32,8 4 40,-7-2-32,15-22-16,-4 24 72,-2-1-40,4-1-48,2-2 64,0-20-48,0 20 0,18 2 16,-13-2 8,21 1 16,-26-21-40,24 20 0,4-2 24,4 2-24,1-4-48,-33-16 48,40 18-232,2-2-248,1-11-481,5 19-919,-48-24 1880,45 6-3009,5 14-1199,0-14-2730,-50-6 6938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9T05:38:05.39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48 423 4384,'0'0'0,"0"-4"833,-2-2 215,0 0 248,2 6-1296,-2-6 1416,0 0 9,0-1-41,2 1-168,0 6-1216,0-6 1105,0 0-113,0 0-120,0 4-16,0 2-856,0-2 664,-2 2-152,0 0-112,2 0-176,0 0-224,0 0 257,0 16-1,0-10 0,0 13-56,0-19-200,0 18 120,0 2-32,0 2 0,0 2-48,0-24-40,0 26 64,0-3-56,0 1-32,0 0 72,0-24-48,0 22 0,0-2 16,0-1-8,4 1-16,-4-20 8,0 16-80,0-10-128,4 14-248,-4-16-313,0-4 769,0 4-1064,0 0-400,4-4-296,0 0-625,-4 0 2385,0 0-3033,4-6 545,0-2-2289,-4 8 4777</inkml:trace>
  <inkml:trace contextRef="#ctx0" brushRef="#br0" timeOffset="1175">0 116 6913,'0'0'0,"0"-26"1704,0 4-799,4-2 151,-4 24-1056,4-15 1000,0 9-240,0-2-224,-4 2-208,0 6-328,0-4 136,4 2-120,-4 0-40,4 2-80,-4 0 104,4 0-112,2 6-40,0 12-360,0-3-616,-6-15 1128,16 16-1944,-10 2-385,11 2-2776,-17-20 5105</inkml:trace>
  <inkml:trace contextRef="#ctx0" brushRef="#br0" timeOffset="1176">315 513 8273,'0'0'0,"-4"0"2569,-1 3-1353,-1 1-104,6-4-1112,-4 4 1025,2-4-65,0 0-160,2 0-200,0 0-600,0 0 432,0 0-152,0 0-56,4 0-40,-4 0-184,15 0 144,-9 0-16,18-2-32,-4 2-48,-20 0-48,22-2 56,2 0-32,1 0 0,3 0-8,-28 2-16,26-1 8,2-3-8,-2 0-32,-1-2 8,-25 6 24,26-6-216,-2 2-264,-2-2-296,0 2-328,-22 4 1104,19-6-1376,-1 0-305,0 0-271,-12 2-401,-6 4 2353,18-4-2072,-14 0 567,-4 2-2071,0 2 3576</inkml:trace>
  <inkml:trace contextRef="#ctx0" brushRef="#br0" timeOffset="1177">506 409 5537,'0'0'0,"-2"-6"1416,2 6-1416,-6-6 1448,-2-1 81,2 1-65,2 4-120,4 2-1344,-2-4 1168,-2 2-223,2 0-161,0 0-112,2 2-672,0-2 544,0 2-160,0 0-144,0 0-96,0 0-144,0 0 72,0 0-64,0 6 0,0 15-8,0-21 0,4 20-40,2 4 40,-2 4-24,0 4-24,-4-32 48,6 31 0,-2 1-24,0 2 0,0-2-104,-4-32 128,4 33-408,-4-1-400,4-2-568,-4-2-721,0-28 2097,4 25-3104,-4-1 263,4 0-2288,-4-24 5129</inkml:trace>
  <inkml:trace contextRef="#ctx0" brushRef="#br0" timeOffset="1178">1164 195 11714,'0'0'0,"-6"-16"1816,6 16-1816,-6-6 1161,-11-12-81,15 16-168,-4 1-120,6 1-792,-8 0 600,2 0-168,0 5-119,0 13-105,6-18-208,-6 6 208,0 20-48,2-4-24,2 4-48,2-26-88,-2 31 64,2 3-32,0 2-16,0 2 24,0-38-40,0 37-16,6 1 56,0 0-40,10-1-40,-16-37 40,4 38-64,2-2-216,12-3-288,-14 1-425,-4-34 993,17 32-1704,-11-2-977,14-3-1071,12-11-2826,-32-16 6578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E80BF6-B2AB-4478-A6DB-2F452E731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544E3-E918-48EF-A13F-51AAFB26FF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093E56-DCC7-4E8A-9C8D-F70ABED00D90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F41CDFB-91F0-4E3A-9FAE-4AEB80EDA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92C373-1C62-4B99-904A-691368A9A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6801B-785C-4227-A7BF-8D2CA94CFA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0361-2E7E-4E73-968E-54551A353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4D31021-E582-4909-9B5C-A41D0649E4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00C69A80-ADB8-4C4D-8136-EB91CCF9E8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6A39DD9-0368-4EB1-8430-086C47CFAC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187787C-F7EB-40B3-B55A-CEF5324D0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50F7A98-EF65-4CED-8630-19580AE0003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A7834E-DA2C-4273-B8BB-3EA6B25025FC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16DF1-31CB-43FF-BB25-B5E663574126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21BA9-1DA8-456E-8E22-8DA29993EF29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1F34B-98BA-4690-8F39-D73DB224205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A12941D5-66F0-465D-8E78-0D48642739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7B456-8D0D-481C-95C7-AF0C16996AB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8695E-D6BD-4240-857F-D30291AA2B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0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39DEFAC0-33D9-4A83-8F7F-62469F44EC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FE2B0D-8508-4F24-9524-699B872AFE2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9AF96-370E-4880-AADB-A69320E3E92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25387-C4BF-460E-BDA8-C2BEE818F5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7E03F6C8-37F5-434A-B55A-D5528275B0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DE46EA-8F3A-4832-A176-36476C5E465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D86F00-0BF6-473D-A8B0-AEDBACF299A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BFF38A-6969-46CB-8884-4E138D93ABC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B2363EC0-A446-444D-A078-C78C4B688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1FE0A3-CAB4-4980-B0E1-A41DDDBE39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68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59569F77-A7F4-45B1-A1A1-B0948DDA27E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8F4373-45FC-45C0-B1E9-FA6CD00629B0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F0421E-2261-4AF7-93F7-2389A72C3F70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C341E2-B0EB-43B7-950B-BFE092A1BFB2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8504ACF-68AD-46AE-ADBE-34E5CF859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9B218-1392-415A-837C-8B618DE12D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437BD-5338-44DB-ADDB-6B70CAA35710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6E5AB-F578-4DF9-A458-C596A14E331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503A9-BD18-4F8E-8D5C-C9D92796D9D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4B7B3-B335-4E2D-A0EA-BBA125AFAEE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0FFF90B-490D-4E1A-BFF0-0C93558A58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0F10E-0A83-4BB1-ADE3-51DECEB70838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32743-276C-4C38-B135-3285E431E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F675E6A7-3B7C-4C61-B913-F4AA604F3D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8779A-784C-4508-A128-0317F2445D82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4E94E827-639B-4D5A-A026-B3C725DD85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4C277-0228-4F63-A80F-C7923DA36F48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FA6B3-362F-4863-990D-DF6D761B1544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148AC-AD37-45F5-B90B-D857EAFF3A66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1ED32-2CAC-4E8E-85FE-6B1E307B0C69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B2297-AEFA-4C9C-B451-B054FF07A2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26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8D20B-D1EE-41BE-A113-D2316A81E8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A89E6E0-F026-4AAF-8630-3ABA424D5E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580D50-D5EA-40AF-ADCD-023CFD4D476C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2C4635-8878-4A23-A339-22BDC090C1A9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118E94-69FF-4761-8065-5FA271DC29A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2890DA89-53E6-4DFF-AD7F-22D0348DC3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2BAF84FE-13C5-4B96-8930-FCFD633598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C917D3-031C-458A-873A-D03A9570AE1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C4E77-84BA-4CD9-8D2D-C7AD71A7133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48CF96-DD17-444E-ACC4-B4C44502EC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825E8634-567B-4BC7-9E1B-17177621F7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452F2D-5608-4506-9C4E-77353AA1A67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B950F-FA24-49E9-994C-739CD27277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A79B6D-B8A5-4641-9B9E-4A5F3E5E166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7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BD6BB501-9883-426C-BDA9-31EEBB8A7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EE6D57C9-5FE4-4816-B9C8-6CC1D60778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3D61D9-6206-4676-A19B-47C7A8C0727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08DE45-F6C6-4F68-A3B9-6FA2563A4D0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513606-DEBF-424C-A283-B06128734F1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65C37120-1451-4417-AE94-D323940D02A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FEC772-63F8-4417-BC1B-A11C410E4E8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C09CED-D352-4B8F-A0EF-1152F77599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45C5CB-E550-413A-ABE2-423A2BE8A5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632EE0-97F4-4B17-8806-734015DA70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41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10FD26-4DBA-4733-97DF-862E7ADEE95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6397D-375F-44B1-9030-27F82061EFA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BE8C0-8CE0-4E4C-B7B7-4812FD85C7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C35242-A199-4913-ACA7-4E9565BA9AA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0FA60901-0C99-41CC-889A-87798954F4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F45AA0-7E5F-414D-A8D9-AEC9A650BE0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F3ED27-1983-462A-9E7E-D613C8214DA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48AAC-3A62-48FB-BC16-12328F34BA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B9A1D0C-42B9-4AC3-A6E1-E54AD9B3A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656F2-F020-438C-AA00-D67B8ED301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7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8EF530D8-B6E0-4D22-8A21-3879671FEC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0E5F76-AF58-4777-8D4F-3C9D639382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F3B35-9AB1-4597-93C5-907639F737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978D5-B004-4752-9ED8-20B860F5309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80E41DB2-68E1-4FEE-9E60-FB00B094B2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8DFD56-5314-4B5A-84BD-650691304A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54EFEF-A029-432B-B66E-F25F0E10D0F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93557C-D5CD-48D3-B973-A400C1BBD6D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BFDC18EA-6E9E-4D26-8360-B15EAD2D5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1A619-9999-40D8-83BB-844A4795BD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8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23347BBE-091C-4572-AA07-DCB459CF30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EF034C-D725-4830-870B-3FEC75B2855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C7359D-432C-4C97-9481-54BA2CEC607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351D2F-84EE-4F24-9635-3A66BB050FA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D1A73A2-7918-478A-B06D-F3A48A9C57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83628-0F81-4C12-B2A8-05B879295EA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A10859-36D7-4291-8E83-708BAE8532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826B98-DD74-40CC-9864-626737D83A9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4040CA67-F942-4025-8FA1-AA1A5C887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12FD0E-5BD4-44C2-A16A-0A4CC9E24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07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2FCBC519-8BB1-46F1-8846-E4DBCA9E78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D3381D-AF18-4159-A71D-1338F1E4596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464B4A-379D-4505-A608-08782AB870F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D0D579-3CBA-439F-932A-FBBDDF171DE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7F5EAA1-58F6-4921-A7A2-721CB367E9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2A3EDE-72DB-4A2B-A191-CAB0256D893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F3A326-BE58-450B-B378-0296072E73F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BE815F-B6B9-4BC2-BF6C-A8B71F34184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97799610-0C34-45BF-9A84-5852FFA081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BE50C9-9EF4-4950-8190-72A8AAEFA8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75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C2CD2-D0C7-4018-A9F3-8522EFB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49BC24-7BAE-4C24-9379-E04A9075A0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2800-D508-43CB-AC97-FC51FD1B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A187-0527-4372-9958-4C34D3283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7F4ECFE-C109-4A90-A736-4A2CF69130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 /><Relationship Id="rId18" Type="http://schemas.openxmlformats.org/officeDocument/2006/relationships/customXml" Target="../ink/ink42.xml" /><Relationship Id="rId26" Type="http://schemas.openxmlformats.org/officeDocument/2006/relationships/customXml" Target="../ink/ink46.xml" /><Relationship Id="rId39" Type="http://schemas.openxmlformats.org/officeDocument/2006/relationships/image" Target="../media/image47.png" /><Relationship Id="rId21" Type="http://schemas.openxmlformats.org/officeDocument/2006/relationships/image" Target="../media/image38.png" /><Relationship Id="rId34" Type="http://schemas.openxmlformats.org/officeDocument/2006/relationships/customXml" Target="../ink/ink50.xml" /><Relationship Id="rId42" Type="http://schemas.openxmlformats.org/officeDocument/2006/relationships/customXml" Target="../ink/ink54.xml" /><Relationship Id="rId47" Type="http://schemas.openxmlformats.org/officeDocument/2006/relationships/image" Target="../media/image51.png" /><Relationship Id="rId50" Type="http://schemas.openxmlformats.org/officeDocument/2006/relationships/customXml" Target="../ink/ink58.xml" /><Relationship Id="rId55" Type="http://schemas.openxmlformats.org/officeDocument/2006/relationships/image" Target="../media/image55.png" /><Relationship Id="rId7" Type="http://schemas.openxmlformats.org/officeDocument/2006/relationships/image" Target="../media/image29.png" /><Relationship Id="rId12" Type="http://schemas.openxmlformats.org/officeDocument/2006/relationships/customXml" Target="../ink/ink39.xml" /><Relationship Id="rId17" Type="http://schemas.openxmlformats.org/officeDocument/2006/relationships/image" Target="../media/image36.png" /><Relationship Id="rId25" Type="http://schemas.openxmlformats.org/officeDocument/2006/relationships/image" Target="../media/image40.png" /><Relationship Id="rId33" Type="http://schemas.openxmlformats.org/officeDocument/2006/relationships/image" Target="../media/image44.png" /><Relationship Id="rId38" Type="http://schemas.openxmlformats.org/officeDocument/2006/relationships/customXml" Target="../ink/ink52.xml" /><Relationship Id="rId46" Type="http://schemas.openxmlformats.org/officeDocument/2006/relationships/customXml" Target="../ink/ink56.xml" /><Relationship Id="rId2" Type="http://schemas.openxmlformats.org/officeDocument/2006/relationships/customXml" Target="../ink/ink34.xml" /><Relationship Id="rId16" Type="http://schemas.openxmlformats.org/officeDocument/2006/relationships/customXml" Target="../ink/ink41.xml" /><Relationship Id="rId20" Type="http://schemas.openxmlformats.org/officeDocument/2006/relationships/customXml" Target="../ink/ink43.xml" /><Relationship Id="rId29" Type="http://schemas.openxmlformats.org/officeDocument/2006/relationships/image" Target="../media/image42.png" /><Relationship Id="rId41" Type="http://schemas.openxmlformats.org/officeDocument/2006/relationships/image" Target="../media/image48.png" /><Relationship Id="rId54" Type="http://schemas.openxmlformats.org/officeDocument/2006/relationships/customXml" Target="../ink/ink60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36.xml" /><Relationship Id="rId11" Type="http://schemas.openxmlformats.org/officeDocument/2006/relationships/image" Target="../media/image32.png" /><Relationship Id="rId24" Type="http://schemas.openxmlformats.org/officeDocument/2006/relationships/customXml" Target="../ink/ink45.xml" /><Relationship Id="rId32" Type="http://schemas.openxmlformats.org/officeDocument/2006/relationships/customXml" Target="../ink/ink49.xml" /><Relationship Id="rId37" Type="http://schemas.openxmlformats.org/officeDocument/2006/relationships/image" Target="../media/image46.png" /><Relationship Id="rId40" Type="http://schemas.openxmlformats.org/officeDocument/2006/relationships/customXml" Target="../ink/ink53.xml" /><Relationship Id="rId45" Type="http://schemas.openxmlformats.org/officeDocument/2006/relationships/image" Target="../media/image50.png" /><Relationship Id="rId53" Type="http://schemas.openxmlformats.org/officeDocument/2006/relationships/image" Target="../media/image54.png" /><Relationship Id="rId5" Type="http://schemas.openxmlformats.org/officeDocument/2006/relationships/image" Target="../media/image27.png" /><Relationship Id="rId15" Type="http://schemas.openxmlformats.org/officeDocument/2006/relationships/image" Target="../media/image35.png" /><Relationship Id="rId23" Type="http://schemas.openxmlformats.org/officeDocument/2006/relationships/image" Target="../media/image39.png" /><Relationship Id="rId28" Type="http://schemas.openxmlformats.org/officeDocument/2006/relationships/customXml" Target="../ink/ink47.xml" /><Relationship Id="rId36" Type="http://schemas.openxmlformats.org/officeDocument/2006/relationships/customXml" Target="../ink/ink51.xml" /><Relationship Id="rId49" Type="http://schemas.openxmlformats.org/officeDocument/2006/relationships/image" Target="../media/image52.png" /><Relationship Id="rId57" Type="http://schemas.openxmlformats.org/officeDocument/2006/relationships/image" Target="../media/image56.png" /><Relationship Id="rId10" Type="http://schemas.openxmlformats.org/officeDocument/2006/relationships/customXml" Target="../ink/ink38.xml" /><Relationship Id="rId19" Type="http://schemas.openxmlformats.org/officeDocument/2006/relationships/image" Target="../media/image37.png" /><Relationship Id="rId31" Type="http://schemas.openxmlformats.org/officeDocument/2006/relationships/image" Target="../media/image43.png" /><Relationship Id="rId44" Type="http://schemas.openxmlformats.org/officeDocument/2006/relationships/customXml" Target="../ink/ink55.xml" /><Relationship Id="rId52" Type="http://schemas.openxmlformats.org/officeDocument/2006/relationships/customXml" Target="../ink/ink59.xml" /><Relationship Id="rId4" Type="http://schemas.openxmlformats.org/officeDocument/2006/relationships/customXml" Target="../ink/ink35.xml" /><Relationship Id="rId9" Type="http://schemas.openxmlformats.org/officeDocument/2006/relationships/image" Target="../media/image30.png" /><Relationship Id="rId14" Type="http://schemas.openxmlformats.org/officeDocument/2006/relationships/customXml" Target="../ink/ink40.xml" /><Relationship Id="rId22" Type="http://schemas.openxmlformats.org/officeDocument/2006/relationships/customXml" Target="../ink/ink44.xml" /><Relationship Id="rId27" Type="http://schemas.openxmlformats.org/officeDocument/2006/relationships/image" Target="../media/image41.png" /><Relationship Id="rId30" Type="http://schemas.openxmlformats.org/officeDocument/2006/relationships/customXml" Target="../ink/ink48.xml" /><Relationship Id="rId35" Type="http://schemas.openxmlformats.org/officeDocument/2006/relationships/image" Target="../media/image45.png" /><Relationship Id="rId43" Type="http://schemas.openxmlformats.org/officeDocument/2006/relationships/image" Target="../media/image49.png" /><Relationship Id="rId48" Type="http://schemas.openxmlformats.org/officeDocument/2006/relationships/customXml" Target="../ink/ink57.xml" /><Relationship Id="rId56" Type="http://schemas.openxmlformats.org/officeDocument/2006/relationships/customXml" Target="../ink/ink61.xml" /><Relationship Id="rId8" Type="http://schemas.openxmlformats.org/officeDocument/2006/relationships/customXml" Target="../ink/ink37.xml" /><Relationship Id="rId51" Type="http://schemas.openxmlformats.org/officeDocument/2006/relationships/image" Target="../media/image53.png" /><Relationship Id="rId3" Type="http://schemas.openxmlformats.org/officeDocument/2006/relationships/image" Target="../media/image26.png" 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.xml" /><Relationship Id="rId117" Type="http://schemas.openxmlformats.org/officeDocument/2006/relationships/image" Target="../media/image75.png" /><Relationship Id="rId21" Type="http://schemas.openxmlformats.org/officeDocument/2006/relationships/image" Target="../media/image270.png" /><Relationship Id="rId42" Type="http://schemas.openxmlformats.org/officeDocument/2006/relationships/customXml" Target="../ink/ink82.xml" /><Relationship Id="rId47" Type="http://schemas.openxmlformats.org/officeDocument/2006/relationships/image" Target="../media/image400.png" /><Relationship Id="rId63" Type="http://schemas.openxmlformats.org/officeDocument/2006/relationships/image" Target="../media/image480.png" /><Relationship Id="rId68" Type="http://schemas.openxmlformats.org/officeDocument/2006/relationships/customXml" Target="../ink/ink95.xml" /><Relationship Id="rId84" Type="http://schemas.openxmlformats.org/officeDocument/2006/relationships/customXml" Target="../ink/ink103.xml" /><Relationship Id="rId89" Type="http://schemas.openxmlformats.org/officeDocument/2006/relationships/image" Target="../media/image61.png" /><Relationship Id="rId112" Type="http://schemas.openxmlformats.org/officeDocument/2006/relationships/customXml" Target="../ink/ink117.xml" /><Relationship Id="rId16" Type="http://schemas.openxmlformats.org/officeDocument/2006/relationships/customXml" Target="../ink/ink69.xml" /><Relationship Id="rId107" Type="http://schemas.openxmlformats.org/officeDocument/2006/relationships/image" Target="../media/image70.png" /><Relationship Id="rId11" Type="http://schemas.openxmlformats.org/officeDocument/2006/relationships/image" Target="../media/image220.png" /><Relationship Id="rId24" Type="http://schemas.openxmlformats.org/officeDocument/2006/relationships/customXml" Target="../ink/ink73.xml" /><Relationship Id="rId32" Type="http://schemas.openxmlformats.org/officeDocument/2006/relationships/customXml" Target="../ink/ink77.xml" /><Relationship Id="rId37" Type="http://schemas.openxmlformats.org/officeDocument/2006/relationships/image" Target="../media/image350.png" /><Relationship Id="rId40" Type="http://schemas.openxmlformats.org/officeDocument/2006/relationships/customXml" Target="../ink/ink81.xml" /><Relationship Id="rId45" Type="http://schemas.openxmlformats.org/officeDocument/2006/relationships/image" Target="../media/image390.png" /><Relationship Id="rId53" Type="http://schemas.openxmlformats.org/officeDocument/2006/relationships/image" Target="../media/image430.png" /><Relationship Id="rId58" Type="http://schemas.openxmlformats.org/officeDocument/2006/relationships/customXml" Target="../ink/ink90.xml" /><Relationship Id="rId66" Type="http://schemas.openxmlformats.org/officeDocument/2006/relationships/customXml" Target="../ink/ink94.xml" /><Relationship Id="rId74" Type="http://schemas.openxmlformats.org/officeDocument/2006/relationships/customXml" Target="../ink/ink98.xml" /><Relationship Id="rId79" Type="http://schemas.openxmlformats.org/officeDocument/2006/relationships/image" Target="../media/image560.png" /><Relationship Id="rId87" Type="http://schemas.openxmlformats.org/officeDocument/2006/relationships/image" Target="../media/image60.png" /><Relationship Id="rId102" Type="http://schemas.openxmlformats.org/officeDocument/2006/relationships/customXml" Target="../ink/ink112.xml" /><Relationship Id="rId110" Type="http://schemas.openxmlformats.org/officeDocument/2006/relationships/customXml" Target="../ink/ink116.xml" /><Relationship Id="rId115" Type="http://schemas.openxmlformats.org/officeDocument/2006/relationships/image" Target="../media/image74.png" /><Relationship Id="rId5" Type="http://schemas.openxmlformats.org/officeDocument/2006/relationships/image" Target="../media/image190.png" /><Relationship Id="rId61" Type="http://schemas.openxmlformats.org/officeDocument/2006/relationships/image" Target="../media/image470.png" /><Relationship Id="rId82" Type="http://schemas.openxmlformats.org/officeDocument/2006/relationships/customXml" Target="../ink/ink102.xml" /><Relationship Id="rId90" Type="http://schemas.openxmlformats.org/officeDocument/2006/relationships/customXml" Target="../ink/ink106.xml" /><Relationship Id="rId95" Type="http://schemas.openxmlformats.org/officeDocument/2006/relationships/image" Target="../media/image64.png" /><Relationship Id="rId19" Type="http://schemas.openxmlformats.org/officeDocument/2006/relationships/image" Target="../media/image260.png" /><Relationship Id="rId14" Type="http://schemas.openxmlformats.org/officeDocument/2006/relationships/customXml" Target="../ink/ink68.xml" /><Relationship Id="rId22" Type="http://schemas.openxmlformats.org/officeDocument/2006/relationships/customXml" Target="../ink/ink72.xml" /><Relationship Id="rId27" Type="http://schemas.openxmlformats.org/officeDocument/2006/relationships/image" Target="../media/image300.png" /><Relationship Id="rId30" Type="http://schemas.openxmlformats.org/officeDocument/2006/relationships/customXml" Target="../ink/ink76.xml" /><Relationship Id="rId35" Type="http://schemas.openxmlformats.org/officeDocument/2006/relationships/image" Target="../media/image340.png" /><Relationship Id="rId43" Type="http://schemas.openxmlformats.org/officeDocument/2006/relationships/image" Target="../media/image380.png" /><Relationship Id="rId48" Type="http://schemas.openxmlformats.org/officeDocument/2006/relationships/customXml" Target="../ink/ink85.xml" /><Relationship Id="rId56" Type="http://schemas.openxmlformats.org/officeDocument/2006/relationships/customXml" Target="../ink/ink89.xml" /><Relationship Id="rId64" Type="http://schemas.openxmlformats.org/officeDocument/2006/relationships/customXml" Target="../ink/ink93.xml" /><Relationship Id="rId69" Type="http://schemas.openxmlformats.org/officeDocument/2006/relationships/image" Target="../media/image510.png" /><Relationship Id="rId77" Type="http://schemas.openxmlformats.org/officeDocument/2006/relationships/image" Target="../media/image550.png" /><Relationship Id="rId100" Type="http://schemas.openxmlformats.org/officeDocument/2006/relationships/customXml" Target="../ink/ink111.xml" /><Relationship Id="rId105" Type="http://schemas.openxmlformats.org/officeDocument/2006/relationships/image" Target="../media/image69.png" /><Relationship Id="rId113" Type="http://schemas.openxmlformats.org/officeDocument/2006/relationships/image" Target="../media/image73.png" /><Relationship Id="rId8" Type="http://schemas.openxmlformats.org/officeDocument/2006/relationships/customXml" Target="../ink/ink65.xml" /><Relationship Id="rId51" Type="http://schemas.openxmlformats.org/officeDocument/2006/relationships/image" Target="../media/image420.png" /><Relationship Id="rId72" Type="http://schemas.openxmlformats.org/officeDocument/2006/relationships/customXml" Target="../ink/ink97.xml" /><Relationship Id="rId80" Type="http://schemas.openxmlformats.org/officeDocument/2006/relationships/customXml" Target="../ink/ink101.xml" /><Relationship Id="rId85" Type="http://schemas.openxmlformats.org/officeDocument/2006/relationships/image" Target="../media/image59.png" /><Relationship Id="rId93" Type="http://schemas.openxmlformats.org/officeDocument/2006/relationships/image" Target="../media/image63.png" /><Relationship Id="rId98" Type="http://schemas.openxmlformats.org/officeDocument/2006/relationships/customXml" Target="../ink/ink110.xml" /><Relationship Id="rId3" Type="http://schemas.openxmlformats.org/officeDocument/2006/relationships/image" Target="../media/image180.png" /><Relationship Id="rId12" Type="http://schemas.openxmlformats.org/officeDocument/2006/relationships/customXml" Target="../ink/ink67.xml" /><Relationship Id="rId17" Type="http://schemas.openxmlformats.org/officeDocument/2006/relationships/image" Target="../media/image250.png" /><Relationship Id="rId25" Type="http://schemas.openxmlformats.org/officeDocument/2006/relationships/image" Target="../media/image290.png" /><Relationship Id="rId33" Type="http://schemas.openxmlformats.org/officeDocument/2006/relationships/image" Target="../media/image330.png" /><Relationship Id="rId38" Type="http://schemas.openxmlformats.org/officeDocument/2006/relationships/customXml" Target="../ink/ink80.xml" /><Relationship Id="rId46" Type="http://schemas.openxmlformats.org/officeDocument/2006/relationships/customXml" Target="../ink/ink84.xml" /><Relationship Id="rId59" Type="http://schemas.openxmlformats.org/officeDocument/2006/relationships/image" Target="../media/image460.png" /><Relationship Id="rId67" Type="http://schemas.openxmlformats.org/officeDocument/2006/relationships/image" Target="../media/image500.png" /><Relationship Id="rId103" Type="http://schemas.openxmlformats.org/officeDocument/2006/relationships/image" Target="../media/image68.png" /><Relationship Id="rId108" Type="http://schemas.openxmlformats.org/officeDocument/2006/relationships/customXml" Target="../ink/ink115.xml" /><Relationship Id="rId116" Type="http://schemas.openxmlformats.org/officeDocument/2006/relationships/customXml" Target="../ink/ink119.xml" /><Relationship Id="rId20" Type="http://schemas.openxmlformats.org/officeDocument/2006/relationships/customXml" Target="../ink/ink71.xml" /><Relationship Id="rId41" Type="http://schemas.openxmlformats.org/officeDocument/2006/relationships/image" Target="../media/image370.png" /><Relationship Id="rId54" Type="http://schemas.openxmlformats.org/officeDocument/2006/relationships/customXml" Target="../ink/ink88.xml" /><Relationship Id="rId62" Type="http://schemas.openxmlformats.org/officeDocument/2006/relationships/customXml" Target="../ink/ink92.xml" /><Relationship Id="rId70" Type="http://schemas.openxmlformats.org/officeDocument/2006/relationships/customXml" Target="../ink/ink96.xml" /><Relationship Id="rId75" Type="http://schemas.openxmlformats.org/officeDocument/2006/relationships/image" Target="../media/image540.png" /><Relationship Id="rId83" Type="http://schemas.openxmlformats.org/officeDocument/2006/relationships/image" Target="../media/image58.png" /><Relationship Id="rId88" Type="http://schemas.openxmlformats.org/officeDocument/2006/relationships/customXml" Target="../ink/ink105.xml" /><Relationship Id="rId91" Type="http://schemas.openxmlformats.org/officeDocument/2006/relationships/image" Target="../media/image62.png" /><Relationship Id="rId96" Type="http://schemas.openxmlformats.org/officeDocument/2006/relationships/customXml" Target="../ink/ink109.xml" /><Relationship Id="rId111" Type="http://schemas.openxmlformats.org/officeDocument/2006/relationships/image" Target="../media/image72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64.xml" /><Relationship Id="rId15" Type="http://schemas.openxmlformats.org/officeDocument/2006/relationships/image" Target="../media/image240.png" /><Relationship Id="rId23" Type="http://schemas.openxmlformats.org/officeDocument/2006/relationships/image" Target="../media/image280.png" /><Relationship Id="rId28" Type="http://schemas.openxmlformats.org/officeDocument/2006/relationships/customXml" Target="../ink/ink75.xml" /><Relationship Id="rId36" Type="http://schemas.openxmlformats.org/officeDocument/2006/relationships/customXml" Target="../ink/ink79.xml" /><Relationship Id="rId49" Type="http://schemas.openxmlformats.org/officeDocument/2006/relationships/image" Target="../media/image410.png" /><Relationship Id="rId57" Type="http://schemas.openxmlformats.org/officeDocument/2006/relationships/image" Target="../media/image450.png" /><Relationship Id="rId106" Type="http://schemas.openxmlformats.org/officeDocument/2006/relationships/customXml" Target="../ink/ink114.xml" /><Relationship Id="rId114" Type="http://schemas.openxmlformats.org/officeDocument/2006/relationships/customXml" Target="../ink/ink118.xml" /><Relationship Id="rId10" Type="http://schemas.openxmlformats.org/officeDocument/2006/relationships/customXml" Target="../ink/ink66.xml" /><Relationship Id="rId31" Type="http://schemas.openxmlformats.org/officeDocument/2006/relationships/image" Target="../media/image320.png" /><Relationship Id="rId44" Type="http://schemas.openxmlformats.org/officeDocument/2006/relationships/customXml" Target="../ink/ink83.xml" /><Relationship Id="rId52" Type="http://schemas.openxmlformats.org/officeDocument/2006/relationships/customXml" Target="../ink/ink87.xml" /><Relationship Id="rId60" Type="http://schemas.openxmlformats.org/officeDocument/2006/relationships/customXml" Target="../ink/ink91.xml" /><Relationship Id="rId65" Type="http://schemas.openxmlformats.org/officeDocument/2006/relationships/image" Target="../media/image490.png" /><Relationship Id="rId73" Type="http://schemas.openxmlformats.org/officeDocument/2006/relationships/image" Target="../media/image530.png" /><Relationship Id="rId78" Type="http://schemas.openxmlformats.org/officeDocument/2006/relationships/customXml" Target="../ink/ink100.xml" /><Relationship Id="rId81" Type="http://schemas.openxmlformats.org/officeDocument/2006/relationships/image" Target="../media/image57.png" /><Relationship Id="rId86" Type="http://schemas.openxmlformats.org/officeDocument/2006/relationships/customXml" Target="../ink/ink104.xml" /><Relationship Id="rId94" Type="http://schemas.openxmlformats.org/officeDocument/2006/relationships/customXml" Target="../ink/ink108.xml" /><Relationship Id="rId99" Type="http://schemas.openxmlformats.org/officeDocument/2006/relationships/image" Target="../media/image66.png" /><Relationship Id="rId101" Type="http://schemas.openxmlformats.org/officeDocument/2006/relationships/image" Target="../media/image67.png" /><Relationship Id="rId4" Type="http://schemas.openxmlformats.org/officeDocument/2006/relationships/customXml" Target="../ink/ink63.xml" /><Relationship Id="rId9" Type="http://schemas.openxmlformats.org/officeDocument/2006/relationships/image" Target="../media/image210.png" /><Relationship Id="rId13" Type="http://schemas.openxmlformats.org/officeDocument/2006/relationships/image" Target="../media/image230.png" /><Relationship Id="rId18" Type="http://schemas.openxmlformats.org/officeDocument/2006/relationships/customXml" Target="../ink/ink70.xml" /><Relationship Id="rId39" Type="http://schemas.openxmlformats.org/officeDocument/2006/relationships/image" Target="../media/image360.png" /><Relationship Id="rId109" Type="http://schemas.openxmlformats.org/officeDocument/2006/relationships/image" Target="../media/image71.png" /><Relationship Id="rId34" Type="http://schemas.openxmlformats.org/officeDocument/2006/relationships/customXml" Target="../ink/ink78.xml" /><Relationship Id="rId50" Type="http://schemas.openxmlformats.org/officeDocument/2006/relationships/customXml" Target="../ink/ink86.xml" /><Relationship Id="rId55" Type="http://schemas.openxmlformats.org/officeDocument/2006/relationships/image" Target="../media/image440.png" /><Relationship Id="rId76" Type="http://schemas.openxmlformats.org/officeDocument/2006/relationships/customXml" Target="../ink/ink99.xml" /><Relationship Id="rId97" Type="http://schemas.openxmlformats.org/officeDocument/2006/relationships/image" Target="../media/image65.png" /><Relationship Id="rId104" Type="http://schemas.openxmlformats.org/officeDocument/2006/relationships/customXml" Target="../ink/ink113.xml" /><Relationship Id="rId7" Type="http://schemas.openxmlformats.org/officeDocument/2006/relationships/image" Target="../media/image200.png" /><Relationship Id="rId71" Type="http://schemas.openxmlformats.org/officeDocument/2006/relationships/image" Target="../media/image520.png" /><Relationship Id="rId92" Type="http://schemas.openxmlformats.org/officeDocument/2006/relationships/customXml" Target="../ink/ink107.xml" /><Relationship Id="rId2" Type="http://schemas.openxmlformats.org/officeDocument/2006/relationships/customXml" Target="../ink/ink62.xml" /><Relationship Id="rId29" Type="http://schemas.openxmlformats.org/officeDocument/2006/relationships/image" Target="../media/image31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 /><Relationship Id="rId2" Type="http://schemas.openxmlformats.org/officeDocument/2006/relationships/customXml" Target="../ink/ink120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 /><Relationship Id="rId2" Type="http://schemas.openxmlformats.org/officeDocument/2006/relationships/image" Target="../media/image7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 /><Relationship Id="rId2" Type="http://schemas.openxmlformats.org/officeDocument/2006/relationships/customXml" Target="../ink/ink121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 /><Relationship Id="rId2" Type="http://schemas.openxmlformats.org/officeDocument/2006/relationships/customXml" Target="../ink/ink122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 /><Relationship Id="rId2" Type="http://schemas.openxmlformats.org/officeDocument/2006/relationships/customXml" Target="../ink/ink123.xm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 /><Relationship Id="rId2" Type="http://schemas.openxmlformats.org/officeDocument/2006/relationships/customXml" Target="../ink/ink124.xml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 /><Relationship Id="rId2" Type="http://schemas.openxmlformats.org/officeDocument/2006/relationships/customXml" Target="../ink/ink125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70.png" /><Relationship Id="rId4" Type="http://schemas.openxmlformats.org/officeDocument/2006/relationships/customXml" Target="../ink/ink12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customXml" Target="../ink/ink2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 /><Relationship Id="rId18" Type="http://schemas.openxmlformats.org/officeDocument/2006/relationships/image" Target="../media/image11.png" /><Relationship Id="rId26" Type="http://schemas.openxmlformats.org/officeDocument/2006/relationships/image" Target="../media/image20.png" /><Relationship Id="rId39" Type="http://schemas.openxmlformats.org/officeDocument/2006/relationships/customXml" Target="../ink/ink16.xml" /><Relationship Id="rId3" Type="http://schemas.openxmlformats.org/officeDocument/2006/relationships/customXml" Target="../ink/ink3.xml" /><Relationship Id="rId34" Type="http://schemas.openxmlformats.org/officeDocument/2006/relationships/image" Target="../media/image16.png" /><Relationship Id="rId42" Type="http://schemas.openxmlformats.org/officeDocument/2006/relationships/image" Target="../media/image28.png" /><Relationship Id="rId47" Type="http://schemas.openxmlformats.org/officeDocument/2006/relationships/customXml" Target="../ink/ink20.xml" /><Relationship Id="rId50" Type="http://schemas.openxmlformats.org/officeDocument/2006/relationships/image" Target="../media/image24.png" /><Relationship Id="rId7" Type="http://schemas.openxmlformats.org/officeDocument/2006/relationships/customXml" Target="../ink/ink5.xml" /><Relationship Id="rId12" Type="http://schemas.openxmlformats.org/officeDocument/2006/relationships/image" Target="../media/image13.png" /><Relationship Id="rId17" Type="http://schemas.openxmlformats.org/officeDocument/2006/relationships/customXml" Target="../ink/ink9.xml" /><Relationship Id="rId33" Type="http://schemas.openxmlformats.org/officeDocument/2006/relationships/customXml" Target="../ink/ink13.xml" /><Relationship Id="rId38" Type="http://schemas.openxmlformats.org/officeDocument/2006/relationships/image" Target="../media/image17.png" /><Relationship Id="rId46" Type="http://schemas.openxmlformats.org/officeDocument/2006/relationships/image" Target="../media/image22.png" /><Relationship Id="rId2" Type="http://schemas.openxmlformats.org/officeDocument/2006/relationships/image" Target="../media/image8.png" /><Relationship Id="rId16" Type="http://schemas.openxmlformats.org/officeDocument/2006/relationships/image" Target="../media/image15.png" /><Relationship Id="rId29" Type="http://schemas.openxmlformats.org/officeDocument/2006/relationships/customXml" Target="../ink/ink12.xml" /><Relationship Id="rId41" Type="http://schemas.openxmlformats.org/officeDocument/2006/relationships/customXml" Target="../ink/ink17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0.png" /><Relationship Id="rId11" Type="http://schemas.openxmlformats.org/officeDocument/2006/relationships/customXml" Target="../ink/ink6.xml" /><Relationship Id="rId32" Type="http://schemas.openxmlformats.org/officeDocument/2006/relationships/image" Target="../media/image23.png" /><Relationship Id="rId37" Type="http://schemas.openxmlformats.org/officeDocument/2006/relationships/customXml" Target="../ink/ink15.xml" /><Relationship Id="rId40" Type="http://schemas.openxmlformats.org/officeDocument/2006/relationships/image" Target="../media/image18.png" /><Relationship Id="rId45" Type="http://schemas.openxmlformats.org/officeDocument/2006/relationships/customXml" Target="../ink/ink19.xml" /><Relationship Id="rId5" Type="http://schemas.openxmlformats.org/officeDocument/2006/relationships/customXml" Target="../ink/ink4.xml" /><Relationship Id="rId15" Type="http://schemas.openxmlformats.org/officeDocument/2006/relationships/customXml" Target="../ink/ink8.xml" /><Relationship Id="rId28" Type="http://schemas.openxmlformats.org/officeDocument/2006/relationships/image" Target="../media/image21.png" /><Relationship Id="rId36" Type="http://schemas.openxmlformats.org/officeDocument/2006/relationships/image" Target="../media/image25.png" /><Relationship Id="rId49" Type="http://schemas.openxmlformats.org/officeDocument/2006/relationships/customXml" Target="../ink/ink21.xml" /><Relationship Id="rId10" Type="http://schemas.openxmlformats.org/officeDocument/2006/relationships/image" Target="../media/image12.png" /><Relationship Id="rId19" Type="http://schemas.openxmlformats.org/officeDocument/2006/relationships/customXml" Target="../ink/ink10.xml" /><Relationship Id="rId44" Type="http://schemas.openxmlformats.org/officeDocument/2006/relationships/image" Target="../media/image19.png" /><Relationship Id="rId4" Type="http://schemas.openxmlformats.org/officeDocument/2006/relationships/image" Target="../media/image9.png" /><Relationship Id="rId14" Type="http://schemas.openxmlformats.org/officeDocument/2006/relationships/image" Target="../media/image14.png" /><Relationship Id="rId27" Type="http://schemas.openxmlformats.org/officeDocument/2006/relationships/customXml" Target="../ink/ink11.xml" /><Relationship Id="rId35" Type="http://schemas.openxmlformats.org/officeDocument/2006/relationships/customXml" Target="../ink/ink14.xml" /><Relationship Id="rId43" Type="http://schemas.openxmlformats.org/officeDocument/2006/relationships/customXml" Target="../ink/ink18.xml" /><Relationship Id="rId48" Type="http://schemas.openxmlformats.org/officeDocument/2006/relationships/image" Target="../media/image31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 /><Relationship Id="rId13" Type="http://schemas.openxmlformats.org/officeDocument/2006/relationships/image" Target="../media/image120.png" /><Relationship Id="rId18" Type="http://schemas.openxmlformats.org/officeDocument/2006/relationships/customXml" Target="../ink/ink30.xml" /><Relationship Id="rId3" Type="http://schemas.openxmlformats.org/officeDocument/2006/relationships/image" Target="../media/image710.png" /><Relationship Id="rId21" Type="http://schemas.openxmlformats.org/officeDocument/2006/relationships/image" Target="../media/image160.png" /><Relationship Id="rId7" Type="http://schemas.openxmlformats.org/officeDocument/2006/relationships/image" Target="../media/image90.png" /><Relationship Id="rId12" Type="http://schemas.openxmlformats.org/officeDocument/2006/relationships/customXml" Target="../ink/ink27.xml" /><Relationship Id="rId17" Type="http://schemas.openxmlformats.org/officeDocument/2006/relationships/image" Target="../media/image140.png" /><Relationship Id="rId25" Type="http://schemas.openxmlformats.org/officeDocument/2006/relationships/image" Target="../media/image33.png" /><Relationship Id="rId2" Type="http://schemas.openxmlformats.org/officeDocument/2006/relationships/customXml" Target="../ink/ink22.xml" /><Relationship Id="rId16" Type="http://schemas.openxmlformats.org/officeDocument/2006/relationships/customXml" Target="../ink/ink29.xml" /><Relationship Id="rId20" Type="http://schemas.openxmlformats.org/officeDocument/2006/relationships/customXml" Target="../ink/ink31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24.xml" /><Relationship Id="rId11" Type="http://schemas.openxmlformats.org/officeDocument/2006/relationships/image" Target="../media/image110.png" /><Relationship Id="rId24" Type="http://schemas.openxmlformats.org/officeDocument/2006/relationships/customXml" Target="../ink/ink33.xml" /><Relationship Id="rId5" Type="http://schemas.openxmlformats.org/officeDocument/2006/relationships/image" Target="../media/image87.png" /><Relationship Id="rId15" Type="http://schemas.openxmlformats.org/officeDocument/2006/relationships/image" Target="../media/image130.png" /><Relationship Id="rId23" Type="http://schemas.openxmlformats.org/officeDocument/2006/relationships/image" Target="../media/image170.png" /><Relationship Id="rId10" Type="http://schemas.openxmlformats.org/officeDocument/2006/relationships/customXml" Target="../ink/ink26.xml" /><Relationship Id="rId19" Type="http://schemas.openxmlformats.org/officeDocument/2006/relationships/image" Target="../media/image150.png" /><Relationship Id="rId4" Type="http://schemas.openxmlformats.org/officeDocument/2006/relationships/customXml" Target="../ink/ink23.xml" /><Relationship Id="rId9" Type="http://schemas.openxmlformats.org/officeDocument/2006/relationships/image" Target="../media/image101.png" /><Relationship Id="rId14" Type="http://schemas.openxmlformats.org/officeDocument/2006/relationships/customXml" Target="../ink/ink28.xml" /><Relationship Id="rId22" Type="http://schemas.openxmlformats.org/officeDocument/2006/relationships/customXml" Target="../ink/ink3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AFB10-60C7-4846-9E55-FB7C33F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14339" name="Content Placeholder 1">
            <a:extLst>
              <a:ext uri="{FF2B5EF4-FFF2-40B4-BE49-F238E27FC236}">
                <a16:creationId xmlns:a16="http://schemas.microsoft.com/office/drawing/2014/main" id="{FB91C014-BC82-4143-8105-9C6439B3FF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Prof.Aruna Malapati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Asst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5953FA91-AB5D-42C5-9BE4-2A5F7682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1981200" cy="36115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S -&gt; NP VP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NP -&gt; DT N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VP -&gt; V  NP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V -&gt; includes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DT -&gt; the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DT -&gt; a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 -&gt; flight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 -&gt; meal</a:t>
            </a:r>
          </a:p>
          <a:p>
            <a:pPr fontAlgn="base">
              <a:spcAft>
                <a:spcPct val="0"/>
              </a:spcAft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571A-9E56-4333-B51A-F71B854C17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8690" y="292453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IN" b="0" dirty="0"/>
              <a:t>CKY algorithm - 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77D21-AEC6-4E84-AAA3-EEDA778D6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96897"/>
              </p:ext>
            </p:extLst>
          </p:nvPr>
        </p:nvGraphicFramePr>
        <p:xfrm>
          <a:off x="2741588" y="1734840"/>
          <a:ext cx="6096000" cy="466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420518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49008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019637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1322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1610705"/>
                    </a:ext>
                  </a:extLst>
                </a:gridCol>
              </a:tblGrid>
              <a:tr h="93362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890423971"/>
                  </a:ext>
                </a:extLst>
              </a:tr>
              <a:tr h="933621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2403434106"/>
                  </a:ext>
                </a:extLst>
              </a:tr>
              <a:tr h="933621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681506639"/>
                  </a:ext>
                </a:extLst>
              </a:tr>
              <a:tr h="933621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3413324493"/>
                  </a:ext>
                </a:extLst>
              </a:tr>
              <a:tr h="933621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392475667"/>
                  </a:ext>
                </a:extLst>
              </a:tr>
            </a:tbl>
          </a:graphicData>
        </a:graphic>
      </p:graphicFrame>
      <p:sp>
        <p:nvSpPr>
          <p:cNvPr id="22564" name="TextBox 4">
            <a:extLst>
              <a:ext uri="{FF2B5EF4-FFF2-40B4-BE49-F238E27FC236}">
                <a16:creationId xmlns:a16="http://schemas.microsoft.com/office/drawing/2014/main" id="{17307908-B2F6-4AEA-94B5-81BFA7FA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3" y="1273175"/>
            <a:ext cx="60484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0 </a:t>
            </a:r>
            <a:r>
              <a:rPr lang="en-GB" altLang="en-US" sz="2400"/>
              <a:t>the. </a:t>
            </a:r>
            <a:r>
              <a:rPr lang="en-US" altLang="en-US" sz="2400"/>
              <a:t>  1 flight </a:t>
            </a:r>
            <a:r>
              <a:rPr lang="en-GB" altLang="en-US" sz="2400"/>
              <a:t>  </a:t>
            </a:r>
            <a:r>
              <a:rPr lang="en-US" altLang="en-US" sz="2400"/>
              <a:t> 2  </a:t>
            </a:r>
            <a:r>
              <a:rPr lang="en-GB" altLang="en-US" sz="2400"/>
              <a:t>includes</a:t>
            </a:r>
            <a:r>
              <a:rPr lang="en-US" altLang="en-US" sz="2400"/>
              <a:t>  3 a  4  meal  5</a:t>
            </a:r>
            <a:endParaRPr lang="en-IN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F2DCE1-B346-2043-832A-DA4E02104DE8}"/>
                  </a:ext>
                </a:extLst>
              </p14:cNvPr>
              <p14:cNvContentPartPr/>
              <p14:nvPr/>
            </p14:nvContentPartPr>
            <p14:xfrm>
              <a:off x="171360" y="4977720"/>
              <a:ext cx="2206440" cy="130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F2DCE1-B346-2043-832A-DA4E02104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4968360"/>
                <a:ext cx="2225160" cy="1322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71F6B-A0E6-2F4A-85E4-9EC6FE4B09C5}"/>
              </a:ext>
            </a:extLst>
          </p:cNvPr>
          <p:cNvSpPr txBox="1"/>
          <p:nvPr/>
        </p:nvSpPr>
        <p:spPr>
          <a:xfrm>
            <a:off x="2285597" y="3262860"/>
            <a:ext cx="457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5AE48-4C68-DF43-B0CE-D837C21753DF}"/>
              </a:ext>
            </a:extLst>
          </p:cNvPr>
          <p:cNvSpPr txBox="1"/>
          <p:nvPr/>
        </p:nvSpPr>
        <p:spPr>
          <a:xfrm>
            <a:off x="2285597" y="3262860"/>
            <a:ext cx="457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2E394-BA7E-2A45-9C24-49027D056FBC}"/>
              </a:ext>
            </a:extLst>
          </p:cNvPr>
          <p:cNvSpPr txBox="1"/>
          <p:nvPr/>
        </p:nvSpPr>
        <p:spPr>
          <a:xfrm>
            <a:off x="2285597" y="3262860"/>
            <a:ext cx="457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DED28-DC4A-E64F-979C-5DA7AD2FA0E9}"/>
              </a:ext>
            </a:extLst>
          </p:cNvPr>
          <p:cNvSpPr txBox="1"/>
          <p:nvPr/>
        </p:nvSpPr>
        <p:spPr>
          <a:xfrm>
            <a:off x="2285597" y="3262860"/>
            <a:ext cx="457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E1E0F7-A044-3343-89A9-F37F5C3A3BD2}"/>
                  </a:ext>
                </a:extLst>
              </p14:cNvPr>
              <p14:cNvContentPartPr/>
              <p14:nvPr/>
            </p14:nvContentPartPr>
            <p14:xfrm>
              <a:off x="1405800" y="143280"/>
              <a:ext cx="8253000" cy="668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E1E0F7-A044-3343-89A9-F37F5C3A3B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440" y="133920"/>
                <a:ext cx="8271720" cy="67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B1AC72-6C56-3B4D-B386-A3F95F6CBB09}"/>
                  </a:ext>
                </a:extLst>
              </p14:cNvPr>
              <p14:cNvContentPartPr/>
              <p14:nvPr/>
            </p14:nvContentPartPr>
            <p14:xfrm>
              <a:off x="2371321" y="2158073"/>
              <a:ext cx="161640" cy="21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B1AC72-6C56-3B4D-B386-A3F95F6CBB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2321" y="2149433"/>
                <a:ext cx="179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2D0645-E796-0F47-9F7E-48D1DFF89C96}"/>
                  </a:ext>
                </a:extLst>
              </p14:cNvPr>
              <p14:cNvContentPartPr/>
              <p14:nvPr/>
            </p14:nvContentPartPr>
            <p14:xfrm>
              <a:off x="2486161" y="2982833"/>
              <a:ext cx="35280" cy="25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2D0645-E796-0F47-9F7E-48D1DFF89C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7161" y="2974193"/>
                <a:ext cx="52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B6A65F-572C-D348-BB3B-47DA02EE38DC}"/>
                  </a:ext>
                </a:extLst>
              </p14:cNvPr>
              <p14:cNvContentPartPr/>
              <p14:nvPr/>
            </p14:nvContentPartPr>
            <p14:xfrm>
              <a:off x="2471041" y="3856913"/>
              <a:ext cx="160920" cy="34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B6A65F-572C-D348-BB3B-47DA02EE38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2401" y="3848273"/>
                <a:ext cx="178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46086D-7EC4-E44D-8E51-A0ABDDF9E5B4}"/>
                  </a:ext>
                </a:extLst>
              </p14:cNvPr>
              <p14:cNvContentPartPr/>
              <p14:nvPr/>
            </p14:nvContentPartPr>
            <p14:xfrm>
              <a:off x="2487601" y="4828913"/>
              <a:ext cx="153000" cy="210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46086D-7EC4-E44D-8E51-A0ABDDF9E5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8601" y="4819913"/>
                <a:ext cx="170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66D2A0E1-802E-6A4C-A62C-88DCEE4E44DB}"/>
                  </a:ext>
                </a:extLst>
              </p14:cNvPr>
              <p14:cNvContentPartPr/>
              <p14:nvPr/>
            </p14:nvContentPartPr>
            <p14:xfrm>
              <a:off x="2489041" y="5784353"/>
              <a:ext cx="271800" cy="32724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66D2A0E1-802E-6A4C-A62C-88DCEE4E44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041" y="5775353"/>
                <a:ext cx="2894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C441C-7014-B34F-9703-7EE4D872ADA4}"/>
                  </a:ext>
                </a:extLst>
              </p14:cNvPr>
              <p14:cNvContentPartPr/>
              <p14:nvPr/>
            </p14:nvContentPartPr>
            <p14:xfrm>
              <a:off x="3241441" y="1651193"/>
              <a:ext cx="70200" cy="229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C441C-7014-B34F-9703-7EE4D872AD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2801" y="1642553"/>
                <a:ext cx="87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59ED77-30BC-6F47-97C5-341545554771}"/>
                  </a:ext>
                </a:extLst>
              </p14:cNvPr>
              <p14:cNvContentPartPr/>
              <p14:nvPr/>
            </p14:nvContentPartPr>
            <p14:xfrm>
              <a:off x="4431241" y="1672073"/>
              <a:ext cx="295200" cy="21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59ED77-30BC-6F47-97C5-3415455547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22241" y="1663073"/>
                <a:ext cx="312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72B8E2-DC22-3248-B158-BAA4CDC39456}"/>
                  </a:ext>
                </a:extLst>
              </p14:cNvPr>
              <p14:cNvContentPartPr/>
              <p14:nvPr/>
            </p14:nvContentPartPr>
            <p14:xfrm>
              <a:off x="5617081" y="1639673"/>
              <a:ext cx="164520" cy="20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72B8E2-DC22-3248-B158-BAA4CDC394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8441" y="1631033"/>
                <a:ext cx="182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5FBF96-D27F-6E45-8329-ED285F4995E6}"/>
                  </a:ext>
                </a:extLst>
              </p14:cNvPr>
              <p14:cNvContentPartPr/>
              <p14:nvPr/>
            </p14:nvContentPartPr>
            <p14:xfrm>
              <a:off x="6879601" y="1664873"/>
              <a:ext cx="115200" cy="256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5FBF96-D27F-6E45-8329-ED285F4995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70961" y="1655873"/>
                <a:ext cx="132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A0D5EFE7-5568-E24B-B096-875F2F269365}"/>
                  </a:ext>
                </a:extLst>
              </p14:cNvPr>
              <p14:cNvContentPartPr/>
              <p14:nvPr/>
            </p14:nvContentPartPr>
            <p14:xfrm>
              <a:off x="8097841" y="1601153"/>
              <a:ext cx="211680" cy="2703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A0D5EFE7-5568-E24B-B096-875F2F2693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8841" y="1592513"/>
                <a:ext cx="229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215D7F20-2B1A-3D49-A5FE-39E10736A85A}"/>
                  </a:ext>
                </a:extLst>
              </p14:cNvPr>
              <p14:cNvContentPartPr/>
              <p14:nvPr/>
            </p14:nvContentPartPr>
            <p14:xfrm>
              <a:off x="3123001" y="2123153"/>
              <a:ext cx="453240" cy="32328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215D7F20-2B1A-3D49-A5FE-39E10736A8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4361" y="2114513"/>
                <a:ext cx="470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91790F39-CD79-5749-BA62-B034EE350DCA}"/>
                  </a:ext>
                </a:extLst>
              </p14:cNvPr>
              <p14:cNvContentPartPr/>
              <p14:nvPr/>
            </p14:nvContentPartPr>
            <p14:xfrm>
              <a:off x="4353481" y="2970953"/>
              <a:ext cx="268200" cy="32652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91790F39-CD79-5749-BA62-B034EE350D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4481" y="2961953"/>
                <a:ext cx="285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D0458B-ECBA-9142-AE52-022F79CB3E4C}"/>
                  </a:ext>
                </a:extLst>
              </p14:cNvPr>
              <p14:cNvContentPartPr/>
              <p14:nvPr/>
            </p14:nvContentPartPr>
            <p14:xfrm>
              <a:off x="5460841" y="3919913"/>
              <a:ext cx="238680" cy="32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D0458B-ECBA-9142-AE52-022F79CB3E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1841" y="3910913"/>
                <a:ext cx="2563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76D894FD-9D1D-CE43-B12B-CC97AFB476A6}"/>
                  </a:ext>
                </a:extLst>
              </p14:cNvPr>
              <p14:cNvContentPartPr/>
              <p14:nvPr/>
            </p14:nvContentPartPr>
            <p14:xfrm>
              <a:off x="6679081" y="4769513"/>
              <a:ext cx="617400" cy="37656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76D894FD-9D1D-CE43-B12B-CC97AFB476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0081" y="4760513"/>
                <a:ext cx="6350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B077800-AAB4-384A-8E13-457DB8CAF30C}"/>
                  </a:ext>
                </a:extLst>
              </p14:cNvPr>
              <p14:cNvContentPartPr/>
              <p14:nvPr/>
            </p14:nvContentPartPr>
            <p14:xfrm>
              <a:off x="8051401" y="5604353"/>
              <a:ext cx="293760" cy="31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B077800-AAB4-384A-8E13-457DB8CAF3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2401" y="5595353"/>
                <a:ext cx="3114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9E57FBCB-A352-3E49-9049-58A2414B4AF3}"/>
                  </a:ext>
                </a:extLst>
              </p14:cNvPr>
              <p14:cNvContentPartPr/>
              <p14:nvPr/>
            </p14:nvContentPartPr>
            <p14:xfrm>
              <a:off x="3636361" y="2028113"/>
              <a:ext cx="597240" cy="24156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9E57FBCB-A352-3E49-9049-58A2414B4A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27721" y="2019473"/>
                <a:ext cx="614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F6F9C8AD-69BF-B840-9289-5781D96A2309}"/>
                  </a:ext>
                </a:extLst>
              </p14:cNvPr>
              <p14:cNvContentPartPr/>
              <p14:nvPr/>
            </p14:nvContentPartPr>
            <p14:xfrm>
              <a:off x="4561201" y="2461553"/>
              <a:ext cx="206640" cy="46836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F6F9C8AD-69BF-B840-9289-5781D96A23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52201" y="2452906"/>
                <a:ext cx="224280" cy="48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94C5CC3-2AE9-EF4E-BED4-30056A00F0BA}"/>
                  </a:ext>
                </a:extLst>
              </p14:cNvPr>
              <p14:cNvContentPartPr/>
              <p14:nvPr/>
            </p14:nvContentPartPr>
            <p14:xfrm>
              <a:off x="4445281" y="1988153"/>
              <a:ext cx="492840" cy="31320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94C5CC3-2AE9-EF4E-BED4-30056A00F0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36635" y="1979513"/>
                <a:ext cx="510493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8369A099-5626-AD4C-9FF7-CA294D5242D7}"/>
                  </a:ext>
                </a:extLst>
              </p14:cNvPr>
              <p14:cNvContentPartPr/>
              <p14:nvPr/>
            </p14:nvContentPartPr>
            <p14:xfrm>
              <a:off x="7291441" y="4751513"/>
              <a:ext cx="460800" cy="19116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8369A099-5626-AD4C-9FF7-CA294D5242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82801" y="4742873"/>
                <a:ext cx="4784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348BAAE0-D74B-6A46-9ACE-E5FACDAB6CCC}"/>
                  </a:ext>
                </a:extLst>
              </p14:cNvPr>
              <p14:cNvContentPartPr/>
              <p14:nvPr/>
            </p14:nvContentPartPr>
            <p14:xfrm>
              <a:off x="7949161" y="5047433"/>
              <a:ext cx="261000" cy="555120"/>
            </p14:xfrm>
          </p:contentPart>
        </mc:Choice>
        <mc:Fallback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348BAAE0-D74B-6A46-9ACE-E5FACDAB6C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0521" y="5038433"/>
                <a:ext cx="2786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D71F82E-162B-444C-AF4E-E5773E70605F}"/>
                  </a:ext>
                </a:extLst>
              </p14:cNvPr>
              <p14:cNvContentPartPr/>
              <p14:nvPr/>
            </p14:nvContentPartPr>
            <p14:xfrm>
              <a:off x="5793481" y="3710393"/>
              <a:ext cx="2754000" cy="123012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ED71F82E-162B-444C-AF4E-E5773E7060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84840" y="3701753"/>
                <a:ext cx="2771642" cy="12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76BA04-6239-804F-AE0E-EADAF30F9DAF}"/>
                  </a:ext>
                </a:extLst>
              </p14:cNvPr>
              <p14:cNvContentPartPr/>
              <p14:nvPr/>
            </p14:nvContentPartPr>
            <p14:xfrm>
              <a:off x="7992001" y="4402313"/>
              <a:ext cx="248760" cy="14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76BA04-6239-804F-AE0E-EADAF30F9D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83361" y="4393673"/>
                <a:ext cx="266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50D26DE3-2E37-BD48-A41E-7C99BEB0DABD}"/>
                  </a:ext>
                </a:extLst>
              </p14:cNvPr>
              <p14:cNvContentPartPr/>
              <p14:nvPr/>
            </p14:nvContentPartPr>
            <p14:xfrm>
              <a:off x="7986241" y="3592673"/>
              <a:ext cx="451080" cy="36144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50D26DE3-2E37-BD48-A41E-7C99BEB0DA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77601" y="3584042"/>
                <a:ext cx="468720" cy="37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6DE6EAF0-544C-EF43-9D54-6EBB0787E06C}"/>
                  </a:ext>
                </a:extLst>
              </p14:cNvPr>
              <p14:cNvContentPartPr/>
              <p14:nvPr/>
            </p14:nvContentPartPr>
            <p14:xfrm>
              <a:off x="5014441" y="2037473"/>
              <a:ext cx="2762280" cy="29448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6DE6EAF0-544C-EF43-9D54-6EBB0787E0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05801" y="2028833"/>
                <a:ext cx="27799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528" name="Ink 22528">
                <a:extLst>
                  <a:ext uri="{FF2B5EF4-FFF2-40B4-BE49-F238E27FC236}">
                    <a16:creationId xmlns:a16="http://schemas.microsoft.com/office/drawing/2014/main" id="{80035C4D-EBF4-D845-B25B-A2023FDA9F74}"/>
                  </a:ext>
                </a:extLst>
              </p14:cNvPr>
              <p14:cNvContentPartPr/>
              <p14:nvPr/>
            </p14:nvContentPartPr>
            <p14:xfrm>
              <a:off x="7811281" y="2367953"/>
              <a:ext cx="348120" cy="1217880"/>
            </p14:xfrm>
          </p:contentPart>
        </mc:Choice>
        <mc:Fallback>
          <p:pic>
            <p:nvPicPr>
              <p:cNvPr id="22528" name="Ink 22528">
                <a:extLst>
                  <a:ext uri="{FF2B5EF4-FFF2-40B4-BE49-F238E27FC236}">
                    <a16:creationId xmlns:a16="http://schemas.microsoft.com/office/drawing/2014/main" id="{80035C4D-EBF4-D845-B25B-A2023FDA9F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02641" y="2359313"/>
                <a:ext cx="365760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2529" name="Ink 22528">
                <a:extLst>
                  <a:ext uri="{FF2B5EF4-FFF2-40B4-BE49-F238E27FC236}">
                    <a16:creationId xmlns:a16="http://schemas.microsoft.com/office/drawing/2014/main" id="{27823451-4A64-7546-913F-C483D598D7A3}"/>
                  </a:ext>
                </a:extLst>
              </p14:cNvPr>
              <p14:cNvContentPartPr/>
              <p14:nvPr/>
            </p14:nvContentPartPr>
            <p14:xfrm>
              <a:off x="8026201" y="2025233"/>
              <a:ext cx="231120" cy="279720"/>
            </p14:xfrm>
          </p:contentPart>
        </mc:Choice>
        <mc:Fallback>
          <p:pic>
            <p:nvPicPr>
              <p:cNvPr id="22529" name="Ink 22528">
                <a:extLst>
                  <a:ext uri="{FF2B5EF4-FFF2-40B4-BE49-F238E27FC236}">
                    <a16:creationId xmlns:a16="http://schemas.microsoft.com/office/drawing/2014/main" id="{27823451-4A64-7546-913F-C483D598D7A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17561" y="2016593"/>
                <a:ext cx="248760" cy="29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B878-E97D-7D4B-9C14-7F8AF97339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CKY algorithm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4C759A-9793-6D45-A82C-EFDD5BB0B205}"/>
                  </a:ext>
                </a:extLst>
              </p14:cNvPr>
              <p14:cNvContentPartPr/>
              <p14:nvPr/>
            </p14:nvContentPartPr>
            <p14:xfrm>
              <a:off x="526681" y="1497833"/>
              <a:ext cx="120240" cy="33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4C759A-9793-6D45-A82C-EFDD5BB0B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41" y="1488833"/>
                <a:ext cx="137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2FEB3006-A1B0-4540-9532-338E9773C024}"/>
                  </a:ext>
                </a:extLst>
              </p14:cNvPr>
              <p14:cNvContentPartPr/>
              <p14:nvPr/>
            </p14:nvContentPartPr>
            <p14:xfrm>
              <a:off x="2274121" y="1444193"/>
              <a:ext cx="1632600" cy="5828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2FEB3006-A1B0-4540-9532-338E9773C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121" y="1435199"/>
                <a:ext cx="1650240" cy="600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38846AFF-4A93-EB46-9470-FFA824334868}"/>
                  </a:ext>
                </a:extLst>
              </p14:cNvPr>
              <p14:cNvContentPartPr/>
              <p14:nvPr/>
            </p14:nvContentPartPr>
            <p14:xfrm>
              <a:off x="3920041" y="1487033"/>
              <a:ext cx="1281240" cy="53712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38846AFF-4A93-EB46-9470-FFA8243348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1041" y="1478039"/>
                <a:ext cx="1298880" cy="554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E8E52E74-BE04-4E4E-86B2-20463F34F736}"/>
                  </a:ext>
                </a:extLst>
              </p14:cNvPr>
              <p14:cNvContentPartPr/>
              <p14:nvPr/>
            </p14:nvContentPartPr>
            <p14:xfrm>
              <a:off x="448921" y="1565513"/>
              <a:ext cx="1795320" cy="31320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E8E52E74-BE04-4E4E-86B2-20463F34F7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281" y="1556873"/>
                <a:ext cx="1812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DF833840-ABD2-BA4B-B1F9-19347FB12682}"/>
                  </a:ext>
                </a:extLst>
              </p14:cNvPr>
              <p14:cNvContentPartPr/>
              <p14:nvPr/>
            </p14:nvContentPartPr>
            <p14:xfrm>
              <a:off x="5230801" y="1439153"/>
              <a:ext cx="1800000" cy="38232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DF833840-ABD2-BA4B-B1F9-19347FB126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2159" y="1430153"/>
                <a:ext cx="1817644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94EB80-912C-F04B-AEA7-8602A8B83382}"/>
                  </a:ext>
                </a:extLst>
              </p14:cNvPr>
              <p14:cNvContentPartPr/>
              <p14:nvPr/>
            </p14:nvContentPartPr>
            <p14:xfrm>
              <a:off x="7058161" y="1349153"/>
              <a:ext cx="1663920" cy="378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94EB80-912C-F04B-AEA7-8602A8B833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9161" y="1340513"/>
                <a:ext cx="16815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1FC07D5A-CE27-1D4F-9B6F-E7D9BA8B6C14}"/>
                  </a:ext>
                </a:extLst>
              </p14:cNvPr>
              <p14:cNvContentPartPr/>
              <p14:nvPr/>
            </p14:nvContentPartPr>
            <p14:xfrm>
              <a:off x="551881" y="2041073"/>
              <a:ext cx="536040" cy="3981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1FC07D5A-CE27-1D4F-9B6F-E7D9BA8B6C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881" y="2032433"/>
                <a:ext cx="5536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680BEFDB-ADFE-2148-966B-52BB3F7FD814}"/>
                  </a:ext>
                </a:extLst>
              </p14:cNvPr>
              <p14:cNvContentPartPr/>
              <p14:nvPr/>
            </p14:nvContentPartPr>
            <p14:xfrm>
              <a:off x="1400041" y="2080313"/>
              <a:ext cx="120240" cy="3945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680BEFDB-ADFE-2148-966B-52BB3F7FD8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1401" y="2071673"/>
                <a:ext cx="1378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39482A8D-1A6D-7C49-AAD7-4B8AB9C54F8B}"/>
                  </a:ext>
                </a:extLst>
              </p14:cNvPr>
              <p14:cNvContentPartPr/>
              <p14:nvPr/>
            </p14:nvContentPartPr>
            <p14:xfrm>
              <a:off x="1609201" y="2226113"/>
              <a:ext cx="349560" cy="2188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39482A8D-1A6D-7C49-AAD7-4B8AB9C54F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0561" y="2217113"/>
                <a:ext cx="367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4A28C4-4005-CB42-99DB-2771490C0CCB}"/>
                  </a:ext>
                </a:extLst>
              </p14:cNvPr>
              <p14:cNvContentPartPr/>
              <p14:nvPr/>
            </p14:nvContentPartPr>
            <p14:xfrm>
              <a:off x="2125441" y="2160953"/>
              <a:ext cx="30960" cy="258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4A28C4-4005-CB42-99DB-2771490C0C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16801" y="2152313"/>
                <a:ext cx="48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8402FE-EA3C-0146-95DC-61221871B857}"/>
                  </a:ext>
                </a:extLst>
              </p14:cNvPr>
              <p14:cNvContentPartPr/>
              <p14:nvPr/>
            </p14:nvContentPartPr>
            <p14:xfrm>
              <a:off x="2495521" y="2081753"/>
              <a:ext cx="414360" cy="307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8402FE-EA3C-0146-95DC-61221871B8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6521" y="2073113"/>
                <a:ext cx="4320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AFAE9498-3013-4D40-AE6F-397CC93C5D3D}"/>
                  </a:ext>
                </a:extLst>
              </p14:cNvPr>
              <p14:cNvContentPartPr/>
              <p14:nvPr/>
            </p14:nvContentPartPr>
            <p14:xfrm>
              <a:off x="3174481" y="2037473"/>
              <a:ext cx="956880" cy="6224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AFAE9498-3013-4D40-AE6F-397CC93C5D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5484" y="2028833"/>
                <a:ext cx="974513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413045AB-8D93-8F45-8D3F-FDD250749B3A}"/>
                  </a:ext>
                </a:extLst>
              </p14:cNvPr>
              <p14:cNvContentPartPr/>
              <p14:nvPr/>
            </p14:nvContentPartPr>
            <p14:xfrm>
              <a:off x="4268521" y="2008313"/>
              <a:ext cx="1272600" cy="4258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413045AB-8D93-8F45-8D3F-FDD250749B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9521" y="1999313"/>
                <a:ext cx="12902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A1E4D9AF-7BC1-EA4B-85FC-2878FDBFE554}"/>
                  </a:ext>
                </a:extLst>
              </p14:cNvPr>
              <p14:cNvContentPartPr/>
              <p14:nvPr/>
            </p14:nvContentPartPr>
            <p14:xfrm>
              <a:off x="1434961" y="2542193"/>
              <a:ext cx="1339920" cy="32796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A1E4D9AF-7BC1-EA4B-85FC-2878FDBFE5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26321" y="2533553"/>
                <a:ext cx="13575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37A96D6C-2F09-C94B-9A65-1F8FB0BB8D70}"/>
                  </a:ext>
                </a:extLst>
              </p14:cNvPr>
              <p14:cNvContentPartPr/>
              <p14:nvPr/>
            </p14:nvContentPartPr>
            <p14:xfrm>
              <a:off x="3129481" y="2590073"/>
              <a:ext cx="496440" cy="3297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37A96D6C-2F09-C94B-9A65-1F8FB0BB8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0481" y="2581424"/>
                <a:ext cx="514080" cy="34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C3673753-38F7-4B4D-9D3B-A4E516080593}"/>
                  </a:ext>
                </a:extLst>
              </p14:cNvPr>
              <p14:cNvContentPartPr/>
              <p14:nvPr/>
            </p14:nvContentPartPr>
            <p14:xfrm>
              <a:off x="3852721" y="2518073"/>
              <a:ext cx="720720" cy="58644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C3673753-38F7-4B4D-9D3B-A4E5160805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44081" y="2509433"/>
                <a:ext cx="7383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61F40CA5-3C82-8E4E-88AD-4E9C98E22014}"/>
                  </a:ext>
                </a:extLst>
              </p14:cNvPr>
              <p14:cNvContentPartPr/>
              <p14:nvPr/>
            </p14:nvContentPartPr>
            <p14:xfrm>
              <a:off x="4768921" y="2459393"/>
              <a:ext cx="511560" cy="37584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61F40CA5-3C82-8E4E-88AD-4E9C98E220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9921" y="2450753"/>
                <a:ext cx="529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F8B8D64F-16CC-F84E-8B53-0A6437DC7505}"/>
                  </a:ext>
                </a:extLst>
              </p14:cNvPr>
              <p14:cNvContentPartPr/>
              <p14:nvPr/>
            </p14:nvContentPartPr>
            <p14:xfrm>
              <a:off x="5497921" y="2474513"/>
              <a:ext cx="738360" cy="3153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F8B8D64F-16CC-F84E-8B53-0A6437DC75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9285" y="2465873"/>
                <a:ext cx="755991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E637F4EE-1EF0-954E-A54C-8946841B1EFF}"/>
                  </a:ext>
                </a:extLst>
              </p14:cNvPr>
              <p14:cNvContentPartPr/>
              <p14:nvPr/>
            </p14:nvContentPartPr>
            <p14:xfrm>
              <a:off x="5775121" y="1940993"/>
              <a:ext cx="751320" cy="99468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E637F4EE-1EF0-954E-A54C-8946841B1E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66125" y="1932350"/>
                <a:ext cx="768952" cy="1012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FD63AD9C-840C-F247-958A-A9C3C969D870}"/>
                  </a:ext>
                </a:extLst>
              </p14:cNvPr>
              <p14:cNvContentPartPr/>
              <p14:nvPr/>
            </p14:nvContentPartPr>
            <p14:xfrm>
              <a:off x="6750361" y="2502233"/>
              <a:ext cx="230400" cy="2275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FD63AD9C-840C-F247-958A-A9C3C969D8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41721" y="2493593"/>
                <a:ext cx="248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51225556-7F98-244E-8E5B-1ED1F5810544}"/>
                  </a:ext>
                </a:extLst>
              </p14:cNvPr>
              <p14:cNvContentPartPr/>
              <p14:nvPr/>
            </p14:nvContentPartPr>
            <p14:xfrm>
              <a:off x="7188121" y="2330873"/>
              <a:ext cx="719280" cy="32220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51225556-7F98-244E-8E5B-1ED1F58105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79121" y="2322243"/>
                <a:ext cx="736920" cy="339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7DC39730-4675-1B46-8251-DFC877F7B800}"/>
                  </a:ext>
                </a:extLst>
              </p14:cNvPr>
              <p14:cNvContentPartPr/>
              <p14:nvPr/>
            </p14:nvContentPartPr>
            <p14:xfrm>
              <a:off x="8052121" y="2305313"/>
              <a:ext cx="330840" cy="36648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7DC39730-4675-1B46-8251-DFC877F7B8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43121" y="2296322"/>
                <a:ext cx="348480" cy="384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D95A02C-3E15-C94D-95F8-8897096AA83E}"/>
                  </a:ext>
                </a:extLst>
              </p14:cNvPr>
              <p14:cNvContentPartPr/>
              <p14:nvPr/>
            </p14:nvContentPartPr>
            <p14:xfrm>
              <a:off x="8537041" y="1953233"/>
              <a:ext cx="12600" cy="8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D95A02C-3E15-C94D-95F8-8897096AA8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28041" y="1944593"/>
                <a:ext cx="30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10E6EA-13B6-8349-8356-63F09115A47B}"/>
                  </a:ext>
                </a:extLst>
              </p14:cNvPr>
              <p14:cNvContentPartPr/>
              <p14:nvPr/>
            </p14:nvContentPartPr>
            <p14:xfrm>
              <a:off x="8494201" y="2837393"/>
              <a:ext cx="14760" cy="11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10E6EA-13B6-8349-8356-63F09115A4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5201" y="2828393"/>
                <a:ext cx="32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9D4EBB-4EEB-BE40-8D9C-3CF0C00783DC}"/>
                  </a:ext>
                </a:extLst>
              </p14:cNvPr>
              <p14:cNvContentPartPr/>
              <p14:nvPr/>
            </p14:nvContentPartPr>
            <p14:xfrm>
              <a:off x="8741161" y="750113"/>
              <a:ext cx="1800" cy="5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9D4EBB-4EEB-BE40-8D9C-3CF0C00783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32161" y="741113"/>
                <a:ext cx="19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5E3AFEEA-9FBC-0844-8629-CC50E9C5CDF9}"/>
                  </a:ext>
                </a:extLst>
              </p14:cNvPr>
              <p14:cNvContentPartPr/>
              <p14:nvPr/>
            </p14:nvContentPartPr>
            <p14:xfrm>
              <a:off x="8372521" y="2432393"/>
              <a:ext cx="201240" cy="24876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5E3AFEEA-9FBC-0844-8629-CC50E9C5CD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3866" y="2423393"/>
                <a:ext cx="218912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8605CF0F-7F52-154D-ABE3-44918BDFBA08}"/>
                  </a:ext>
                </a:extLst>
              </p14:cNvPr>
              <p14:cNvContentPartPr/>
              <p14:nvPr/>
            </p14:nvContentPartPr>
            <p14:xfrm>
              <a:off x="8559721" y="2221793"/>
              <a:ext cx="470160" cy="50796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8605CF0F-7F52-154D-ABE3-44918BDFBA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51081" y="2212793"/>
                <a:ext cx="487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0F402551-EAB7-B048-8FCC-110250BA8E2E}"/>
                  </a:ext>
                </a:extLst>
              </p14:cNvPr>
              <p14:cNvContentPartPr/>
              <p14:nvPr/>
            </p14:nvContentPartPr>
            <p14:xfrm>
              <a:off x="1123561" y="2991473"/>
              <a:ext cx="650160" cy="40176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0F402551-EAB7-B048-8FCC-110250BA8E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4921" y="2982833"/>
                <a:ext cx="6678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282406ED-0519-4F45-BB88-C159C223B631}"/>
                  </a:ext>
                </a:extLst>
              </p14:cNvPr>
              <p14:cNvContentPartPr/>
              <p14:nvPr/>
            </p14:nvContentPartPr>
            <p14:xfrm>
              <a:off x="2065681" y="3149153"/>
              <a:ext cx="40320" cy="24660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282406ED-0519-4F45-BB88-C159C223B6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6681" y="3140513"/>
                <a:ext cx="579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32D5750-7AD7-AE40-B52A-E20788715D35}"/>
                  </a:ext>
                </a:extLst>
              </p14:cNvPr>
              <p14:cNvContentPartPr/>
              <p14:nvPr/>
            </p14:nvContentPartPr>
            <p14:xfrm>
              <a:off x="2049121" y="3247073"/>
              <a:ext cx="435960" cy="23868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32D5750-7AD7-AE40-B52A-E20788715D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40481" y="3238433"/>
                <a:ext cx="453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2D1CA42E-F492-D54D-8824-D487BACBE61A}"/>
                  </a:ext>
                </a:extLst>
              </p14:cNvPr>
              <p14:cNvContentPartPr/>
              <p14:nvPr/>
            </p14:nvContentPartPr>
            <p14:xfrm>
              <a:off x="2027881" y="3039353"/>
              <a:ext cx="323640" cy="43380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2D1CA42E-F492-D54D-8824-D487BACBE61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18891" y="3030353"/>
                <a:ext cx="3412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" name="Ink 9">
                <a:extLst>
                  <a:ext uri="{FF2B5EF4-FFF2-40B4-BE49-F238E27FC236}">
                    <a16:creationId xmlns:a16="http://schemas.microsoft.com/office/drawing/2014/main" id="{CB21674B-76AF-BA42-B933-C96489BF5108}"/>
                  </a:ext>
                </a:extLst>
              </p14:cNvPr>
              <p14:cNvContentPartPr/>
              <p14:nvPr/>
            </p14:nvContentPartPr>
            <p14:xfrm>
              <a:off x="2701081" y="3072833"/>
              <a:ext cx="655200" cy="378000"/>
            </p14:xfrm>
          </p:contentPart>
        </mc:Choice>
        <mc:Fallback xmlns="">
          <p:pic>
            <p:nvPicPr>
              <p:cNvPr id="8" name="Ink 9">
                <a:extLst>
                  <a:ext uri="{FF2B5EF4-FFF2-40B4-BE49-F238E27FC236}">
                    <a16:creationId xmlns:a16="http://schemas.microsoft.com/office/drawing/2014/main" id="{CB21674B-76AF-BA42-B933-C96489BF51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92081" y="3064193"/>
                <a:ext cx="672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D66AE145-60FA-494E-B6A5-D3A5AF94F844}"/>
                  </a:ext>
                </a:extLst>
              </p14:cNvPr>
              <p14:cNvContentPartPr/>
              <p14:nvPr/>
            </p14:nvContentPartPr>
            <p14:xfrm>
              <a:off x="3661561" y="3117833"/>
              <a:ext cx="333720" cy="30888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D66AE145-60FA-494E-B6A5-D3A5AF94F8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52561" y="3109193"/>
                <a:ext cx="3513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4AB690CD-B7FD-2F48-9590-17970F84854E}"/>
                  </a:ext>
                </a:extLst>
              </p14:cNvPr>
              <p14:cNvContentPartPr/>
              <p14:nvPr/>
            </p14:nvContentPartPr>
            <p14:xfrm>
              <a:off x="4285441" y="3027833"/>
              <a:ext cx="936000" cy="3614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4AB690CD-B7FD-2F48-9590-17970F8485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76798" y="3019202"/>
                <a:ext cx="953647" cy="37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F657D707-AE98-8A4E-8DDF-50E6F9B38AAD}"/>
                  </a:ext>
                </a:extLst>
              </p14:cNvPr>
              <p14:cNvContentPartPr/>
              <p14:nvPr/>
            </p14:nvContentPartPr>
            <p14:xfrm>
              <a:off x="1816921" y="3566393"/>
              <a:ext cx="662400" cy="43308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F657D707-AE98-8A4E-8DDF-50E6F9B38A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08281" y="3557393"/>
                <a:ext cx="680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F6140682-B169-E645-82F7-67254E6FEC18}"/>
                  </a:ext>
                </a:extLst>
              </p14:cNvPr>
              <p14:cNvContentPartPr/>
              <p14:nvPr/>
            </p14:nvContentPartPr>
            <p14:xfrm>
              <a:off x="2813041" y="3707153"/>
              <a:ext cx="172440" cy="297360"/>
            </p14:xfrm>
          </p:contentPart>
        </mc:Choice>
        <mc:Fallback xmlns=""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F6140682-B169-E645-82F7-67254E6FEC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04401" y="3698153"/>
                <a:ext cx="1900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A169D4-6943-C943-81E3-18ECB0B9566A}"/>
                  </a:ext>
                </a:extLst>
              </p14:cNvPr>
              <p14:cNvContentPartPr/>
              <p14:nvPr/>
            </p14:nvContentPartPr>
            <p14:xfrm>
              <a:off x="3076561" y="3787073"/>
              <a:ext cx="381600" cy="225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A169D4-6943-C943-81E3-18ECB0B956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67921" y="3778073"/>
                <a:ext cx="399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46096C28-8B42-3146-ABB4-298CD381237C}"/>
                  </a:ext>
                </a:extLst>
              </p14:cNvPr>
              <p14:cNvContentPartPr/>
              <p14:nvPr/>
            </p14:nvContentPartPr>
            <p14:xfrm>
              <a:off x="3663001" y="3631913"/>
              <a:ext cx="438120" cy="29736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46096C28-8B42-3146-ABB4-298CD38123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54001" y="3623273"/>
                <a:ext cx="455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25A38B4C-3B3B-9944-807C-FA2299B772A4}"/>
                  </a:ext>
                </a:extLst>
              </p14:cNvPr>
              <p14:cNvContentPartPr/>
              <p14:nvPr/>
            </p14:nvContentPartPr>
            <p14:xfrm>
              <a:off x="4387681" y="3610673"/>
              <a:ext cx="329400" cy="29232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25A38B4C-3B3B-9944-807C-FA2299B772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78681" y="3601673"/>
                <a:ext cx="3470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6788A9A3-ADC2-7641-8686-9B0D7745422E}"/>
                  </a:ext>
                </a:extLst>
              </p14:cNvPr>
              <p14:cNvContentPartPr/>
              <p14:nvPr/>
            </p14:nvContentPartPr>
            <p14:xfrm>
              <a:off x="4995361" y="3566393"/>
              <a:ext cx="497880" cy="3600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6788A9A3-ADC2-7641-8686-9B0D774542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6361" y="3557402"/>
                <a:ext cx="515520" cy="377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E9D13A00-26A1-EC4D-B9BC-68E8ACD36135}"/>
                  </a:ext>
                </a:extLst>
              </p14:cNvPr>
              <p14:cNvContentPartPr/>
              <p14:nvPr/>
            </p14:nvContentPartPr>
            <p14:xfrm>
              <a:off x="5858641" y="3534353"/>
              <a:ext cx="453240" cy="32724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E9D13A00-26A1-EC4D-B9BC-68E8ACD361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9641" y="3525353"/>
                <a:ext cx="4708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301F0A75-BF29-F045-A903-2AF58D2952E6}"/>
                  </a:ext>
                </a:extLst>
              </p14:cNvPr>
              <p14:cNvContentPartPr/>
              <p14:nvPr/>
            </p14:nvContentPartPr>
            <p14:xfrm>
              <a:off x="2400481" y="4144553"/>
              <a:ext cx="1534680" cy="44172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301F0A75-BF29-F045-A903-2AF58D2952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91481" y="4135913"/>
                <a:ext cx="1552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EFF1BAD1-A0C0-0048-A1EC-C1F93600E380}"/>
                  </a:ext>
                </a:extLst>
              </p14:cNvPr>
              <p14:cNvContentPartPr/>
              <p14:nvPr/>
            </p14:nvContentPartPr>
            <p14:xfrm>
              <a:off x="4225681" y="4103153"/>
              <a:ext cx="892800" cy="3297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EFF1BAD1-A0C0-0048-A1EC-C1F93600E3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16681" y="4094504"/>
                <a:ext cx="910440" cy="34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3">
                <a:extLst>
                  <a:ext uri="{FF2B5EF4-FFF2-40B4-BE49-F238E27FC236}">
                    <a16:creationId xmlns:a16="http://schemas.microsoft.com/office/drawing/2014/main" id="{7FDCD130-ECD3-DF43-B6AD-792D2C036507}"/>
                  </a:ext>
                </a:extLst>
              </p14:cNvPr>
              <p14:cNvContentPartPr/>
              <p14:nvPr/>
            </p14:nvContentPartPr>
            <p14:xfrm>
              <a:off x="5396401" y="4100993"/>
              <a:ext cx="636480" cy="315360"/>
            </p14:xfrm>
          </p:contentPart>
        </mc:Choice>
        <mc:Fallback xmlns="">
          <p:pic>
            <p:nvPicPr>
              <p:cNvPr id="62" name="Ink 63">
                <a:extLst>
                  <a:ext uri="{FF2B5EF4-FFF2-40B4-BE49-F238E27FC236}">
                    <a16:creationId xmlns:a16="http://schemas.microsoft.com/office/drawing/2014/main" id="{7FDCD130-ECD3-DF43-B6AD-792D2C0365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87761" y="4092353"/>
                <a:ext cx="6541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17D63F07-9D49-A449-9CB2-B7EEE46BD33A}"/>
                  </a:ext>
                </a:extLst>
              </p14:cNvPr>
              <p14:cNvContentPartPr/>
              <p14:nvPr/>
            </p14:nvContentPartPr>
            <p14:xfrm>
              <a:off x="6137641" y="4104593"/>
              <a:ext cx="563760" cy="33984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17D63F07-9D49-A449-9CB2-B7EEE46BD3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29001" y="4095944"/>
                <a:ext cx="581400" cy="35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5B5FC2A-B063-104C-9237-57CCCC566253}"/>
                  </a:ext>
                </a:extLst>
              </p14:cNvPr>
              <p14:cNvContentPartPr/>
              <p14:nvPr/>
            </p14:nvContentPartPr>
            <p14:xfrm>
              <a:off x="6808321" y="4013153"/>
              <a:ext cx="1747080" cy="353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5B5FC2A-B063-104C-9237-57CCCC5662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99321" y="4004513"/>
                <a:ext cx="17647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92A1CC1D-97D7-E340-89EB-32543CA340AB}"/>
                  </a:ext>
                </a:extLst>
              </p14:cNvPr>
              <p14:cNvContentPartPr/>
              <p14:nvPr/>
            </p14:nvContentPartPr>
            <p14:xfrm>
              <a:off x="3297961" y="4730273"/>
              <a:ext cx="213840" cy="32112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92A1CC1D-97D7-E340-89EB-32543CA340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89321" y="4721273"/>
                <a:ext cx="231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EE3F27CA-FE38-0F4F-8B64-285055C0FECA}"/>
                  </a:ext>
                </a:extLst>
              </p14:cNvPr>
              <p14:cNvContentPartPr/>
              <p14:nvPr/>
            </p14:nvContentPartPr>
            <p14:xfrm>
              <a:off x="3801241" y="4714433"/>
              <a:ext cx="1008720" cy="42516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EE3F27CA-FE38-0F4F-8B64-285055C0FE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92601" y="4705793"/>
                <a:ext cx="10263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E75CAB06-A2F9-9E41-BFF0-9FD66A1BE3A4}"/>
                  </a:ext>
                </a:extLst>
              </p14:cNvPr>
              <p14:cNvContentPartPr/>
              <p14:nvPr/>
            </p14:nvContentPartPr>
            <p14:xfrm>
              <a:off x="5159521" y="4701833"/>
              <a:ext cx="927000" cy="3780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E75CAB06-A2F9-9E41-BFF0-9FD66A1BE3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50524" y="4692833"/>
                <a:ext cx="944633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88DA385-4851-3840-A2BA-2196E9196BB7}"/>
                  </a:ext>
                </a:extLst>
              </p14:cNvPr>
              <p14:cNvContentPartPr/>
              <p14:nvPr/>
            </p14:nvContentPartPr>
            <p14:xfrm>
              <a:off x="3308041" y="5214473"/>
              <a:ext cx="220320" cy="240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88DA385-4851-3840-A2BA-2196E9196B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99041" y="5205473"/>
                <a:ext cx="237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B3DE8199-63F4-E048-8C0A-CAD566DF145C}"/>
                  </a:ext>
                </a:extLst>
              </p14:cNvPr>
              <p14:cNvContentPartPr/>
              <p14:nvPr/>
            </p14:nvContentPartPr>
            <p14:xfrm>
              <a:off x="3814921" y="5223113"/>
              <a:ext cx="1090800" cy="39924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B3DE8199-63F4-E048-8C0A-CAD566DF145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06281" y="5214121"/>
                <a:ext cx="1108440" cy="416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3EE6CCFB-C516-7549-BDA8-1225418D6D7C}"/>
                  </a:ext>
                </a:extLst>
              </p14:cNvPr>
              <p14:cNvContentPartPr/>
              <p14:nvPr/>
            </p14:nvContentPartPr>
            <p14:xfrm>
              <a:off x="5264281" y="5152193"/>
              <a:ext cx="419760" cy="28728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3EE6CCFB-C516-7549-BDA8-1225418D6D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55634" y="5143553"/>
                <a:ext cx="437415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8E45455F-AE56-0E45-B839-37F9686BD580}"/>
                  </a:ext>
                </a:extLst>
              </p14:cNvPr>
              <p14:cNvContentPartPr/>
              <p14:nvPr/>
            </p14:nvContentPartPr>
            <p14:xfrm>
              <a:off x="5768641" y="5091713"/>
              <a:ext cx="364320" cy="398520"/>
            </p14:xfrm>
          </p:contentPart>
        </mc:Choice>
        <mc:Fallback xmlns=""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8E45455F-AE56-0E45-B839-37F9686BD58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59650" y="5082721"/>
                <a:ext cx="381943" cy="41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393D3A3B-A967-F947-9C0C-195CD17E617C}"/>
                  </a:ext>
                </a:extLst>
              </p14:cNvPr>
              <p14:cNvContentPartPr/>
              <p14:nvPr/>
            </p14:nvContentPartPr>
            <p14:xfrm>
              <a:off x="2633761" y="5636393"/>
              <a:ext cx="650880" cy="27756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393D3A3B-A967-F947-9C0C-195CD17E61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25121" y="5627393"/>
                <a:ext cx="668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6F4C66AC-8C3F-1C4C-822B-420276441062}"/>
                  </a:ext>
                </a:extLst>
              </p14:cNvPr>
              <p14:cNvContentPartPr/>
              <p14:nvPr/>
            </p14:nvContentPartPr>
            <p14:xfrm>
              <a:off x="3565801" y="5609393"/>
              <a:ext cx="751680" cy="281880"/>
            </p14:xfrm>
          </p:contentPart>
        </mc:Choice>
        <mc:Fallback xmlns=""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6F4C66AC-8C3F-1C4C-822B-42027644106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56801" y="5600381"/>
                <a:ext cx="769320" cy="299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8A6A80EE-C0B1-1747-9ACE-B80D33A8688B}"/>
                  </a:ext>
                </a:extLst>
              </p14:cNvPr>
              <p14:cNvContentPartPr/>
              <p14:nvPr/>
            </p14:nvContentPartPr>
            <p14:xfrm>
              <a:off x="4644721" y="5340833"/>
              <a:ext cx="3302640" cy="52164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8A6A80EE-C0B1-1747-9ACE-B80D33A868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35721" y="5331833"/>
                <a:ext cx="33202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1F04346D-6157-A64F-8E93-E0BB651C475F}"/>
                  </a:ext>
                </a:extLst>
              </p14:cNvPr>
              <p14:cNvContentPartPr/>
              <p14:nvPr/>
            </p14:nvContentPartPr>
            <p14:xfrm>
              <a:off x="8047801" y="5334353"/>
              <a:ext cx="895680" cy="47376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1F04346D-6157-A64F-8E93-E0BB651C475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38801" y="5325353"/>
                <a:ext cx="9133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11896B8-EA6D-654A-8CC7-B38EE4DFB73B}"/>
                  </a:ext>
                </a:extLst>
              </p14:cNvPr>
              <p14:cNvContentPartPr/>
              <p14:nvPr/>
            </p14:nvContentPartPr>
            <p14:xfrm>
              <a:off x="8332560" y="5823720"/>
              <a:ext cx="120240" cy="16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11896B8-EA6D-654A-8CC7-B38EE4DFB73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23200" y="5814360"/>
                <a:ext cx="1389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61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A5BA1661-47E5-4B53-9584-43D2258F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111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What if we don’t need a full parse tree?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EADB-5440-4E39-90F0-0E695EBDA8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Partial Parsing / Chunking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08FE56-A327-4D58-86E1-B819198EC3D5}"/>
              </a:ext>
            </a:extLst>
          </p:cNvPr>
          <p:cNvSpPr txBox="1">
            <a:spLocks/>
          </p:cNvSpPr>
          <p:nvPr/>
        </p:nvSpPr>
        <p:spPr bwMode="auto">
          <a:xfrm>
            <a:off x="300038" y="2346325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dirty="0"/>
              <a:t>Full parse tress can be complex</a:t>
            </a:r>
          </a:p>
          <a:p>
            <a:pPr marL="0" indent="0">
              <a:defRPr/>
            </a:pPr>
            <a:r>
              <a:rPr lang="en-US" dirty="0"/>
              <a:t>    and time-consuming to build.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Many NLP tasks don’t require full</a:t>
            </a:r>
          </a:p>
          <a:p>
            <a:pPr marL="0" indent="0">
              <a:defRPr/>
            </a:pPr>
            <a:r>
              <a:rPr lang="en-US" dirty="0"/>
              <a:t>    hierarchical parses.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BD6CDF-73F5-6046-BFC1-752BFDAC1908}"/>
                  </a:ext>
                </a:extLst>
              </p14:cNvPr>
              <p14:cNvContentPartPr/>
              <p14:nvPr/>
            </p14:nvContentPartPr>
            <p14:xfrm>
              <a:off x="1816969" y="3429000"/>
              <a:ext cx="6103800" cy="262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BD6CDF-73F5-6046-BFC1-752BFDAC1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969" y="3419640"/>
                <a:ext cx="6122520" cy="264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6F345FA9-DA41-4734-9FEE-E292F4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Processing of finding the non overlapping, non recursive constitutes in an input text.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Noun Phrases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Verb Phrases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Prepositional Phrases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Adjective Phrases</a:t>
            </a:r>
            <a:endParaRPr lang="en-IN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9CFC-BD6A-402D-91BF-DC30AB691D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Chunking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0944-C3A6-4D33-B6BE-ACC9EF0E37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Chunking: Fundamental Tasks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C0C1D0-F3FD-4F1E-BCF3-ECF4A8716D48}"/>
              </a:ext>
            </a:extLst>
          </p:cNvPr>
          <p:cNvSpPr/>
          <p:nvPr/>
        </p:nvSpPr>
        <p:spPr>
          <a:xfrm>
            <a:off x="762000" y="2819400"/>
            <a:ext cx="38100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1. Segmentation</a:t>
            </a:r>
            <a:endParaRPr lang="en-IN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532D72-D9DC-4147-87C0-0A0E39B8C8F8}"/>
              </a:ext>
            </a:extLst>
          </p:cNvPr>
          <p:cNvSpPr/>
          <p:nvPr/>
        </p:nvSpPr>
        <p:spPr>
          <a:xfrm>
            <a:off x="4876800" y="2819400"/>
            <a:ext cx="38100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4000" dirty="0"/>
              <a:t>2. Labelling</a:t>
            </a:r>
            <a:endParaRPr lang="en-IN" sz="4000" dirty="0"/>
          </a:p>
        </p:txBody>
      </p:sp>
      <p:sp>
        <p:nvSpPr>
          <p:cNvPr id="25605" name="TextBox 5">
            <a:extLst>
              <a:ext uri="{FF2B5EF4-FFF2-40B4-BE49-F238E27FC236}">
                <a16:creationId xmlns:a16="http://schemas.microsoft.com/office/drawing/2014/main" id="{6BCA0BDD-B37E-4E52-A28C-55B11E63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105400"/>
            <a:ext cx="3394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Identify non overlapping,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fundamental phrases</a:t>
            </a:r>
            <a:endParaRPr lang="en-IN" altLang="en-US" sz="2400">
              <a:latin typeface="Calibri" panose="020F0502020204030204" pitchFamily="34" charset="0"/>
            </a:endParaRPr>
          </a:p>
        </p:txBody>
      </p:sp>
      <p:sp>
        <p:nvSpPr>
          <p:cNvPr id="25606" name="TextBox 6">
            <a:extLst>
              <a:ext uri="{FF2B5EF4-FFF2-40B4-BE49-F238E27FC236}">
                <a16:creationId xmlns:a16="http://schemas.microsoft.com/office/drawing/2014/main" id="{6DA48776-CA16-4FEE-90E0-26DBA2BA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5105400"/>
            <a:ext cx="3208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Assign labels  to phrases</a:t>
            </a:r>
            <a:endParaRPr lang="en-IN" altLang="en-US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2DBA4-FCD6-4DB2-A56C-654CAAEF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BIO tagging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I: Tokens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inside</a:t>
            </a:r>
            <a:r>
              <a:rPr lang="en-US" sz="2400" dirty="0"/>
              <a:t> a chunk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O: Tokens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outside</a:t>
            </a:r>
            <a:r>
              <a:rPr lang="en-US" sz="2400" dirty="0"/>
              <a:t> any chunk</a:t>
            </a:r>
            <a:endParaRPr lang="en-IN" sz="24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B</a:t>
            </a:r>
            <a:r>
              <a:rPr lang="en-IN" sz="2400" dirty="0"/>
              <a:t>: Tokens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beginning</a:t>
            </a:r>
            <a:r>
              <a:rPr lang="en-IN" sz="2400" dirty="0"/>
              <a:t> a chunk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G</a:t>
            </a:r>
            <a:r>
              <a:rPr lang="en-IN" dirty="0" err="1"/>
              <a:t>enerally</a:t>
            </a:r>
            <a:r>
              <a:rPr lang="en-IN" dirty="0"/>
              <a:t> framed as a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sequence labelling </a:t>
            </a:r>
            <a:r>
              <a:rPr lang="en-IN" dirty="0"/>
              <a:t>task.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920E-1124-4AB3-81ED-93ED318FC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do we segment text into chunks?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8542-24A6-48F4-A42A-726A7F7A7C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Machine Learning-Based Approaches to Chunking</a:t>
            </a:r>
            <a:endParaRPr lang="en-IN" dirty="0"/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169F701-DBAF-4AC7-98A3-883EC44F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7167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30670174-9F2E-47DE-BFC6-C2A05430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20875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Precision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Recall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F-measure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0590-8AD5-42D9-83D8-27B470FDD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Chunking-System Evaluations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50B1000F-4932-4BFD-A6D9-5123BC94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73463"/>
            <a:ext cx="71310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>
            <a:extLst>
              <a:ext uri="{FF2B5EF4-FFF2-40B4-BE49-F238E27FC236}">
                <a16:creationId xmlns:a16="http://schemas.microsoft.com/office/drawing/2014/main" id="{18339E9D-0AF4-4C55-BF9F-1FAFC689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4572000"/>
            <a:ext cx="71294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>
            <a:extLst>
              <a:ext uri="{FF2B5EF4-FFF2-40B4-BE49-F238E27FC236}">
                <a16:creationId xmlns:a16="http://schemas.microsoft.com/office/drawing/2014/main" id="{B11393E4-3611-48E6-AC13-0258704A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564188"/>
            <a:ext cx="1781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C91246AE-5CFA-401E-917E-F7D17162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Top down dynamic programming approach.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Table length is (n+1), where n is the number of words.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An early parsing algorithm moves through n+1 sets of states in the chart in the order.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At each step, one of the three operators are applied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Predictor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Scanner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Completer</a:t>
            </a:r>
            <a:endParaRPr lang="en-IN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7E15-6D01-469E-BABB-6BDE49D35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Early Parsing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BCAF95-B6A7-684D-8F5A-ABC1EB78CDA4}"/>
                  </a:ext>
                </a:extLst>
              </p14:cNvPr>
              <p14:cNvContentPartPr/>
              <p14:nvPr/>
            </p14:nvContentPartPr>
            <p14:xfrm>
              <a:off x="2308680" y="5006160"/>
              <a:ext cx="40680" cy="2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BCAF95-B6A7-684D-8F5A-ABC1EB78C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9320" y="4996800"/>
                <a:ext cx="59400" cy="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457D878F-24D5-4C27-A290-98578F55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320040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Creates new states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Applied to any state that has a non-terminal immediately to the right of its dot (as long as the non-terminal is not a POS category)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New states are placed into the same chat entry as the generating state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They begin and end at the same point in the input where the generating state ends.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55CF-3B52-42DA-87AE-91D9C332A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Predictor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4BD420-8F96-C04E-9CDA-422E9D21B4EF}"/>
                  </a:ext>
                </a:extLst>
              </p14:cNvPr>
              <p14:cNvContentPartPr/>
              <p14:nvPr/>
            </p14:nvContentPartPr>
            <p14:xfrm>
              <a:off x="5297760" y="1320120"/>
              <a:ext cx="1149120" cy="5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4BD420-8F96-C04E-9CDA-422E9D21B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0" y="1310760"/>
                <a:ext cx="1167840" cy="55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7B6C8-86F9-4BC9-82F6-9D08087691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>
              <a:defRPr/>
            </a:pPr>
            <a:r>
              <a:rPr lang="en-IN" dirty="0"/>
              <a:t>Constituency Parsing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058D-F967-4BB4-9FEE-69F93E43B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IN" dirty="0"/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7A26F579-555F-4654-AC13-DBB98BAF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3200" b="1"/>
              <a:t>S-&gt;.VP,[0,0]</a:t>
            </a:r>
          </a:p>
          <a:p>
            <a:pPr fontAlgn="base">
              <a:spcAft>
                <a:spcPct val="0"/>
              </a:spcAft>
            </a:pPr>
            <a:r>
              <a:rPr lang="en-US" altLang="en-US" sz="3200" b="1"/>
              <a:t>VP-&gt;.Verb, [0,0]</a:t>
            </a:r>
          </a:p>
          <a:p>
            <a:pPr fontAlgn="base">
              <a:spcAft>
                <a:spcPct val="0"/>
              </a:spcAft>
            </a:pPr>
            <a:r>
              <a:rPr lang="en-US" altLang="en-US" sz="3200" b="1"/>
              <a:t>VP -&gt; .Verb NP, [0,0]</a:t>
            </a:r>
          </a:p>
          <a:p>
            <a:pPr fontAlgn="base">
              <a:spcAft>
                <a:spcPct val="0"/>
              </a:spcAft>
            </a:pPr>
            <a:r>
              <a:rPr lang="en-US" altLang="en-US" sz="3200" b="1"/>
              <a:t>VP -&gt; .Verb NP PP, [0,]</a:t>
            </a:r>
          </a:p>
          <a:p>
            <a:pPr fontAlgn="base">
              <a:spcAft>
                <a:spcPct val="0"/>
              </a:spcAft>
            </a:pPr>
            <a:r>
              <a:rPr lang="en-US" altLang="en-US" sz="3200" b="1"/>
              <a:t>VP-&gt; .Verb PP,[0,0]</a:t>
            </a:r>
          </a:p>
          <a:p>
            <a:pPr fontAlgn="base">
              <a:spcAft>
                <a:spcPct val="0"/>
              </a:spcAft>
            </a:pPr>
            <a:r>
              <a:rPr lang="en-US" altLang="en-US" sz="3200" b="1"/>
              <a:t>VP -&gt; VP PP,[0,0]</a:t>
            </a:r>
          </a:p>
          <a:p>
            <a:pPr fontAlgn="base">
              <a:spcAft>
                <a:spcPct val="0"/>
              </a:spcAft>
            </a:pPr>
            <a:endParaRPr lang="en-I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9D2FAB-388B-BD40-AADC-F8C7F9A9CB12}"/>
                  </a:ext>
                </a:extLst>
              </p14:cNvPr>
              <p14:cNvContentPartPr/>
              <p14:nvPr/>
            </p14:nvContentPartPr>
            <p14:xfrm>
              <a:off x="714240" y="1834200"/>
              <a:ext cx="1543680" cy="308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9D2FAB-388B-BD40-AADC-F8C7F9A9C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1824840"/>
                <a:ext cx="1562400" cy="31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6C71-B7B5-4E69-8A83-6A054C62E6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Scanner</a:t>
            </a:r>
            <a:endParaRPr lang="en-IN" dirty="0"/>
          </a:p>
        </p:txBody>
      </p:sp>
      <p:sp>
        <p:nvSpPr>
          <p:cNvPr id="32771" name="Content Placeholder 1">
            <a:extLst>
              <a:ext uri="{FF2B5EF4-FFF2-40B4-BE49-F238E27FC236}">
                <a16:creationId xmlns:a16="http://schemas.microsoft.com/office/drawing/2014/main" id="{C7B1F73D-3251-4EEC-B37A-C9CEBCFC377A}"/>
              </a:ext>
            </a:extLst>
          </p:cNvPr>
          <p:cNvSpPr txBox="1">
            <a:spLocks/>
          </p:cNvSpPr>
          <p:nvPr/>
        </p:nvSpPr>
        <p:spPr bwMode="auto">
          <a:xfrm>
            <a:off x="309563" y="1295400"/>
            <a:ext cx="8229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/>
              <a:t>Used when a state has a POS category to the right of the dot.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/>
              <a:t>Examines input and incorporates a state corresponding to the prediction of a word with a particular POS into the chart.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/>
              <a:t>VP -&gt; . Verb NP,[0,0]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/>
              <a:t>Since category following the dot is a part of speech (verb)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800" b="1"/>
              <a:t>Verb -&gt; book.,[0,0]</a:t>
            </a:r>
          </a:p>
          <a:p>
            <a:pPr algn="just" eaLnBrk="1" hangingPunct="1">
              <a:lnSpc>
                <a:spcPct val="150000"/>
              </a:lnSpc>
              <a:buClr>
                <a:srgbClr val="101141"/>
              </a:buClr>
            </a:pPr>
            <a:endParaRPr lang="en-I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5187AF31-5799-48BC-A188-2458D9BF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Applied to a state when its dot has reached the right end of the rule.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Indicates that the parser has successfully discovered a particular grammatical category over some span of input.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Finds all previously created sates that were searching for this grammatical category, and creates new states that are copies with their dots advanced past the grammatical category.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8D92-8D2B-45FF-8C92-16E9DD46E9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Completer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9E444A79-2EDD-4BDB-8E3B-25045A5F5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9" y="1588441"/>
            <a:ext cx="3109218" cy="336698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Book that flight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6121-5C43-48B5-8C6E-9258549429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IN" dirty="0"/>
          </a:p>
        </p:txBody>
      </p:sp>
      <p:sp>
        <p:nvSpPr>
          <p:cNvPr id="34821" name="Content Placeholder 1">
            <a:extLst>
              <a:ext uri="{FF2B5EF4-FFF2-40B4-BE49-F238E27FC236}">
                <a16:creationId xmlns:a16="http://schemas.microsoft.com/office/drawing/2014/main" id="{D3BADBBC-E620-4C09-A29D-A7E27200AF46}"/>
              </a:ext>
            </a:extLst>
          </p:cNvPr>
          <p:cNvSpPr txBox="1">
            <a:spLocks/>
          </p:cNvSpPr>
          <p:nvPr/>
        </p:nvSpPr>
        <p:spPr bwMode="auto">
          <a:xfrm>
            <a:off x="410804" y="2218180"/>
            <a:ext cx="5257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DT -&gt; that | this | a | the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Noun -&gt; book | flight | meal | money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Verb -&gt; book | include | prefer</a:t>
            </a:r>
            <a:endParaRPr lang="en-IN" altLang="en-US" sz="2400"/>
          </a:p>
        </p:txBody>
      </p:sp>
      <p:sp>
        <p:nvSpPr>
          <p:cNvPr id="34822" name="Content Placeholder 1">
            <a:extLst>
              <a:ext uri="{FF2B5EF4-FFF2-40B4-BE49-F238E27FC236}">
                <a16:creationId xmlns:a16="http://schemas.microsoft.com/office/drawing/2014/main" id="{D86E6D97-959A-46C9-920A-A5E66C521B2E}"/>
              </a:ext>
            </a:extLst>
          </p:cNvPr>
          <p:cNvSpPr txBox="1">
            <a:spLocks/>
          </p:cNvSpPr>
          <p:nvPr/>
        </p:nvSpPr>
        <p:spPr bwMode="auto">
          <a:xfrm>
            <a:off x="410804" y="3593160"/>
            <a:ext cx="5257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S -&gt; NP VP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S -&gt; VP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NP -&gt; DT NT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NT -&gt; Noun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VP -&gt; Verb</a:t>
            </a:r>
          </a:p>
          <a:p>
            <a:pPr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US" altLang="en-US" sz="2400"/>
              <a:t>VP -&gt; Verb NP</a:t>
            </a:r>
            <a:endParaRPr lang="en-IN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97713C-91E3-BF43-8A87-0C24EFE7C94F}"/>
                  </a:ext>
                </a:extLst>
              </p14:cNvPr>
              <p14:cNvContentPartPr/>
              <p14:nvPr/>
            </p14:nvContentPartPr>
            <p14:xfrm>
              <a:off x="365760" y="1920240"/>
              <a:ext cx="7932600" cy="425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97713C-91E3-BF43-8A87-0C24EFE7C9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910880"/>
                <a:ext cx="7951320" cy="427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FB17-9DA8-43FF-9BF2-0AA4910AA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52341D-6AD8-4C25-84DC-2BC7D17D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61558"/>
              </p:ext>
            </p:extLst>
          </p:nvPr>
        </p:nvGraphicFramePr>
        <p:xfrm>
          <a:off x="1362901" y="1295400"/>
          <a:ext cx="6096000" cy="74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82845939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4085490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5919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34137853"/>
                    </a:ext>
                  </a:extLst>
                </a:gridCol>
              </a:tblGrid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State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Start, End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Action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89989897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l-GR" sz="1800" dirty="0"/>
                        <a:t>Γ</a:t>
                      </a:r>
                      <a:r>
                        <a:rPr lang="en-US" sz="1800" dirty="0"/>
                        <a:t> -&gt; . S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Start State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143846637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S-&gt; . NP VP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315017918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S2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 -&gt; . VP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010083869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NP -&gt; . DT NT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377670175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S4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VP -&gt; . Verb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2103470440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S5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VP -&gt; .Verb NP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076303211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S6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Verb -&gt; book.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0,1 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Scanner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067981848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S7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VP -&gt; Verb.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103645261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S8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VP -&gt; Verb . NP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16197529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S9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 -&gt; VP.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44896154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S10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NP -&gt; .DT NT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58285834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S11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Dt-&gt;that.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1,2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Scanner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0775171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S12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NP-&gt; DT . NT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1,2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65554847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NT -&gt; . Noun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Predictor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56232564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S14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Noun -&gt; flight.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Scanner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9473449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S15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NT-&gt; Noun.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21887102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S16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NP -&gt; DT NT 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849211846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S17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VP -&gt; Verb NP.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47162586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en-US" sz="1800" dirty="0"/>
                        <a:t>S18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S-&gt; VP.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0,3</a:t>
                      </a:r>
                      <a:endParaRPr lang="en-IN" sz="18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Completer</a:t>
                      </a:r>
                      <a:endParaRPr lang="en-IN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5373502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8A6E1-B436-A34C-A741-9B88F93BAD8A}"/>
                  </a:ext>
                </a:extLst>
              </p14:cNvPr>
              <p14:cNvContentPartPr/>
              <p14:nvPr/>
            </p14:nvContentPartPr>
            <p14:xfrm>
              <a:off x="3233160" y="3501360"/>
              <a:ext cx="36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8A6E1-B436-A34C-A741-9B88F93BAD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800" y="3492000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7A2D3C-F183-F346-A58E-F99D3E874A4F}"/>
                  </a:ext>
                </a:extLst>
              </p14:cNvPr>
              <p14:cNvContentPartPr/>
              <p14:nvPr/>
            </p14:nvContentPartPr>
            <p14:xfrm>
              <a:off x="3098880" y="3313440"/>
              <a:ext cx="3184560" cy="11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7A2D3C-F183-F346-A58E-F99D3E874A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9520" y="3304080"/>
                <a:ext cx="3203280" cy="119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17CCB310-4755-4905-9176-7AD3811F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Grammar equivalence and normal forms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/>
              <a:t>Constituency Parsing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err="1"/>
              <a:t>Cocke</a:t>
            </a:r>
            <a:r>
              <a:rPr lang="en-IN" dirty="0"/>
              <a:t> - </a:t>
            </a:r>
            <a:r>
              <a:rPr lang="en-IN" dirty="0" err="1"/>
              <a:t>Kasami</a:t>
            </a:r>
            <a:r>
              <a:rPr lang="en-IN" dirty="0"/>
              <a:t> Younger (CKY) algorithm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/>
              <a:t>Partial Parsing / Chunking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/>
              <a:t>Early Parsing Algorithm</a:t>
            </a:r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1556-79E5-4A51-9737-9E6FEE1E21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Today’s 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E0A2DF03-02CF-4DFA-A758-C0FEF90E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Two kinds of grammar equivalence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400"/>
              <a:t>Weak equivalence: Generate same set of strings and same phrase structure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400"/>
              <a:t>Strong equivalence: </a:t>
            </a:r>
            <a:r>
              <a:rPr lang="en-US" altLang="en-US" sz="2400"/>
              <a:t>same set of strings but do not assign the same phrase structure to each sentence.</a:t>
            </a:r>
            <a:endParaRPr lang="en-IN" altLang="en-US" sz="240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Chomsky normal form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400"/>
              <a:t>ɛ-free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/>
              <a:t>T</a:t>
            </a:r>
            <a:r>
              <a:rPr lang="en-IN" altLang="en-US" sz="2400"/>
              <a:t>wo forms of productions </a:t>
            </a:r>
            <a:r>
              <a:rPr lang="en-US" altLang="en-US" sz="2400"/>
              <a:t>A-&gt;B C or A-&gt;a.</a:t>
            </a:r>
            <a:endParaRPr lang="en-IN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A086-A7AD-4348-90DF-0978EE5442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Grammar Equivalence and Normal Form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E14C6A-A765-6A47-A08A-B51641F6FA49}"/>
                  </a:ext>
                </a:extLst>
              </p14:cNvPr>
              <p14:cNvContentPartPr/>
              <p14:nvPr/>
            </p14:nvContentPartPr>
            <p14:xfrm>
              <a:off x="2051640" y="5486400"/>
              <a:ext cx="4395240" cy="89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E14C6A-A765-6A47-A08A-B51641F6F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280" y="5477040"/>
                <a:ext cx="4413960" cy="91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31EE0-3C4D-428A-A3C9-816DD11D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1752600"/>
            <a:ext cx="2971800" cy="1401763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NP -&gt; the nominal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</a:rPr>
              <a:t>NP -&gt; DT nominal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</a:rPr>
              <a:t>DT -&gt; the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4CB5-33DD-4A55-8240-B9E88FA6B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46C81CE-CC62-4E23-B9D4-3361F00C4BF3}"/>
              </a:ext>
            </a:extLst>
          </p:cNvPr>
          <p:cNvSpPr txBox="1">
            <a:spLocks/>
          </p:cNvSpPr>
          <p:nvPr/>
        </p:nvSpPr>
        <p:spPr bwMode="auto">
          <a:xfrm>
            <a:off x="319088" y="3581400"/>
            <a:ext cx="32766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NP -&gt; DT noun PP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</a:rPr>
              <a:t>NT -&gt; noun PP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</a:rPr>
              <a:t>NP -&gt; DT 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39BF7CC6-81E3-412A-984A-2D86E1D3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Syntactic parsing is the task of recognizing a sentence and assigning a syntactic </a:t>
            </a:r>
            <a:r>
              <a:rPr lang="en-IN" altLang="en-US"/>
              <a:t>structure to it.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A</a:t>
            </a:r>
            <a:r>
              <a:rPr lang="en-IN" altLang="en-US"/>
              <a:t>mbiguity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400"/>
              <a:t>Attachment ambiguity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400"/>
              <a:t>Coordination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0011-2BF2-40B7-8458-364DD7C700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Constituency Parsing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25B8A-B525-2B4E-AD37-8D9778C2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/>
              <a:t>A parse tree of a sentence of length n consists of binary treewith n-1 internal nodes and n terminals nodes.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79A8-CDFE-4049-A02C-9BB18D520A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Number of parse trees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218A54-E3C6-9A43-AFFF-216109E4D0C5}"/>
                  </a:ext>
                </a:extLst>
              </p14:cNvPr>
              <p14:cNvContentPartPr/>
              <p14:nvPr/>
            </p14:nvContentPartPr>
            <p14:xfrm>
              <a:off x="748800" y="1902960"/>
              <a:ext cx="9435240" cy="489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218A54-E3C6-9A43-AFFF-216109E4D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440" y="1893600"/>
                <a:ext cx="9453960" cy="49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3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7B70-3493-4C6A-B0CC-E46AC46229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b="0" dirty="0" err="1"/>
              <a:t>Cocke</a:t>
            </a:r>
            <a:r>
              <a:rPr lang="en-IN" b="0" dirty="0"/>
              <a:t> - </a:t>
            </a:r>
            <a:r>
              <a:rPr lang="en-IN" b="0" dirty="0" err="1"/>
              <a:t>Kasami</a:t>
            </a:r>
            <a:r>
              <a:rPr lang="en-IN" b="0" dirty="0"/>
              <a:t> Younger (CKY) algorithm</a:t>
            </a:r>
            <a:endParaRPr lang="en-IN" dirty="0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88D9BBD-D89A-4CEE-BF3D-460DD582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8" y="2513753"/>
            <a:ext cx="80856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607BD3D0-9D16-D344-AC37-D509ED470139}"/>
                  </a:ext>
                </a:extLst>
              </p14:cNvPr>
              <p14:cNvContentPartPr/>
              <p14:nvPr/>
            </p14:nvContentPartPr>
            <p14:xfrm>
              <a:off x="4490281" y="2971673"/>
              <a:ext cx="500760" cy="2167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607BD3D0-9D16-D344-AC37-D509ED4701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281" y="2962673"/>
                <a:ext cx="518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50AB4B-41D0-5A41-A735-F5C2F3EB5771}"/>
                  </a:ext>
                </a:extLst>
              </p14:cNvPr>
              <p14:cNvContentPartPr/>
              <p14:nvPr/>
            </p14:nvContentPartPr>
            <p14:xfrm>
              <a:off x="5250961" y="2809313"/>
              <a:ext cx="83160" cy="6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50AB4B-41D0-5A41-A735-F5C2F3EB57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1961" y="2800673"/>
                <a:ext cx="100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00326B-FC3B-514A-83DC-3158F8690DF4}"/>
                  </a:ext>
                </a:extLst>
              </p14:cNvPr>
              <p14:cNvContentPartPr/>
              <p14:nvPr/>
            </p14:nvContentPartPr>
            <p14:xfrm>
              <a:off x="5743441" y="2749553"/>
              <a:ext cx="1144080" cy="361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00326B-FC3B-514A-83DC-3158F8690D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4801" y="2740553"/>
                <a:ext cx="11617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65DEEABA-60D4-2046-B946-AC3BFFC825C5}"/>
                  </a:ext>
                </a:extLst>
              </p14:cNvPr>
              <p14:cNvContentPartPr/>
              <p14:nvPr/>
            </p14:nvContentPartPr>
            <p14:xfrm>
              <a:off x="7088761" y="2740193"/>
              <a:ext cx="541080" cy="19188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65DEEABA-60D4-2046-B946-AC3BFFC825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80115" y="2731193"/>
                <a:ext cx="558732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4F54E046-3E1C-A84F-877B-1B0B64D303E8}"/>
                  </a:ext>
                </a:extLst>
              </p14:cNvPr>
              <p14:cNvContentPartPr/>
              <p14:nvPr/>
            </p14:nvContentPartPr>
            <p14:xfrm>
              <a:off x="7829281" y="2513753"/>
              <a:ext cx="552240" cy="32184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4F54E046-3E1C-A84F-877B-1B0B64D303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0281" y="2505113"/>
                <a:ext cx="569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43BF10-A77B-7D41-8850-F3E4417151A8}"/>
                  </a:ext>
                </a:extLst>
              </p14:cNvPr>
              <p14:cNvContentPartPr/>
              <p14:nvPr/>
            </p14:nvContentPartPr>
            <p14:xfrm>
              <a:off x="8421121" y="2528873"/>
              <a:ext cx="428760" cy="195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43BF10-A77B-7D41-8850-F3E4417151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12481" y="2519873"/>
                <a:ext cx="446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E140845-43E1-7142-8B97-CACCC672C5E5}"/>
                  </a:ext>
                </a:extLst>
              </p14:cNvPr>
              <p14:cNvContentPartPr/>
              <p14:nvPr/>
            </p14:nvContentPartPr>
            <p14:xfrm>
              <a:off x="5843881" y="3653513"/>
              <a:ext cx="654840" cy="24480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E140845-43E1-7142-8B97-CACCC672C5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4881" y="3644513"/>
                <a:ext cx="6724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4E395AB5-B28E-0446-9C66-C37A06C158D7}"/>
                  </a:ext>
                </a:extLst>
              </p14:cNvPr>
              <p14:cNvContentPartPr/>
              <p14:nvPr/>
            </p14:nvContentPartPr>
            <p14:xfrm>
              <a:off x="6676921" y="3603473"/>
              <a:ext cx="615240" cy="21456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4E395AB5-B28E-0446-9C66-C37A06C158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67921" y="3594473"/>
                <a:ext cx="632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FBC70E95-DE86-964A-BCDC-796D5E7F3062}"/>
                  </a:ext>
                </a:extLst>
              </p14:cNvPr>
              <p14:cNvContentPartPr/>
              <p14:nvPr/>
            </p14:nvContentPartPr>
            <p14:xfrm>
              <a:off x="7551361" y="3495473"/>
              <a:ext cx="666000" cy="23400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FBC70E95-DE86-964A-BCDC-796D5E7F30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42721" y="3486833"/>
                <a:ext cx="683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DF50C9-79D8-744E-A558-3C035302B35C}"/>
                  </a:ext>
                </a:extLst>
              </p14:cNvPr>
              <p14:cNvContentPartPr/>
              <p14:nvPr/>
            </p14:nvContentPartPr>
            <p14:xfrm>
              <a:off x="4753081" y="4203953"/>
              <a:ext cx="13320" cy="93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DF50C9-79D8-744E-A558-3C035302B3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44441" y="4195313"/>
                <a:ext cx="309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67FBA8B4-C587-A142-A65B-89D3E21137FB}"/>
                  </a:ext>
                </a:extLst>
              </p14:cNvPr>
              <p14:cNvContentPartPr/>
              <p14:nvPr/>
            </p14:nvContentPartPr>
            <p14:xfrm>
              <a:off x="4352761" y="4091993"/>
              <a:ext cx="209520" cy="21240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67FBA8B4-C587-A142-A65B-89D3E21137F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43761" y="4082993"/>
                <a:ext cx="227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8C55BF-7377-6347-A739-B34BAA871FDD}"/>
                  </a:ext>
                </a:extLst>
              </p14:cNvPr>
              <p14:cNvContentPartPr/>
              <p14:nvPr/>
            </p14:nvContentPartPr>
            <p14:xfrm>
              <a:off x="4735441" y="4034753"/>
              <a:ext cx="1189800" cy="236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8C55BF-7377-6347-A739-B34BAA871FD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26441" y="4025753"/>
                <a:ext cx="1207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4B4FE857-9B8B-334A-AD9B-2CF718DFE3EF}"/>
                  </a:ext>
                </a:extLst>
              </p14:cNvPr>
              <p14:cNvContentPartPr/>
              <p14:nvPr/>
            </p14:nvContentPartPr>
            <p14:xfrm>
              <a:off x="6105601" y="3946913"/>
              <a:ext cx="683280" cy="26316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4B4FE857-9B8B-334A-AD9B-2CF718DFE3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6601" y="3937913"/>
                <a:ext cx="700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210F0B6C-464D-0141-A5FE-0495AF0795D5}"/>
                  </a:ext>
                </a:extLst>
              </p14:cNvPr>
              <p14:cNvContentPartPr/>
              <p14:nvPr/>
            </p14:nvContentPartPr>
            <p14:xfrm>
              <a:off x="6903721" y="3849713"/>
              <a:ext cx="1013400" cy="3524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210F0B6C-464D-0141-A5FE-0495AF0795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94721" y="3840713"/>
                <a:ext cx="1031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A36270C-60C5-0B41-BF18-0FB38465DC02}"/>
                  </a:ext>
                </a:extLst>
              </p14:cNvPr>
              <p14:cNvContentPartPr/>
              <p14:nvPr/>
            </p14:nvContentPartPr>
            <p14:xfrm>
              <a:off x="7937641" y="3848993"/>
              <a:ext cx="889920" cy="2725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A36270C-60C5-0B41-BF18-0FB38465DC0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29001" y="3840353"/>
                <a:ext cx="907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BEA6B5FD-4D1C-584F-BAD2-108E2BDC0DA9}"/>
                  </a:ext>
                </a:extLst>
              </p14:cNvPr>
              <p14:cNvContentPartPr/>
              <p14:nvPr/>
            </p14:nvContentPartPr>
            <p14:xfrm>
              <a:off x="7587361" y="4166153"/>
              <a:ext cx="30960" cy="3708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BEA6B5FD-4D1C-584F-BAD2-108E2BDC0D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78361" y="4157153"/>
                <a:ext cx="48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9D579261-E16E-454B-AD30-4B941D4D1566}"/>
                  </a:ext>
                </a:extLst>
              </p14:cNvPr>
              <p14:cNvContentPartPr/>
              <p14:nvPr/>
            </p14:nvContentPartPr>
            <p14:xfrm>
              <a:off x="7834321" y="4213313"/>
              <a:ext cx="142560" cy="1162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9D579261-E16E-454B-AD30-4B941D4D156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25321" y="4204313"/>
                <a:ext cx="160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253E68-35AA-5747-A12B-6C96DA5B3761}"/>
                  </a:ext>
                </a:extLst>
              </p14:cNvPr>
              <p14:cNvContentPartPr/>
              <p14:nvPr/>
            </p14:nvContentPartPr>
            <p14:xfrm>
              <a:off x="8148601" y="4138433"/>
              <a:ext cx="53280" cy="43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253E68-35AA-5747-A12B-6C96DA5B37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39601" y="4129433"/>
                <a:ext cx="709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5BC9FA-C961-3545-8B7A-B62AC4C250A5}"/>
                  </a:ext>
                </a:extLst>
              </p14:cNvPr>
              <p14:cNvContentPartPr/>
              <p14:nvPr/>
            </p14:nvContentPartPr>
            <p14:xfrm>
              <a:off x="4445280" y="1406160"/>
              <a:ext cx="3864240" cy="337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5BC9FA-C961-3545-8B7A-B62AC4C250A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35920" y="1396800"/>
                <a:ext cx="3882960" cy="339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773A85-DBB0-4842-A1CC-EB152422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45" y="1518002"/>
            <a:ext cx="82296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/>
              <a:t>CKY uses a 2D matrix to encode the structure of the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/>
              <a:t>For a sentence of length n, we will use an (n+1)x(n+1) matrix.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/>
              <a:t>You can think of the indices as pointing at the gaps between the input words.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/>
              <a:t>All constituents that can span positions i through j of the input will be stored in the cell (i,j).</a:t>
            </a:r>
          </a:p>
          <a:p>
            <a:pPr marL="0" indent="0" algn="just"/>
            <a:endParaRPr lang="en-GB"/>
          </a:p>
          <a:p>
            <a:pPr marL="0" indent="0" algn="just"/>
            <a:r>
              <a:rPr lang="en-GB"/>
              <a:t>     the  flight   includes   a   meal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88E7-9269-CE44-8706-4FFB5B31B3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CKY Algorithm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32B077-9F28-2443-93CA-A0A7CA5BD783}"/>
                  </a:ext>
                </a:extLst>
              </p14:cNvPr>
              <p14:cNvContentPartPr/>
              <p14:nvPr/>
            </p14:nvContentPartPr>
            <p14:xfrm>
              <a:off x="693001" y="5619113"/>
              <a:ext cx="149760" cy="16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32B077-9F28-2443-93CA-A0A7CA5BD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61" y="5610473"/>
                <a:ext cx="167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E05836-79E8-2B40-AC0F-A1D0B83EEE5C}"/>
                  </a:ext>
                </a:extLst>
              </p14:cNvPr>
              <p14:cNvContentPartPr/>
              <p14:nvPr/>
            </p14:nvContentPartPr>
            <p14:xfrm>
              <a:off x="1360801" y="5586353"/>
              <a:ext cx="34560" cy="18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E05836-79E8-2B40-AC0F-A1D0B83EE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1801" y="5577713"/>
                <a:ext cx="52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B68AEE-2716-E246-BAD1-C075F302F491}"/>
                  </a:ext>
                </a:extLst>
              </p14:cNvPr>
              <p14:cNvContentPartPr/>
              <p14:nvPr/>
            </p14:nvContentPartPr>
            <p14:xfrm>
              <a:off x="2155681" y="5603633"/>
              <a:ext cx="225360" cy="172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B68AEE-2716-E246-BAD1-C075F302F4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6681" y="5594633"/>
                <a:ext cx="243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D3C202-12ED-184C-8A96-6E7BD342F7A4}"/>
                  </a:ext>
                </a:extLst>
              </p14:cNvPr>
              <p14:cNvContentPartPr/>
              <p14:nvPr/>
            </p14:nvContentPartPr>
            <p14:xfrm>
              <a:off x="3407401" y="5586353"/>
              <a:ext cx="157320" cy="17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D3C202-12ED-184C-8A96-6E7BD342F7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98401" y="5577713"/>
                <a:ext cx="1749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3">
                <a:extLst>
                  <a:ext uri="{FF2B5EF4-FFF2-40B4-BE49-F238E27FC236}">
                    <a16:creationId xmlns:a16="http://schemas.microsoft.com/office/drawing/2014/main" id="{55118A08-EAB5-8B42-966F-CC74814452C8}"/>
                  </a:ext>
                </a:extLst>
              </p14:cNvPr>
              <p14:cNvContentPartPr/>
              <p14:nvPr/>
            </p14:nvContentPartPr>
            <p14:xfrm>
              <a:off x="4800241" y="5483033"/>
              <a:ext cx="235440" cy="281520"/>
            </p14:xfrm>
          </p:contentPart>
        </mc:Choice>
        <mc:Fallback xmlns="">
          <p:pic>
            <p:nvPicPr>
              <p:cNvPr id="12" name="Ink 13">
                <a:extLst>
                  <a:ext uri="{FF2B5EF4-FFF2-40B4-BE49-F238E27FC236}">
                    <a16:creationId xmlns:a16="http://schemas.microsoft.com/office/drawing/2014/main" id="{55118A08-EAB5-8B42-966F-CC74814452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1601" y="5474033"/>
                <a:ext cx="253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DC712942-ACC6-AE4F-AFB5-22A350AAB4A8}"/>
                  </a:ext>
                </a:extLst>
              </p14:cNvPr>
              <p14:cNvContentPartPr/>
              <p14:nvPr/>
            </p14:nvContentPartPr>
            <p14:xfrm>
              <a:off x="3939841" y="5557193"/>
              <a:ext cx="181800" cy="21636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DC712942-ACC6-AE4F-AFB5-22A350AAB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1201" y="5548208"/>
                <a:ext cx="199440" cy="233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693907-D35F-C34B-A8A5-D4A8C7ABF6E9}"/>
                  </a:ext>
                </a:extLst>
              </p14:cNvPr>
              <p14:cNvContentPartPr/>
              <p14:nvPr/>
            </p14:nvContentPartPr>
            <p14:xfrm>
              <a:off x="6364081" y="4874633"/>
              <a:ext cx="1870560" cy="8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693907-D35F-C34B-A8A5-D4A8C7ABF6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55081" y="4865633"/>
                <a:ext cx="1888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96BCFDBB-EE67-7C47-9B23-984A4344119D}"/>
                  </a:ext>
                </a:extLst>
              </p14:cNvPr>
              <p14:cNvContentPartPr/>
              <p14:nvPr/>
            </p14:nvContentPartPr>
            <p14:xfrm>
              <a:off x="6391801" y="5229953"/>
              <a:ext cx="476640" cy="85608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96BCFDBB-EE67-7C47-9B23-984A434411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3161" y="5221309"/>
                <a:ext cx="494280" cy="873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2A869F-2126-4844-BD24-57BA93FE41D7}"/>
                  </a:ext>
                </a:extLst>
              </p14:cNvPr>
              <p14:cNvContentPartPr/>
              <p14:nvPr/>
            </p14:nvContentPartPr>
            <p14:xfrm>
              <a:off x="6338521" y="5464313"/>
              <a:ext cx="136800" cy="144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2A869F-2126-4844-BD24-57BA93FE41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9521" y="5455313"/>
                <a:ext cx="1544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B79B87-6BDA-384B-A20D-898C19746805}"/>
                  </a:ext>
                </a:extLst>
              </p14:cNvPr>
              <p14:cNvContentPartPr/>
              <p14:nvPr/>
            </p14:nvContentPartPr>
            <p14:xfrm>
              <a:off x="7218721" y="4648913"/>
              <a:ext cx="146160" cy="252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B79B87-6BDA-384B-A20D-898C197468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0081" y="4639913"/>
                <a:ext cx="163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7E7E63-E155-AA43-BFEF-68F56FD95CEF}"/>
                  </a:ext>
                </a:extLst>
              </p14:cNvPr>
              <p14:cNvContentPartPr/>
              <p14:nvPr/>
            </p14:nvContentPartPr>
            <p14:xfrm>
              <a:off x="7275961" y="4458113"/>
              <a:ext cx="106920" cy="78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7E7E63-E155-AA43-BFEF-68F56FD95C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6961" y="4449473"/>
                <a:ext cx="124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1A6B0F-27E4-DE4D-8A9E-25E7EE1884E6}"/>
                  </a:ext>
                </a:extLst>
              </p14:cNvPr>
              <p14:cNvContentPartPr/>
              <p14:nvPr/>
            </p14:nvContentPartPr>
            <p14:xfrm>
              <a:off x="680040" y="2697840"/>
              <a:ext cx="7618320" cy="306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1A6B0F-27E4-DE4D-8A9E-25E7EE1884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680" y="2688480"/>
                <a:ext cx="7637040" cy="30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11514</TotalTime>
  <Words>817</Words>
  <Application>Microsoft Office PowerPoint</Application>
  <PresentationFormat>On-screen Show (4:3)</PresentationFormat>
  <Paragraphs>204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Aruna Malapati</cp:lastModifiedBy>
  <cp:revision>446</cp:revision>
  <dcterms:created xsi:type="dcterms:W3CDTF">2011-09-14T09:42:05Z</dcterms:created>
  <dcterms:modified xsi:type="dcterms:W3CDTF">2021-10-29T11:49:04Z</dcterms:modified>
</cp:coreProperties>
</file>