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60" r:id="rId2"/>
    <p:sldId id="257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303" r:id="rId13"/>
    <p:sldId id="304" r:id="rId14"/>
    <p:sldId id="290" r:id="rId15"/>
    <p:sldId id="301" r:id="rId16"/>
    <p:sldId id="295" r:id="rId17"/>
    <p:sldId id="294" r:id="rId18"/>
    <p:sldId id="302" r:id="rId19"/>
    <p:sldId id="305" r:id="rId20"/>
    <p:sldId id="306" r:id="rId21"/>
    <p:sldId id="307" r:id="rId22"/>
    <p:sldId id="308" r:id="rId23"/>
    <p:sldId id="297" r:id="rId24"/>
    <p:sldId id="309" r:id="rId25"/>
    <p:sldId id="298" r:id="rId26"/>
    <p:sldId id="299" r:id="rId27"/>
    <p:sldId id="310" r:id="rId28"/>
    <p:sldId id="311" r:id="rId29"/>
    <p:sldId id="300" r:id="rId30"/>
    <p:sldId id="312" r:id="rId31"/>
    <p:sldId id="313" r:id="rId32"/>
    <p:sldId id="314" r:id="rId33"/>
    <p:sldId id="315" r:id="rId34"/>
    <p:sldId id="316" r:id="rId35"/>
    <p:sldId id="317" r:id="rId36"/>
    <p:sldId id="318" r:id="rId37"/>
    <p:sldId id="319" r:id="rId3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65653821-FB86-4ACD-BB07-C45B516330FD}">
          <p14:sldIdLst>
            <p14:sldId id="260"/>
            <p14:sldId id="257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303"/>
            <p14:sldId id="304"/>
            <p14:sldId id="290"/>
            <p14:sldId id="301"/>
            <p14:sldId id="295"/>
            <p14:sldId id="294"/>
            <p14:sldId id="302"/>
            <p14:sldId id="305"/>
            <p14:sldId id="306"/>
            <p14:sldId id="307"/>
            <p14:sldId id="308"/>
            <p14:sldId id="297"/>
            <p14:sldId id="309"/>
            <p14:sldId id="298"/>
            <p14:sldId id="299"/>
            <p14:sldId id="310"/>
            <p14:sldId id="311"/>
            <p14:sldId id="300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91" autoAdjust="0"/>
    <p:restoredTop sz="94291" autoAdjust="0"/>
  </p:normalViewPr>
  <p:slideViewPr>
    <p:cSldViewPr>
      <p:cViewPr varScale="1">
        <p:scale>
          <a:sx n="72" d="100"/>
          <a:sy n="72" d="100"/>
        </p:scale>
        <p:origin x="138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presProps" Target="pres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tableStyles" Target="tableStyles.xml" 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1T17:23:26.429"/>
    </inkml:context>
    <inkml:brush xml:id="br0">
      <inkml:brushProperty name="width" value="0.05" units="cm"/>
      <inkml:brushProperty name="height" value="0.05" units="cm"/>
      <inkml:brushProperty name="color" value="#0FC1A8"/>
    </inkml:brush>
  </inkml:definitions>
  <inkml:trace contextRef="#ctx0" brushRef="#br0">68 366 5753,'0'0'0,"-2"0"1504,0 0-400,-2 0-120,4 0-984,-2 0 905,-2 0-25,2 0-72,0 0-128,2 0-680,-2 0 608,2-2-64,0-2-55,0-2 7,0 6-496,0-4 472,0 2-40,0 0-48,0 0-24,0 2-360,0-2 312,0 0-64,0 2 0,0 0-64,0 0-184,4 0 208,-4 0-40,0 4-16,0 0-24,0-4-128,4 6 120,0 10 16,-4-10-32,6 14 56,-6-20-160,4 17 120,0 3-71,2 4 47,-2 2-64,-4-26-32,4 30 80,0 3 0,0 5-8,-4 2-24,0-40-48,4 39 24,0 1 40,0 0 8,0-1 16,-4-39-88,4 40 48,-4-4-24,0-3 16,4-1-64,-4-32 24,0 30 24,0-2-24,0-3-16,0-1 80,0-24-64,0 22 72,4-2-16,-4-2-24,4-2-16,-4-16-16,0 6 24,4 11 24,-4-13 32,0 0-24,0-4-56,4 4 56,-4 0 80,0-4-16,0 0 32,0 0-152,0 0 168,0-4-80,0-4 24,0-9-72,0 17-40,0-16 80,0-4-32,0-4-8,0-2 24,0 26-64,0-30 0,0-1 48,0-3-8,0-4 24,0 38-64,4-41 64,-4-3-64,4 0 16,-4-3-72,0 47 56,4-46 0,0 3-24,0-1 24,0 2 56,-4 42-56,0-37 32,3 3 0,1 4-24,0 2-8,-4 28 0,0-23-8,0 3-24,0 0 64,0 4-48,0 16 16,-2-8-40,0-8 56,0 10-80,0 0 88,2 6-24,-1-4 0,-1 0 0,0 4 24,0 0-48,2 0 24,-4 4 16,0 14-8,0-2 16,0 6-8,4-22-16,-4 26-16,2 5 32,-2 1 0,0 6 56,4-38-72,-2 37 136,-2 3-128,0 4 32,0-3-56,4-41 16,-4 42-24,0 0 80,2-1-48,-2-1 32,4-40-40,-2 38 0,0-1 24,0-3-24,2 0 40,0-34-40,0 32 16,-2-1-16,0-1 0,0 0-24,2-30 24,-2 26 40,0-1-16,0-1-104,2-2-176,0-22 256,0 20-552,0-2-408,0-12-401,0 16-463,0-22 1824,0 3-2248,0 13-753,6-16-4553,-6 0 7554</inkml:trace>
  <inkml:trace contextRef="#ctx0" brushRef="#br0" timeOffset="451">738 878 9634,'0'0'0,"0"0"1968,0 0-1968,0 0 832,0-1 48,0-1-15,0 0-1,0 2-864,0-2 848,0 2-240,0 0-176,0-2-72,0 2-360,0 0 256,0 0 24,0 0 16,0 0-32,0 0-1360,4 0 2448,-4 4-1127,0 0-49,0 1-8,0-5-168,0 6 120,0 10-8,0-16-24,0 6-16,0-6-72,0 6 64,0 0-24,0 0 8,0 0-8,0-6-40,0 4 72,4 0-32,0 0 8,2 0 0,-6-4-48,5 0 40,1 0 32,0 0 16,0 0 0,-6 0-88,6 0 64,10-2-16,-16-2-8,6-2 0,-6 6-40,6-6 112,0 0 32,0-2 8,-2 0 40,-4 8-192,0-16 112,0 12 56,0-4-40,0 1-24,0 7-104,-2-8 96,0 0-88,-4 2 24,0 0-32,6 6 0,-6-6 32,0 2-96,-10 0 80,12 2-176,4 2 160,-6-2-496,-2 2-432,-7 0-753,11 0-1103,4 0 2784,-6 0-4553,0 0-3113,6 0 7666</inkml:trace>
  <inkml:trace contextRef="#ctx0" brushRef="#br0" timeOffset="2070">1672 481 8505,'0'0'0,"0"0"0,-2 0 1257,-2 0-329,-2 0 40,4 0-96,2 0-872,-2 0 856,-2-2-31,0-4-65,0 0-120,4 6-640,-2-6 544,0 2-8,-2 2-32,0 0-48,4 2-456,-2-2 448,0 0-40,0 2-55,0 0-1,2 0-352,0 0 320,0 0-112,0 4-56,-2 2-16,2-6-136,-2 16 128,2-10 8,0 16-24,0-5 16,0-17-128,-2 20 56,2 6 80,0 0 56,0 6-64,0-32-128,0 35 128,0 3-48,0 6-48,-2-1 48,2-43-80,-2 44 80,0 0-40,0-5 24,0 3-24,2-42-40,-2 38 64,0-1 16,0 1 24,0-4-96,2-34-8,-1 33 16,1-1-8,0 0 112,0-6-56,0-26-64,3 27 32,1-3 8,2-4-72,10-2 64,-16-18-32,6 16 64,16-10-24,-16 0-40,20 10 80,-26-16-80,18 0 8,5 0 72,1 0-48,4 0-32,-28 0 0,26-2 80,2-4-112,1-10-8,3 10 0,-32 6 40,32-20-184,-2 4-144,-1 0-24,-1-2-224,-28 18 576,28-17-792,-2 1-160,-3-2-305,-1 0-79,-22 18 1336,20-20-1544,-4 0-401,0 0-415,31-35-649,-47 55 3009,6-20-5577,-6 20 5577</inkml:trace>
  <inkml:trace contextRef="#ctx0" brushRef="#br0" timeOffset="5856">1838 964 12026,'0'0'0,"0"-2"1208,0 0-87,0 2-1121,0-4 1016,0 2-120,5-4 0,1 2-144,-6 4-752,6-6 448,14 0 9,-4-10-65,2 10-112,-18 6-280,22-8 240,0-10-16,1 12-216,1-11 96,-24 17-104,24-6 64,0-10-56,0 10 32,-3-10-88,-21 16 48,20-6-112,-2-2-200,-2-8-224,-10 12-249,-6 4 785,22-8-1144,-18-8-328,2 13-537,-2-3-343,-4 6 2352,4-18-2953,-4 14-2984,0 4 5937</inkml:trace>
  <inkml:trace contextRef="#ctx0" brushRef="#br0" timeOffset="5857">1742 494 12146,'0'0'0,"-2"0"1264,0-2 33,2 2-1297,-2-4 1080,2 2-168,0-16-168,6 2-160,-6 16-584,18-16 448,-12 0-207,22-2-25,-4 3-104,-24 15-112,27-16 72,3 0-24,4 0-24,0 8-48,-34 8 24,37-22 0,-1 16-16,0-2-320,-1 2-385,-35 6 721,34-2-1320,2 2-760,0 0-905,-3 4-4689,-33-4 7674,0 0 0</inkml:trace>
  <inkml:trace contextRef="#ctx0" brushRef="#br0" timeOffset="5858">2748 878 10794,'0'0'0,"0"-5"1840,-2-13-1208,2 18-632,-4-8 672,2-10-47,0 12 31,0-2 0,2 8-656,-4-16 576,0 12-128,-2-2-56,0 0-104,6 6-288,-6-6 216,-2 4 16,-8 0-144,10 2-88,6 0 0,-17 0 48,9 4-40,-12 2 32,12 12 16,8-18-56,-22 6 48,14 12-80,-12-14 40,14 16 64,6-20-72,-17 6 0,13 12 40,-2-13-40,0 17 8,6-22-8,-2 6 24,0 16-80,2-16 88,0 16-88,0-22 56,4 16-24,14 0 80,-13 1-112,13-1-32,-18-16 88,6 16-24,16 2 16,-4 0 32,0 0 8,-18-18-32,18 18 0,-2 1-24,-1-1-8,-9-2 32,-6-16 0,20 16-24,-16 0 24,2-10 8,-2 12 64,-4-18-72,4 4 64,0 2-32,-4 9 16,0-15 0,0 0-48,-2 4 112,-2 0 57,-12 0-17,10 0-40,6-4-112,-22 4 136,5-4-24,-3 0-16,-2 0-24,22 0-72,-22 0 104,-2 0-56,0 0 24,-1-2-32,25 2-40,-28-6 24,4-2-48,-2 0-40,3-7-24,23 15 88,-22-6-320,0-2-168,4-10-209,0 12-215,18 6 912,-8-16-1168,-10 8-344,16-10-545,0 10-791,2 8 2848,0-18-6506,0 18 6506</inkml:trace>
  <inkml:trace contextRef="#ctx0" brushRef="#br0" timeOffset="5859">3115 456 8801,'0'0'0,"-2"-16"5049,0 10-3920,2 6-1129,-2-18 1216,0 16-192,2 0-200,0 2-79,0 0-745,0 0 608,4 18-40,2-2-72,0 4-40,-6-20-456,6 26 424,10 1-64,-12 7-80,2 2-48,-6-36-232,15 42 144,-11-1-64,12 5 0,-10-3 0,-6-43-80,20 44 64,-16-2-32,12-3-24,-12-1-16,-4-38 8,6 38 24,0-4 0,0-1 8,0 1-72,-6-34 40,6 34-264,-2-3-184,-1 1-272,-3-2-336,0-30 1056,0 26-1288,0-1-433,0-3-239,0-2-425,0-20 2385,0 18-2920,0-12-3802,0-6 6722</inkml:trace>
  <inkml:trace contextRef="#ctx0" brushRef="#br0" timeOffset="5860">3228 984 10834,'0'0'0,"0"-16"1152,4 10-288,12-14-16,-16 20-848,6-6 817,14-2-81,-5 0-72,5 2-120,-20 6-544,24-8 424,2 2 16,6 0-8,-3 2-16,-29 4-416,32-4 408,2 2-15,-1 2-65,-1 0-24,-32 0-304,34 4 288,-4 2-88,-1 12-8,-1-12-56,-28-6-136,24 20 72,-4-14 8,-2 20-32,0-8-24,-18-18-24,19 17 40,-13 1 0,12 0-16,-14 0 16,-4-18-40,6 18 16,0 2 16,-2-2 8,-4-1-104,0-17 64,0 18-168,-2-2-232,0 0-272,-4-10-201,6-6 873,-6 20-1168,0-14-296,-2 0-464,0 10-713,8-16 2641,0 0-4265,0 0-1160,0 0 5425</inkml:trace>
  <inkml:trace contextRef="#ctx0" brushRef="#br0" timeOffset="5861">3680 567 9065,'0'0'0,"0"0"0,0-26 2657,0 1-1913,-2-1-160,0 6-232,2 20-352,0-2 136,0-2-88,0 0-80,4 2-72,-4 2 104,4-2-320,12 0-288,-12 2-504,18 0-664,-22 0 1776,24-2-2257,-5 2-2976,-19 0 5233</inkml:trace>
  <inkml:trace contextRef="#ctx0" brushRef="#br0" timeOffset="5862">4017 916 12090,'0'0'0,"-2"0"1848,0 6-1247,-2 12 151,4-18-752,0 16 776,0 0 8,0 2-80,6-1-144,-6-17-560,16 18 408,-12 4-111,12-2-41,-12 2-24,-4-22-232,6 20 184,0-3-8,10 1-40,-12 0-48,-4-18-88,4 16 72,2 0 8,10-10-8,-16 16-8,0-22-64,0 6 64,3 9 0,-3-11 0,0 0 24,0-4-88,0 4 88,0 0 8,0-4 32,-1 0 16,1 0-144,0 0 144,0 0-8,-2-6 8,2-2-40,0 8-104,0-19 80,0 1-16,0-2-24,3-2-8,-3 22-32,4-24 56,2-5-16,12-3 0,-12-4 8,-6 36-48,18-36 24,-12-1 16,18 5-24,-8 0-32,-16 32 16,18-28-8,1 5-32,-1 3 24,2 14-8,-20 6 24,20-8-40,-2 2 0,-2 4 0,-10 2 32,-6 0 8,23 4-16,-17 2-24,12 18-8,-14-6 8,-4-18 40,6 21-24,10 1-8,-12 2 24,0-2 8,-4-22 0,0 24 0,4-3-16,-4 1-8,0 0 8,0-22 16,0 24-8,0-4 8,0 0 0,0-3 0,0-17 0,0 16-16,0-10 0,0 12 8,-2-14-32,2-4 40,-2 6-56,0-2-16,2 0-32,0-4 40,0 0 64,0 0-64,0 0 24,0 0 32,4-4-24,-4 4 32,4-6 0,0-12 16,0 10 8,2-16-8,-6 24-16,6-17 8,10-5 8,-13-4 0,13 0-16,-16 26 0,6-28 0,16-1 8,-4-1 8,4 0-16,-22 30 0,22-28 0,-1 3-16,1 5-24,-2 12 32,-20 8 8,20-16 40,-2 12-16,0 2 48,-3 0-8,-15 2-64,6 0 16,12 6 24,-14 14-64,2-2 24,-6-18 0,16 20 0,-16 5-32,6 1 0,0 2 0,-6-28 32,4 28-8,-4 1-16,0 3 32,4 0-144,-4-32 136,4 32-40,-4-3-16,4 3 8,0-2 32,-4-30 16,6 30 0,0-1-176,0-1-88,-2-2-160,-4-26 424,6 26-880,0-3-297,-1-1-527,11-2-505,-16-20 2209,4 18-3056,18-12-4266,-22-6 7322</inkml:trace>
  <inkml:trace contextRef="#ctx0" brushRef="#br0" timeOffset="5863">5533 986 10602,'0'0'0,"-2"-20"1400,2 20-1400,-6-16 992,-10-4 57,12 2-73,-4 10-24,8 8-952,-16-20 872,10 14-112,-12-9-80,12 9-95,6 6-585,-19-6 528,3 0-80,8 0-72,-16 4 24,24 2-400,-18 0 216,0 0-48,-2 6-104,-3 12-24,23-18-40,-26 17 0,-2 3 16,0 2 56,2 2-144,26-24 72,-25 24 48,1 2-48,4 1-16,0 3-8,20-30 24,-18 28-24,10 2 48,-11-5-48,15 1 40,4-26-16,-6 24 0,4-2-40,0 0 24,2-3 120,0-19-104,0 18-16,4-2 8,2-10-32,9 14-8,-15-20 48,6 4-64,16 2 32,-6-2-16,4 0 8,-20-4 40,18 0-40,2 0-8,1-4 48,-1-4-16,-20 8 16,22-16 16,-2 8-32,0-14 56,0 4 16,-20 18-56,17-21 24,3-1 48,0-2-56,-4 0 8,-16 24-24,16-24 64,-10 1-24,14-1 40,-16 4-8,-4 20-72,15-18 96,-11 10-8,2-8 24,0 14-56,-6 2-56,6-4 64,0 2-24,-2 0-16,0 2 40,-4 0-64,4 4 40,0 2 0,0 14 0,0-14-40,-4-6 0,4 26 0,0-8 16,0 2-32,0-1 16,-4-19 0,6 20-16,0 0 16,10-2 16,-12 0 0,-4-18-16,6 18 24,9-3-40,-11-9 16,14 14 40,-18-20-40,6 4-40,16 2 72,-16 0-32,18-2-72,-24-4 72,16 0 32,2 0-72,1 0 40,1-4 8,-20 4-8,22-8-24,0-12-16,2 12-8,-3-17 48,-21 25 0,24-20 8,-2-2 24,-2-4-24,0 0-32,-20 26 24,16-33-24,-1-3 64,1-4-8,0-3 24,-16 43-56,6-46 96,14-6-96,-14 1 48,0-9 8,-6 60-56,16-61 24,-12-3 80,-4 3-80,4 3 16,-4 58-40,0-49 96,0 1-80,0 9 64,-4 3-48,4 36-32,-6-30 0,0 6 72,-10 6-48,12 13 40,4 5-64,-6-16 40,-2 14 0,-8 0-64,10 2 48,6 0-24,-8 0 32,-9 16-32,11 1 48,-10 5-96,16-22 48,-6 28 24,-12 6-40,12 5-8,-2 3 80,8-42-56,-8 46-32,2-1 24,2 5 32,2 1-64,2-51 40,-2 52-16,0-2 16,2-1-24,0-3-16,0-46 40,0 43 0,4-1 16,2-2-48,10-5 24,-16-35 8,4 38-56,12-4-24,-10 0 40,16-3-48,-22-31 88,19 28-112,-1-4-32,2-2 64,4-2-48,-24-20 128,22 15-144,4-9-48,-1 10 32,3-12-8,-28-4 168,30 0-88,0 0 72,3 0-120,-1-2 96,-32 2 40,30-6 24,0-10-64,-1 8 64,3-13 32,-32 21-56,30-16 64,2-4-64,-3-2 112,-1 0-152,-28 22 40,30-22-88,0-1 88,-5 1-24,-3 0 64,-22 22-40,18-18 40,-12 2 8,10 10 0,-16-9 24,0 15-72,0-4 24,0 0 48,0 0-96,-2 2 120,2 2-96,-4-2 128,-4 2-48,-8 0-8,10 4-16,6-4-56,-16 15 88,10-11-56,-2 14 32,-9-12-80,17-6 16,-6 24-40,-10-6 0,12 0 112,-2-2-64,6-16-8,-6 17-24,4 1 88,2-2-104,0 0 40,0-16 0,0 6 24,0 16 8,6-16-72,12 16 40,-18-22 0,6 6 24,13 9-72,-13-11-24,12 2-16,-18-6 88,16 6-120,0-2-96,2 0-56,0-4-216,-18 0 488,19 0-744,1-2-112,0-4-241,0 0-207,-20 6 1304,20-16-1400,-2 11-233,2-15-239,-1 12-232,-19 8 2104,20-26-2521,0 8-2696,-20 18 5217</inkml:trace>
  <inkml:trace contextRef="#ctx0" brushRef="#br0" timeOffset="5864">6215 514 9081,'0'0'0,"-18"-2"3817,-2-2-1976,20 4-1841,-22-4 1656,7 0-176,11 2-215,0 0-137,4 2-1128,-4 0 904,4-2-280,0 2-112,16-2-208,-16 2-304,17-2 248,5-4-32,4 2-40,6-2 25,-32 6-201,33-6 72,1 0 32,4-2-72,0 0-72,-38 8 40,43-8 24,-1 0-40,-4 2-208,-1 0-401,-37 6 625,32-2-1184,-2 0-1048,-1 0-1297,1 0-6529,-30 2 10058</inkml:trace>
  <inkml:trace contextRef="#ctx0" brushRef="#br0" timeOffset="6375">7875 709 13370,'0'0'0,"-6"-2"977,-10 0-49,16 2-928,-6 0 768,-13 6-88,13 14-24,-2-2-32,8-18-624,-16 23 592,10 1-143,0 2-33,0 2-144,6-28-272,-6 26 248,0 1 40,2-1-96,2 0-32,2-26-160,0 26 152,4-1-56,2-1 32,10 2-32,-16-26-96,4 26 64,2-2 16,14-1-40,-14-1 8,-6-22-48,19 20 40,-3-2-24,2 0 24,0-12-16,-18-6-24,18 20 40,4-14 24,-1-1 24,1 1-64,-22-6-24,24 0 96,0 0 16,2 0-56,1-2 24,-27 2-80,28-6 80,0-11-40,0 9 24,-4-14 0,-24 22-64,25-18 64,-3-4 32,0-2-32,-2-1 32,-20 25-96,18-28 80,-1 0-72,-11 0 88,14 1-56,-20 27-40,4-28 64,0 0 8,-4 2-72,0 2 40,0 24-40,0-23-16,-2 1-24,-4 2-16,-2 2-128,8 18 184,-18-16-280,11 0-152,-15 10-88,14-11-56,8 17 576,-20-6-712,12 0-144,-12 0-233,12 0-279,8 6 1368,-18-2-1768,14 0-689,-2-2-896,3 4-3112,3 0 6465</inkml:trace>
  <inkml:trace contextRef="#ctx0" brushRef="#br0" timeOffset="8401">8657 703 9249,'0'0'0,"-2"-18"3001,-4 12-1937,6 6-1064,-18-22 969,14 16-137,-4 2-88,-8 2-80,16 2-664,-6-2 544,-2 2-112,-8 0-64,10 0-96,-2 4-72,8-4-200,-8 4 168,3 2-120,-1 14-32,6-20-16,-6 16-16,4 0-8,2 2 40,0 2-16,0-20 0,4 19 0,2 1-16,15 4 32,-15 0-16,18 2 0,-24-26 0,20 27-16,2 1-32,2 2 48,-24-30 0,23 28-8,3 1-16,-6 1 24,0 2-16,-2-4 8,-18-28 8,16 27 8,-10-1 16,13-2-24,-15 0 40,-4-24-40,6 22 8,-2-4 32,0-3-8,-4-15-32,0 6 64,0 12-8,-2-14 33,-2 2 39,4-6-128,-6 6 136,-12-2 16,12-4-72,-9 0 24,9 0-24,6 0-80,-18-2 136,10-4-32,-8-2-32,10-8-32,6 16-40,-8-8-16,2-11 32,2 3-8,2-4-16,2 20 8,0-22 48,0-4-24,6 0-48,14-3 0,-20 29 24,18-32-40,2 2 16,2 0-16,3 5 16,-25 25 24,28-22-48,2 0-48,4 4 72,1 2-16,-35 16 40,38-6-64,2-11 32,1 13 16,-3-2-16,-38 6 32,36-6 8,-3 2 32,1 2-32,-2 2 16,-32 0-24,30 4 24,-3 2 32,-3 11-32,-2-11-16,-22-6-8,22 18 16,-4-2-32,-3-10 32,-9 18-40,-6-24 24,18 6 0,-14 18-16,2-8 40,0-1-24,-6-15 0,4 16 48,-4 0 8,0 0-88,0 0-24,0-16 56,-2 6-320,-4 14-337,-2-14-415,-8 11-472,16-17 1544,-8 6-2209,-9 10-855,9-12-4138,8-4 7202</inkml:trace>
  <inkml:trace contextRef="#ctx0" brushRef="#br0" timeOffset="8402">9147 600 11314,'0'0'0,"0"-2"824,0-4-88,0 6-736,0-8 592,0 2-112,3 0-151,3-2-121,-6 8-208,6-6 120,14 0-96,-14 4-40,14 0-48,-20 2 64,6 0-304,14 0-417,-14 6-655,16 10-1016,-22-16 2392,15 4-6530,-15-4 6530</inkml:trace>
  <inkml:trace contextRef="#ctx0" brushRef="#br0" timeOffset="8403">9708 939 16859,'0'0'0,"4"-20"520,2 14-192,10-2-56,-16 8-272,6-6 280,0 10 88,-1 2 25,11 16-89,-16-22-304,0 6 200,16 16 8,-12-6-112,2 0 16,-6-16-112,18 15 56,-14-9-32,2 16 32,0-16-24,-6-6-32,6 20 24,0-14 0,0 10 0,-2-12 16,-4-4-40,4 4 24,-4 2 0,0-2-40,0 0 16,0-4 0,4 4-8,-4-4-40,0 0 8,0 0-48,0 0 88,0-2-64,4-2-8,0-2 32,-1-10 40,-3 16 0,6-6-40,-2-12 72,2 2-32,0 0 0,-6 16 0,6-20 32,-2-1-8,2-1-8,0-2 8,-6 24-24,16-24 24,-12 0-8,2 1-16,12-1 24,-18 24-24,6-20 24,12 4 16,-14 8 8,13 0-8,-17 8-40,4-6 32,2 2-16,0 2-8,0 2 48,-6 0-56,6 0 24,0 6 16,0 14-16,0-14-40,-6-6 16,4 26 40,2-6-24,0 2-32,0-3 40,-6-19-24,16 24-8,-12-2 8,2 0 0,11 2 0,-17-24 0,6 21 0,16 1 0,-6 0-16,0-2-8,-16-20 24,20 18 0,-2 0 0,3-12 8,3 15-8,-24-21 0,26 6 16,2 0 0,6 0-16,-3 0 24,-31-6-24,34 0 0,-2 0-24,1 0 24,1-2 0,-34 2 0,34-6 24,-2-10-16,1 10 48,1-15-48,-34 21-8,36-18 56,-1-4 16,-3-2-24,2-6 32,-34 30-80,32-29 64,-3-1-16,-3-4 32,-4 2 8,-22 32-88,22-35 88,-4 1 40,-12 0-24,13 3-8,-19 31-96,0-30 64,4 2-24,-4 0 0,0 4-8,0 24-32,-4-17 16,-3 1 24,-13 10-56,4-2 8,16 8 8,-22-6-40,-2 2-16,-2 4 8,-1 0 8,27 0 40,-28 6-40,-4 14 24,2-2-32,1 1 8,29-19 40,-30 24-40,6 0 16,2 2 24,2 0-24,20-26 24,-15 25-88,-3 1-40,12 2-56,-10-2-8,16-26 192,-6 23-152,2 1 16,0-2 8,2-4 40,2-18 88,-2 18-128,2-2 16,0-10 0,4 15 0,-4-21 112,4 4-56,2 12-8,0-16 0,12 4 40,-18-4 24,4 4-16,12-4-8,-10 0 40,11 0-32,-17 0 16,6 0 16,16 0 24,-6-2-56,0-4 56,-16 6-40,16-8-16,2 0 32,-1-7 32,-1 13-24,-16 2-24,16-6 40,0 0-8,-10 4 8,16 0 24,-22 2-64,6 0 112,10 0-24,-12 4 56,2 2-16,-6-6-128,5 21 112,1-3-24,0 2-32,-2 4-8,-4-24-48,0 26 48,4 1 40,-4 5-8,0 2-16,0-34-64,0 38 64,0-1 0,0 3-24,-2 0 32,2-40-72,-2 41 40,-2 5-24,0 0 8,0 1-24,4-47 0,-2 48 48,-1-1 8,1 3-16,0-4 8,2-46-48,-4 45 56,2-1-8,0 1 40,0-1-8,2-44-80,-2 42 144,-2-3 40,0-1-40,0-6 24,4-32-168,-4 32 136,0-7-16,2-1 48,-4-2-16,6-22-152,-4 20 104,-2-4-24,2-10 0,0 13 0,4-19-80,-4 4 112,0 2 9,0 0-25,0-2 8,4-4-104,-2 0 136,0 0-8,-2 0 24,0 0 0,4 0-152,-4-2 160,0-4-24,0-12 32,-2 3-16,6 15-152,-4-18 112,-2-4 32,3-6-16,-3-4 8,6 32-136,-6-37 112,0-5-72,0-7-8,0-11-16,6 60-16,-6-63 16,4-7 40,0-5 0,0-3-32,2 78-24,0-79 16,0-4-48,4 3-136,12 5-96,-16 75 264,16-69-368,3 5-168,5 7-208,2 7-313,-26 50 1057,32-44-1568,1 5-552,7 5-913,6 0-1480,-46 34 4513,49-31-7770,-49 31 7770</inkml:trace>
  <inkml:trace contextRef="#ctx0" brushRef="#br0" timeOffset="8934">12105 655 14091,'0'0'0,"0"-17"1112,0 1-64,0 16-1048,0-16 864,4 12-112,-4 2-88,4 2-55,-4 0-609,0 0 520,4 4-152,-4 12 0,0 0-40,0-16-328,0 17 280,0 7 16,0 6-24,0 2-80,0-32-192,0 33 176,0 3-8,-2-2 0,-2 2-32,4-36-136,-2 35 144,0 1-40,0-2-48,2-1 40,0-33-96,0 34 80,0 0-40,0-2 0,0-1 0,0-31-40,0 30 56,4 0 8,0-2-40,0-1-32,-4-27 8,6 24 0,0 0 0,0-4 40,11 0 8,-17-20-48,4 6 56,12 13 0,-10-13-32,12 10 33,-18-16-57,6 4 24,18 0 8,-6 0 8,1-4-24,-19 0-16,20 0-16,2 0 16,-2-2-16,4-4-64,-24 6 80,24-8-161,-1 0-135,1-8-184,-2 10-72,-22 6 552,24-17-704,-2 9-200,-1-16-152,-3 8-265,-18 16 1321,18-18-1480,-12-2-232,10 2-233,-16-1-199,0 19 2144,6-18-2505,-2-2-3152,-4 20 5657</inkml:trace>
  <inkml:trace contextRef="#ctx0" brushRef="#br0" timeOffset="10315">12299 955 11506,'0'0'0,"0"-6"1808,0-2-415,0 8-1393,0-16 1296,0 10-136,4 2-128,2 0-135,-6 4-897,6-4 704,10 0-144,-10-2-128,16 0-48,-22 6-384,20-6 352,3 0-112,1-1-16,2-1-88,-26 8-136,30-8 64,-3-8 0,3 10 32,0 0-56,-30 6-40,24-8 8,0 2-56,-5-2-248,1 2-200,-20 6 496,16-6-856,-10 2-352,14 0-353,-16 0-223,-4 4 1784,6-4-2177,0-2-479,-8 6-3986,2 0 6642</inkml:trace>
  <inkml:trace contextRef="#ctx0" brushRef="#br0" timeOffset="10316">12160 638 12274,'0'0'0,"0"-8"1424,0-8-223,0 16-1201,0-16 1104,0 10-232,16-12-168,-10 10-136,-6 8-568,26-20 432,-4 4-119,2 1-41,5-1-104,-29 16-168,30-18 136,4 10-32,0-10-56,-1 12-72,-33 6 24,36-16-208,-2 14-296,1-4-465,-1 4-655,-34 2 1624,32-2-2385,0 2-975,-1 0-3786,-31 0 7146</inkml:trace>
  <inkml:trace contextRef="#ctx0" brushRef="#br0" timeOffset="10317">12972 764 15347,'0'0'0,"-2"-2"1128,2 2-1128,-4 0 952,-2 0-216,4 4-87,2 12-49,0-16-600,0 6 504,0 16-104,0-4-72,0 4-72,0-22-256,0 22 256,4 1-32,0 3-32,0 0 0,-4-26-192,0 26 104,4 0-8,-4 1-56,4 1 0,-4-28-40,0 28 64,0-2-40,0-3 48,0-1-24,0-22-48,0 20 40,0 0-16,0-2 8,-2-2-8,2-16-24,-2 6 24,0 11 8,2-13 16,-2 2-48,2-6 0,-2 4-8,0-4 8,2 0-32,0 0 32,0-2-8,0-6-32,4-9 64,-4 17-24,0-16 24,4 0-8,0-4 24,-4-2-40,0 22 0,0-24 0,0-3 16,3-5-32,-3-2 0,0 34 16,0-34 0,4-3-8,0-1 48,-4-4-16,0 42-24,4-37-16,0-3 40,0 4-24,0 5 16,-4 31-16,4-26 40,0 2-24,0 6 8,0 12 16,-4 6-40,4-8 16,0 2 8,0 4 16,-4 0-24,0 2-16,4 0 40,0 4-32,2 16-8,-2-2-8,-4-18 8,6 24-16,0 0 16,0-1 24,10 3-8,-16-26-16,4 24 16,2-2 8,13 2-24,-13-3 0,-6-21 0,18 22-24,-2-2-16,0 0 40,4-2 8,-20-18-8,18 16 40,-1-1 0,5-9-48,-2 12 16,-20-18-8,24 4-8,0 2 32,3 0-8,1-2-16,-28-4 0,30 0 8,2 0 8,-1 0-16,1-4 40,-32 4-40,32-6 56,-2-12-112,1 12 88,-3-15-8,-28 21-24,28-18 16,0-2 32,-6-2 48,-1-2-72,-21 24-24,18-26 88,-2-1 73,-10-3-81,16 0 112,-22 30-192,4-34 80,0 1 16,0-1 16,-4 2 40,0 32-152,0-25 120,0 5 56,-4 4-16,-2 10-64,6 6-96,-6-8 208,0 2-40,-2 4-40,0 2-48,8 0-80,-18 0 88,12 16-32,-12 0 24,12 6 80,6-22-160,-17 27 40,11 9 16,-12 2-56,12 3 0,6-41 0,-8 44-24,2-2 8,0 1-24,2 3 40,4-46 0,-2 46 0,2 1-16,0 1 32,4-1-104,-4-47 88,16 48 0,-12 0-160,12-1-104,-10 1-336,-6-48 600,22 47-1353,-17-1-743,19 4-1177,-2-7-2200,-22-43 5473,20 44-8610,-20-44 8610</inkml:trace>
  <inkml:trace contextRef="#ctx0" brushRef="#br0" timeOffset="11416">14823 668 12466,'0'0'0,"-2"-30"1056,-2 1-335,-2-1 167,4 6-96,2 24-792,-2-2 824,0-2 24,0 0 8,0 2-231,2 2-625,0-2 392,0 2-32,0 0-48,0 6-8,0-6-304,4 24 256,0-8 40,2 6-184,0 4 104,-6-26-216,6 29 312,0 3-192,10 0 64,-16-3-160,0-29-24,4 28 16,0-2-72,2 0 96,0-2-16,-6-24-24,16 23 40,-12-1 24,2-2-48,11 0 8,-17-20-24,6 16 40,12 0 0,-12-10-16,18 11 32,-24-17-56,18 4 24,0 2 16,3 0 0,3-2-40,-24-4 0,24 0 0,0 0-8,2-2 32,-3-4-8,-23 6-16,22-17-16,2 9 56,-4-14-40,2 2 40,-22 20-40,18-20 48,-3-4-32,1-1 0,-10-5-8,-6 30-8,18-32 32,-14-2-8,2-3 16,0-3-56,-6 40 16,4-40 0,-4 3 0,0 1-48,-2 4-24,2 32 72,-4-28-128,-2 5-72,-2 5-104,-8 2-32,16 16 336,-6-6-448,-12-2-88,12 0-72,-11 2-136,17 6 744,-8-2-905,-10 2-231,12 0-288,-14 6-513,20-6 1937,-6 16-2592,0-12-4650,6-4 7242</inkml:trace>
  <inkml:trace contextRef="#ctx0" brushRef="#br0" timeOffset="14404">15630 593 9650,'0'0'0,"0"0"0,-2-6 2424,0 0-1408,-2-2-23,0 2-281,4 6-712,-1-16 752,-1 10-48,2 0-96,-2-2-96,2 8-512,-4-6 408,0 0-64,0 1-56,0 3 41,4 2-329,-6-2 168,2 2-56,0 0-64,-2 0-16,6 0-32,-4 6 48,-2 9-24,-2-9 8,2 18-32,6-24 0,-8 18-16,2 6-8,4 0 8,-2 3-112,4-27 128,-2 28-40,0 2 40,2 0-24,0 1 24,0-31 0,0 28 0,4 0 0,0-2 24,2-3-32,-6-23 8,6 24 24,0 0-40,0-2-48,0 0 64,-6-22 0,6 20-144,0-3 23,-2-1 41,0 0-16,-4-16 96,4 6-64,0 16 16,-4-18 16,0 2-88,0-6 120,0 16 0,-2-16-72,-2 4-24,0 0-16,4-4 112,-6 4-152,0-4 24,-10 0 24,10 0 32,6 0 72,-8 0-24,-12-2 16,14 0 32,-2-4 8,8 6-32,-8-6 0,1 0 16,1-10-56,4 10-8,2 6 48,0-16-80,0 10-32,6-16-8,9 6-32,-15 16 152,16-17-120,4-1 56,4-2 64,4 0 16,-28 20-16,27-20 80,7 2 0,2 1-48,2 9 48,-38 8-80,37-18 104,1 14 24,0-2 24,1 0 48,-39 6-200,36-2 168,2 2-16,-3 0 64,-1 6 0,-34-6-216,32 16 152,-2-10 17,-3 14-73,-1-15-120,-26-5 24,26 22 48,-6-6-24,0 2 0,-3-2 16,-17-16-40,16 18 48,-10-2-8,10 1 8,-12-11 8,-4-6-56,4 22 24,-4-6 16,0-10 32,0 14-8,0-20-64,-2 6 0,-6 10-120,-8-10-224,8 10-305,8-16 649,-18 3-944,3 3-320,7 0-416,-12-2-617,20-4 2297,-6 0-3065,-12 0-3144,18 0 6209</inkml:trace>
  <inkml:trace contextRef="#ctx0" brushRef="#br0" timeOffset="14405">16154 458 10250,'0'0'0,"0"-22"2088,0 22-2088,-2-22 864,0-1 185,0 5-161,2 14-104,0 4-784,0-6 640,0 0-168,0 2-168,0 0-112,0 4-192,6-2 96,10 0-32,-12 0-48,16 2-32,-20 0 16,16 0 8,-1 0-112,5 6-272,-14 0-496,-6-6 872,26 18-1424,-4-12-625,-2 17-663,3-7-4010,-23-16 6722</inkml:trace>
  <inkml:trace contextRef="#ctx0" brushRef="#br0" timeOffset="14406">16551 724 7593,'0'0'0,"-2"0"4713,2 0-4713,-8 6 568,-8 14 88,10-5 73,0 3 23,6-18-752,-6 20 760,0-2-192,2 0-104,-2 2-96,6-20-368,-2 18 320,0-3-32,0 1-72,2 0-24,0-16-192,0 6 96,4 14 0,0-14-16,2 10 16,-6-16-96,16 4 72,-16 2 25,6 0-9,0-2 8,-6-4-96,6 4 96,0-4 16,0 0-24,10 0 8,-16 0-96,4-2 120,0-2-56,2-4 48,9-8-24,-15 16-88,4-6 48,2-14-24,10 12 16,-10-16-32,-6 24-8,18-22 24,-12 1 0,18-5-8,-18 0 24,-6 26-40,23-28 32,-5 0-8,-12-3-24,16-1 32,-22 32-32,6-30 0,16 1 8,-16 3-8,16 6-8,-22 20 8,6-16-32,11 10 0,-13 0 8,2 4 0,-6 2 24,6-2-32,0 2 8,-2 4 0,0 12 0,-4-16 24,4 6-24,0 16 24,-4-6-24,4 1 32,-4-17-8,4 20-8,2 0 8,0-2 0,0 2 0,-6-20 0,6 16 8,10-10-8,-12 17 0,2-17-24,-6-6 24,19 24-24,-3-18 24,0 16-48,4-16 24,-20-6 24,22 22-64,2-18-32,3 12-56,1-12-80,-28-4 232,30 6-240,2-1-25,1-1 9,3 0 80,-36-4 176,34 0-144,4 0 40,-3 0 32,-1 0-24,-34 0 96,34-4-120,-3-4 88,-3-7-40,0 7 88,-28 8-16,28-20 32,-5 4-24,-1-2 32,-2-2-32,-20 20-8,18-20 48,-12-3 24,10-3 48,-12-2 8,-4 28-128,4-32 176,-4 1-16,4 1 32,-4 0 8,0 30-200,-2-28 193,-2 3-9,-2 1-48,-10 4 0,16 20-136,-6-16 96,-14 8-8,12-8-64,-14 12 0,22 4-24,-15-4 24,-1 2-24,0 2 40,-2 0-56,18 0 16,-8 6 0,-16 12-32,8-12 8,8 18 8,8-24 16,-21 20 40,15 0 80,-14 3-40,14 1 16,6-24-96,-18 24 0,12 2-40,0 0 16,0 1-8,6-27 32,-6 26 0,4-2 0,-2 0-16,2-4 40,2-20-24,0 19 0,0-1-8,4 0 16,2-2-16,-6-16 8,6 6-16,10 14 16,-12-16 0,2 12 0,-6-16 0,22 4-8,-16 0-48,16 1 0,-7 1-24,-15-6 80,6 6-56,14 0 40,-4 0 40,-10 0-32,-6-6 8,20 16-16,-14-12 32,12 2 8,-12 16-16,-6-22-8,19 16 0,-15 4 16,14 5-40,-14 1 32,-4-26-8,6 30 0,10 2-24,-12 1 0,0 3 24,-4-36 0,6 38 24,0 1-24,0 1 16,0 0-8,-6-40-8,4 39-8,-4 3 32,0 2-16,0-3 16,0-41-24,0 44 0,0 0 80,-2-3-32,0 3 0,2-44-48,-6 40 72,0-3-56,-2 1 32,-8-2-8,16-36-40,-4 35 72,-4-1-32,-10 0 48,12-4-16,6-30-72,-18 27 56,13-5 16,-11-2-8,10-14 40,6-6-104,-8 20 96,-12-16-32,14 2 80,-2-2 32,8-4-176,-18 4 192,14-4 32,-2 0-16,-2-2-16,8 2-192,-8-6 272,0-10 32,1 0-80,-9-2-32,16 18-192,-2-22 120,-2-6-40,-2-5 16,0-7-8,6 40-88,-6-48 72,0-1-32,4-7-16,0-7-8,2 63-16,-2-68-72,2-7-56,0-2-104,6 1-104,-6 76 336,22-75-392,-6 4-136,5 1-40,5 3-56,-26 67 624,28-62-776,4 3-120,1 7-225,5 3-303,-38 49 1424,40-44-1904,1 0-489,29-25-1528,-25 23-1848,-45 46 5769</inkml:trace>
  <inkml:trace contextRef="#ctx0" brushRef="#br0" timeOffset="14407">18961 87 13570,'0'0'0,"4"-24"1481,2 4-89,9-1-264,-15 21-1128,6-8 984,10 2-151,-12 0-193,2 4-208,-6 2-432,6 0 368,10 6-88,-12 16-72,0 3 168,-4-25-376,6 34 88,-2 10-128,-4 3 144,0 9-48,0-56-56,0 55 88,0 3-56,0 1-8,0-3-160,0-56 136,-2 57 40,2 1 16,0-2-16,0-5-32,0-51-8,-2 48-24,0-9 144,0-1-160,0-4-104,2-34 144,-2 30-208,-2-5-168,-2-1-136,0-6-88,6-18 600,-6 18-784,0-12-241,0 14-15,-2-16-200,8-4 1240,-6 4-1344,-12 0-161,12-4-151,-11 0 72,17 0 1584,-8-4-1481,-16-12 185,6 10 240,-2-16 32,20 22 1024,-24-20-785,-19 18-2279,43 2 3064</inkml:trace>
  <inkml:trace contextRef="#ctx0" brushRef="#br0" timeOffset="14408">18582 609 2224,'0'0'0,"-2"-36"1632,2 36-1632,-6-34 897,4-5-241,2 13-120,4 8-312,-4 18-224,18-8 104,1-8 16,5 12-24,4 0-8,-28 4-88,32-4 152,5 2 24,3 0 24,2 2 56,-42 0-256,43-2 288,1 2-32,2-2 56,-5 0 8,-41 2-320,40-2 376,0-2 32,-1 0 25,-1-1 103,-38 5-536,38-6 560,-5 0 32,-5-10 0,-2 10-72,-26 6-520,20-6 528,-4-10-16,-12 10 41,14-12-9,-18 18-544,0-6 536,5-2 8,1 2-112,-2 0 24,-4 6-456,0-6 328,4 4-48,-4 0-56,0 2-112,0 0-112,0 0 128,0 6-32,0 12 32,4-2 8,-4-16-136,0 18 144,0 4-16,4-2-32,0 1 48,-4-21-144,4 22 72,0 4-23,-4 0 15,0 2-56,0-28-8,4 27 24,0-1 40,-4 2-32,4-2-16,-4-26-16,4 28 0,2-3 16,0-3-16,0 0 56,-6-22-56,4 18 40,0-2-16,-4 0 8,4-11-40,0 1 40,-4-6-32,6 16 64,0-16 8,0 4 0,-2 0-8,-4-4-64,6 0 16,-1 0 16,1 0 16,14-2 32,-20 2-80,6-6 48,14-12 48,-14 10-16,18-13-32,-24 21-48,16-18 112,0-2-152,3-4 88,-1 0-8,-18 24-40,20-27 16,-2-1-40,0 2 24,-2 4 24,-16 22-24,19-22 24,-1 7-40,-2 9 32,-10-2-40,-6 8 24,6-4-24,0 2 136,0 2-104,0 4-72,-6-4 64,4 18-24,2-13-48,-2 23-16,-4-6 48,0-22 40,4 24 24,-4 6 16,6-5-16,0 3 0,-6-28-24,6 24 24,11-2-56,-11-2-8,14-3 128,-20-17-88,16 18-16,2 0 8,0-12-8,6 16-8,-24-22 24,6 0 88,13 6 0,-1 0 48,0-2-120,-18-4-16,24 4-16,2 0 40,1-4-48,5 4 64,-32-4-40,34 0 16,2 0 40,-1-4 8,3-4 16,-38 8-80,36-16 104,-1 8-104,1-14 96,-2 4 32,-34 18-128,32-21 88,-3-3 72,-1-4 32,-4-4-64,-24 32-128,26-31 248,-6-3-16,-3 0-112,1-2 48,-18 36-168,16-31 88,-12 1 48,2 4 32,0 6-96,-6 20-72,0-18 144,0 10 0,-6-7-48,-10 13 24,16 2-120,-16-2 72,-2 2-144,-1 0 64,-5 16 48,24-16-40,-24 15-16,4 3 0,-2 6 48,3 2-32,19-26 0,-18 28 8,2 3 72,10 1-88,0 0 16,6-32-8,-4 30-8,4-3 16,0-1-16,4-2-88,-4-24 96,20 22-24,-14-2 32,21-5-8,-5-9 32,-22-6-32,28 18-16,2-14-8,4 2-152,3-2-176,-37-4 352,40 4-720,3-4-616,1 0-809,2 0-1191,-46 0 3336,39-2-9578,-39 2 9578</inkml:trace>
  <inkml:trace contextRef="#ctx0" brushRef="#br0" timeOffset="15097">1298 2434 12658,'0'0'0,"4"-32"1288,2 0 177,12-6 111,-18 38-1576,16-31 1392,2 9-223,-1 4-273,3 2-272,-20 16-624,18-8 520,-12-8-104,14 14-104,-16-2-88,-4 4-224,6 0 72,12 0 56,-14 16 8,11 4-16,-15-20-120,6 28 136,12 6-16,-12 7 0,10 3 33,-16-44-153,0 49 104,6 3-48,0 0 56,-2 1-112,-4-53 0,0 54 96,0-1-40,0-1 0,0-1 8,0-51-64,0 50-16,0 0 72,0-3-80,0-3 24,0-44 0,-2 41-80,0-1-184,0-4-169,2 0-319,0-36 752,0 31-1064,0-1-360,0-2-449,4-6-391,-4-22 2264,4 17-2937,2-11-647,0 0-2986,-6-6 6570</inkml:trace>
  <inkml:trace contextRef="#ctx0" brushRef="#br0" timeOffset="16342">1463 2372 11114,'0'0'0,"4"-30"936,13 1 184,1-7 49,-18 36-1169,22-24 944,2 8-104,2 8-112,3-10-88,-29 18-640,32-4 576,4-2-40,0 5-87,1 1-89,-37 0-360,40 3 272,-4 13-64,-3 0-32,1 0-40,-34-16-136,32 20 128,-6 4-40,-5 0-24,-5 3-40,-16-27-24,6 28 48,12 2-8,-18 0 24,0 1 24,0-31-88,0 32 64,-4-2-24,-14 2-40,-2-3 24,20-29-24,-23 30-40,-5 0-88,-2 0-88,2-3-232,28-27 448,-25 28-632,-1-4-185,2 0-311,2-4-280,22-20 1408,-22 17-1944,3-11-969,11 14-4449,8-20 7362</inkml:trace>
  <inkml:trace contextRef="#ctx0" brushRef="#br0" timeOffset="16343">2470 2332 9297,'0'0'0,"0"0"0,-6-4 3017,-10 0-1849,1 0 9,7 3-169,8 1-1008,-22 0 840,4 0-152,-2 5-64,-2 15-152,22-20-472,-25 6 497,1 18-33,-2-6-112,2 4-40,24-22-312,-24 24 280,1 3-136,1 3 0,2-2-40,20-28-104,-16 28 32,10-1-40,-2-3 32,2 0 16,6-24-40,-2 22 24,2-2 40,4-3-16,14-1 32,-18-16-80,6 6 48,14 14 56,-14-16-40,20 2-24,-26-6-40,17 4 64,3-4 40,2 0-56,0 0-24,-22 0-24,26-6 64,-3-2-48,-1-10 48,0 10-64,-22 8 0,18-20 24,2 3 56,-4 1-40,-10-4 64,-6 20-104,23-20 40,-17 0-40,14-2 16,-14 1 32,-6 21-48,6-22 40,10 0 16,-16 2 16,6 4-80,-6 16 8,6-6 24,-2-2-24,0 2 24,0 4-64,-4 2 40,4 0 0,0 0 0,-4 18-32,4-2 0,-4-16 32,4 20-40,0 6 32,0 0-72,-4 1 40,0-27 40,3 28-248,1-2-232,0 0-320,0-1-352,-4-25 1152,4 24-1609,2-2-391,12-2-537,-14-2-655,-4-18 3192,20 6-6698,-20-6 6698</inkml:trace>
  <inkml:trace contextRef="#ctx0" brushRef="#br0" timeOffset="16344">2811 2618 9650,'0'0'0,"0"-20"2968,4-2-1527,-4 22-1441,4-25 1440,2 7-144,0 0-176,10 0-175,-16 18-945,4-8 824,2-8-64,0 12-72,10-2-120,-16 6-568,4-2 528,2 0-104,0 2-136,10 6 8,-16-6-296,4 20 265,-1-4-25,3 4 24,0 0-48,-6-20-216,4 23 152,-4 3-16,0 0-8,0 0-72,0-26-56,0 26 112,0-3-56,0 1 8,-2-2-16,2-22-48,-2 22 40,2-4 40,-2 0-32,2-3 8,0-15-56,0 6 24,0 0-24,0 0 40,0 0-8,0-6-32,0 4 72,0-4-16,0 0-16,0 0 88,0 0-128,0-2 96,0-4-24,4-12 0,-4 10-72,0 8 0,4-23-16,0 1 32,-4 0 16,4-6-24,-4 28-8,6-29-24,0-5-80,0-2-120,10-2-208,-16 38 432,4-39-640,12-1-304,-10 2-433,14 3-615,-20 35 1992,6-28-2961,15 0-1680,-5 4-3817,-16 24 8458</inkml:trace>
  <inkml:trace contextRef="#ctx0" brushRef="#br0" timeOffset="16701">3597 2192 7905,'0'0'0,"-16"-6"1416,16 6-1416,-16-16 865,-4 10 175,12-2-144,-8 0 16,16 8-912,-4-8 912,-1 0-63,-3-8-1,2 12-40,6 4-808,-6-6 800,0-2-32,2 2-47,0 0-25,4 6-696,-2-6 608,-2 5-64,2-1-168,0 2-104,2 0-272,-2 3 184,0 21-48,0 4 8,0 10-8,2-38-136,-2 41 112,0 7-40,2 2 0,-2 3-32,2-53-40,-2 54 56,0-1-32,-2-1-48,-2-5 24,6-47 0,-2 46 24,-4-2-144,2-3-48,2-3-264,2-38 432,-2 38-904,-2-5-296,2-1-545,0-4-439,2-28 2184,-2 26-2969,-6-26-4977,8 0 7946</inkml:trace>
  <inkml:trace contextRef="#ctx0" brushRef="#br0" timeOffset="25376">504 4292 11186,'0'0'0,"-8"0"752,8 0-752,-18 0 592,10 0 224,-12 0-119,2-2 23,18 2-720,-20-2 736,3-2-80,1 0 72,0-12-88,16 16-640,-8-6 672,-12-13-71,14 3-121,-10 8-24,16 8-456,-2-22 376,-2 14-48,0-14-88,2 14 0,2 8-240,0-20 176,4 14 32,2-9-56,10 9-16,-16 6-136,4-6 72,14 2 0,-12 2-40,18 2 24,-24 0-56,6 0 48,17 18-8,-5 1 0,0 5-24,-18-24-16,18 28 16,-2 6-16,0 1-32,-10 5 8,-6-40 24,18 42-16,-15 1 16,-3 3 40,0-2 0,0-44-40,0 43 40,-5 1 16,-13-2-32,0-3-8,18-39-16,-20 38-16,-2-4 16,-4-3-16,3-3 48,23-28-32,-26 28 64,-2-4-80,2-2 48,0-3 16,26-19-48,-25 18 40,1-12 24,0 16-24,0-18-40,24-4 0,-24 6 0,1 0 32,1-6-8,2 0 56,20 0-80,-18 0 80,2-6-56,0-10 40,10 8-32,6 8-32,-17-22 40,13 4 24,-2-1-40,0-3-8,6 22-16,-6-24-24,4 0-8,2-2 32,0 1 72,0 25-72,6-24 24,12 0 16,-2 4 0,-1 2-56,-15 18 16,18-16 0,2 10 0,0 1 32,-2-1-72,-18 6 40,20 0 24,-3 0-40,3 6-32,2 11 72,-22-17-24,20 16 16,2 0 8,0 4 8,-1-2-64,-21-18 32,20 20-40,0-1 16,-2-1-16,0 0-56,-18-18 96,18 18-344,-3 0-312,3 0-648,0 0-705,-18-18 2009,18 15-2792,2 3-1529,0-2-3377,-20-16 7698</inkml:trace>
  <inkml:trace contextRef="#ctx0" brushRef="#br0" timeOffset="25745">908 4754 16139,'0'0'0,"0"0"0,-6-4 2504,-2-2-1031,-7 0 63,9 0-328,6 6-1208,-8-6 1057,-8-1-257,12-1-224,-2 0-256,6 8-320,-4-6 184,0-2-80,2 2-64,2 0-64,0 6 24,0-6-184,0 0-328,6 2-584,-2 2-897,-4 2 1993,16 0-3272,-10-2-8091,-6 2 11363</inkml:trace>
  <inkml:trace contextRef="#ctx0" brushRef="#br0" timeOffset="19414">8030 2624 10986,'0'0'0,"0"0"0,-2-6 1000,0-10 104,-2 0 33,0 10-177,4 6-960,-4-19 936,-2 11-80,0-12-128,0 14-128,6 6-600,-8-6 489,-8 0-57,10 4-32,-10 2-48,16 0-352,-7 4 336,-15 16-80,2 0-64,2 7-24,18-27-168,-22 32 88,2 4 24,1 1-32,-3 1-8,22-38-72,-16 38 96,0-1-48,10-1-24,-10-2-8,16-34-16,-2 32-16,2-1 72,0-3-32,6 0 56,-6-28-80,22 24 80,-4-4-40,4-5 48,-1-9-40,-21-6-48,26 16 80,2-16-8,6 0-8,-1 0 40,-33 0-104,36-6 88,4-14 48,-2 5-72,-3-7-24,-35 22-40,40-24 56,-4-2-32,-3-4 0,1 3 56,-34 27-80,28-30 80,-2-2 16,-5 0 8,-5-1-48,-16 33-56,6-38 32,0 4-24,0-1 24,-6 3 32,0 32-64,0-30 56,-2 2-8,-4 3-32,-10 3 0,16 22-16,-8-20 16,-11 12-104,3-10 48,-2 16-80,18 2 120,-18-6-160,0 4-104,-2 0-160,0 2-176,20 0 600,-15 0-816,-3 6-192,0 12-385,2-12-375,16-6 1768,-8 18-2472,-8-12-1153,12 12-3529,4-18 7154</inkml:trace>
  <inkml:trace contextRef="#ctx0" brushRef="#br0" timeOffset="22221">8587 2194 15171,'0'0'0,"0"-22"1200,0 22-1200,-2-22 1208,0-2-63,0 18-265,2 0-216,0 6-664,0-2 472,0 2-184,0 4-80,0 16-24,0-20-184,0 26 176,4 10 8,2 3-40,-2 5 16,-4-44-160,6 47 104,0 5 0,-2 2-8,0 1-72,-4-55-24,4 54 40,-4 1-40,0-5 56,0-3-8,0-47-48,0 46 40,0-2 24,0-7-48,0-1-16,0-36 0,0 32 40,0-4 0,0-5-16,0-3 48,0-20-72,0 6 64,0 12-24,0-14 0,0 0-56,0-4 16,0 0-24,4 0 40,0 0-8,2-2 8,-6 2-16,16-8 16,-12-14-32,13 6 0,-11-6 48,-6 22-32,20-21 16,-4-3 8,0-2 0,2-2-24,-18 28 0,18-29 16,0-1-32,3-4 32,-1 4-32,-20 30 16,24-27 0,2 3 16,0 4-56,1 14 16,-27 6 24,28-8-16,-4 2 0,0 6 32,0 0-32,-24 0 16,19 16-24,-3-10-8,-10 22 8,0-5 24,-6-23 0,4 26 0,0 4 16,-4-2 8,-2 2-24,2-30 0,-6 25 0,-2 1 0,-12 0-24,4-2 32,16-24-8,-19 22 0,-1 1 16,0-3 0,0-2 8,20-18-24,-20 18-24,-2-12-48,1 12-128,3-14-112,18-4 312,-20 6-480,12 0-128,-14-1-136,16-1-120,6-4 864,-18 0-952,12 0-137,1-2-191,-1-3-176,6 5 1456,-6-18-1873,4 10-527,6-46-1497,0 28-1168,-4 26 5065,0 0 0</inkml:trace>
  <inkml:trace contextRef="#ctx0" brushRef="#br0" timeOffset="22222">9517 2392 11282,'0'0'0,"0"-16"2168,0 16-2168,4-6 1369,-4-12-129,0 14-232,0-2-200,0 6-808,0-4 632,-2 0-135,-6 2-89,-9 0-88,17 2-320,-8-2 264,-16 2-56,6 0-80,-2 6 0,20-6-128,-20 18 88,3-14 8,-1 12 0,2-10-64,16-6-32,-8 22 40,-8-16-24,12 18-8,0-7-8,4-17 0,-2 18-24,2 0 24,4 4-24,14 0 24,-18-22 0,16 22 16,4 1-32,1 1 32,3 2-48,-24-26 32,26 26 16,-4 4 0,4-1-16,-5 3 8,-21-32-8,22 32 0,-2-2 0,-4-3 0,-10 1 16,-6-28-16,18 28-24,-18-4 32,4 1 16,-4-5 8,0-20-32,0 20 64,-6-2-32,-12-12 8,2 14 24,16-20-64,-18 6 80,-2 0-8,1 9 8,1-15-56,18 0-24,-8 4-24,-12-4-128,14 0-120,-10 0-144,16 0 416,-4-6-552,-2-9-144,2 9-129,2-16-167,2 22 992,0-18-1136,0-6-208,4-4-257,2-1-167,-6 29 1768,24-34-1944,-6-4-233,4 3-3000,-22 35 5177</inkml:trace>
  <inkml:trace contextRef="#ctx0" brushRef="#br0" timeOffset="22223">10013 2505 7497,'0'0'0,"6"0"1736,-6 0-1736,18 6 1377,-12 0-73,14 10-144,-16-10-143,-4-6-1017,4 18 888,2-14-112,12 1-112,-14 1-104,-4-6-560,17 6 424,-1 0-96,2-2-32,2-4-104,-20 0-192,22 0 184,0 0-64,3-2-48,-3-4 24,-22 6-96,26-6 57,-4-2 55,-6 1-16,0-9 16,-16 16-112,4-6 104,1-2 8,-1-8 16,-4 10 32,0 6-160,0-18 120,-2 12-16,-4-12-8,-9 12-56,15 6-40,-8-16 88,-14 11-16,4-1-8,-2 0 8,20 6-72,-20-4 64,-1 2 40,-3 2 8,0 0 24,24 0-136,-26 4 144,0 12 8,1-11 16,-1 21 0,26-26-168,-24 22 104,0 2-40,0 2-56,5 3 8,19-29-16,-8 30 0,-10 2-16,16 2 16,0-3-32,2-31 32,0 32 0,0-2-16,6-2 16,16-3 0,-22-25 0,17 24-24,3 0-32,2-2-96,2-2-104,-24-20 256,26 17-408,3-11-168,3 14-152,0-16-185,-32-4 913,34 4-1144,3 0-144,1-4-256,2 0-225,-40 0 1769,39-2-1880,-1-4-145,-4-10 105,13-9 136,-47 25 1784,30-8-3689,-30 8 3689</inkml:trace>
  <inkml:trace contextRef="#ctx0" brushRef="#br0" timeOffset="22224">10624 2787 4640,'0'0'0,"0"0"0,4-20 1889,2-2-353,-2-8-23,0 2-193,-4 28-1320,4-25 1240,0 3 0,2 2-119,-2 12-73,-4 8-1048,4-18 896,2 14-96,-2-2-40,0 4-88,-4 2-672,4-2 625,0 2-81,0 0-96,2 6-56,-6-6-392,6 16 360,-1-10-48,1 16-32,10-6-16,-16-16-264,4 20 264,2 1-56,0 1 16,10 4-8,-16-26-216,0 26 128,6-2 40,0 1-80,-2-3 8,-4-22-96,6 24 121,-2-2-65,0 0 24,-4-2-8,0-20-72,0 17 8,4-1 64,-4-10-16,0 10 8,0-16-64,0 4 88,0 0-24,0 0 16,0-4 8,0 0-88,-2 4 104,0-4 24,0 0-32,0-2 16,2 2-112,-2-6 56,2-10 8,-2 8 8,2-14 0,0 22-72,0-17 72,0-5-8,0-2-16,0-4-24,0 28-24,0-32 32,6 1-80,0-7 24,10-2-64,-16 40 88,6-41-192,15-3-144,-3 0-144,2 3-185,-20 41 665,26-40-936,-2 6-224,1 7-288,3 9-305,-28 18 1753,28-8-1920,0 2-441,0 2-255,1 0-169,-29 4 2785,26 0-5761,-26 0 5761</inkml:trace>
  <inkml:trace contextRef="#ctx0" brushRef="#br0" timeOffset="22225">11231 2513 6593,'0'0'0,"0"0"1928,0 0-1928,0 6 1697,0 14-313,0-14-192,0 15-152,0-21-1040,0 16 929,0 2-49,0-2-96,4 4-48,-4-20-736,4 20 688,0-2-64,12 1-71,-12 1-49,-4-20-504,20 20 448,-14-2-96,17-2-48,-5 0-40,-18-16-264,16 16 256,4-11 8,0 15-8,0-14-24,-20-6-232,18 18 184,3-14 0,-1 0-8,-2 0-16,-18-4-160,18 4 168,-2-4-32,0 0-40,-10 0 24,-6 0-120,21 0 96,-17 0 0,12-4-7,-12-2-17,-4 6-72,6-8 80,12-10 40,-14 10-8,14-10-16,-18 18-96,4-15 64,14-1-48,-18-2 16,6-2-8,-6 20-24,15-24 96,-11-2-16,2-3-88,10 1-48,-16 28 56,4-30-264,16 4-200,-14 3-249,14 1-399,-20 22 1112,6-16-1472,14 10-377,-14-2-335,15 2-449,-21 6 2633,6-2-3056,18 0-3874,-24 2 6930</inkml:trace>
  <inkml:trace contextRef="#ctx0" brushRef="#br0" timeOffset="22226">11945 2793 5033,'0'0'0,"0"0"0,6 0 680,16 4 104,-4 0 16,4-4-24,-22 0-776,19 0 728,1 0-7,4-2 15,0-4 32,-24 6-768,22-6 792,-1-2 88,1-8-40,0 8 25,-22 8-865,20-20 824,-2 4-96,-2 0 40,0-2-96,-16 18-672,5-19 648,15-3-48,-14 0-119,10 2-25,-16 20-456,4-20 376,-4 2-24,4 3-24,-4 7-32,0 8-296,-2-18 264,-4 12-40,-10 0-32,10 2-24,6 4-168,-21-4 128,5 2-16,-2 2-40,0 0 0,18 0-72,-20 0 40,0 16-8,0-12-16,1 18-16,19-22 0,-18 16 0,10 1 0,-10 1 0,16 2-16,2-20 16,-4 20 16,0 0-56,2 2 0,2-1 0,0-21 40,4 22-40,2 0 0,16-2-32,-16-2 32,-6-18 40,24 16-56,-5-10-72,5 15-32,0-15-56,-24-6 216,28 16-296,2-10 0,1 0-32,7 0-24,-38-6 352,38 4-392,1-4 24,1 0 0,0-2 87,-40 2 281,43-4-240,-1-2 48,4 0 112,-5 0-16,-41 6 96,40-8-64,-2-8 32,-1 10 32,-5-11-16,-32 17 16,34-8 40,-5-14-16,-3 4-24,0 0 32,-26 18-32,20-20 72,-2 0 24,-12-1 88,11 3 8,-17 18-192,0-18 193,4 10 71,-4-10-56,0 14 32,0 4-240,-4-6 208,-11 2-24,-1 2 8,-4 0 40,20 2-232,-26 0 208,-4 0-32,1 4 0,-1 2-136,30-6-40,-26 16 16,4-10-8,6 18-16,-1-4 48,17-20-40,-16 19-16,10 3-24,-12 2 40,14-2-72,4-22 72,-2 22 8,0-2-16,2-1 8,0-3 24,0-16-24,4 18-16,2-2-8,10 0 24,-10-10-48,-6-6 48,22 6-64,-7 10 32,3-16-56,2 0 0,-20 0 88,20 0-40,4 0-16,-1 0-8,1-4 48,-24 4 16,22-6 40,0-12-64,-2 12 24,-2-14 8,-18 20-8,15-16 40,3 0 0,-12-2 48,18-3-80,-24 21-8,6-24 16,12-2 112,-12-4 24,0 1 144,-6 29-296,16-34 360,-16-2 0,6-4 80,-2-1-56,-4 41-384,4-48 376,-4 1-15,0-3-89,0 0 16,0 50-288,4-51 328,-4 1-120,0 3-32,-2 7-16,2 40-160,-6-36 152,2 13-16,0 7 48,0 12-40,4 4-144,-6-4 8,2 4 56,0 4-40,-2 14-48,6-18 24,-16 21 8,10 7 24,-2 8-48,2 3 48,6-39-32,-8 46 0,4 2 24,0 3-96,2 1 32,2-52 40,0 55 40,0-1-168,4 1-48,0-1-272,-4-54 448,6 54-1008,10-5-681,-16 3-1111,6-5-1753,-6-47 4553,20 46-9754,-20-46 9754</inkml:trace>
  <inkml:trace contextRef="#ctx0" brushRef="#br0" timeOffset="23867">14430 2646 9738,'0'0'0,"0"0"0,-17-4 1984,-3-2-1232,-6-2 72,2 2-168,24 6-656,-22-6 617,4-2-89,-3 2-80,-1 0-96,22 6-352,-22-2 304,-2 2-56,0 0-8,-3 6-48,27-6-192,-30 6 176,0 14 56,-4-4-56,9 2-48,25-18-128,-30 23 128,-2 5-144,6 2 32,3 0-8,23-30-8,-20 30 40,4-5-32,10 1-16,-10-2-8,16-24 16,0 24-24,0-3 48,4-1-8,2-14-32,-6-6 16,24 22 24,-2-18-32,-1 2-8,5-2-8,-26-4 24,30 0-32,4 0 32,3-6-8,1-12 24,-38 18-16,42-16 48,-7-4-48,1-1 40,2-1 80,-38 22-120,35-24 64,-3 0-16,-2-4 48,0-1-152,-30 29 56,27-34 72,1-2 32,-4-1-16,-4-5 64,-20 42-152,18-44 120,-12-3 145,12-3-33,-15 1 88,-3 49-320,4-54 312,-4 2-40,4 1 96,-4-1-80,0 52-288,-2-49 256,-2-1-88,-1-1 0,-11 1 8,16 50-176,-6-48 184,-10 7-32,10 5 32,-10 8 0,16 28-184,-6-20 184,-10 14-32,12 0-48,-2 3-96,6 3-8,-6 0 40,0 0 16,-2 15-40,1 7 48,7-22-64,-6 28-40,0 10 120,2 5-64,2 7 72,2-50-88,0 51-8,0 1-48,0 2 112,0 3-56,0-57 0,4 62 144,0-1-112,2 5 8,9-5-32,-15-61-8,6 60 32,16-3-24,-4-3-56,4-3 16,-22-51 32,22 50-104,1-5 200,5-1-72,0-4-8,-28-40-16,30 37-72,2-5 16,-1-4 8,5-6-32,-36-22 80,38 16 0,1-10-72,-1-1 64,-2-1-64,-36-4 72,37 0-48,-3-2-88,0-5 16,0-15 176,-34 22-56,31-16 0,-1-6-40,-2-4 40,-6-2-96,-22 28 96,17-31 16,-1-3 168,-10-2-144,0-3-24,-6 39-16,4-40 8,-4-2-32,0 3 80,0 5-32,0 34-24,-2-32 56,-2 6-16,-4 5 8,-8 3-8,16 18-40,-6-8 72,-11 0-144,1 2 32,0 4 56,16 2-16,-16 0-56,-4 0 48,2 4 56,10 14-56,8-18 8,-23 6 0,7 16 8,8-5-48,-10 3 32,18-20 8,-6 20 40,0 2-72,0 2 32,4 1 0,2-25 0,-2 28 16,2 0-16,0 2 16,0-4-32,0-26 16,6 27-40,10-3 96,-10-2-56,10 0 8,-16-22-8,6 22-24,16-5-16,-17-11 0,17 14 40,-22-20 0,6 4 0,14 0 16,-14 0 64,16-4-80,-22 0 0,6 0 24,14 0 56,-14-2-64,13-4 48,-19 6-64,6-8 112,12-10-104,-12 12 24,0-17 8,-6 23-40,20-18 0,-4 0 40,-10-4-16,10 2 0,-16 20-24,6-24 40,9 1 48,-11-3 17,12-2-73,-16 28-32,4-26 24,2 4 0,0 5-24,12 11 56,-18 6-56,0-8 16,6 2-48,10 4 48,-12 2-40,-4 0 24,6 0 8,0 6-8,-2 14-8,0-5 8,-4-15 0,6 16-16,9 0 0,-11 0 16,14 2 40,-18-18-40,4 18-40,14 0 40,-12-12-24,16 15-32,-22-21 56,18 6 0,0 10 0,3-12 40,5 2-24,-26-6-16,24 4 40,0 0-16,4-4 32,1 0-56,-29 0 0,30 0 40,2 0-40,-2-4-56,-3-2 112,3-10-64,-30 16 8,30-6 48,-4-15 8,-3 5-24,1-6-8,-24 22-24,22-24 56,0-2 0,0-4-16,-5-1 16,-17 31-56,16-36-16,-10-6 72,12-3-16,-12-3 0,-6 48-40,6-51 56,12-3-16,-14 0 0,0 3 32,-4 51-72,4-52 72,-4 5-48,0 3-8,-6 4-16,6 40 0,-6-33-16,-2 3 16,-8 2 24,10 8-32,6 20 8,-20-16 40,14 13-248,-15-1 232,5 4 8,16 0-32,-16 4 16,0 17 232,0 1-280,0 6-88,16-28 120,-16 30-32,0 5 24,11 3 48,-3 8-72,8-46 32,-6 45 72,2 7-264,0 1 120,2 1 184,2-54-112,0 56-40,6-1 48,14-1-8,-5-3-48,-15-51 48,20 50 0,0-3-72,4-3 88,4-2 24,-28-42-40,29 39-72,3-3 264,2-2-256,2-6-88,-36-28 152,35 25 16,3-3-112,4-6 0,-3-10 40,-39-6 56,42 6-56,2-2-16,-5-4 48,3 0 8,-42 0 16,43-2-16,1-14 8,-2 8 16,-1-14 24,-41 22-32,40-20 24,0-3-48,-5-3 48,-1 0 8,-34 26-32,26-30-40,-2-1 120,-6-1-80,-3-2-32,-15 34 32,6-32 32,0 7-8,0 3-8,-6 6 8,0 16-24,0-8 48,-6 0-48,-13 0 8,3 2 48,16 6-56,-20-2 40,-4 2-64,-2 0 24,2 6 40,24-6-40,-29 18-24,1-12 24,6 20 40,-4-8-96,26-18 56,-18 21-56,11 3 96,-11 0-56,14 0 8,4-24 8,-2 24-16,0-3-24,2 1 0,0-2 8,0-20 32,4 22 0,12-4 72,-10 2-56,13-5-16,-19-15 0,6 6 0,20 14-32,-8-16 64,2 2 32,-20-6-64,22 6 32,-5-2 8,5 0-32,-2-4-8,-20 0 0,20 0 16,0 0 0,2-4-16,-3 0 56,-19 4-56,20-4 24,0 0-24,-2 2 0,-12 2 16,-6 0-16,20 0-32,-14 0 64,12 4-32,-14 0-16,-4-4 16,17 16 0,-13-12-24,2 2 32,10 10-32,-16-16 24,4 4 0,2 2 16,-2 12-72,0-15-24,-4-3 80,4 6-152,-4 10-176,0-16-57,0 6-151,0-6 536,4 6-752,-4-2-128,0 0-256,0 0-249,0-4 1385,0 0-1640,0 4-232,0-4-385,-2 0-639,2 0 2896,-4-2-6658,4 2 6658</inkml:trace>
  <inkml:trace contextRef="#ctx0" brushRef="#br0" timeOffset="24288">16249 2205 16027,'0'0'0,"0"0"0,-2-15 1624,0 9 1,2-12-241,0 14-208,0 4-1176,6-6 920,16 0-151,-2-2-193,6-8-72,-26 16-504,31-6 432,9-2-64,2-10-168,3 12-8,-45 6-192,50-17 144,3 11-16,3-2-72,2 0 0,-58 8-56,57-6 48,-5 0-96,-5 0-8,-3 4-368,-44 2 424,36-2-928,-5 2-873,-1 4-1287,0-4-2778,-30 0 5866,16 6-9426,-16-6 9426</inkml:trace>
  <inkml:trace contextRef="#ctx0" brushRef="#br0" timeOffset="18961">3344 2559 11202,'0'0'0,"6"-6"1144,-6 6-1144,18-8 1256,2-12-71,3 14-57,5-12-120,-28 18-1008,32-6 872,2-10-112,1 12-103,3-2-73,-38 6-584,44-4 496,-1 0-104,1 2-56,2 2-104,-46 0-232,45 0 200,-1 4-64,-5 14-72,3-12-16,-42-6-48,30 22 16,0-4 8,-7 0 0,-1-1 8,-22-17-32,16 20 8,-10 0 32,12 2-24,-18-2-32,0-20 16,4 20-112,-4 1-240,0-1-264,-2 0-344,2-20 960,-6 22-1297,0-2-279,-12-2-288,14-2-569,4-16 2433,-8 5-3112,-8 11-3402,16-16 6514</inkml:trace>
  <inkml:trace contextRef="#ctx0" brushRef="#br0" timeOffset="18962">3838 2299 11170,'0'0'0,"0"-34"1560,-4 4-320,0-5 65,4 35-1305,-2-26 1008,2 6-256,0 4-144,0 8-224,0 8-384,4-8 264,2 2-104,10 0-80,-10 6-64,-6 0-16,17 0-16,-1 4-88,0 14-400,4-12-480,-20-6 984,24 26-1528,2-8-713,1 0-863,3 1-3650,-30-19 6754</inkml:trace>
  <inkml:trace contextRef="#ctx0" brushRef="#br0" timeOffset="18963">4566 2497 12322,'0'0'0,"-16"-22"1272,16 22-1272,-16-18 1081,-4-3-1,4 5-200,8 12-192,8 4-688,-23-4 568,15 0-168,-14 2-136,14 0-47,8 2-217,-20 0 160,12 4-48,-12 2-40,12 16 16,8-22-88,-21 17 24,13 7 8,-12 0 8,12 4-32,8-28-8,-16 28 24,14-3-8,-4 1 0,0 0 16,6-26-32,-2 22 0,0 0-32,2 1 32,0-5 0,0-18 0,4 18-16,2 0 88,0-12-32,16 10-32,-22-16-8,6 0 64,14 4-24,-5 0 8,1-4-8,-16 0-40,20-2 56,0-4-32,2-10 8,2 8-8,-24 8-24,23-20 0,1 2 48,-2 0 0,-2-1 40,-20 19-88,18-20 40,-2-2-16,-10 0 40,11 0-32,-17 22-32,4-24 64,2-1 88,0 1-48,0-4 24,-6 28-128,4-24 176,-4 0-24,4 5 16,-4 3 8,0 16-176,4-8 160,-4-8-88,0 14 24,0 0-48,0 2-48,0-2 40,0 2-24,0 0 8,0 16 0,0-16-24,0 6 16,0 24-8,0-5 8,-2 1-32,2-26 16,0 30-24,0 0 80,0-3-72,4 1 32,-4-28-16,4 26 24,2-2-24,12-2-24,-14-1 32,-4-21-8,18 20 0,-12-2-24,17-12 40,-7 16 24,-16-22-40,18 4 24,-2 2-16,2 0 48,0 0 8,0-6-8,-18 0-56,21 0 88,-3-4-16,6-4-72,0-10 8,-24 18-8,22-8-8,-1-16 32,-1 4 24,-2-3 32,-18 23-80,20-24 96,0-4-72,0-2 16,-3-3-48,-17 33 8,6-38 32,16-2 8,-16-1-8,0-5 32,-6 46-64,16-48 64,-12 1-24,0-3 16,0-1-32,-4 51-24,4-52 16,0 0 40,-4 1-32,0 1-24,0 50 0,0-47 56,0 5-32,0 8-8,-2 8 40,2 26-56,-2-17-40,-4 11 40,2 2 40,-2 4 0,6 0-40,-6 0 40,2 6-40,-2 19 24,-12 3-24,18-28 0,-4 38 24,-4 8-24,-7 3 0,11 5-24,4-54 24,-4 53 0,0-1 80,2 3-96,2 1 72,0-56-56,0 53 40,0 3-64,0-4 0,4-3 24,-4-49 0,6 46-48,9-5 96,-9-3-40,12 0-104,-18-38 96,6 33-80,16-3-48,-16-2 56,18-4 96,-24-24-24,16 20-64,-10-4-72,17-11 56,-7 11 16,-16-16 64,16 0-104,2 0 104,-2 0-144,0-2-56,-16 2 200,18-6 0,1-11-104,1-1 64,0-2 0,-20 20 40,18-24-24,-2-4 72,2-3 32,-12-3 0,-6 34-80,21-38 24,-15-4-64,12-3 72,-12-5 96,-6 50-128,16-53 0,-12-3 16,2 1 32,10 1-8,-16 54-40,4-55 104,0 5 112,0 2-136,0 7-64,-4 41-16,0-40 160,0 6-64,0 7 8,0 3 56,0 24-160,0-8 73,0-8 31,-2 14-24,-4 2 16,6 0-96,-4 0 32,-2 4-104,-2 16 144,-8 2-16,16-22-56,-4 25 0,-4 7 8,2 4 24,0 0-64,6-36 32,-6 39 0,2 3 96,4-1-104,0 5 48,0-46-40,0 44 0,4 1 56,0 1-104,0-2 0,-4-44 48,16 41 8,-12-1-72,14-2 104,-12-3-80,-6-35 40,18 30-32,-12 0-8,17-4-40,-5-3 136,-18-23-56,20 22-152,0-4 72,0-12 24,4 14-41,-24-20 97,23 0-48,1 4-64,0-4-8,2 0-16,-26 0 136,28-4-96,-3-4 8,-1-10-8,-2 10 96,-22 8 0,24-24 136,-4 5-96,-1-3 24,1-2-80,-20 24 16,16-24-104,-10-4 128,12-1 8,-12-1 16,-6 30-48,6-32 32,-2 0-24,2 7-8,-2 1 32,-4 24-32,4-16 24,-4 10-8,0 0 64,0 4-80,0 2 0,0 0 64,-2 6-88,-6 16 8,8-22 16,-16 6 0,14 22 16,-4-5-16,0-1 16,6-22-16,-2 26-32,0-2 24,2-2 8,0-1 0,0-21 0,4 20-96,2 0 64,0-4-32,14 0 8,-20-16 56,4 6 72,16 14-104,-5-16 88,1 1 0,-16-5-56,18 16 64,4-16 56,-2 4-64,0-4-40,-20 0-16,25 0-32,-1 0 48,-2 0-40,0-4-56,-22 4 80,22-6-72,-4-9-24,5 9 32,-3-12 48,-20 18 16,20-8-24,0-14 0,2 4 24,-1-4 40,-21 22-40,18-22 40,0-1 24,-2-5-8,0 0 0,-16 28-56,6-28 48,16-1-56,-22 1 88,4 2-80,-4 26 0,6-24 0,-2 4-16,-4 3 16,0 1 64,0 16-64,0-6 72,-2 0 81,-2 2-73,0 2 0,4 2-80,-6 0 80,-10 0-56,10 6 8,0 12-8,6-18-24,-8 16 40,-10 3 8,12 3-40,-10 6 24,16-28-32,-6 30-32,0 1 32,-9 5 32,9 0-64,6-36 32,-8 40 16,0 1 0,2 5 40,0-1-8,6-45-48,-6 48 128,0 2-72,0 1-56,0 3 24,6-54-24,-6 53-24,0 1 8,2 3 32,-4 1-16,8-58 0,-18 63 24,12 1-8,-11-5 24,11-1-24,6-58-16,-16 53 8,10-1 24,-10-2-32,10-3-56,6-47 56,-18 46-16,10 1-40,-10-3 16,12-2 56,6-42-16,-6 39-56,-1-3 16,-1-2 16,2-6-24,6-28 48,-8 25 32,2-3 24,4-4-88,0-12-8,2-6 40,-2 20-24,2-16-16,0 0 40,0-4 64,0 0-64,-2 0 0,2 0 40,-2-2 168,0-4-80,2 6-128,-4-18 152,-2 2-32,0 0-120,0-4 32,6 20-32,-6-21 192,0-5-120,2-4 24,-2-4 32,6 34-128,-4-39 80,2-5 32,0-6 64,2-3-136,0 53-40,4-58-56,2-3 56,18-3 0,-4-1 72,-20 65-72,24-72 24,3 3 64,3 0-144,4 5 8,-34 64 48,38-59-192,1 7-344,5 6-256,3 1-481,-47 45 1273,54-40-1848,4 2-945,5 5-1784,2-3-4545,-65 36 9122,0 0 0</inkml:trace>
  <inkml:trace contextRef="#ctx0" brushRef="#br0" timeOffset="28816">2225 4012 10250,'0'0'0,"0"0"0,0-6 1192,0 1-64,0-1-88,0 2-199,0 4-841,0-4 744,0 2-136,0 2-160,-4 0-160,4 0-288,-6 16 232,0 1-16,-2 7 16,-7 6 16,15-30-248,-4 36 240,-12 3-24,8 3-40,-10 2-8,18-44-168,-6 43 216,-14-1-104,4 0-32,10-1 33,6-41-113,-19 42 0,13 0 72,-12-3-24,10-1-40,8-38-8,-18 34 0,12-7 32,-10 1 0,10-2-8,6-26-24,-6 24 40,-2-2-8,2-5-8,-2-11 40,8-6-64,-8 20 48,3-16 48,-1 2-16,4-2-8,2-4-72,-2 4 112,-2-4-80,2 0 80,2 0 0,0 0-112,-2-4 80,2-2-32,0-12-24,0 10 0,0 8-24,0-23 40,4 3 72,0-4-88,2 0 16,-6 24-40,6-30 32,9 1-16,-11-7 56,12-4-32,-16 40-40,4-43 24,12-1-24,-10-2 0,16 1 32,-22 45-32,18-48 8,0-4 8,-1 1 16,1-1-40,-18 52 8,20-53 40,0 3 32,4 3 8,-2 5 16,-22 42-96,21-34 96,1 8 64,-4 7-40,-2 3 32,-16 16-152,16-2 128,-10 0-64,17 2 40,-17 6-8,-6-6-96,22 22 104,-16 3-80,12 5 24,-12 10-16,-6-40-32,20 47 0,-14 5 8,0 5-32,10 1 0,-16-58 24,0 57 0,4 1 40,0-2-32,0-1-32,-4-55 24,3 60-16,-3-5 48,0-1-8,0-5 32,0-49-56,0 42 0,0-2 0,0-5 8,0-3-16,0-32 8,0 30-40,0 0-168,0-5-168,0-3-192,0-22 568,0 22-856,0-4-304,0-12-297,0 14-159,0-20 1616,0 4-1849,0 0-231,-2 0-152,2-4-97,0 0 2329,-1-4-5097,1 4 5097</inkml:trace>
  <inkml:trace contextRef="#ctx0" brushRef="#br0" timeOffset="30286">1795 4524 6969,'0'0'0,"-38"0"1624,38 0-1624,-43 6 1377,-11 12 127,2-12-160,15-2-136,37-4-1208,-36 0 1081,6 0-121,8 4-104,3-4-104,19 0-752,-6 0 664,-2 0-95,2 0-81,4 0-64,2 0-424,0 0 320,4-4-40,16-2-40,5-2-32,-25 8-208,36-16 216,6 10-80,9-12 0,7 12-88,-58 6-48,61-19 16,5 13 16,3-14-16,3 14 24,-72 6-40,71-20 0,0 14 0,-1-2-104,-3-8-152,-67 16 256,66-4-384,-5-2-248,-3 2-216,-5 0-153,-53 4 1001,50-2-1256,-1-2-160,-5 2-217,-4 2-215,-40 0 1848,37 0-2000,-7 0-257,-4 0-3120,-26 0 5377</inkml:trace>
  <inkml:trace contextRef="#ctx0" brushRef="#br0" timeOffset="30287">2775 4369 6369,'0'0'0,"-4"0"1712,4 0-1712,-6 0 1609,0 0-201,2 0-120,-2 0-208,6 0-1080,-2 4 921,-2 0-137,2 2-168,2 10-120,0-16-496,0 16 416,0 2-56,0 6 8,0 0 24,0-24-392,0 27 368,0 1-8,4 0-23,-4-2-49,0-26-288,4 23 288,-4 1-56,4-2-72,-4 2-8,0-24-152,0 22 72,0-2 8,4-3-16,-4-1 0,0-16-64,0 6 72,0 16-24,0-18 32,0 2-56,0-6-24,4 6 24,-4-2 40,0 0-16,0-4 16,0 0-64,4 0 64,0 0 0,0 0-8,0-6-16,-4 6-40,4-6 24,0-10 48,0 10-8,0-12-48,-4 18-16,3-8 24,1-14-48,0 3 8,0-1 32,-4 20-16,6-24-16,-2 0-8,2-4 40,0-1 24,-6 29-40,18-34 0,-14 2 0,12 2-32,-12 7 8,-4 23 24,18-18-40,-12 12 8,10-2-8,-12 4-64,-4 4 104,5 0-24,1 0-16,10 4-128,-16 16 120,0-20 48,6 16-64,0 7 16,0 3 8,0 2 24,-6-28 16,4 26 0,2 2-8,0-7 16,0 1-16,-6-22 8,6 20-16,10 0-32,-12-4 96,2 2-72,-6-18 24,17 6-72,-13 15 72,14-15-32,-12 10 88,-6-16-56,20 0 32,-14 6 8,20-2-40,-10-4-48,-16 0 48,16 0 88,1 0-72,1 0-32,2-2 64,-20 2-48,20-6 16,-2-2-40,0-8 56,-3 8 0,-15 8-32,16-21 48,-10 3 24,14 0 56,-14-4-96,-6 22-32,18-22 32,-14-4 0,2-1 16,0-1 16,-6 28-64,4-30 48,0 2 48,0 7 0,0-1-32,-4 22-64,0-8 120,0-8-16,0 14-56,0 0 32,0 2-80,0-2 24,0 6 72,-2 12-88,2-16-8,-2 16 72,0 4-72,-2 3-40,2 5 40,2-28 0,-2 28-40,2-2 64,0-1-8,0-1-16,0-24 0,6 22 0,0-2-16,12 0 80,-12-2-24,-6-18-40,19 17 40,-13-11 16,18 12-48,-6-14 32,-18-4-40,18 6 0,2 0 40,-1-2-16,3-4 16,-22 0-40,24 0 72,2 0-24,2-4-24,-1-4 32,-27 8-56,30-18 40,-4 10 0,0-15 0,-2 5 16,-24 18-56,21-20 64,1 0-16,-2-2 8,-14 0 0,-6 22-56,22-27 40,-18-3-16,2-2 0,0-2 8,-6 34-32,4-29 24,-4-1 16,0 2 0,0 4 0,0 24-40,0-19 0,-2 11 32,-2-8-32,-2 14 0,6 2 0,-4-2 24,-2 0-24,0 2 16,0 4 24,6-4-40,-8 20 0,-8-3 24,10 7 16,-2 2-40,8-26 0,-18 32 24,12 5-8,0 3 0,-1 2 8,7-42-24,-6 43 40,2-1-8,4 2-8,0 1 0,0-45-24,0 48 33,0 4 15,0 3 0,4 5-8,-4-60-40,4 63 24,1 1-24,1 1-24,0 2 8,-6-67 16,16 72 16,-16 1-16,0 3 8,0 1 8,0-77-16,0 73-24,0 1 8,0-3 40,-2-3-24,2-68 0,-2 61 0,-4-5 40,0-7-48,0-5 16,6-44-8,-6 37 40,-1 1-24,-9-6 40,12-2 8,4-30-64,-6 25 72,-2-3 8,0-4 8,2-12 16,6-6-104,-16 6 128,14 0 24,-4-6 40,-10 0 0,16 0-192,-4-2 256,-14-6-24,12-16 24,-13 0-32,19 24-224,-16-27 176,-2-3-24,0-6-8,-2-1-16,20 37-128,-16-44 128,-1-6-24,1-9 0,8-7-48,8 66-56,-20-73 40,14-4-8,0-5-16,4 1-8,2 81-8,0-83-8,0-3 8,18 5-72,0 4-32,-18 77 104,26-70-216,1 9-88,7 5-120,4 5-224,-38 51 648,43-46-928,5 6-417,5 3-623,5 5-769,-58 32 2737,65-32-4265,7-2-4840,-72 34 9105</inkml:trace>
  <inkml:trace contextRef="#ctx0" brushRef="#br0" timeOffset="30969">5552 4008 8433,'0'0'0,"-4"-17"1673,-4-1-897,-8-2 160,16 20-936,-4-6 984,0 0-160,0 0-71,0 4-129,4 2-624,-2 0 480,0 4-32,0 16-40,2 4 0,0-24-408,0 29 448,0 7-16,0 8-32,4 3-16,-4-47-384,4 50 280,0 2-79,0-1-41,0 1-24,-4-52-136,0 51 112,0 1 0,0 1-32,0-3 0,0-50-80,0 46 48,0-5 16,0-3-16,-2-4-8,2-34-40,-2 31 24,0-3 8,0-4 8,-2-2 56,4-22-96,-4 16 64,2-10-24,0 11 8,0-13 0,2-4-48,-2 4 64,2-4 48,0 0 8,0 0-72,0 0-48,0 0 112,0-6-48,0-9-24,4 9-16,-4 6-24,6-22 24,10 4 8,-10-2 16,14-2 0,-20 22-48,15-27 32,3-1-32,4 0 0,2-2 32,-24 30-32,24-30 16,5 3-16,3 1-40,0 6-48,-32 20 88,36-16-48,-3 10-8,3 2 48,-2 4 16,-34 0-8,33 0-48,-3 18 48,-2-2 0,-2 4 0,-26-20 0,22 22 8,-1-1-8,-5 3-32,-10-2 16,-6-22 16,20 22 40,-20 2-104,4-2 64,-4-1-16,0-21 16,0 22-32,-2-2 64,-4 0-16,-2 0 24,8-20-40,-20 18 24,4-1 24,1-1-24,-7 0-24,22-16 0,-22 6 32,-2 16-24,-2-18 32,-1 2 0,27-6-40,-24 6 40,-2 0-16,-2-2 0,2-4 0,26 0-24,-27 0 40,1-2-40,2-4 0,0 0-64,24 6 64,-22-16-144,3 10-56,3-12-64,-2 2-104,18 16 368,-16-18-408,10 1-96,-10-1-129,14 0-127,2 18 760,0-20-1000,0 0-144,6 2-296,16-1-377,-22 19 1817,22-18-2224,16-22-417,-9 24-2688,-29 16 5329</inkml:trace>
  <inkml:trace contextRef="#ctx0" brushRef="#br0" timeOffset="32243">6286 4636 6697,'0'0'0,"6"0"1768,14 6-151,-20-6-1617,6 16 1512,12-12-192,-14 16-183,0-4-137,-4-16-1000,4 6 904,0 16-32,-4-7-56,4-9-128,-4-6-688,0 22 529,0-6-65,0-10-128,0 18-144,0-24-192,-2 16 200,0-10-88,0 13-32,0-13-16,2-6-64,-2 16-24,0-10-96,0 10-264,0-12-232,2-4 616,-2 6-1065,2 0-455,0-2-304,0 0-625,0-4 2449,0 0-3009,4 0-3384,-4 0 6393</inkml:trace>
  <inkml:trace contextRef="#ctx0" brushRef="#br0" timeOffset="32244">6360 4430 9442,'0'0'0,"-2"-22"1160,0-8-232,2 30-928,-6-35 896,2 13-192,2 4-160,0 12-143,2 6-401,0-16 264,0 14-160,0-2-32,4 2-24,-4 2-48,6-2-80,0 2 80,14 0-128,-14 4-225,-6-4 353,17 6-488,-1 10-440,0-10-416,2 12-528,-18-18 1872,58-18-2601,-35 24-2304,-23-6 4905</inkml:trace>
  <inkml:trace contextRef="#ctx0" brushRef="#br0" timeOffset="32245">7113 4642 11122,'0'0'0,"0"-16"1088,0 0 16,-2 1-111,2 15-993,-1-8 888,-5 2-112,-12 2-168,12 0-72,6 4-536,-24-2 440,16 0-64,-12 0-24,4 2-64,16 0-288,-16 0 249,9 0-17,-17 4-80,6 0-24,18-4-128,-18 6 112,0 10-64,0-12 16,2 11-24,16-15-40,-6 4 32,-13 16 24,13-14-72,-10 14-8,16-20 24,-4 6-16,0 12-16,2-12 80,2 12-32,0-18-16,0 4 8,0 11 8,0-11-72,6 2 24,-6-6 32,16 16-48,-12-16-32,12 4 48,-10 0 8,-6-4 24,17 4-16,-11-4 16,16 0 16,-16 0-32,-6 0 16,24 0 0,-8-2 48,-10 0-80,18-4 40,-24 6-8,5-8 0,19 0-24,-8-8 72,-10 11-48,-6 5 0,20-8 24,-4-10 16,2 12 0,-12-2 40,-6 8-80,23-18 64,-17 12 64,10-2-32,-12 0 40,-4 8-136,6-6 168,10 0-48,-16 0 72,6 2 24,-6 4-216,18-2 192,-18 2 0,6 0-48,0 0-104,-6 0-40,6 16 112,0-10-16,9 18-24,-11-4 88,-4-20-160,4 24 88,2 1-8,0 5 48,-2 4-16,-4-34-112,4 38 104,-4 1 16,4 5-80,0 3 8,-4-47-48,4 48 40,0 2-24,0 1 48,0 3-64,-4-54 0,4 53 56,0 3-56,0-1 0,-4 1 40,0-56-40,4 54-32,0-1 48,0-1-16,-4-3 0,0-49 0,0 48 24,0-3 8,0-3 32,0-2 56,0-40-120,-2 34 176,-2-5 96,-4-3-95,-8-2 23,16-24-200,-6 20 192,-10-2 40,8-3-8,-12-9-8,20-6-216,-5 6 256,-13 0-104,12-2 128,-14-4-40,20 0-240,-6 0 256,-10-4-72,8-12 0,-14 1 88,22 15-272,-16-20 88,1-6 40,-3-2-24,2-4-120,16 32 16,-18-41 160,-2-11-32,2-5-72,2-7-40,16 64-16,-15-65 16,9-9 88,0-3-104,4-4 112,2 81-112,0-86-40,22-1-184,3 0 80,11 2-128,-36 85 272,44-88-472,9 9-168,5 4-200,7 5-384,-65 70 1224,70-63-1545,5 1-575,2 5-729,7 1-1344,-84 56 4193,83-53-8482,-83 53 8482</inkml:trace>
  <inkml:trace contextRef="#ctx0" brushRef="#br0" timeOffset="34035">8983 4277 11850,'0'0'0,"-2"-28"1608,-2 1-775,4 27-833,-2-30 1024,0 6-88,2 16-72,0-14-64,0 22-800,0-17 688,0-1-31,0 2-65,0 10-64,0 6-528,4-16 432,-4 14-96,0-2-120,0 2-96,0 2-120,0 0 72,0 4-40,0 18-8,4 0 24,-4-22-48,0 31 56,0 5-8,4 2-8,-4 1-8,0-39-32,0 42 8,0 0 32,0-1-24,0 1 8,0-42-24,0 44 16,0-3 8,0-1 16,-2 0 0,2-40-40,-2 33 24,0-1-24,0 2-40,0-4 16,2-30 24,-4 27-160,-2 1-240,2-2-256,0-2-336,4-24 992,-4 24-1249,0-3-295,2-3-360,-4-2-857,6-16 2761,-2 6-7834,2-6 7834</inkml:trace>
  <inkml:trace contextRef="#ctx0" brushRef="#br0" timeOffset="35412">8457 4585 11962,'0'0'0,"-16"-16"880,16 16-880,-8-18 792,-13-2 113,15 12-209,2-10-56,4 18-640,-2-6 568,2-11-160,0 11-112,18-14-40,-18 20-256,15-8 216,7-12-40,8 12-40,4-12-48,-34 20-88,37-8 32,5-12-8,2 14 24,3-11-24,-47 17-24,48-6 48,0-2-24,-3 0-24,1 0 16,-46 8-16,47-6 0,-3 0 0,0 4 0,-5 2 0,-39 0 0,38 0 0,-6 4 8,-3 2-8,-3 14 0,-26-20 0,24 6 16,-2 21-56,-2-5 56,-4 6-32,-16-28 16,6 32-32,13 5 32,-15 1 0,2-2-24,-6-36 24,16 36 8,-16-3 8,4-3-32,0 2 56,-4-32-40,4 28 0,0-3 8,0 1 16,-4-2-8,0-24-16,0 22 24,0 0 8,0-3 8,0-1 16,0-18-56,0 18 96,0-12 24,-2 12 41,0-14-1,2-4-160,-4 4 192,2 0 0,-2-4 8,0 0 24,4 0-224,-4 0 160,2 0-8,-4-4-40,2-4-40,4 8-72,-4-20 56,-2 4 16,2-2-8,2-3 0,2 21-64,-4-22 64,2-2-40,0-2 40,2 0-40,0 26-24,0-31 0,0-1 16,4 0-16,2-2 0,-6 34 0,16-33 24,-10-1-64,14 0-112,-4 3-176,-16 31 328,20-28-536,2 6-216,-1 14-161,1 0-183,-22 8 1096,24-6-1280,0 4-264,2 0-281,1 2-327,-27 0 2152,26 0-2265,0 4-3096,-26-4 5361</inkml:trace>
  <inkml:trace contextRef="#ctx0" brushRef="#br0" timeOffset="35413">9780 4616 6425,'0'0'0,"0"24"1312,0-24-1312,0 24 1232,0 4-119,0-2-97,0-20-88,0-6-928,0 21 816,0-15-88,0 10-103,0-12-65,0-4-560,4 6 520,2-2-48,0 0-16,10-4-48,-16 0-408,6 0 368,14 0-48,-14 0-88,19-2-40,-25 2-192,16-6 152,2-2-32,0-8-40,2 10 16,-20 6-96,18-18 72,-12 11-32,12-15 32,-15 6 8,-3 16-80,6-16 48,-2-2 16,-4 0-16,0 0-24,0 18-24,-2-19 56,-4-1-7,-9 0-33,9 2 16,6 18-32,-20-16 24,4 8 24,-2 0 40,0 0-40,18 8-48,-22-6 64,1 6 16,-3 0 48,-2 4 32,26-4-160,-28 20 160,0-4 24,3 6-56,3 2-16,22-24-112,-20 26 96,2-1-24,12 1-8,-12 0-40,18-26-24,-4 28 32,0-3-24,2-1-8,2 0 24,0-24-24,0 22 24,6-2 32,12 2-56,-2-3 8,-16-19-8,16 18 0,4-2-8,2 0 56,1-10-72,-23-6 24,24 18-168,2-14-240,0 0-272,2 2-345,-28-6 1025,27 4-1368,3-4-368,0 0-697,12-6-840,-42 6 3273,31-6-6409,-31 6 6409</inkml:trace>
  <inkml:trace contextRef="#ctx0" brushRef="#br0" timeOffset="35414">10330 4700 8281,'0'0'0,"0"-2"2281,0 2-2281,0-2 1016,0 0-8,0-2-184,0 2-55,0 2-769,4-6 688,2 0-72,15 0-96,-5 0-80,-16 6-440,16-16 360,2 12-56,2-12-8,2 10 8,-22 6-304,21-19 296,1 11 16,2-14-8,-6 6-39,-18 16-265,18-18 256,-2 0-48,-10 0-24,0 2 0,-6 16-184,5-15 200,-1-1 40,-4 0-16,0 0 16,0 16-240,-6-8 208,-9-12-56,-1 14-40,-2-10-8,18 16-104,-22-2 64,-4-2 16,-3 4-32,-5 0-8,34 0-40,-36 6 56,-4 16 16,-1-6 32,1 6 16,40-22-120,-42 24 160,5 5-72,-1 3 32,6 2-40,32-34-80,-27 34 48,3-3 24,6-1-48,12 2 0,6-32-24,-6 30 32,2-1-32,4-1 8,6-2 8,-6-26-16,24 24 0,0-2 40,5-3 8,9 1 24,-38-20-72,44 16 48,5-12-32,5 2-112,1 0-136,-55-6 232,58 0-504,-1 0-336,5 0-448,3-6-673,-65 6 1961,70-8-3280,9-10-5874,-79 18 9154</inkml:trace>
  <inkml:trace contextRef="#ctx0" brushRef="#br0" timeOffset="37927">15802 4042 11002,'0'0'0,"-4"-30"3793,4 30-3793,-6-27 1048,-2-1 40,0 10-168,2 14-176,6 4-744,-4-4 593,-2 2-137,4 2-96,-2 24-112,4-24-248,-6 28 216,0 11 88,-9 11-32,13 7 24,2-57-296,-6 60 248,-10 3 0,14 1-80,-4-1-40,6-63-128,-6 64 184,2-5-72,2-3-8,0-5-40,2-51-64,0 46 24,4-4-24,2-5 16,10-1 48,-16-36-64,6 32 32,14-4 16,-3-3-8,7-3 40,-24-22-80,24 18 40,0-12 16,2 10-24,3-16 32,-29 0-64,32 0 16,2 0 24,-2-4 40,3-12-152,-35 16 72,34-8 32,4-14-88,-5 6 40,-3-1 32,-30 17-16,30-20-16,-2 2 48,-1-2-32,-1 0 40,-26 20-40,20-20 24,-2 1 16,0 1-80,0 0 24,-18 18 16,5-8 16,17-10-32,-18 16 48,2-2-32,-6 4 0,6-2-32,-2 2 24,-4 0 48,4 6-72,-4-6 32,0 22-40,0-16 0,0 20 16,-4-8 0,4-18 24,-6 15 0,0 3-16,-2-2-80,2 0-224,6-16 320,-6 16-584,-2-10-408,3 18-328,1-18-321,4-6 1641,-2 19-2088,0-15-857,0 2-5352,2-6 8297</inkml:trace>
  <inkml:trace contextRef="#ctx0" brushRef="#br0" timeOffset="41061">16216 4502 14635,'0'0'0,"-15"-23"896,15 23-896,-16-24 944,-2-2-40,12 6-168,0 4-111,6 16-625,-8-16 496,2 1-200,4 7-96,2-10-88,0 18-112,0-4 48,4-2-8,2-2-16,18 2-176,-24 6 152,16-2-440,2 0-393,1 0-511,1 2-672,-20 0 2016,24 0-3113,6 0-4681,-30 0 7794</inkml:trace>
  <inkml:trace contextRef="#ctx0" brushRef="#br0" timeOffset="41062">16693 4191 14659,'0'0'0,"-6"-18"1592,6 18-1592,-18-6 896,12-14 248,-2 16-175,4 2-89,4 2-880,-2-2 696,0 2-152,0 4-40,2 20-72,0-24-432,0 26 416,0 8-32,0 1-87,6 7-65,-6-42-232,6 44 168,10 1-64,-10 5-8,9-3-64,-15-47-32,4 44 24,14-2-8,-12-5-48,10-1 64,-16-36-32,6 34 16,10-2-88,-12-1-216,2-1-281,-6-30 569,6 30-1008,0-2-456,-2 1-496,0-1-609,-4-28 2569,4 24-4193,0-6-3785,-4-18 7978</inkml:trace>
  <inkml:trace contextRef="#ctx0" brushRef="#br0" timeOffset="41063">17129 4385 12482,'0'0'0,"-2"-29"4017,-6 1-3025,-8-2 144,16 30-1136,-6-18 945,-10 14-121,10-2-152,-14 4-192,20 2-480,-7 0 320,-13 0-56,4 4-80,0 14 16,16-18-200,-8 18 176,-12 4-72,12 4 16,-10 1-56,18-27-64,-6 32 32,-1 4 48,1 1-16,0-1-24,6-36-40,-4 34 56,4 0-32,0-3 24,6-1-8,-6-30-40,15 28 41,1 0-17,2-5-8,4 1 8,-22-24-24,26 22 32,2-2-8,3-2 0,1-12 8,-32-6-32,36 6 8,3 0 80,1-2-48,4-4 8,-44 0-48,45-2-24,-1-4-40,0-10-32,-1 8 40,-43 8 56,44-20 16,-2 2 8,-1-2-8,-3 0-8,-38 20-8,32-21 16,-5-3-16,-3-2 16,-2-4 40,-22 30-56,18-29 24,-12-3-8,12 2 8,-14-2-40,-4 32 16,4-27 32,0 3 8,-4 2 0,0 14-56,0 8 16,-4-16 0,-4 14 16,-8 0-40,0 0 8,16 2 16,-18 0-16,-2 0 0,-2 4-8,3 12 24,19-16 0,-18 6-16,0 20-32,10-6 48,-10 3 0,18-23 0,-8 26 0,0-2 48,0 2-48,4 2-24,4-28 24,0 25 16,4 1-8,2-2-8,14-2-24,-20-22 24,6 22 0,16-3-24,-6-1-8,4 0 32,-20-18 0,21 18-56,3-12-209,2 16-207,2-16-256,-28-6 728,29 19-1168,5-15-376,2 2-657,6 0-959,-42-6 3160,49 4-8882,-49-4 8882</inkml:trace>
  <inkml:trace contextRef="#ctx0" brushRef="#br0" timeOffset="41064">18854 4270 13882,'0'0'0,"-3"-8"1377,-5-8-297,8 16-1080,-8-5 1112,0 1-320,2 4-39,0 0-41,6 0-712,-6 15 456,2-9-8,0 24-56,0-6-16,4-24-376,-2 30 360,0 1 48,0 5-144,2 4-160,0-40-104,0 39 184,0 1-24,0 0-24,0-1-40,0-39-96,0 38 80,4 2-40,-4-2-40,4-1 24,-4-37-24,4 36 0,0 2-104,-4-1 128,0-1 168,0-36-192,4 36-24,-4-1 48,0-1-48,0-4-48,0-30 72,0 28-24,0-3-16,0-1 8,0-2-56,0-22 88,0 18-112,0-2-48,0-10-40,0 10-120,0-16 320,0 4-192,0 0-8,0-4-8,0 0 56,0 0 152,0 0-72,0 0 0,0-4 48,0-4-8,0 8 32,-2-20-48,2 4 32,-2-2 16,0-4 0,2 22 0,-2-26 24,0-5 8,2-5 16,0-8 16,0 44-64,0-47 96,0-7-48,0-5-8,0-3-16,0 62-24,4-65 24,2-3 56,0-3-24,0-6 8,-6 77-64,6-78 24,0 3 0,0 1 16,0 9 0,-6 65-40,17-63 104,-13 5-48,12 8 24,-10 7-40,-6 43-40,22-36 24,-4 6 0,0 5-24,0 5 72,-18 20-72,19-8 8,1 0 72,0 4 40,0 4-96,-20 0-24,20 4 56,2 12-16,-5 2-16,1 3 8,-18-21-32,6 26 8,16 2 88,-18 6-16,2-1 0,-6-33-80,6 40 96,-2 2-80,-4-3-48,0 1 24,0-40 8,-2 38-16,0-3-8,-4 1 32,0-2 8,6-34-16,-8 32 16,0 1-32,-10-1-8,10-2-128,8-30 152,-20 30-336,3-5-256,-3-3-432,2-2-432,18-20 1456,-18 20-1913,0-2-703,12-2-1505,-14-11-3169,20-5 7290,0 0 0</inkml:trace>
  <inkml:trace contextRef="#ctx0" brushRef="#br0" timeOffset="41065">19208 4637 12122,'0'0'0,"19"-2"1208,-19 2-1208,20-2 953,6-2-161,2-2-152,0 0-128,-28 6-512,31-15 352,-1 11-72,0-4-24,-2-10-24,-28 18-232,23-6 280,-1-12 16,-4 10 40,-2-10 0,-16 18-336,6-16 337,12 0 55,-14-1-144,2-3 48,-6 20-296,4-20 240,-4 0-96,0 0-16,0-2 40,0 22-168,0-19 128,-6-1-56,0 2 96,-2 10-120,8 8-48,-18-18 16,10 14 64,-12-2-56,4 0 24,16 6-48,-16-2 0,-1 2 40,-3 0-40,-2 0-48,22 0 48,-18 6-56,0 14 48,0-2-32,2 2 24,16-20 16,-15 24 24,9 3-32,-2-1-80,2 6 112,6-32-24,-2 28 8,0 1 24,2-1 40,0-4-72,0-24 0,6 24-24,12-2-24,-14-1-16,-4-21 64,19 18-128,-19-18 128,6 18-232,18-2-248,-4-10-152,2 12-153,-22-18 785,24 4-952,-1 0 80,3 0-120,0-4-112,-26 0 1104,28 0-1081,1 0-23,-1-2 48,2-4 240,-30 6 816,30-16-592,-4 10 224,1-12 256,-1 10 88,-26 8 24,26-22 24,0 6 64,-1-3 72,-1 1 192,-24 18-352,24-22 528,0-2 176,-2-2 152,-18 10 104,-4 16-960,19-17 1009,-13-3-41,16-2-120,-16 2-128,-6 20-720,22-22 608,-16 4-32,16 1-8,-16 9 49,-6 8-617,16-16 472,-12 14-104,0 0-88,-4 2-128,0 0-152,0 0 200,0 6-8,0 12 0,0-12-40,0-6-152,0 25 144,-2-5 0,0 0 24,0 2-56,2-22-112,-4 20 72,2 0-24,-2-3-24,2 1 32,2-18-56,-4 6 88,2 16-32,0-18 0,0 12 48,2-16-104,0 4 48,0 0 32,0 0 56,0-4-32,0 0-104,0 4 120,4-4-40,2 0-24,-2-2-32,-4 2-24,6-4 40,9-2 16,-11-2 8,14-8 8,-18 16-72,6-8 24,12-14 0,-12 4 16,18-1 0,-24 19-40,6-24 56,16-2-16,-16-2-64,15-2 48,-21 30-24,18-29 41,-12-1-25,18 4 80,-18 2-72,-6 24-24,20-19 32,-16 11-8,12-8 0,-16 14-24,0 2 0,4 0 48,-4 0 0,0 4-8,0 14-8,0-18-32,0 17 0,0 3 0,-2 2 0,0 4 24,2-26-24,-2 28 32,2 1 24,0 1-56,4 0-32,-4-30 32,6 28 56,9-3-32,-9 1 8,14-4 24,-20-22-56,20 22 24,2-2-64,10 0-16,7 1 32,-39-21 24,46 20-96,5-2 40,5 2-56,1-4-297,-57-16 409,58 16-768,1-10-712,-1 11-1169,-6-17-3008,-52 0 5657,51 4-8690,-51-4 8690</inkml:trace>
  <inkml:trace contextRef="#ctx0" brushRef="#br0" timeOffset="35942">11941 4091 11402,'0'0'0,"-4"-32"2208,4 32-2208,-6-36 697,-10-5 127,12 13 128,0 12-104,4 16-848,-2-6 664,0 0-136,-1 4-200,-1 2-80,4 0-248,-6 20 233,0 6 87,0 11 96,0 7-56,6-44-360,-6 50 344,2 5-120,2 1-8,2 1-8,0-57-208,0 54 176,0-1-8,0-3-40,0 2 8,0-52-136,0 47 136,0-3-32,0-3-24,0-7-40,0-34-40,0 34 16,0-4 48,0-5-8,0-1-8,0-24-48,-2 20 64,0-2-24,2-12-8,0 12 56,0-18-88,0 0 56,-2 4 0,2 0 16,0-4 8,0 0-80,0 0 56,0-2 24,4-4-16,2-10-24,-6 16-40,6-8 40,12-14-8,-12 4-24,11-2 8,-17 20-16,16-21 16,2-3-16,2-2 24,2 2-24,-22 24 0,24-22 56,1 1-56,3 5-16,2 8 16,-30 8 0,34-8-24,-1 4 24,-3 4-40,0 0-16,-30 0 56,26 20-24,-5-2-8,1 3 24,-2 3-32,-20-24 40,16 26-56,-10 0 32,12 0 24,-18-1-16,0-25 16,4 24 0,0-2 16,-4 0-72,-2 0 32,2-22 24,-6 21 24,-12-1-64,10 0 40,-14-2 24,22-18-24,-18 18-24,-4-2 80,1-10-48,-1 13 32,22-19-40,-24 6 0,-2 10-8,-1-12 32,-3 2-40,30-6 16,-28 6 0,0 0 32,0-2-88,1-4-144,27 0 200,-28 0-328,2 0-184,0-2-176,3-4-72,23 6 760,-20-16-920,4 10-329,8-10-423,0 8-528,8 8 2200,-6-23-3057,4 5-4233,2 18 7290</inkml:trace>
  <inkml:trace contextRef="#ctx0" brushRef="#br0" timeOffset="37522">12760 4585 9442,'0'0'0,"0"-6"1592,0 6-1592,4-8 672,-4 0 128,0 2-152,-2 4-32,2 2-616,-8 0 537,-11 0-137,3 4-24,-2 2 32,18-6-408,-20 6 384,0 14 0,-4-5 24,1 3-72,23-18-336,-24 18 336,0 4-24,0 0-32,2 0 8,22-22-288,-19 23 288,-3-3-31,14 2-49,-12 0-56,20-22-152,-6 20 104,0 2 32,4-3-56,0-3 24,2-16-104,0 6 120,0 16-80,4-18 56,14 12 8,-18-16-104,6 4 96,20 0 16,-5 0-32,1-4-24,-22 0-56,26 0 40,2 0-16,0-2 32,-1-4-24,-27 6-32,26-8 40,2-10 24,-2 10-16,-1-12-8,-25 20-40,22-18 48,2 1 16,-4-1-32,-4-4-8,-16 22-24,6-18 24,14-2 0,-16 2-32,1 1 40,-5 17-32,6-16 16,0 8 0,-2-10 48,-4 14-40,0 4-24,0-6-24,0 4 8,0 0-8,0 2-32,0 0 56,0 0-8,0 6-32,0 10-8,-2-10 48,2-6 0,-2 24-32,0-9-32,0-9 56,2 18-56,0-24 64,0 18-152,0 0-272,6 0-312,12 0-361,-18-18 1097,6 6-1464,12 17-232,-2-17-569,2 14-727,-18-20 2992,20 4-6522,-20-4 6522</inkml:trace>
  <inkml:trace contextRef="#ctx0" brushRef="#br0" timeOffset="37523">13131 4702 12762,'0'0'0,"0"-24"1176,0 0-95,0 24-1081,0-28 1016,0 12-128,0 11-56,4-1-64,-4 6-768,0-2 625,4 0-145,-4 2-80,0 6-24,0-6-376,0 19 368,0-3-72,0 6-40,4 0-56,-4-22-200,0 22 128,0 2 0,4-1-48,-4-3-32,0-20-48,4 22 96,0-2 72,0-2-112,-4 1 8,0-19-64,0 18 64,4-2-48,-4-10 40,4 14 24,-4-20-80,4 4 32,-4 2-40,4 0 72,0-2 0,-4-4-64,4 0 56,0 4 24,0-4 0,0 0-16,-4 0-64,6-4 56,0-4 0,0-10-16,9 2-40,-15 16 0,4-16 40,14-4 64,-12-1-32,0-1-72,-6 22 0,18-26 24,-14 0-24,12-2-24,-10-1 104,-6 29-80,18-30 17,-12 0 7,13 2 32,-13 7-72,-6 21 16,20-20-16,-14 14-32,10-10 31,-12 14 1,-4 2 16,16-2-8,-12 2-8,2 4-8,10 12-88,-16-16 112,4 16-40,2 6 80,0-3-104,11 5 144,-17-24-80,0 26-16,6-2-24,0 2 24,12-1 16,-18-25 0,6 24 16,14-2-40,-14 2 32,20 0-56,-26-24 48,17 21-56,3 1-96,4-2 144,0-2-32,-24-18 40,28 16 48,3-10 8,1 12-32,0-14 32,-32-4-56,30 3-24,-1-3 160,3 0-112,-4 0-8,-28 0-16,30-1 0,-3-5-32,3-14-8,-4 12 32,-26 8 8,28-24 24,-4 4-24,-1-4 16,1-1-8,-24 25-8,20-28 32,-14-2 8,14-4-32,-16-1 24,-4 35-32,4-40 0,0 0-32,-4-3 72,0-1-8,0 44-32,0-50 0,0 1 40,0-3-24,-2 3-32,2 49 16,-2-48 40,-4 4 1,-10 3-17,14 5 32,2 36-56,-8-32 0,2 13-8,4 13-40,-4-2 0,6 8 48,-6-2-17,0 6-7,2 17-8,2 3 64,2-24-32,-6 34-56,4 4 24,-2 3 80,4 7-96,0-48 48,0 51 56,0 5-64,4 2-48,-4-3-16,0-55 72,0 52-48,4-5-8,0-3 0,0-2-8,-4-42 64,6 37-296,0-1-288,12-2-336,-12-3-344,-6-31 1264,6 32-1433,0-4-239,0 0-328,0-3-873,-6-25 2873,16 20-7698,-16-20 7698</inkml:trace>
  <inkml:trace contextRef="#ctx0" brushRef="#br0" timeOffset="37524">14470 4464 12522,'0'0'0,"-6"-26"1048,-14 0-15,20 26-1033,-18-28 944,1 9-176,1 3-56,-2 10-72,18 6-640,-18-6 616,-2 4-7,0 2-33,-5 4-40,25-4-536,-24 18 464,-2-1-40,2 5-40,-2 2-72,26-24-312,-23 30 296,3 2-8,2-1-72,10 3-24,8-34-192,-8 32 152,2-3-48,4-1-48,2 0 32,0-28-88,4 28 88,14-2-24,-2-5 0,4 1-48,-20-22-16,27 20 16,5-2-32,8-2 72,5-10-32,-45-6-24,48 20 32,4-16-160,3-1-176,3-3-176,-58 0 480,59 0-904,3 0-352,1-2-465,1-3-831,-64 5 2552,67-6-3865,4-12-4217,-71 18 8082</inkml:trace>
  <inkml:trace contextRef="#ctx0" brushRef="#br0" timeOffset="42488">21197 3844 7921,'0'0'0,"-2"-16"2289,0 10-1361,0-14 200,2 20-1128,-2-8 968,0-14-7,0 7-81,2 7-144,0 8-736,0-18 648,0 16-80,0-2-128,0 2-64,0 2-376,4-2 256,0 2-24,2 0-16,0 18 49,-6-18-265,4 6 280,2 21 0,-2-3-8,2 4-88,-6-28-184,4 34 248,-4 3-40,4 3-8,-4 4-48,0-44-152,0 43-16,0 3 80,0 2-64,0-3 16,0-45-16,0 46 88,0-1-72,0-1-16,0 0 8,0-44-8,-2 41 24,-2-1-96,0-2 8,0-3-80,4-35 144,-4 34-392,-2-2-240,2-4-449,2-1-431,2-27 1512,-6 24-1952,4-2-689,0-2-1120,0-4-2352,2-16 6113</inkml:trace>
  <inkml:trace contextRef="#ctx0" brushRef="#br0" timeOffset="42489">20880 4445 10442,'0'0'0,"-2"-8"1648,-2-10-728,4 18-920,-6-16 992,0 0-207,2-2-105,0-1-88,4 19-592,-2-20 464,2 2-88,0 2-40,16 0-120,-16 16-216,6-16 176,19 8 40,-1-13-128,4 3 24,-28 18-112,32-16 56,1-2-40,5 2 16,2 0-56,-40 16 24,45-8 48,-1-11-8,0 13-64,-24 2 288,-20 4-264,23-2 152,-1 0-31,2 0 63,-2 2-328,-22 0 144,24 0-48,-3 4 48,3 2 72,-2 13-64,-22-19-8,22 6-80,-2 16 63,-1-4-127,-1 4 144,-18-22 0,18 22-24,-2 3-104,-10 1 64,16 4-40,-22-30 104,4 28 32,12 1 40,-12 1 16,0-2-80,-4-28-8,4 28-8,0 0 64,-4-3-88,0-3 128,0-22-96,0 24 72,0-4-96,0-4 193,-2 0-121,2-16-48,-2 5 144,0 13 128,-2-14-152,2 2 104,2-6-224,-4 4 112,0 0-56,0-4-40,2 0-32,2 0 16,-4-2 40,2-2 0,0-4 120,0-8-32,2 16-128,-2-8 184,2-15-72,0 5-8,0-4-56,0 22-48,4-24-152,0-2 16,2-1-64,10-1-48,-16 28 248,4-30-264,13-2-320,-11 3-249,14 1-295,-20 28 1128,18-28-1480,0 2-217,0 3-279,2 1-240,-20 22 2216,19-18-2537,7 2-1808,-26 16 4345</inkml:trace>
  <inkml:trace contextRef="#ctx0" brushRef="#br0" timeOffset="42490">21941 4441 3576,'0'0'0,"0"0"0,0 0 1129,-2 4-89,0 0-152,0 0-120,2-4-768,0 4 744,0 0-96,0 0-39,0 0-73,0-4-536,0 4 424,6-4 8,0 4-72,10-4 48,-16 0-408,5 0 352,13 0-64,-12 0 64,20-2-56,-26 2-296,20-6 344,0-10 0,2 10 0,-3-12-15,-19 18-329,20-8 352,0-14 16,-2 14-80,-2-14-16,-16 22-272,6-15 240,14-1-72,-14-2 88,-1 2-96,-5 16-160,6-8 168,-2-14 88,-4 16-16,0-12-8,0 18-232,-4-4 88,-4-1 32,-11 1-168,3 2 152,16 2-104,-18-2 176,0 2-104,-2 4 96,0 11-136,20-15-32,-21 6 120,-3 14-64,0-2-56,0 2 72,24-20-72,-22 22-104,1 0 88,1 1 8,4 3-80,16-26 88,-6 24 48,-12 0-48,14 0 16,0-1 8,4-23-24,-2 22 8,0-2 8,2 0-40,6-4 24,-6-16 0,18 16-120,0-10 0,4 9 24,3-11-80,-25-4 176,30 4 16,0 0-88,2-4 24,-1 0-32,-31 0 80,34 0 4329,0-2-4289,0-4-80,1-2 168,-35 8-128,36-17 40,0 9-192,-1-14 136,-3 2-112,-32 20 128,32-20-56,-2-4 8,-7 1 8,1-3 56,-24 26-16,18-26-80,-2-2 232,0 2-96,-10-1 24,-6 27-80,18-26 240,-14 2-184,1 0 168,-1 4-64,-4 20-160,0-19 24,0 3 200,-2 8-200,-2 0 152,4 8-176,-15-6 240,9 2 0,-10 4 65,8 0-121,8 0-184,-18 18 136,10-12-5209,-12 20 4928,14-7-39,6-19 184,-20 20-168,15 4 5169,-11 2-4905,14-2 121,2-24-217,-4 27 96,2-1-248,2 0 104,0 0-217,0-26 265,18 24-160,-12-3-136,15-1-32,-1-2-144,-20-18 472,22 16-1024,4-10-448,4 12-905,1-14-984,-31-4 3361,38 6-5057,6-2-1632,-44-4 6689</inkml:trace>
  <inkml:trace contextRef="#ctx0" brushRef="#br0" timeOffset="43494">2081 5914 13466,'0'0'0,"-5"-24"657,-15 0 55,20 24-712,-16-28 824,8 4-96,-8 5-80,12 1-56,4 18-592,-8-16 592,2 10-39,-2-12-1,2 14 8,6 4-560,-6-6 432,2 4-136,2 2-96,0 0-80,2 0-120,-2 16 72,2 6 80,0 4 16,0 7-48,0-33-120,0 36 144,0 4-32,0-1-8,4 5 16,-4-44-120,4 44 96,-4 1-48,4 3-24,-4-2 16,0-46-40,0 47-8,0-3 16,0-5-8,0 1 32,0-40-32,0 36 24,0-4-64,0-3 80,-2-3-40,2-26 0,-2 24-16,0-2 16,0-4 32,0-3-24,2-15-8,-2 6 56,0 0 88,2 0-120,0-2 16,0-4-40,0 0 96,0 0-56,0 0 40,0-2 40,0 2-120,4-16 40,2 1 8,12-5 8,-12-4 56,-6 24-112,26-24 104,-10-2-80,4-3 16,1-3-8,-21 32-32,24-34 40,2-2 0,4 3 0,0 3-104,-30 30 64,31-24 24,5 2-8,-2 14-56,1-7 48,-35 15-8,30-2-40,0 2-16,2 3 56,-5 13 0,-27-16 0,24 16-64,0 2-16,-4 6 40,-2 2-32,-18-26 72,18 27-24,-12 3 8,-1-2 16,-1 2-40,-4-30 40,4 27 32,-4 3-8,-6-2-24,-11 0 24,17-28-24,-16 28-48,-2-1-8,-2-1 32,-2 0-32,22-26 56,-28 22 16,5 0 8,-3-5-24,2-1 0,24-16 0,-26 6 40,-1 12-160,3-14 40,0 12-40,24-16 120,-24 0-304,2 0 16,2 0-104,1-2-176,19 2 568,-16-6-560,0-10-112,10 8-56,-10-14-33,16 22 761,-2-18-936,2-3-208,0-3-232,4-2-337,-4 26 1713,20-28-2032,2-3-409,3-1-3328,-25 32 5769</inkml:trace>
  <inkml:trace contextRef="#ctx0" brushRef="#br0" timeOffset="45196">2829 6201 8121,'0'0'0,"4"16"1849,-4-16-1849,6 18 1536,0 0-160,-6 2-215,4-20-217,-4 0-944,0 0 816,0 0-160,-2 0-160,0 0-56,2 0-440,-8 0 360,0 0-16,-10 4-16,12 2-39,6-6-289,-17 6 288,9 11-88,-12-11 56,12 14 24,8-20-280,-22 16 200,14 0-32,-14 4-24,14 0-112,8-20-32,-21 21 48,15 3 0,-10 0-48,14-2 16,2-22-16,-2 20 64,0-1 24,2-1-24,0 0-40,0-18-24,0 16 72,6 0-96,12-10 48,-12 12 40,-6-18-64,23 4 56,-7 2 16,2-2-8,0 0 16,-18-4-80,18 0 24,0 0-8,1-4 72,1-2 16,-20 6-104,20-16 64,2 8 40,-4-12-24,0 4-16,-18 16-64,16-18 192,-11-2 72,15 1-80,-14-5 56,-6 24-240,18-22 184,-14-2 0,12 0-8,-16 5-16,0 19-160,6-20 136,0 2-120,-2 10 48,0-8-47,-4 16-17,0-4 48,4 0 0,-4 0-8,0 2 8,0 2-48,0 0-24,0 0 0,0 6 24,4 12-56,-4-18 56,0 6 16,0 20 48,0-8-104,4 1-16,-4-19 56,4 22-105,0 0-191,0 0-280,0 0-328,-4-22 904,3 20-1344,13-1-377,-10 1-359,12-2-665,-18-18 2745,30 0-4072,-14 4-2586,-16-4 6658</inkml:trace>
  <inkml:trace contextRef="#ctx0" brushRef="#br0" timeOffset="45197">3260 6390 13378,'0'0'0,"0"0"0,0-28 1353,0 2-225,0 0 0,0 6-160,0 20-968,0-1 857,0 1-201,0 0-144,0 0-72,0 0-440,0 5 328,0 15 48,4-4-32,0 4-48,-4-20-296,6 20 288,-1 2-32,1-3-8,-2 3-112,-4-22-136,4 20 144,0-2-48,0 0-72,0 0 128,-4-18-152,0 16 0,4-1 0,-4-9 64,4 14-120,-4-20 56,4 4 120,-4 2 57,4 10-161,2-16-16,-6 0 0,6 0-24,0 0 24,0 0 40,0 0 64,-6 0-104,6-2 72,14-6 32,-16-10-48,2 2 0,-6 16-56,15-16 96,-11-1-168,2-3 184,12-4-56,-18 24-56,4-26 24,12-2 72,-12-3-96,16-1 32,-20 32-32,6-32 40,14 1-64,-14 1 48,17 2-8,-23 28-16,6-24 0,16 8 56,-16 10-72,12-2 0,-14 2 0,-4 6 16,6-2-120,10 2 80,-12 0 8,2 18-8,-6-18 40,18 16-64,-15 4 48,3 0-24,0 2 8,-6-22 32,6 24 56,-2-1-56,2-1 0,0 4-24,-6-26 24,6 22-32,0 0 32,0 1-24,0-3 40,-6-20-16,6 22-56,10-2-40,-12 0 72,12-4-48,-16-16 72,16 17 0,-11-11 40,17 16-24,-6-18 0,-16-4-16,18 6-32,0 0 48,6 0-48,-1-6 24,-23 0 8,28 0 0,0 0-16,4-4 32,-1-12-8,-31 16-8,30-8 56,0-14-80,-2 3 64,-2-1 16,-26 20-56,25-24 0,-1-2 40,0-4-16,-2 1 16,-22 29-40,20-34 48,-3 0 16,-1-2-32,-10-1 8,-6 37-40,20-36 64,-16-4-24,2 3 32,-2-3-56,-4 40-16,4-38 8,-4 1 40,0 3 0,0 0 64,0 34-112,0-28 152,0 3-64,0 5 48,0 4-8,0 16-128,0-6 40,0 0 48,0 0-48,-2 6 0,2 0-40,0 4 0,-2 2 16,-2 22-16,4-2-56,0-26 56,0 27 56,0 9-72,0 0-8,0 1 8,0-37 16,4 38-56,-4 2 24,4 0 32,-4-3-24,0-37 24,4 40 24,0-4-32,0-1-8,2 1 16,-6-36 0,4 34-72,0-3-8,0 1-176,0-2-200,-4-30 456,4 30-777,0-3-279,0 1-368,0-2-304,-4-26 1728,3 26-2033,3-4-567,0-5-433,-6 5-4505,0-22 7538,0 0 0</inkml:trace>
  <inkml:trace contextRef="#ctx0" brushRef="#br0" timeOffset="45198">4608 6334 11794,'0'0'0,"4"-45"1744,2-1-335,-6 46-1409,18-54 1168,-14 7-168,-4 19-160,0 4-104,0 24-736,0-18 681,-4 12-113,-2-2-24,-2 2 0,8 6-544,-16-2 456,10 2-40,-11 0-48,-1 4-104,18-4-264,-16 6 320,0 16-104,0-4-8,-2 6-55,18-24-153,-18 24 160,-1 5-32,3 3-32,0 2 0,16-34-96,-6 32 64,-10-1 8,14 3-48,0-4 32,2-30-56,-2 30 0,2-1 0,0-3 40,16 0-64,-16-26 24,4 26 8,18-4 40,-6-1-80,3-3 88,-19-18-56,20 16 16,0 0 8,4-10-8,0 12-88,-24-18 72,26 4-296,3 0-241,3-4-183,2 0-280,-34 0 1000,39 0-1272,1-2-336,4-4-473,1-2-664,-45 8 2745,52-18-2704,9 12 143,9-10-3456,-70 16 6017</inkml:trace>
  <inkml:trace contextRef="#ctx0" brushRef="#br0" timeOffset="45199">5499 6479 15283,'0'0'0,"-6"6"2040,6-6-2040,-20 20 1537,4-14-193,10 10-160,-10-13-144,16-3-1040,-5 4 977,-3 2-177,2-2-104,-10 2-96,16-6-600,-2 4 488,-4-4-120,4 4-96,0-4-128,2 0-144,-2 0 48,2 0-24,0 0-40,0-2-96,0 2 112,0-2-400,0-4-496,4 0-800,-4 0-1585,0 6 3281,6-6-12283,-6 6 12283</inkml:trace>
  <inkml:trace contextRef="#ctx0" brushRef="#br0" timeOffset="53571">3255 8974 11818,'0'0'0,"0"0"1488,-2 0-992,-4 0 121,6 0-617,-6 0 664,4 0 64,0 0-40,2 0-160,0 0-528,0 0 440,0 0-56,-2 4-24,2 0 8,0-4-368,-2 6 353,0 12-57,0 0 8,0 6-8,2-24-296,0 29 248,0 7 16,0 6-56,0 3 32,0-45-240,0 54 232,0-1-96,0 5 8,-2 3-88,2-61-56,-4 60 112,0 5-32,-2-1 0,2-3-56,4-61-24,-6 60-16,0-7 56,0-3-24,-2 0 48,8-50-64,-8 45 24,-8-3 0,13-1 16,-1-5-16,4-36-24,-4 34 72,0-4-64,0-3-8,2-1-48,2-26 48,-2 20-240,0-4-120,2-10-328,0 0-304,0-6 992,0 6-1233,4-6-295,2-2-160,0-6-377,-6 8 2065,15-24-2480,15-29-665,-24 21-2304,-6 32 5449</inkml:trace>
  <inkml:trace contextRef="#ctx0" brushRef="#br0" timeOffset="54130">3267 8867 10714,'0'0'0,"-18"-8"1448,18 8-1448,-18-20 1032,-2 4 161,0 10-113,12 1-176,8 5-904,-20-8 768,14 2-160,-1 0-64,-1 0 1,8 6-545,-6-6 496,4 0-56,2 0-56,0-2-120,0 8-264,4-6 224,14-2 0,-1 2-128,5 0 48,-22 6-144,26-6 112,2 2-16,3 2-8,7 2-64,-38 0-24,42 0 80,-1 18-16,5-12-24,2 18 40,-48-24-80,43 22 8,1 0-16,0 3-8,-11 3 16,-33-28 0,30 30-24,0 2 24,-8 3-16,-3 1 56,-19-36-40,6 34 16,10 1 8,-16-1 40,0 0 0,0-34-64,-2 34 56,-4-3 8,-15-1 16,5 0 0,16-30-80,-20 30 48,-6-1 16,-4-1 8,1-2-32,29-26-40,-32 22 48,2-4-32,0-3 24,-1-9-24,31-6-16,-30 22-56,2-18-168,2 12-352,0-12-440,26-4 1016,-21 4-1552,-3-4-713,4 0-1144,4-2-5224,16 2 8633</inkml:trace>
  <inkml:trace contextRef="#ctx0" brushRef="#br0" timeOffset="55716">4575 8796 8985,'0'0'0,"4"-16"1089,-4 16-1089,4-16 912,11-4-32,-15 2-96,4 10-8,-4 8-776,6-22 745,0 15-33,0-11-64,0 10-8,-6 8-640,4-18 568,-4 12-56,0-10-56,0 12 144,0 4-600,0-6 585,-2-2-17,-4 2-88,-2 2-240,8 4-240,-8-2 176,0 2-96,-9 0 32,9 16-24,8-16-88,-22 16 72,0 2 72,0 8 24,-4 3-40,26-29-128,-27 38 168,-1 6-64,-2 7 24,0 3 16,30-54-144,-29 61 128,-3 3 96,0 3-32,4 1 24,28-68-216,-25 67 224,3 5-80,2-5-24,4-3-24,16-64-96,-6 63 112,0-5-32,4-1-72,2-1 8,0-56-16,6 49 16,14-5-56,0-5 40,0-5 8,-20-34-8,25 32-48,5-2 72,6-3-8,2-1-72,-38-26 56,39 22 64,5-2-88,0-2-32,5-12-72,-49-6 128,52 18-416,1-18-176,3 3-424,-1-3-480,-55 0 1496,60 0-1961,-3-5-575,1-11-985,-1 0-4081,-57 16 7602,0 0 0</inkml:trace>
  <inkml:trace contextRef="#ctx0" brushRef="#br0" timeOffset="57091">5515 8980 9033,'0'0'0,"0"-6"1681,0 0-1145,4-2-24,-4 8-512,4-4 456,0 2 8,0 2 0,-4 0-80,0 0-384,6 0 336,-2 0-23,-4 4 39,4 2 0,-4-6-352,0 6 336,4 10-32,-4-12-48,0 12 48,0-16-304,0 6 232,0 16 16,0-6-16,0 3-64,0-19-168,-6 22 232,-2 4-32,-12 6 0,4-1-24,16-31-176,-18 38 160,-2 0-24,-4 1-8,1-1-8,23-38-120,-26 40 72,-2-4-24,-2-1 48,1-1-32,29-34-64,-34 34 80,0-1 17,-2-1-97,3-2 88,33-30-88,-32 28 56,2-5 24,2-3-24,3-2 8,25-18-64,-24 6 72,2 12-48,6-18 128,0 6-72,16-6-80,-8 0 88,-7 0 8,9 0-32,0-6 64,6 6-128,-6-16 112,0-2 0,4-2 8,0-3-56,2 23-64,0-28 80,0 0-16,0-6 0,16 1 8,-16 33-72,4-36 48,13 0 32,-11 3-16,16-1 24,-22 34-88,6-34 112,18 4 32,-6 5-80,0 5 40,-18 20-104,20-16 88,-1 10 56,-1 0 8,0 2 32,-18 4-184,22 0 200,-2 0-56,-2 4 48,3 2-72,-21-6-120,20 16 120,-2 0-56,2 1-72,-4 1 112,-16-18-104,18 22 80,-12-2-24,17 2 88,-17-2-128,-6-20-16,24 21-96,-6 3 80,-2-2 32,0 2-32,-16-24 16,16 26 96,-1-3-24,1 1-88,-10-2 40,-6-22-24,20 24-24,-14-4-32,14 4-120,-16-3-176,-4-21 352,18 20-544,-14-2-376,12-12-400,-11 14-449,-5-20 1769,16 4-2168,-12 2-761,26-28-640,-24 22-2904,-6 0 6473,0 0 0</inkml:trace>
  <inkml:trace contextRef="#ctx0" brushRef="#br0" timeOffset="57092">5896 9508 10370,'0'0'0,"0"-16"3008,4 8-1919,0-14-193,-4 22-896,15-8 776,1 2-40,2 2-88,4 0-80,-22 4-568,24-4 480,2 0-119,1 0-81,3 0-48,-30 4-232,32-4 88,2 0 72,-1 3-56,-3-1-56,-30 2-48,30-2 24,-4 0-24,1 0 40,1 0-8,-28 2-32,26 0 64,0-2-64,-7 2-112,-1 0-176,-18 0 288,20 0-464,-4 0-385,-10 0-327,18 0-296,-24 0 1472,6 0-2017,10 4-591,-10-4-4594,-6 0 7202</inkml:trace>
  <inkml:trace contextRef="#ctx0" brushRef="#br0" timeOffset="57093">6411 9202 11842,'0'0'0,"0"-6"1400,0-12-471,0 18-929,0-5 984,0-1-80,4 0-56,0 2-32,-4 4-816,4-4 632,2 2-95,0 0-57,14 0-120,-20 2-360,16 0 376,0 0-48,6 4-40,-5 2-32,-17-6-256,22 19 216,-4-3-72,-12 2-32,18 2 24,-24-20-136,6 22 88,12 4 32,-12-1-56,-1 5 16,-5-30-80,4 26 88,-4 2-32,0-2 8,-2 1-8,2-27-56,-3 28 72,-5 0 48,-8 2-40,0-5 0,16-25-80,-16 26 16,-4 2-32,-4-2-72,1 1-192,23-27 280,-22 24-592,-6 0-328,2-2-408,4-2-497,22-20 1825,-23 18-2456,3-3-1161,4-9-4073,16-6 7690</inkml:trace>
  <inkml:trace contextRef="#ctx0" brushRef="#br0" timeOffset="58022">7350 9006 11930,'0'0'0,"-1"-24"3881,-1 6-2969,2 18-912,-4-20 920,2 14-224,2 4-103,0 2 31,0 0-624,0 16 488,-2 0-64,0 4-88,0 8-136,2-28-200,-6 34 280,2 3-32,2 9 16,-2-1-112,4-45-152,-2 50 136,-2 2-32,0 1-56,0 1 64,4-54-112,-4 51 80,0 3-32,0-5-32,-2 5 48,6-54-64,-4 52 0,-2-5-24,0 1 48,-2-5-8,8-43-16,-16 42-40,10-2 80,-2-1-96,-7-3-168,15-36 224,-6 34-200,0-2-192,0-3-216,0-3-168,6-26 776,-6 22-1064,4-2-369,0-4-247,2-10-264,0-6 1944,0 6-2329,0-1-304,4-1-3664,-4-4 6297</inkml:trace>
  <inkml:trace contextRef="#ctx0" brushRef="#br0" timeOffset="58023">7414 9288 9802,'0'0'0,"4"-48"1496,-4 48-1496,4-60 968,2-11 96,10 16-119,-16 17-1,0 38-944,6-34 992,0 6-64,0 7-120,-2 1-112,-4 20-696,5-16 569,1 8-73,12-10-88,-14 14-56,-4 4-352,16-6 304,-10 0-48,14 0 0,-14 2-56,-6 4-200,20-2 192,-14 2-32,15 0-56,-15 0-16,-6 0-88,20 6 56,-16 0-8,14 12-16,-14-12 40,-4-6-72,6 20 72,0-14 8,-2 18 8,-4-7-56,0-17-32,0 18 64,0 2-80,0-2 40,-2 0 16,2-18-40,-6 18 56,0-1 24,0 3-40,-2-2 24,8-18-64,-8 16 32,-10 0 16,12-10-8,0 16 8,6-22-48,-17 6 24,11 11 0,-12-11-24,12 10 16,6-16-16,-16 4 40,10 2-16,-12 0 8,12 10-32,6-16 0,-8 4-40,-8 2 8,12 0 8,-2-2-32,6-4 56,-5 4-56,-1 0 16,2 0 0,2-4-24,2 0 64,0 0-24,0 4-48,6-4-8,13 0 32,-19 0 48,6 0-32,14 0 32,-14 0-8,18 0 16,-24 0-8,18 0-24,2 0-16,-1 0 16,5 6-40,-24-6 64,18 18-56,2-13 16,-4 17 24,-10-16 8,-6-6 8,20 26-32,-16-10 8,2 2-16,-2 0 40,-4-18 0,3 17 24,-3 3 16,0-2-8,-5 0-24,5-18-8,-16 20 16,10-4-32,-16 0 32,4-1 8,18-15-24,-20 6 16,0 14-16,-1-14 0,-1 12-16,22-18 16,-22 4 0,2 0 0,-2 0 32,0 0-8,22-4-24,-19 0 64,1 0 32,-2 0-56,2-2 24,18 2-64,-18-6 0,2-2-16,10-8 32,-13 8-56,19 8 40,-6-22-120,-12 7-128,12-3-224,0-4-368,6 22 840,-6-22-1176,0-4-537,0 0-767,4-1-1249,2 27 3729,0-28-7946,0 28 7946</inkml:trace>
  <inkml:trace contextRef="#ctx0" brushRef="#br0" timeOffset="58562">8253 8669 9265,'0'0'0,"-4"-16"1657,4 16-1657,-6-8 864,2-14 168,2 16-64,0-2 1,2 8-969,0-8 960,0 2-88,0 0-16,0 2-136,0 4-720,0-2 657,0 2-33,0 0-104,4 4-24,-4-4-496,0 6 472,4 16-48,0 0-16,0 8 0,-4-30-408,4 39 384,-4 9-40,4 8-48,-4 5-39,0-61-257,0 65 232,0 3 0,0 1-24,0 3-40,0-72-168,4 73 136,-4 3-16,0-1-48,4 2 0,-4-77-72,4 76 56,0 1-32,0-4 48,-4 1-32,0-74-40,4 67 32,0-7 8,-4-1-16,6-3 24,-6-56-48,4 51 0,0-3-16,2-4 40,-1-3-64,-5-41 40,6 38 32,0-4-80,-2-3-64,0-5-120,-4-26 232,6 22-472,0-4-305,-2-2-343,0-10-248,-4-6 1368,0 15-1696,0-11-273,4-4-527,0 0-649,-4 0 3145,4-2-7714,-4 2 7714</inkml:trace>
  <inkml:trace contextRef="#ctx0" brushRef="#br0" timeOffset="59705">9228 9175 12570,'0'0'0,"0"-4"1521,-2 0-1001,2 4-520,0-2 520,0 2-128,0 0 16,0 15 32,0-15-440,0 6 432,0 14-48,0-2-48,-2 0-8,2-18-328,-2 20 320,-2 4 32,-2-3-55,0 5-17,6-26-280,-18 28 248,12-2-48,-16 2 8,3-3-24,19-25-184,-20 28 192,-4 0-56,-4 2-8,-2-3-16,30-27-112,-31 26 104,-1-2-16,0-2-24,2-2 0,30-20-64,-25 17 64,-5-1-16,4-10 16,4 12-24,22-18-40,-22 4 40,3 0 48,3 0-24,0-4 16,16 0-80,-6 0 88,-12-6-24,12-10 24,0 0-48,6 16-40,-6-18 96,0-1 8,4-5-40,0 0-24,2 24-40,0-28 48,0-1-56,0-3 32,6 0 40,-6 32-64,6-32 24,12 5 8,-12 3-64,14 2 24,-20 22 8,6-18-16,18 10-8,-7-8 40,-1 14 8,-16 2-24,20-4 0,0 2 8,0 2 32,0 0-48,-20 0 8,22 6 24,-1 14 72,3-14-48,0 18 8,-24-24-56,26 20 120,0-2-96,-3 3 64,1-3 8,-24-18-96,24 22 80,-4-2-16,0 0-24,-1 2-8,-19-22-32,18 21-16,2 1 32,-4-2-8,0 2 64,-16-22-72,16 20 0,-10-1 24,15-1 0,-17 0-72,-4-18 48,18 18-40,-14-12-112,12 12-280,-10-14-304,-6-4 736,18 6-1168,-14 0-593,14 0-495,-12-6-865,-6 0 3121,37-28-3913,-31 26-2712,-6 2 6625</inkml:trace>
  <inkml:trace contextRef="#ctx0" brushRef="#br0" timeOffset="59706">9569 8758 12930,'0'0'0,"-2"-28"1185,0 0-9,2 28-1176,-4-29 1152,2 5-168,2 18-104,0-12-95,0 18-785,4-6 712,2-2-72,16 0-64,-4 2-24,-18 6-552,23-4 480,1 4-64,4 0-24,4 18-64,-32-18-328,33 24 321,7 6-33,2 9-16,-1 7-24,-41-46-248,40 56 192,-6 3-8,-2 5-72,-7 1-32,-25-65-80,18 63 72,-2 3 0,-12-3-16,2 3-16,-6-66-40,4 61 40,0 3-56,-4-3 64,0 3-40,0-64-8,-6 67 16,-16-1-144,4-3-208,-7-1-256,25-62 592,-32 55-969,-2 3-383,-6-1-600,-5-1-833,45-56 2785,-50 55-4433,-3-3-4145,53-52 8578</inkml:trace>
  <inkml:trace contextRef="#ctx0" brushRef="#br0" timeOffset="61275">10600 9549 10298,'0'0'0,"-2"-2"1344,-2 2-464,4 0-880,-4 0 944,2 0-183,2-2-121,0-4-80,0 6-560,0-5 408,16-1-152,-10 0-80,14 0-24,-20 6-152,16-6 88,2-2-56,2 2 32,1 0-56,-21 6-8,22-6 8,0 2 32,0 2-40,0-2-16,-22 4 16,20-2-120,-1 0-152,-1 0-248,-2 0-264,-16 2 784,6 0-977,16 0-271,-18 0-264,12 0-272,-16 0 1784,4 0-2129,0 4-2976,-4-4 5105</inkml:trace>
  <inkml:trace contextRef="#ctx0" brushRef="#br0" timeOffset="61672">10676 9621 4472,'0'0'0,"-8"16"3233,-12 0-2025,20-16-1208,-18 19 961,12-1-169,0-14-64,0 0-32,6-4-696,-6 0 608,4 4-48,2-4-88,0 0-79,0 0-393,4 0 320,2 0-72,12 0-88,-12 0-80,-6 0-80,26-4 80,-4 0-56,5-2 8,3 0-64,-30 6 32,28-6-248,4 0-448,-1 2-625,3 0-927,-34 4 2248,20-17-6754,-20 17 6754</inkml:trace>
  <inkml:trace contextRef="#ctx0" brushRef="#br0" timeOffset="62724">11944 8598 13562,'0'0'0,"0"0"0,0-37 1353,0-1-737,6-4 144,10 13-24,-16 29-736,0-16 680,6 10-24,0-10-39,0 10-65,-6 6-552,6-4 448,-2 0-56,0 4-128,-4 0-48,0 0-216,4 4 192,0 18-48,0-2 24,-4 9-16,0-29-152,0 36 152,0 6-32,0 1-16,0 3-48,0-46-56,-2 48 24,0-1 16,0-1 0,-2-3 0,4-43-40,-4 44 24,0-2-24,0-5-80,2 1-128,2-38 208,-4 34-432,2-2-248,2-1-312,0-3-273,0-28 1265,0 26-1472,0-4-232,6-3-217,0-3-343,-6-16 2264,6 6-2729,0 0-3072,-6-6 5801</inkml:trace>
  <inkml:trace contextRef="#ctx0" brushRef="#br0" timeOffset="62725">12170 8699 11810,'0'0'0,"0"-39"1048,4 1 104,0-6 1,-4 44-1153,0-33 1016,0 13-56,4 0-128,-4 4-87,0 16-745,0-6 672,0-12-96,0 16-72,0-2-120,0 4-384,0-2 216,4 2-64,0 6-32,0 18-32,-4-24-88,6 24 144,-2 6-16,0 5-24,-4 5-8,0-40-96,0 40 48,0 3 8,0-1-8,0 0-32,0-42-16,0 37 40,-2 3-40,-2-4-16,2-2 56,2-34-40,-2 33-8,0-3-88,-4 0-168,4-2-200,2-28 464,-6 25-832,0-1-312,0 0-361,-2-2-343,8-22 1848,-8 20-2201,2-3-743,-1-11-4218,7-6 7162</inkml:trace>
  <inkml:trace contextRef="#ctx0" brushRef="#br0" timeOffset="62726">11647 8828 12466,'0'0'0,"-8"-6"1544,-12-2-767,14-9 127,6 17-904,-6-4 712,4-12-112,2 10-136,6-12-160,-6 18-304,24-6 200,-4-10-56,3 10-40,5 0 32,-28 6-136,34-8 72,4 2 0,1 0-16,3 2-40,-42 4-16,42-2 24,1 1-24,1-1 0,-3 0-40,-41 2 40,42 0-200,-6 0-224,-1 0-360,-5 4-432,-30-4 1216,26 3-1456,-2 3-409,-4 0-311,-2 0-265,-18-6 2441,5 6-5521,-5-6 5521</inkml:trace>
  <inkml:trace contextRef="#ctx0" brushRef="#br0" timeOffset="62727">11684 9094 12490,'0'0'0,"-6"0"1072,-2 6-95,-7 12-153,15-18-824,0 4 664,0-4-112,6 0-128,11-2-112,-17 2-312,18-2 208,6-4-56,6 0-72,3-10-32,-33 16-48,40-4 40,6-2-80,5-2-192,5 0-464,-56 8 696,55-8-1432,3 3-1073,33-37-1120,-31 40-2904,-60 2 6529</inkml:trace>
  <inkml:trace contextRef="#ctx0" brushRef="#br0" timeOffset="63465">13301 8586 8249,'0'0'0,"4"-25"1000,0 1 33,-4 24-1033,6-26 1112,10 2-104,-16 20 8,6-2-63,-6 6-953,5-4 824,11 0-144,-12 2-56,2 2-136,-6 0-488,6 0 392,0 0 24,0 6-96,-2 14-48,-4-20-272,4 18 264,-4 2-95,0 6-33,-2 1 0,2-27-136,-16 30 112,10 4-32,-14 0 32,1-1-40,19-33-72,-20 34 80,-2-2-8,-4 0-32,0-3 8,26-29-48,-27 30 24,-3-2 16,0-2-8,2-3 32,28-23-64,-25 22 24,-1-4 24,0-2 40,0-10-8,26-6-80,-24 20 96,1-14-16,1 0-48,2 0-8,20-6-24,-22 4-8,4-1-40,10-3 8,-12-2-8,20 2 48,-5-5-40,-11-11 24,10 10-32,0-16 32,6 22 16,-6-18-24,2-2 40,0-2 32,2-1-48,2 23 0,-2-30 64,2 0-24,0-4-16,4 3 48,-4 31-72,0-34 80,6 2-8,10-2 72,-12 7-72,-4 27-72,18-24 64,-13 6 0,19 10-8,-8 0 32,-16 8-88,18-6 128,0 2 8,0 4 32,-2 0-32,-16 0-136,17 6 136,3 16 24,-2-4-16,4 6 16,-22-24-160,20 25 104,-4 3-16,1 0-32,1 2-32,-18-30-24,16 30 56,0-1 8,0 1-40,-10 0 8,16-2-8,-22-28-24,6 27 16,19-3-16,-19 0 0,16-2 8,-22-22-8,6 22 16,14-1-40,-4-1-136,-16-20 160,18 20-328,0-4-184,-3 0-160,1-10-104,0 14-176,-16-20 952,16 4-1121,2 1-223,-2 1-144,-10 0-273,-6-6 1761,23 4-2088,-17 0-241,-6 2-3720,0-6 6049</inkml:trace>
  <inkml:trace contextRef="#ctx0" brushRef="#br0" timeOffset="65077">13682 8922 10370,'0'0'0,"0"0"0,4-6 1544,2-2-504,11-8-16,-11 10-247,-6 6-777,26-6 712,-8 0-24,6 0-120,2 0-16,-26 6-552,25-6 448,5 2-176,2 0-24,0 2-16,-32 2-232,37-2 200,-1 0-151,0 0 47,-1 0-32,-35 2-64,32 0 8,-2 0 120,-2 0-176,-7 0-200,-21 0 248,24 0-409,-4 4-335,0-4-328,0 4-344,-20-4 1416,18 0-1753,-3 4-367,1-4-393,-10 0-3400,-6 0 5913,0 0 0</inkml:trace>
  <inkml:trace contextRef="#ctx0" brushRef="#br0" timeOffset="65078">14318 8674 7945,'0'0'0,"0"0"2641,-6 0-1505,6 0-1136,-6-2 1208,4 2-79,0-2-105,2 0-128,0 2-896,0-4 720,0 2-152,0 0-64,4 0-64,-4 2-440,6-2 408,14-2 17,-14 2-49,14 0-40,-20 2-336,20 0 264,0 0-80,3 0-48,1 4-32,-24-4-104,26 6 40,-2 12 24,-4-12-16,0 13-24,-20-19-24,15 6 64,-9 20-88,10-8 64,-12 2-56,-4-20 16,4 20 0,-4 2 24,0-3-72,-4 3 48,4-22 0,-6 22 48,-2 0 16,-12 0-32,13-3-32,7-19 0,-26 20-160,4 0-144,2-2-328,-2 0-328,22-18 960,-22 16-1297,1 2-487,3-3-905,18-21-2200,0 6 4889,-2 4-6001,2-4 6001</inkml:trace>
  <inkml:trace contextRef="#ctx0" brushRef="#br0" timeOffset="65079">15118 8491 15379,'0'0'0,"0"-26"648,0 26-648,4-23 584,2 1-64,0 6-80,-3 20-16,-3-4-424,4 6 432,-4 20-23,0-3-41,0 7-64,0-30-304,0 32 264,0 4-56,-2 1-56,-1 5 32,3-42-184,-2 44 232,-2-1-80,-2 3-40,0 1-32,6-47-80,-8 50 48,0-2 56,0-1-88,0-1 80,8-46-96,-16 47 128,10-3-56,-10 0 80,8-1-128,8-43-24,-16 40 56,9-2-8,-11-5 112,12-3-112,6-30-48,-18 26 40,14-2 0,-4-4-104,2-5 144,6-15-80,-6 6 40,-2 14 32,4-16 0,0 0 16,4-4-88,-2 0 136,0 0-72,0-2 32,2-6-32,0 8-64,0-20 184,0 1-48,0-5-56,0-4-16,0 28-64,4-32-24,0-3 64,-4-9 40,4-2-16,-4 46-64,6-51 16,0-7-80,0 3 64,10-7-56,-16 62 56,6-65 0,12 1 16,-2-1-88,1-3 112,-17 68-40,6-63 16,18 3 40,-6 1-48,0 3 48,-18 56-56,20-53 0,-1 1 40,-1 1-24,2 5-72,-20 46 56,18-42 24,2 3-72,0 7 72,2 4-40,-22 28 16,19-24-64,5 5 80,-4 3-88,2 10 104,-22 6-32,22-16 0,-5 14-56,1 0 32,-2 0-8,-16 2 32,6 0-40,10 6 16,-16 16-16,4-2 24,-4-20 16,0 25-16,0 5 72,0 2-72,0 4-48,0-36 64,-4 35 16,-2-1-88,0 0 88,-2-3-32,8-31 16,-16 28-48,12-2 56,-2-2 8,-9-4 8,15-20-24,-4 19 0,-14-3-24,12 2-40,-10-12 72,16-6-8,-6 20 32,-12-14-48,12 12 40,-12-14-48,18-4 24,-8 6-16,-11 0-8,13 0 0,-10-2-56,16-4 80,-4 4-80,-2-4 40,2 0-16,0 0 88,4 0-32,-2 0-32,2 0 8,0-2-32,0 2 56,4-6-48,2 0-8,10 0 16,-10 0 32,-6 6 8,21-6 8,-3 0-16,0 2-24,4 0 24,-22 4 8,30-4-56,-3 2 16,1 2 0,0 0-8,-28 0 48,24 6-56,2 12-24,-3-2 80,-1-1-24,-22-15 24,18 20-16,0 2 16,-12 2 16,14 0 8,-20-24-24,0 24 0,4-3 0,-4-1-8,0 2 8,0-22 0,0 20 48,-4-2 8,-12 0-8,10-12-8,6-6-40,-20 21 40,12-15 24,-16 14-8,6-14 0,18-6-56,-17 16 32,-5-12-16,2 2 8,-8 0 32,28-6-56,-28 6 0,5 0-96,-1 0-88,4-2-88,20-4 272,-20 0-424,2 0-160,-2 0-168,3-2-312,17 2 1064,-16-6-1385,-2-2-415,0 0-737,12-12-1055,6 20 3592,-16-8-6682,16 8 6682</inkml:trace>
  <inkml:trace contextRef="#ctx0" brushRef="#br0" timeOffset="65591">11538 9776 11082,'0'0'0,"-24"-7"568,-2-13-144,26 20-424,-28-6 568,4-10 72,7 16 48,1-2 1,16 2-689,-6-2 600,-10 2-80,12-2-32,-2 2-32,6 0-456,-2-2 408,0 2-40,2 0-24,16 0-24,-16 0-320,18-2 360,7 2 25,7 0 15,10-2 8,-42 2-408,51 0 392,13 0 8,7-2-40,13 0-32,-84 2-328,91-2 296,12 0-8,16 0-40,12-2 56,-131 4-304,143-2 264,11-2-24,13 0 16,4 0-112,-171 4-144,176-2 169,9-2-49,3 0-24,4 0-16,-192 4-80,197-4 112,-3 2-8,-1 0-32,-5 0 48,-188 2-120,184-2 56,-5-2 56,-8 2 24,-7-1 32,-164 3-168,157-4 224,-12 0-48,-11 0 64,-7-2-144,-127 6-96,115-4 144,-11 0-56,-7-2-88,-14 2 8,-83 4-8,73-4-24,-9 2 8,-12-2 32,-13 0 24,-39 4-40,28-6 40,-6 2 8,-6-2-24,-16 4-24,0 2 0,0-4-136,0 2-176,-6 0-232,-10 0-312,16 2 856,-16-2-1177,-6 2-463,0 0-713,-5 4-1591,27-4 3944,-28 4-9498,28-4 9498</inkml:trace>
  <inkml:trace contextRef="#ctx0" brushRef="#br0" timeOffset="67031">13060 10226 10370,'0'0'0,"-2"-18"1136,2 18-1136,-2-8 976,0-16 56,0 16-103,0-8 23,2 16-952,0-6 888,-2-2-8,2 1-40,0 1-55,0 6-785,0-6 744,0 2-136,0 2-104,0 2-120,0 0-384,0 0 288,0 0-16,4 6-40,-4 12-8,0-18-224,4 19 184,-4 7 0,4 4-24,-4 4-16,0-34-144,0 35 144,0 7-32,0 2-8,0 1 8,0-45-112,0 46 64,0 3-64,-2-1 0,0 0 0,2-48 0,-2 45-16,-4-1 56,2-2 8,0-1-120,4-41 72,-4 42-136,0-2-224,-2-1-288,0-1-328,6-38 976,-6 32-1376,4-3-489,0-3-439,2-2-665,0-24 2969,0 6-3649,4 18-2720,-4-24 6369</inkml:trace>
  <inkml:trace contextRef="#ctx0" brushRef="#br0" timeOffset="68500">13393 10315 11642,'0'0'0,"-2"-26"2032,2 26-2032,-4-26 969,0-3 111,2 7-104,2 14-72,0 8-904,0-18 880,0 12-79,4-10-129,0 12-80,-4 4-592,0-6 496,4 4-120,2 2-96,0 0-72,-6 0-208,6 6 160,12 16 24,-14-2-40,0 8 32,-4-28-176,4 29 160,-4 7-72,0 2 48,0 6-64,0-44-72,0 47 48,-2 1 32,-2-3-24,-2 1-32,6-46-24,-6 44 56,0-3-40,-10-1-56,12-2-136,4-38 176,-8 37-280,-8 1-280,12 0-288,-4-5-336,8-33 1184,-16 36-1665,11-6-383,-13-2-449,12-5-791,6-23 3288,-8 20-7234,8-20 7234</inkml:trace>
  <inkml:trace contextRef="#ctx0" brushRef="#br0" timeOffset="68501">12574 10496 12530,'0'0'0,"-22"-24"3641,2 4-2937,20 20-704,-22-22 816,16 6-48,4 12-79,2-2-57,0 6-632,0-6 504,20-2-152,2 0-48,8-7 32,-30 15-336,36-6 296,7-10-8,3 10-24,9-2-120,-55 8-144,66-8 120,-7 0-96,7 2-24,-5 0 64,-61 6-64,60-6 32,-1 0 16,1 0-8,-3 0-40,-57 6 0,54-2 0,-1 0-88,1 0-104,-4 2-240,-50 0 432,47 0-672,-1 0-336,-5 0-384,-1 0-545,-40 0 1937,38 6-2432,-6 0-889,-1 0-4161,-31-6 7482</inkml:trace>
  <inkml:trace contextRef="#ctx0" brushRef="#br0" timeOffset="68502">12620 10716 14307,'0'0'0,"0"0"0,-6-16 856,0 10-200,0-14-48,6 14-152,0 6-456,4-4 368,19-2-40,3 0-200,6 0 8,-32 6-136,42-8 136,3 0-40,9 0 48,1 1-24,-55 7-120,58-8 88,1 0-40,1-8-24,-1 12-40,-59 4 16,62-6-8,1 2-136,3 2-296,-1 0-712,-65 2 1152,62 0-1912,1 0-777,1 0-712,-5 0-2784,-59 0 6185</inkml:trace>
  <inkml:trace contextRef="#ctx0" brushRef="#br0" timeOffset="68503">14716 10097 12450,'0'0'0,"0"-16"3913,0 10-3473,0 0-72,0 6-368,0-2 192,0 6 64,-2 18 80,0 0 0,2-22-336,-6 25 256,-10 5-55,10 2-81,-18 4 80,24-36-200,-19 37 352,-3 1-112,-4 0-56,0-1-8,26-37-176,-29 36 200,-5 2-64,0-3 120,-4-1-104,38-34-152,-33 34 72,-3-6 32,-2-1-16,1-3-24,37-24-64,-36 24-8,2-2 72,-2-4-24,3-2-8,33-16-32,-32 4 40,2 11 16,6-15 16,3 4-40,21-4-32,-18 0 128,10 0-120,-10 0 24,12-6 8,6 6-40,-6-15 32,0-1 8,2-2-24,2-4 72,2 22-88,0-22 16,4-4 24,2-1-16,10-1-64,-16 28 40,6-30 24,14-4-32,-2 1 32,1 3 0,-19 30-24,22-26 40,2 6 0,4 4 0,-4 11 120,-24 5-160,21-8 128,1 2 88,-4 6-56,0 0-16,-18 0-144,22 18 120,-2-1 0,-1 5 32,3 6 25,-22-28-177,20 32 176,2-1-56,-2 3 40,4-2-48,-24-32-112,21 34 96,5-1 0,4 3-96,0 0 0,-30-36 0,31 35-16,1 1 16,2 0 16,-2-2-72,-32-34 56,33 31-176,-1-1-288,-2-4-609,-2-2-615,-28-24 1688,25 23-3153,3-23-7673,-28 0 10826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2000 8700 20 0,'-32'0'16'0,"-31"14"-6"0,-1-14-4 0,33 0-4 0,47-14-2 0,126-33-32 0</inkml:trace>
  <inkml:trace contextRef="#ctx0" brushRef="#br0">19098 6254 40 0,'0'0'0'0,"0"-47"20"0,0 31-2 0,0 16-4 0,-16 0-4 0,16 0-6 0,0 48-1 0,0 31-1 0,16 32-2 0,-1-14 1 0,1-36-7 0,-1-11-21 0,2-35-10 0,-1-15 7 0</inkml:trace>
  <inkml:trace contextRef="#ctx0" brushRef="#br0">19161 6302 43 0,'0'0'0'0,"-32"-63"24"0,1 15-5 0,15 31-6 0,16 3-6 0,0 14-1 0,16-17-3 0,30 34-2 0,19 14-1 0,-3 32 0 0,-14 18-1 0,-15-1 2 0,-33-19-2 0,-16 4-8 0,-16-19-9 0,16-13-24 0,16-16 9 0</inkml:trace>
  <inkml:trace contextRef="#ctx0" brushRef="#br0">19558 6318 47 0,'0'-16'12'0,"0"1"11"0,0 15-5 0,0 0-10 0,15 15-4 0,-15 65-2 0,0 14-1 0,0-14-4 0,0-32-19 0,0-15-18 0,0-33 2 0</inkml:trace>
  <inkml:trace contextRef="#ctx0" brushRef="#br0">19494 6271 49 0,'0'0'6'0,"-48"-32"21"0,17 17-7 0,31 15-9 0,-17 0 0 0,65-17-10 0,16 1-2 0,32-1-25 0,15 3-52 0</inkml:trace>
  <inkml:trace contextRef="#ctx0" brushRef="#br0">20018 6143 34 0,'0'-15'3'0,"0"-33"13"0,0 16 4 0,0 16-3 0,0 16-4 0,-16 16-5 0,-15 49-2 0,14 76-4 0,2 3 0 0,15-16-1 0,15-17-7 0,33-33-23 0,0-62-22 0,-32-16 23 0</inkml:trace>
  <inkml:trace contextRef="#ctx0" brushRef="#br0">20368 6143 61 0,'-33'-47'21'0,"18"14"-2"0,15 66-15 0,-16 45-2 0,16 35 0 0,-17-2-8 0,17-16-21 0,-15-47 2 0,15-33 13 0,-16-30 11 0,-32-33 1 0,0-16 5 0,17 0 10 0,16 17 0 0,-1 31-10 0,63 16-7 0,16-15 2 0,16-1 1 0,17-16 4 0,-32 0 3 0,-49 16-1 0,-15 16-2 0,0 16-2 0,-15 48-2 0,-1 0-1 0,16-34 1 0,-17 3 1 0,17-16-1 0,17-17-1 0,-17 0 0 0,16 14 0 0,-1-14-3 0,2 17 1 0,-1-17-2 0,30-17 3 0,-13-14 1 0,-1-2 1 0,-32 3 0 0,0-3 5 0,-32 33-2 0,16 33-2 0,-1 14-1 0,17 0 0 0,17-30-1 0,31-2 1 0,14-15-12 0,19-32-42 0,-66 32 15 0</inkml:trace>
  <inkml:trace contextRef="#ctx0" brushRef="#br0">20780 6032 35 0,'0'-30'40'0,"0"13"-20"0,15 17-12 0,33 17 1 0,16 44-3 0,-16 50-5 0,-33 33 0 0,-30-1-6 0,-49-17-16 0,-15-30-17 0,31-64-7 0</inkml:trace>
  <inkml:trace contextRef="#ctx0" brushRef="#br0">21161 6382 61 0,'0'0'0'0,"-16"-32"38"0,16 32-24 0,31 0-12 0,17 15-4 0,48-15-20 0,-17-30-22 0,-48-3 6 0</inkml:trace>
  <inkml:trace contextRef="#ctx0" brushRef="#br0">21430 6174 45 0,'0'0'0'0,"0"0"31"0,33-14-10 0,-1 45-12 0,-1 2-5 0,-31 30-2 0,0 15 1 0,-48-14-13 0,0-17-30 0,33-30-11 0</inkml:trace>
  <inkml:trace contextRef="#ctx0" brushRef="#br0">22003 5952 75 0,'0'0'0'0,"0"-46"42"0,0 61-32 0,0 66-10 0,0 13-1 0,16 49-9 0,-16-47-34 0,0-49-18 0</inkml:trace>
  <inkml:trace contextRef="#ctx0" brushRef="#br0">21811 6174 56 0,'-15'-14'21'0,"30"-3"-10"0,18 17-12 0,30-15 3 0,1 0 0 0,-1-18-1 0,1 16 0 0,-32 2 3 0,-16 30 0 0,-16 18 1 0,0 14-4 0,0 1 0 0,0 0-1 0,0-33 1 0,15-15 2 0,16-30 0 0,2-3-2 0,15-30 0 0,-17 31-1 0,1 16-3 0,-16 49 2 0,-1 14 0 0,18 0 1 0,13-30 0 0,19-17 0 0,-18-17 0 0,1-30-1 0,-33 0 3 0,2-3-1 0,-17 19 0 0,-17 31 3 0,2 31-2 0,-1 19-1 0,16 11-1 0,48-28 0 0,14-33 2 0,50-16 0 0,15-15-11 0,-47-1-88 0</inkml:trace>
  <inkml:trace contextRef="#ctx0" brushRef="#br0">20145 7207 58 0,'0'0'0'0,"-16"-46"31"0,16 46-13 0,0 15-6 0,31 16-9 0,2 49-2 0,15-17 1 0,-2 0-4 0,2-15-10 0,0-32-19 0,-17 1-30 0</inkml:trace>
  <inkml:trace contextRef="#ctx0" brushRef="#br0">20462 7222 53 0,'-15'0'7'0,"-1"-31"25"0,-1 31-14 0,2 0-12 0,-16 48-4 0,-33 15-2 0,16 18 2 0,-15-3-3 0,15-15-21 0,32-30-57 0</inkml:trace>
  <inkml:trace contextRef="#ctx0" brushRef="#br0">20701 7255 59 0,'0'-16'22'0,"-16"-1"9"0,16 17-19 0,16 0-11 0,32 0-6 0,-17 0-16 0,1 0-13 0,-32 17-17 0</inkml:trace>
  <inkml:trace contextRef="#ctx0" brushRef="#br0">20685 7398 45 0,'0'0'7'0,"0"15"19"0,0-15-16 0,48 0-9 0,14-15-21 0,-29 15-31 0</inkml:trace>
  <inkml:trace contextRef="#ctx0" brushRef="#br0">21288 6953 58 0,'0'0'0'0,"0"-31"36"0,-16 31-20 0,16 31-14 0,0 49-1 0,16 31 1 0,-1 0-3 0,2-33-31 0,-17-28-32 0</inkml:trace>
  <inkml:trace contextRef="#ctx0" brushRef="#br0">21176 7050 69 0,'-15'-50'16'0,"47"35"-8"0,47 0-7 0,33 30 1 0,-33 50 1 0,-16 13-2 0,-32 1 1 0,-46 1 1 0,-32-17-2 0,-33-15-14 0,1-16-62 0</inkml:trace>
  <inkml:trace contextRef="#ctx0" brushRef="#br0">21892 7064 81 0,'0'0'17'0,"0"0"-3"0,0 47-12 0,-16 33 0 0,16-16-6 0,0-32-27 0,0-17-38 0</inkml:trace>
  <inkml:trace contextRef="#ctx0" brushRef="#br0">21653 6970 73 0,'-31'-17'24'0,"-1"-30"7"0,64 30-25 0,47-13-7 0,79-20-17 0,17 19-76 0</inkml:trace>
  <inkml:trace contextRef="#ctx0" brushRef="#br0">20447 7857 54 0,'0'-46'19'0,"-33"-34"14"0,33 80-15 0,0 15-12 0,0 81 0 0,17 30-4 0,14 2 0 0,-14-32-1 0,-1-48 0 0,-1-33 1 0,33-47 2 0,0-47-1 0,-1-32-2 0,1 15-1 0,-33 96-3 0,2 64 2 0,-1 31 1 0,-16-15-5 0,15-16-18 0,16-34-28 0,-14-30-2 0</inkml:trace>
  <inkml:trace contextRef="#ctx0" brushRef="#br0">21114 7953 65 0,'0'0'0'0,"-32"-46"62"0,64 29-61 0,30 1-18 0,19 16-74 0</inkml:trace>
  <inkml:trace contextRef="#ctx0" brushRef="#br0">21145 8144 66 0,'0'0'0'0,"0"0"34"0,0 0-17 0,48-15-20 0,62-18-45 0,-93 33 3 0</inkml:trace>
  <inkml:trace contextRef="#ctx0" brushRef="#br0">21828 7685 72 0,'0'0'0'0,"-17"-80"33"0,17 47-8 0,17 33-16 0,-1 63-8 0,-1 65 0 0,2-17-6 0,-1 0-25 0,-16-17-12 0,-16-44-12 0</inkml:trace>
  <inkml:trace contextRef="#ctx0" brushRef="#br0">21574 7937 53 0,'0'0'0'0,"-32"-63"21"0,80 31-16 0,63 16-5 0,16 16 0 0,0 0 5 0,16-30-2 0,-64 13 0 0,-47 17 3 0,-32 0 2 0,-32 17-4 0,1 13-3 0,31 18-1 0,0-15 1 0,0-33 1 0,31-17 2 0,1-16-1 0,16-13-2 0,-17 14-1 0,0 16 0 0,-14 32 1 0,14 31-1 0,17 1 0 0,0-32 1 0,16 1 1 0,-1-67 0 0,1 4-1 0,-33-19 1 0,-31 18-2 0,0 16 1 0,-31 15 0 0,-2 63-1 0,18 0 1 0,15 3-1 0,48-35 1 0,31-15-2 0,15-48-59 0,-61 48 9 0</inkml:trace>
  <inkml:trace contextRef="#ctx0" brushRef="#br0">18542 8955 61 0,'0'0'0'0,"0"0"7"0,63 0 1 0,49 0-2 0,78 0-5 0,64-17 0 0,64-16 1 0,-1 18 0 0,47-17 3 0,50 16-1 0,30-15-3 0,1 14 1 0,-1-13-2 0,1 13-1 0,-49 1 0 0,-15-15 2 0,33 14-2 0,-2-13 0 0,-31-3-1 0,-95 1 4 0,-95 16 3 0,-97 1-2 0,-77 15-8 0,-65 15-73 0</inkml:trace>
  <inkml:trace contextRef="#ctx0" brushRef="#br0">19796 9335 33 0,'0'0'0'0,"0"-32"5"0,0 0 4 0,0 16 2 0,0-16 3 0,-17 32-2 0,2 0-4 0,-16 15-3 0,-2 18-2 0,18 14-1 0,-1 1-2 0,47 0 0 0,2 15 0 0,-2-30 1 0,-16-3-1 0,18 3 0 0,-33-2 1 0,-33-15 1 0,2 0 0 0,-17-1 1 0,17-15-1 0,-1 0-4 0,32-31-14 0,15-16-28 0,2 47 8 0</inkml:trace>
  <inkml:trace contextRef="#ctx0" brushRef="#br0">20033 9462 41 0,'0'0'15'0,"-15"-16"12"0,-1 16-17 0,47 0-8 0,17-17-2 0,16 2-4 0,-1 0-20 0,-15-2-4 0,-32 1-1 0</inkml:trace>
  <inkml:trace contextRef="#ctx0" brushRef="#br0">20129 9144 35 0,'0'0'3'0,"-15"-17"9"0,15 17 0 0,-16 17-2 0,-1 31 0 0,2 31-3 0,15 16-5 0,15 32-1 0,2-47 0 0,-1-17-2 0,30-31-27 0,-13-32-30 0</inkml:trace>
  <inkml:trace contextRef="#ctx0" brushRef="#br0">20383 9288 37 0,'-31'-17'15'0,"-1"17"5"0,16-16-6 0,-1 16-10 0,17 16-4 0,-15 16 0 0,30 14 0 0,18 4 0 0,-1-3-1 0,-16 0 1 0,-1-15 1 0,-15-32 2 0,-31 15 0 0,-17-15 0 0,0 0-6 0,17-30-19 0,31-3-37 0</inkml:trace>
  <inkml:trace contextRef="#ctx0" brushRef="#br0">20574 9303 40 0,'0'0'6'0,"-16"0"13"0,-16 0-9 0,1 15-4 0,15 33-4 0,16-15-1 0,16-18 1 0,15-15 1 0,-16-15 0 0,18-18 0 0,-33 2 2 0,15 14-1 0,-15 17-3 0,0 17-1 0,0 14 0 0,17 2-3 0,-1-18-27 0,-16-15-30 0</inkml:trace>
  <inkml:trace contextRef="#ctx0" brushRef="#br0">20749 9288 50 0,'0'-17'15'0,"-16"1"4"0,16 32-12 0,0 16-4 0,16 0-2 0,-1-32 2 0,1 0-1 0,-1-17 0 0,2-13-2 0,-1 30 0 0,-16-17 0 0,0 34-2 0,15-2 1 0,-15 0 2 0,17 2-1 0,-1-17 1 0,-1-17 0 0,-15-13 1 0,0 13 0 0,0-16-1 0,-15 18-4 0,-1-1-22 0,-16-14-17 0,32 30 14 0</inkml:trace>
  <inkml:trace contextRef="#ctx0" brushRef="#br0">20860 9066 42 0,'-17'0'13'0,"17"-17"15"0,0 1-14 0,17 16-8 0,14 48-1 0,17 15-3 0,-17 16-1 0,-14 16 0 0,-34 16-2 0,-31 0-43 0,17-78-11 0</inkml:trace>
  <inkml:trace contextRef="#ctx0" brushRef="#br0">21209 9303 46 0,'0'-15'9'0,"0"-18"14"0,0 16-8 0,0 2-10 0,32-1-3 0,-1 16 0 0,33-15-1 0,15 15-3 0,-16-15-28 0,-30 15-30 0</inkml:trace>
  <inkml:trace contextRef="#ctx0" brushRef="#br0">21478 9033 48 0,'0'0'13'0,"-15"-17"14"0,30 2-12 0,-15 15-11 0,33 32-2 0,-18 31-1 0,1 1 0 0,-16-1 0 0,-31 17-34 0,-2-34-29 0</inkml:trace>
  <inkml:trace contextRef="#ctx0" brushRef="#br0">21780 9066 26 0,'0'-17'3'0,"0"-16"0"0,0 18 2 0,0 0 3 0,0-2-1 0,16 3-1 0,-16-3 2 0,0 17 2 0,0 0-3 0,15 0-3 0,-15 48 0 0,17-1-3 0,-1 16 0 0,-16-15-1 0,15 0 2 0,-15-33 0 0,0-15 3 0,0-15-1 0,-15-33-2 0,15-15 0 0,0-2-2 0,-16 18 0 0,32 16-2 0,-1 31-1 0,18 48 1 0,-2 15 2 0,1-31-1 0,-1-1 1 0,2-31 1 0,13-16 1 0,-13-14 0 0,-18-20 0 0,-15-11-1 0,0-4 0 0,-15 17-2 0,-1 33-13 0,16 15-23 0,0 15-12 0</inkml:trace>
  <inkml:trace contextRef="#ctx0" brushRef="#br0">22288 9016 40 0,'0'0'0'0,"-15"-15"17"0,15 0-7 0,0 15-7 0,0 15-1 0,15 50 0 0,1 13-2 0,-1-15 2 0,-15-15-2 0,0-15-20 0,0-18-27 0</inkml:trace>
  <inkml:trace contextRef="#ctx0" brushRef="#br0">22273 8938 39 0,'0'-16'7'0,"0"-16"10"0,0 32-3 0,15 0-9 0,33 0-1 0,0 32-2 0,-17 15 0 0,-31-15 1 0,0 0-1 0,-31 16-3 0,-17-2-27 0,0-13-27 0</inkml:trace>
  <inkml:trace contextRef="#ctx0" brushRef="#br0">22717 8779 32 0,'0'0'0'0,"-17"-15"19"0,2-2 0 0,-1 34-12 0,1 46-1 0,-1 15-1 0,16 18-3 0,16-16-1 0,-1-17 0 0,33 0-12 0,-17-15-29 0,-31-48 10 0</inkml:trace>
  <inkml:trace contextRef="#ctx0" brushRef="#br0">22908 8938 27 0,'0'0'1'0,"31"-16"2"0,-16 16 4 0,-15-17 5 0,0 17 1 0,0-15-4 0,-31 15-3 0,-17 15-1 0,33 2-1 0,-18 16-4 0,33-19 1 0,17 3 0 0,-1-2 0 0,16-30 0 0,-1-2 0 0,0-14 0 0,-14-32 0 0,-1 15 1 0,-16-15-1 0,-16 13 0 0,16 50-2 0,0 17-1 0,0 46 2 0,0 1 0 0,16 0-11 0,16-17-26 0,-16-30-1 0</inkml:trace>
  <inkml:trace contextRef="#ctx0" brushRef="#br0">23177 8890 28 0,'-15'0'6'0,"-1"15"9"0,-1-15 0 0,17 17-9 0,0-1-4 0,0 1-1 0,0-3 1 0,17-14 3 0,-1-14-1 0,-1-3-1 0,-15 1 0 0,0-1-1 0,-15 17-2 0,-1 0-3 0,-1 0-15 0,-14 0-16 0,31 17 6 0</inkml:trace>
  <inkml:trace contextRef="#ctx0" brushRef="#br0">22954 8794 39 0,'0'-15'6'0,"-15"-33"20"0,-1 17-9 0,1 31-11 0,15-17-6 0,0 17-1 0,15 17 2 0,1 14 0 0,-16 2 0 0,15-3 0 0,-15 3 0 0,0-18 0 0,0 1 1 0,0-16 1 0,-15 0-1 0,15-16 0 0,0 16-1 0,0-15-1 0,0 15 0 0,0 0 0 0,15-16 0 0,-15 16-1 0,0 0-10 0,17 16-17 0,-17-1-30 0</inkml:trace>
  <inkml:trace contextRef="#ctx0" brushRef="#br0">23335 8842 35 0,'0'-15'12'0,"0"-1"4"0,0 16-8 0,-15 16-2 0,-1-1-4 0,1 1 0 0,15 1-1 0,0-2 0 0,15-15 1 0,1-15 0 0,-1-18 0 0,2 33-2 0,-17-15 0 0,0 15-1 0,16 31 0 0,-16 33 1 0,0 15 0 0,0-14 1 0,0-19-1 0,0-14 7 0,0-16 6 0,-16-16-3 0,-16-16-6 0,32-32-3 0,-16 1-5 0,32-16-32 0,-1-33-39 0</inkml:trace>
  <inkml:trace contextRef="#ctx0" brushRef="#br0">23447 8603 43 0,'0'-15'14'0,"-16"-16"15"0,16 46-20 0,16 33-3 0,47 32-2 0,-15 14-3 0,-17 2 1 0,-31 15-1 0,-31 0-17 0,-32-16-62 0</inkml:trace>
  <inkml:trace contextRef="#ctx0" brushRef="#br0">23797 8905 38 0,'-16'-30'12'0,"-1"-18"6"0,17 48-6 0,0 0-8 0,0 15-2 0,17 1-1 0,-1 1 0 0,-16-2 0 0,0-15 2 0,0 0 2 0,-16-15-2 0,-1-2-1 0,17-14 0 0,0-2-2 0,0 18 1 0,33 30-2 0,-2 18 0 0,17 15 1 0,-16-18 0 0,-1-13 1 0,0-17 1 0,2-32 1 0,-33 0-1 0,0 1 0 0,-16-17-1 0,-1 0 0 0,2 31-10 0,15 34-21 0,0-1-11 0,0-16 14 0</inkml:trace>
  <inkml:trace contextRef="#ctx0" brushRef="#br0">24051 8779 28 0,'0'0'0'0,"0"0"18"0,0 15-7 0,0 33-4 0,0 0-5 0,15 17-1 0,-15-19 0 0,16 2-7 0,-1-16-47 0</inkml:trace>
  <inkml:trace contextRef="#ctx0" brushRef="#br0">24035 8747 48 0,'0'-16'13'0,"16"-15"5"0,15 31-16 0,1 14-2 0,-1 36 0 0,-31-3 1 0,0 17 1 0,-48-1-24 0,33-32-30 0</inkml:trace>
  <inkml:trace contextRef="#ctx0" brushRef="#br0">24305 8603 52 0,'0'0'0'0,"0"-31"32"0,-16 62-21 0,-1 49-7 0,17 31-3 0,0-30 0 0,33-1 0 0,13-34-2 0,2-31-22 0,0 2-46 0</inkml:trace>
  <inkml:trace contextRef="#ctx0" brushRef="#br0">24511 8683 41 0,'-16'0'9'0,"-1"-15"12"0,-14 0-14 0,16 30-7 0,-1 17 1 0,16 15 0 0,31-15 0 0,0 16 0 0,17 0 0 0,-31-33 0 0,-17 17 1 0,-17-16 2 0,-31 1-2 0,-14-17 0 0,30-17-13 0,-1 1-19 0,50-1-8 0</inkml:trace>
  <inkml:trace contextRef="#ctx0" brushRef="#br0">24638 8764 41 0,'0'-17'25'0,"-33"17"-6"0,18 17-15 0,-1 13-2 0,1 3 0 0,30-18 0 0,16 1 2 0,-14-16-1 0,14-16 0 0,-14 1-1 0,-17-18 0 0,16 18-7 0,-16 15-10 0,0 0-6 0,15 0-8 0,1 0-4 0</inkml:trace>
  <inkml:trace contextRef="#ctx0" brushRef="#br0">24780 8747 25 0,'0'0'12'0,"0"0"14"0,0 0-14 0,0 32-7 0,0-17-4 0,0-15-1 0,17 33 3 0,-1-33 1 0,-1-16-1 0,1-1 0 0,-1-13-1 0,-15-3-2 0,17 16 0 0,-1 17 0 0,-1 33-1 0,-15-16 1 0,33-2 1 0,-18-15 1 0,16 0 2 0,2-15 3 0,-18-18-1 0,-15 2-3 0,0-1-2 0,-15 17-3 0,-18 15-36 0,18 0-29 0</inkml:trace>
  <inkml:trace contextRef="#ctx0" brushRef="#br0">25003 8542 62 0,'0'0'0'0,"31"-50"43"0,2 35-25 0,30 30-12 0,16 81-4 0,-48 16-1 0,-31 15-6 0,-79 47-103 0</inkml:trace>
  <inkml:trace contextRef="#ctx0" brushRef="#br0">19891 10192 54 0,'0'-32'15'0,"0"-47"15"0,15 62-18 0,18 17-4 0,15 17-2 0,15 47-2 0,1 16-2 0,-1-2 0 0,1-30-8 0,-49-2-17 0,1-46-24 0,-1 0 3 0</inkml:trace>
  <inkml:trace contextRef="#ctx0" brushRef="#br0">20272 10017 49 0,'-16'-16'26'0,"-32"-1"-2"0,17 67-9 0,-17 28-9 0,0 2-3 0,0 31-2 0,17-17-6 0,16-29-41 0,30-65-10 0</inkml:trace>
  <inkml:trace contextRef="#ctx0" brushRef="#br0">20510 10064 77 0,'0'0'0'0,"0"33"30"0,16-49-25 0,47-1-6 0,-15 17-31 0,-17 17-32 0</inkml:trace>
  <inkml:trace contextRef="#ctx0" brushRef="#br0">20526 10336 43 0,'0'0'12'0,"-16"-17"28"0,16 17-21 0,16-16-16 0,47-1-26 0,-15 2-53 0</inkml:trace>
  <inkml:trace contextRef="#ctx0" brushRef="#br0">20970 9890 40 0,'0'-48'12'0,"17"1"11"0,-17 31-7 0,0-1-6 0,0 17-5 0,-32 33-5 0,-16 14 0 0,1 17 0 0,30-17 0 0,34-16 0 0,14 2 1 0,48 14-1 0,-31-14-1 0,-32 15 2 0,-1-18-1 0,-30 3 1 0,-32-16 2 0,-1-3 0 0,-15-14-1 0,15-14-26 0,48 14-42 0</inkml:trace>
  <inkml:trace contextRef="#ctx0" brushRef="#br0">21399 10097 35 0,'0'-16'17'0,"0"-1"10"0,0 17-16 0,16 0-6 0,-16 33-1 0,0 30-1 0,-16 2-8 0,1 13-42 0,15-62 11 0</inkml:trace>
  <inkml:trace contextRef="#ctx0" brushRef="#br0">21669 9812 48 0,'0'-17'13'0,"0"17"-2"0,15 47-6 0,2 34-3 0,-1 13-1 0,-1-30 0 0,2-17 0 0,-17-30 2 0,-17-17 1 0,2-17-1 0,-1-47-1 0,-1-16-1 0,2 2 0 0,15 14-2 0,32 49-1 0,32 30 2 0,-18 33-1 0,2 15 1 0,0-32 0 0,0-14 2 0,0-17-1 0,-17-31 1 0,-15-16 0 0,-16-3 0 0,-16-28-1 0,-15 14 0 0,14 34-2 0,2 30-8 0,15 30-17 0,0 1-27 0</inkml:trace>
  <inkml:trace contextRef="#ctx0" brushRef="#br0">22240 9762 56 0,'-15'0'17'0,"15"0"2"0,0 33-15 0,15 45-3 0,2 2-1 0,-1-16-2 0,-1-17-15 0,1-30-12 0,-32-34-11 0</inkml:trace>
  <inkml:trace contextRef="#ctx0" brushRef="#br0">22192 9747 46 0,'0'-31'19'0,"-15"-1"9"0,15 16-17 0,15-1-9 0,33 17-1 0,-15 0-1 0,-18 50 0 0,1-4 0 0,-32 19-6 0,-15-4-24 0,-34-28-33 0</inkml:trace>
  <inkml:trace contextRef="#ctx0" brushRef="#br0">22415 9795 63 0,'0'-33'27'0,"0"18"-12"0,0-1-14 0,31 16-4 0,17 0-26 0,-15 0-34 0</inkml:trace>
  <inkml:trace contextRef="#ctx0" brushRef="#br0">22446 9873 41 0,'0'0'0'0,"0"0"36"0,0-15-22 0,33 15-12 0,-1 0-22 0,15-16-39 0</inkml:trace>
  <inkml:trace contextRef="#ctx0" brushRef="#br0">22685 9636 58 0,'0'-16'19'0,"-16"0"4"0,32 16-19 0,-1 32-3 0,18 0 0 0,15-16 1 0,-2-16 0 0,2-16 0 0,-15-16-2 0,-18 0 0 0,-15 1 1 0,-15-17-1 0,-1 16 0 0,16 32-1 0,0 32 1 0,0 33-1 0,31 29 1 0,-15 17-1 0,16-16 1 0,-32-15 0 0,0-16 0 0,0-34 1 0,-32-13 2 0,1-34 0 0,15-30-2 0,16-32-6 0,16-17-7 0,30 16-20 0,-13 49-25 0</inkml:trace>
  <inkml:trace contextRef="#ctx0" brushRef="#br0">23177 9779 54 0,'-15'16'20'0,"15"16"6"0,-16-1-13 0,16 34-10 0,31-18-35 0,-46-33-35 0</inkml:trace>
  <inkml:trace contextRef="#ctx0" brushRef="#br0">23510 9590 30 0,'0'-17'0'0,"17"1"2"0,-17-1 0 0,0 17-2 0,0 0 1 0,-17 0 1 0,17 0 3 0,0-15 1 0,0 15 0 0,-15 0 1 0,15 0-2 0,0-15-2 0,0 15 1 0,15 0 0 0,-15 0 0 0,0 0-2 0,0 0 0 0,0-17 1 0,0 17-1 0,0 0-2 0,0 0 4 0,0 0-4 0,0 0 0 0,0-16 0 0,0 16 0 0,0 16 0 0,0-16 0 0,0 0 0 0,17 0 1 0,-17 0-1 0,0 17 0 0,0 13 1 0,16 20-1 0,-16 11 0 0,15-11 1 0,-15-20-1 0,0 1 1 0,0-14 1 0,-15-17 1 0,15-17 0 0,-16-14-1 0,16-32-2 0,0-1 1 0,0-15-1 0,16 47-1 0,-1 16 0 0,16 64 1 0,17 0 0 0,-15-17 0 0,-2 1-1 0,-16-17 1 0,18 2 3 0,-18-34-2 0,2 2 1 0,-1-1-1 0,-16-14 1 0,0-3-1 0,0 1-1 0,0 17 1 0,-16 15-1 0,16-17 0 0,0 17 0 0,0 0 0 0,0 0 0 0,0 0 0 0,0 0-7 0,0 17-28 0,-17-2-28 0</inkml:trace>
  <inkml:trace contextRef="#ctx0" brushRef="#br0">23416 9540 49 0,'0'-30'24'0,"15"13"-6"0,16 17-9 0,17 32 0 0,0 33-2 0,0-4-2 0,-17 4-2 0,2-34-1 0,-2-16-1 0,-16 2 2 0,18-17 2 0,-18-32-1 0,18-14-2 0,-33-19 0 0,15-31-3 0,-15 2-11 0,16 47-18 0,-16 47-14 0,-16 0 7 0</inkml:trace>
  <inkml:trace contextRef="#ctx0" brushRef="#br0">23527 9590 36 0,'0'-17'9'0,"-17"1"24"0,17 16-11 0,17 16-3 0,14 47-15 0,-15 17-1 0,16-17 0 0,-1-15-2 0,-14-17 1 0,-1-16 1 0,-1-30 1 0,16-31-2 0,2-50 0 0,-1-16-1 0,-32-15-2 0,16 32-12 0,-16 95-27 0,0 64-30 0</inkml:trace>
  <inkml:trace contextRef="#ctx0" brushRef="#br0">23970 9525 45 0,'0'-15'11'0,"-15"15"16"0,15 15-19 0,0 0-5 0,32 49 5 0,-16 48-1 0,-1-33-2 0,-15 16-2 0,17-47-1 0,-17-33 0 0,0 2 2 0,0-34 1 0,-17-30-4 0,2-47-2 0,-1-34 1 0,16 1 0 0,16 16-1 0,32 64 0 0,-17 30 0 0,17 49 1 0,-48 31-1 0,0 17 1 0,-16-33 0 0,-16 0-15 0,16-14-32 0,1-33-4 0</inkml:trace>
  <inkml:trace contextRef="#ctx0" brushRef="#br0">24289 9557 50 0,'0'-32'25'0,"-17"32"-12"0,17 0-13 0,17 0-15 0,-1 0-11 0,-1 0 8 0,-15 32 2 0</inkml:trace>
  <inkml:trace contextRef="#ctx0" brushRef="#br0">24257 9651 28 0,'-16'33'5'0,"16"-1"10"0,0-32 2 0,31 0-8 0,17-15-17 0,16-2-25 0,-64 1 8 0</inkml:trace>
  <inkml:trace contextRef="#ctx0" brushRef="#br0">24526 9399 49 0,'0'0'0'0,"-31"-33"31"0,14 33-13 0,17 48-8 0,17 0-7 0,14-17 0 0,17-31 0 0,16-16-2 0,-1-32-2 0,-32 1 1 0,-14-32 0 0,-17 14 1 0,-17 4-1 0,2 61 0 0,15 61-1 0,0 36 2 0,15 30-1 0,2 15 0 0,-1-15 0 0,-16-46 0 0,0 13 1 0,-16-47 1 0,-1-30 1 0,2-34 2 0,-1-46-3 0,1-48-1 0,15-17-1 0,31 67-11 0,32 28-43 0,-30 16-1 0</inkml:trace>
  <inkml:trace contextRef="#ctx0" brushRef="#br0">24971 9557 53 0,'0'0'0'0,"0"16"35"0,0-16-20 0,0 0-10 0,15 0 0 0,2 17 0 0,-1-3-2 0,-16-14-1 0,0 16-2 0,0 15 3 0,-16 2 0 0,-1-1-1 0,2-1 2 0,-1-16 0 0,16 2 2 0,16-17 1 0,32-17-4 0,15-14-1 0,16 1-13 0,33-20-68 0,-97 35 29 0</inkml:trace>
  <inkml:trace contextRef="#ctx0" brushRef="#br0">20955 10477 35 0,'0'0'0'0,"-16"-47"24"0,16 31-7 0,0 16-7 0,0 16-6 0,-17 31 1 0,34 17-2 0,-1 14-2 0,-1 2 0 0,2-32 0 0,-1 0 1 0,-1-33 0 0,16-30 2 0,-14-17-2 0,-1-15 0 0,-1 0 0 0,2 30-1 0,14 17-2 0,0 17 1 0,-14 46 0 0,14-32 0 0,-14 1-25 0,-17-17-50 0</inkml:trace>
  <inkml:trace contextRef="#ctx0" brushRef="#br0">21384 10652 51 0,'0'0'13'0,"-16"0"10"0,47-16-18 0,0-1-6 0,2 17-26 0,-1 0-30 0</inkml:trace>
  <inkml:trace contextRef="#ctx0" brushRef="#br0">21463 10747 30 0,'0'0'0'0,"-16"33"26"0,-1-18-3 0,17 0-10 0,33-45-37 0,-1-3-35 0</inkml:trace>
  <inkml:trace contextRef="#ctx0" brushRef="#br0">21780 10508 40 0,'0'0'0'0,"-15"-31"29"0,-18 16-15 0,2 30-8 0,-1 1-4 0,32-1-1 0,63 2-1 0,1 16 0 0,16 14 0 0,-33 0 0 0,-32-15 0 0,-15 0 1 0,-31-16 3 0,-17-1-2 0,0-15-3 0,2-15-20 0,30-18-48 0</inkml:trace>
  <inkml:trace contextRef="#ctx0" brushRef="#br0">22209 10508 70 0,'-32'0'23'0,"-15"0"-11"0,15 17-11 0,16 16 0 0,-1-18 0 0,17 17 0 0,17-18 1 0,-1-14 0 0,32 0 0 0,-33-14 5 0,16-3 0 0,-14 17-4 0,-1 0-3 0,-1 31 0 0,2-14-2 0,14-1-33 0,-15-16-46 0</inkml:trace>
  <inkml:trace contextRef="#ctx0" brushRef="#br0">22384 10493 45 0,'0'0'12'0,"0"0"17"0,0 15-10 0,0 2-11 0,0 16-6 0,0-33 0 0,16 0 0 0,-1-33 0 0,1 16-1 0,-1-14 0 0,18 1-1 0,-33 30-1 0,15 15 1 0,2 16-1 0,14-16 1 0,17-15 0 0,0 0 2 0,-17-31 1 0,0 1 3 0,-31-3-2 0,-15 1-3 0,-16 1-9 0,-33 31-50 0,47 15 8 0</inkml:trace>
  <inkml:trace contextRef="#ctx0" brushRef="#br0">21130 11811 79 0,'0'-16'14'0,"0"32"7"0,15 62-18 0,1 2 0 0,-1-16-2 0,-15-17 0 0,17-47 2 0,-17-15 0 0,0-48-3 0,16-33 2 0,-16 1-2 0,32 79-2 0,-1 32 0 0,17 48 1 0,-17 15 1 0,-14-31 0 0,-1-33 0 0,-16 1 1 0,15-47 0 0,1-32 0 0,-16-18 0 0,15-14 0 0,2 64-1 0,14 46-1 0,2 49-1 0,-2 0 1 0,-16 0-11 0,2-34-41 0,-1-13 9 0</inkml:trace>
  <inkml:trace contextRef="#ctx0" brushRef="#br0">21732 11922 72 0,'0'-64'39'0,"17"49"-26"0,-1 0-15 0,15 15-29 0,-16 15-10 0,18 17-2 0</inkml:trace>
  <inkml:trace contextRef="#ctx0" brushRef="#br0">21765 12002 30 0,'0'15'22'0,"-16"1"6"0,32-16-3 0,-1 0-12 0,16-16-12 0,34 1-43 0,-34-1-22 0</inkml:trace>
  <inkml:trace contextRef="#ctx0" brushRef="#br0">22209 11875 25 0,'0'0'5'0,"31"-17"6"0,-14 2-2 0,-1-17-3 0,-16-1 6 0,-16 33 0 0,-1-15-7 0,-14 47-2 0,-17 1-4 0,33 14 1 0,-1 17 1 0,32-34-1 0,15-30 1 0,17-15 3 0,-16-50-1 0,-1 4 0 0,-31-35 4 0,0-15-3 0,-15 31-2 0,15 64-2 0,0 32-3 0,15 64 1 0,16 16-4 0,2-18-43 0,-33-62 11 0</inkml:trace>
  <inkml:trace contextRef="#ctx0" brushRef="#br0">22573 11795 40 0,'0'0'10'0,"-31"-17"19"0,16 50-11 0,15-1-14 0,0-17-3 0,31 2 1 0,17-17 1 0,0-32-1 0,-2-16 1 0,-29-15 0 0,-17 31-2 0,-17 16-9 0,-14 16-26 0,16 0-28 0</inkml:trace>
  <inkml:trace contextRef="#ctx0" brushRef="#br0">23019 11700 57 0,'0'0'0'0,"0"-33"32"0,-17 33-17 0,-14 0-13 0,-17 50-1 0,17-4-1 0,14-14-1 0,17 1 0 0,17-33 2 0,14 0 0 0,0-17 0 0,2 1-2 0,-1 16 0 0,-1 33 0 0,0 45 1 0,2 2-1 0,-33 14 2 0,15-14-1 0,-15-32 6 0,0-32 9 0,-15-16 1 0,-1-64-9 0,-1-31-4 0,50-48-15 0,30-1-102 0</inkml:trace>
  <inkml:trace contextRef="#ctx0" brushRef="#br0">19240 12970 32 0,'0'-16'1'0,"0"-32"1"0,0 48 0 0,31 0 0 0,2-15 0 0,-1 15 1 0,30 0-2 0,3 0 2 0,14-15 0 0,16 15-1 0,16-17-1 0,1 17-1 0,30-33 0 0,16 18 1 0,17-1-1 0,16 16 0 0,16-30 0 0,-1-3 1 0,16 1 1 0,1 17-1 0,-17-2 0 0,0 17-2 0,1 0 1 0,-1-16 1 0,0 1 0 0,0-18 0 0,81 3 1 0,-114 13-2 0,98 1 0 0,-128-1-1 0,95 17 2 0,-80 0-1 0,17-14 2 0,-32 14 2 0,-1-17 0 0,-30 17-2 0,-16-15 5 0,-17 15-1 0,63 0-2 0,-78 0-3 0,-16 0-1 0,-33-15-14 0,-15 15-59 0</inkml:trace>
  <inkml:trace contextRef="#ctx0" brushRef="#br0">19733 13159 19 0,'0'0'0'0,"0"-14"12"0,-16 14-34 0</inkml:trace>
  <inkml:trace contextRef="#ctx0" brushRef="#br0">19621 13256 33 0,'0'0'0'0,"0"0"2"0,0-17 1 0,0 17 4 0,0 0-3 0,0 0-1 0,0 33-1 0,0 30-1 0,0 2-1 0,-15-4 1 0,15-28-1 0,0-16 2 0,0-17 0 0,-16 0 2 0,16-33-4 0,0-15 0 0,0-15 0 0,16-17 0 0,-1 32-1 0,33 33-1 0,-17 0 2 0,2 15 1 0,-2 0-1 0,-16 30 0 0,18 34 1 0,-1-17-1 0,-16-14 0 0,-1-16 1 0,1-17 3 0,-1-17 0 0,2-16 1 0,-17 3-2 0,0-18-1 0,16-32-3 0,-16 16-3 0,15 17-11 0,2 31-35 0</inkml:trace>
  <inkml:trace contextRef="#ctx0" brushRef="#br0">20114 13128 23 0,'0'-15'11'0,"0"0"-6"0,0-2 0 0,15 34-3 0,16 13-1 0,-14 18-1 0,-17 32 1 0,0-16-1 0,0-1 1 0,0-16-5 0,0-16-7 0,0-31-14 0</inkml:trace>
  <inkml:trace contextRef="#ctx0" brushRef="#br0">20193 13048 48 0,'0'-15'2'0,"0"-1"-4"0,32 16 2 0,15 0 0 0,-32 16 0 0,2 16 1 0,-34 16 1 0,-14-2-1 0,-17-13 0 0,17-16-14 0,31-2-17 0</inkml:trace>
  <inkml:trace contextRef="#ctx0" brushRef="#br0">20431 13239 57 0,'0'0'2'0,"0"17"0"0,31-34 0 0,48-13-2 0,2-3-7 0,-18 16-7 0,-15 17-11 0</inkml:trace>
  <inkml:trace contextRef="#ctx0" brushRef="#br0">20622 13048 54 0,'0'-15'5'0,"31"-1"3"0,17 1 1 0,-33 30-8 0,-15 49 1 0,-48 31-9 0,-46 16-26 0,61-78 4 0</inkml:trace>
  <inkml:trace contextRef="#ctx0" brushRef="#br0">21130 12970 42 0,'0'0'2'0,"15"-16"1"0,-15 16 1 0,16 0-2 0,-1 48-1 0,-15-2 0 0,-15 4 0 0,-16-3 1 0,15-33 0 0,-16 3 0 0,16-17 1 0,-1-48-2 0,17 18-2 0,0-51 1 0,33 34-2 0,15 31 0 0,15 16 3 0,1 33 0 0,-33 28-1 0,17-28 1 0,-33-1 2 0,2-32 4 0,-1 0 3 0,-16-32-5 0,15-16-2 0,-15-15-1 0,0-1-5 0,0 49-9 0,0 0-21 0,-15-2-4 0</inkml:trace>
  <inkml:trace contextRef="#ctx0" brushRef="#br0">21526 12987 84 0,'-15'15'0'0,"15"0"-2"0,0 1 2 0,15 16 0 0,-15-16 0 0,0 1 1 0,-15-2-1 0,15-15 3 0,0 0-2 0,0-48 0 0,0-15-1 0,31 15-1 0,1 16-2 0,-1 32 1 0,17 0 1 0,-17 15 1 0,2 2 1 0,-18-17 1 0,2 0 2 0,-17 0 2 0,0-32-2 0,0 16-2 0,0-14-1 0,0-3-6 0,16 1-16 0,-1 32-42 0</inkml:trace>
  <inkml:trace contextRef="#ctx0" brushRef="#br0">22209 12987 93 0,'0'0'1'0,"0"-17"-4"0,0 17 5 0,-17 17-2 0,17-2 0 0,-31 0 0 0,16 16 0 0,-1-31 0 0,16 0 1 0,0-15-2 0,0-16-2 0,31 16 0 0,0-2 1 0,2 17 1 0,15 0 1 0,-2 0-1 0,-13-16 2 0,-1-1 1 0,-1-14 5 0,-31 1-3 0,16-3-2 0,-16 1-2 0,0 16-2 0,0 16-17 0,15 0-19 0,2 16 8 0</inkml:trace>
  <inkml:trace contextRef="#ctx0" brushRef="#br0">22717 12937 92 0,'0'0'0'0,"0"-15"1"0,0 30 0 0,0-15-1 0,0 0-1 0,0 17 1 0,-17-1 1 0,17-16-1 0,-15 0 1 0,15-16-2 0,15-1-1 0,2-14-2 0,14 31 2 0,2 0 0 0,-2 0 1 0,1 0 0 0,-1 0 2 0,-14 0 1 0,-1 0 2 0,-1-15 1 0,-15 0-2 0,0-18 0 0,0 1-3 0,0 16-8 0,0 0-14 0,0-15-14 0,0 31 10 0</inkml:trace>
  <inkml:trace contextRef="#ctx0" brushRef="#br0">23543 12876 44 0,'0'0'1'0,"0"0"0"0,0 15 5 0,-33-15-3 0,2 15 0 0,-17-15 2 0,17 0-1 0,14 0 0 0,17-30-4 0,17-3-1 0,14 1-1 0,0 16 0 0,17 47 0 0,-15 2 2 0,30-1 0 0,-15-17 0 0,-17 1 2 0,0-16 2 0,-14-16 4 0,-17-14-3 0,0-35-2 0,0 19-4 0,0 13-7 0,0 1-13 0,0 32-28 0</inkml:trace>
  <inkml:trace contextRef="#ctx0" brushRef="#br0">23908 12922 76 0,'0'0'-2'0,"0"15"3"0,0-30 3 0,0-1-5 0,-32 1-1 0,16-17 1 0,-1-1 0 0,17 2-2 0,17 15 0 0,14 16-1 0,-14 16 5 0,30 0 0 0,-32-16 1 0,2 0-2 0,31 0 3 0,14 0 0 0,-14 0 2 0,31-16 1 0,-31-14 2 0,-31-20 0 0,-1 3-4 0,-16 31-13 0,-33 16-72 0</inkml:trace>
  <inkml:trace contextRef="#ctx0" brushRef="#br0">21303 13367 75 0,'0'0'1'0,"-15"-32"0"0,15 32-2 0,32 0 1 0,32-15-1 0,15 15 0 0,0 15-6 0,-16-15-7 0,1 15-15 0,-32-15 9 0</inkml:trace>
  <inkml:trace contextRef="#ctx0" brushRef="#br0">22463 13320 80 0,'-17'-17'7'0,"-29"1"-9"0,46 1 1 0,31 15-2 0,65-33-12 0,46 18-18 0,-94 15 8 0</inkml:trace>
  <inkml:trace contextRef="#ctx0" brushRef="#br0">23797 13098 68 0,'0'0'0'0,"31"-50"3"0,1 19 9 0,32 1-7 0,78-3-26 0,-63 16-33 0</inkml:trace>
  <inkml:trace contextRef="#ctx0" brushRef="#br0">22273 13209 30 0,'0'0'0'0,"0"0"2"0,0 0 0 0,-16-17 4 0,32 1 0 0,15 16-2 0,17 0-1 0,0 0-2 0,15 0 2 0,1 16-1 0,-1-16 2 0,1 0-2 0,-1-16 1 0,1-1-1 0,-18-14 2 0,19-16-2 0,-18 14 0 0,16 2 0 0,-15-16-1 0,-17-1 0 0,2 17 0 0,-18-34 0 0,2 18 0 0,-17 16 0 0,-17 15-1 0,2-16 0 0,-18 17 1 0,-13-18 0 0,-2 2 0 0,-16 14-1 0,1-13 0 0,-1-3 0 0,1 16 0 0,-1 17 0 0,1-14 0 0,15 28-1 0,-16 3 2 0,1-1-1 0,-1 1 1 0,16 13 0 0,-14-13 1 0,14-17-1 0,0 31 1 0,17-15 0 0,-1 16-2 0,16 0 1 0,-1 1 0 0,2-3-1 0,-1 1 1 0,16 2 0 0,0-1 0 0,0-1 0 0,16 1 1 0,-1 16-2 0,18-17 1 0,-33 17-1 0,15-16 0 0,2 0 0 0,14-1 2 0,0-15 1 0,2 1 1 0,30-2-3 0,-15-15 0 0,16 0 0 0,-1 0 0 0,1 0-1 0,-1 0 0 0,-15 0-1 0,14-15 2 0,3-2-1 0,-18 1 1 0,16-1-2 0,-15 3 2 0,-17-3 0 0,17-13 1 0,-15-3-1 0,-2-30 0 0,1-2 0 0,-1 4 0 0,-31 11-1 0,0 3 0 0,0 16 1 0,-15-2-1 0,-1-14 2 0,-16 31-2 0,1 1 0 0,-2-1 1 0,-15-1-2 0,2-13 2 0,13 13-1 0,-15 1 0 0,2-15 0 0,13-1 0 0,18 17 0 0,-1 15-1 0,-16 0 0 0,1 15 1 0,-17 0 1 0,0 2-2 0,1-17 1 0,-1 14 1 0,-15 3-1 0,-1 16 0 0,1-18-1 0,-1 17 2 0,16-16-1 0,0 15 0 0,17 1-1 0,-1 33-1 0,16 13 2 0,1 16-3 0,-1 2-12 0,16-1-24 0,31-31-20 0</inkml:trace>
  <inkml:trace contextRef="#ctx0" brushRef="#br0">22638 12700 36 0,'0'-15'6'0,"0"-2"3"0,-17 1-1 0,2 16-1 0,-1-31 0 0,-1-1 1 0,2 0 0 0,-1 16-4 0,1-15-2 0,-18-1-2 0,-15 0 1 0,-31 16-1 0,-31-32 1 0,-34 18-1 0,34 13-1 0,14 1 2 0,0 16-2 0,2 0 1 0,15 0 1 0,-17 0 0 0,1 0-1 0,16 0 0 0,-32 0 0 0,-1 16 0 0,16-16 0 0,2 0 0 0,-18 17 0 0,33-2 1 0,-32 31-1 0,-1-13 1 0,2 31-2 0,14-33 2 0,2 17-1 0,13 0-1 0,19 0 2 0,-3-1-1 0,34 16 1 0,0-32-1 0,31 2-1 0,16-16-12 0,63-17-21 0,-47-33-6 0</inkml:trace>
  <inkml:trace contextRef="#ctx0" brushRef="#br0">20193 12524 52 0,'-16'-14'1'0,"-32"-18"7"0,17 32-7 0,-1 32-1 0,16-1 2 0,-16 17 5 0,1 15 1 0,-17 0-3 0,32-13 0 0,-1 11-3 0,17-28 0 0,65-1 0 0,157-32-11 0,-1 0-54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22:04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43 4753,'0'0'0,"0"0"0,0-2 440,0 0 32,-2 0 136,2 0 32,0 2-640,0-2 608,-2 2-16,0-2-88,2 0-72,0 2-432,0-2 385,0 0-9,0 2-8,0-2 16,0 2-384,0-2 400,4 0 0,-4 0-48,0 0 48,0 2-400,0 0 352,0-2-8,0 2 8,0-2-56,0 2-296,0 0 352,0 0-103,0 0 15,0-2 24,0 2-288,0-2 208,-2 0 48,0 2-16,2-2 0,0 2-240,0 0 200,-2-2 0,2 2 40,-2 0-16,2 0-224,0 0 264,0 0 32,0 0-24,0 0-32,0 0-1312,0 0 2400,0 0-1096,0 0-72,0 0-32,0 0-1976,0 0 3808,0 0-1880,0 0 16,0 0 65,0 0-2458,0 0 4690,0 0-2321,0 0 24,0 0-24,0 0-2705,4 4 5330,-4-4-2649,4 0 16,0 4 40,-4-4-104,4 0 88,1 4 0,1-4-48,-2 4-40,-4-4 0,4 0 72,2 4-24,0 0 0,0-4 16,-6 0-64,16 4 0,-12-4 40,2 4-32,10 0 16,-16-4-24,6 4 80,0-4-56,10 4-16,-12 0-8,-4-4 0,6 3-8,-1 1-8,13 2 16,-14-2 16,-4-4-16,6 6 8,10 0 24,-12 0-8,2-2-24,-6-4 0,6 6-16,12-2 8,-14 2 32,0-2-24,-4-4 0,6 6 24,0 0-24,0 0-16,9 0 32,-15-6-16,4 6-16,0 0 16,2 10 16,0-16-8,-6 0-8,4 6 0,2-1 24,-2 1-8,2-2-16,-6-4 0,6 4 0,-2 0 16,0 0-48,0 2 48,-4-6-16,0 4 16,4 2 8,0 0-16,-4 0-32,0-6 24,4 6-8,-4 0 8,0 0 8,0-2 32,0-4-40,0 6 8,0-2-16,0 0 8,0 2-16,0-6 16,0 4 24,0 0 32,0 0-48,0 0-8,0-4 0,0 4 16,-2 0-40,0-1 48,0 1 0,2-4-24,-2 4 64,-2 0 0,2 0 0,-4 0-16,6-4-48,-6 0 16,-2 4-8,0 0 16,-8 0 16,16-4-40,-4 4 40,-4 0 24,-11 2 8,13 0-8,6-6-64,-20 6 96,14 0-32,-12 0 0,12 10 24,6-16-88,-20 4 72,12 2 24,-9 0-24,9 0-40,8-6-32,-16 15 72,10-15-32,-10 6 0,10 0-16,6-6-24,-18 6 96,12 10-96,-10-16 0,10 6-16,6-6 16,-8 6-88,2 0 72,-9 0 32,13 0 24,2-6-40,-6 4 64,0 2-64,0-2 64,0 0-64,6-4 0,-4 4 0,-2 0 8,2 0-8,2 0-32,2-4 32,-6 4 8,2 0 8,2-4-80,0 4 72,2-4-8,-2 0 0,0 4-24,0-4 48,0 3-48,2-3 24,-2 0 0,0 4-128,-2-4-104,2 0-152,2 0 384,-2 0-616,2 4-232,0-4-377,0 0-479,0 0 1704,0 0-2448,0 0-697,6-2 240,0-2-2856,-6 4 5761,0 0 0</inkml:trace>
  <inkml:trace contextRef="#ctx0" brushRef="#br0" timeOffset="1045">131 636 6345,'0'0'0,"-2"-2"1192,2 2-1192,-2 0 1160,-4-2-55,2 2-105,2 0-48,2 0-952,-4 0 848,2-2-96,0 2-96,-2 0-63,4 0-593,-4 0 560,0 0-48,2 0-48,0 0-48,2 0-416,-2 0 352,0 0-40,2 0-8,0 0-24,0 0-280,0 0 216,0 0-40,0 0-8,0 0-32,0 0-832,0-2 1512,4 0-671,0 0-41,0 2 8,-4 0-112,4-2 136,0 2-48,2 0-8,-2 0-56,-4 0-24,6 0 56,10 0-8,-16 0 0,6 0 0,-6 0-48,16 0 40,-16 0 16,6 4-32,10-4 8,-16 0-32,0 4 24,6-4-24,-2 4 0,0 0 24,-4-4-24,6 4 8,-1-4 8,-1 6-16,0-3 0,-4-3 0,4 6 8,-4 0 32,4 0 8,-4 0 32,0-6-80,0 6 48,0 0 0,0 10 24,-2-12 32,2-4-104,-6 6 104,0 10 16,-1-12-16,-1 2 0,8-6-104,-8 18 128,-8-14-40,10 2 0,-12 9-40,18-15-48,-6 4 56,-2 2 16,0 0-32,-8 10 24,16-16-64,-6 4 40,-2 0 8,0 2-16,1 0-48,7-6 16,-6 4-16,0 2-16,0-2 32,0 0-80,6-4 80,-6 4 40,0 0 24,2 0 0,0-4 0,4 0-64,-2 4 24,2-4-88,-2 0 104,2 0 80,0 0-120,0 0 48,0 0-24,0 0 8,0 0-136,0 0 232,0 4-104,0-4-8,0 0-16,0 0 8,0 0 56,4 0 8,0 0-168,-4 0 96,0 0 24,6 0 8,-2 4-96,2-4 64,-6 0 0,16 0-32,-12 0 32,2 4 64,13-4 80,-19 0-144,6 0 80,14 0 0,-14 0-56,18 0 32,-24 0-56,6 0 16,16 0 8,-4 0-24,-13 0 24,-5 0-24,24-2 16,-4 2-8,-2-2-16,2 0-48,-20 2 56,20-4 0,-3 0-8,3 2 16,-4-2 24,-16 4-32,16-4 0,2 0-80,-12 0-24,20 0-72,-26 4 176,6-2-272,15 0-88,-15-2-128,10 2-120,-16 2 608,6-2-752,10 2-209,-12 0-279,2-2-352,-6 2 1592,4 0-2017,0 0-527,-4 0-193,0 0-3024,0 0 5761,0 0 0</inkml:trace>
  <inkml:trace contextRef="#ctx0" brushRef="#br0" timeOffset="1777">46 582 7113,'0'0'0,"0"-2"1368,-2 0-319,0 0-113,2 2-936,-2-2 856,2 0-40,-2 0-72,0 0-144,2 2-600,0-2 456,0 0-55,0 0 31,0 0-72,0 2-360,0-2 392,0 0-56,6 2-48,0-2-8,-6 2-280,6 0 256,-2-2-56,2 2-48,0-2 64,-6 2-216,6 0 240,11-2-56,-13 0 32,2 2-8,-6 0-208,18-2 112,-14 2 64,2 0-56,10 0-8,-16 0-112,4 0 97,2 0-17,0 4 8,10 2-40,-16-6-48,0 6 48,6 10 0,-2-12-8,2 12 8,-6-16-48,4 4 24,0 14 8,-4-12 0,0 14-24,0-20-8,0 6 16,0 13 8,-2-13 8,0 14 16,2-20-48,-4 16 56,0-10-24,-2 16 16,0-16-8,6-6-40,-6 20 72,-2-15 16,2 15 0,0-14 24,6-6-112,-16 20 96,12-14-40,-2 10 32,-2-12-104,8-4 16,-8 16 64,2-12 24,-2 2-80,0 10 144,8-16-152,-7 4 40,1 1 40,2 1-32,0 0-8,4-6-40,-2 6 96,0 0-64,0-2 40,2 0 16,0-4-88,0 4 64,0-4 16,0 0 88,0 4-160,0-4-8,0 0 32,0 0 0,0 0 8,0 0 16,0 0-216,4 0 384,2 0-144,0 0-48,0 0 48,-6 0-80,15 0 120,-11 0-56,12-2-16,-12 0-8,-4 2-40,22-2 32,-6 0-8,2 0-8,2 0 8,-20 2-24,19-4 0,3 0 0,2 0 16,0 0-48,-24 4 32,22-2-24,3-4-40,-3 2-104,0 1-184,-22 3 352,22-6-616,0 4-304,-1-2-497,1 2-671,-22 2 2088,20-2-3065,4 0-647,-2 0-3034,-22 2 6746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23:11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1 1 7705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23:44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4392,'0'0'0,"0"-2"673,0 2-673,4 0 200,0-2 72,0 0 104,0 2 96,-4 0-472,0-2 504,4 2 48,-4 0-16,4 0-8,-4 0-528,0 0 576,0 0-47,0 0 31,0 0-16,0 0-2753,0 0 4962,0 0-2201,0 0 0,0 0 8,0 0-4977,0 0 9426,0 0-4448,0 0-33,0 4-48,0-4-480,0 0 464,0 0-24,0 0-24,0 0-48,0 0-2056,0 0 3672,0 0-1688,0 0-64,0 4-8,0-4-224,0 0 160,0 0-40,0 0 72,0 0-24,0 0-808,0 4 1448,4-4-639,-4 0-49,0 4-8,0-4-112,0 0 200,0 4-80,4-4 0,-4 4-16,0-4-104,6 0 72,-2 4 80,-1 0-16,-3-4 8,0 0-144,4 4 104,0-4 8,2 4 40,0-4-24,-6 0-128,4 4 112,0 0-8,0-4 64,0 4-64,-4-4-104,6 4 112,-2 0-8,2-4-96,0 4 48,-6-4-56,18 0 88,-14 4-8,12 0-64,-12 0 16,-4-4-32,16 4 0,-11 0-8,13 0 32,-12 0 0,-6-4-24,16 4 0,-12 0 56,16 0-48,-14 0-8,-6-4 0,6 3 40,14 1-48,-16 0 48,12 0-40,-16-4 0,3 4-16,15 0 16,-14 0 0,2 2 24,-6-6-24,16 4 0,-12 0 56,12 0-48,-12 0-8,-4-4 0,6 4 32,0 0-32,0 0 8,-2 0 8,-4-4-16,4 4 0,-4 0 40,4-4-56,0 4 56,-4-4-40,0 4 40,0 2-40,-2-2 80,-4 2-56,6-6-24,-4 6 24,-2 0 8,-2 0-24,0 0 48,8-6-56,-16 15 24,10-11 0,-2 2 16,-10 12-40,18-18 0,-6 6 32,-2 10-8,-7-10 0,9 12 8,6-18-32,-16 6 8,8 14-8,-10-14 0,14 13 40,4-19-40,-20 6-24,14 16-16,-10-16 64,8 12-72,8-18 48,-17 6 40,11 14-40,-12-16 0,12 14 24,6-18-24,-8 3-16,0 13 8,0-12-32,0 2 48,8-6-8,-6 6 32,0 0 56,0 0-32,0 0-48,6-6-8,-4 4-8,-2 0-48,2-4 96,2 0-16,2 0-24,-6 4 32,4-4-24,2 0-16,0 0-24,0 0 32,0 0-32,0 0 40,0 0-112,0 0 0,0 0 336,-2 0-752,2 0 56,0 0-136,0 0-240,0 0 840,0 0-1024,0 4-337,4-4-343,0 0-441,-4 0 2145,4 0-2568,12 0-161,-12 4-3184,-4-4 5913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23:47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46 5329,'0'0'0,"0"-2"744,-2 0 48,-2-2 88,4 4-880,-6-2 872,2 0 33,2 0-17,-2 0-72,4 2-816,-6-2 728,4 2-80,-4-2-32,4 0-48,2 2-568,-2-2 553,0 0-41,0 0-16,0 0-72,2 2-424,0-2 376,0 0-48,0 0 0,0 0-16,0 2-312,0-2 312,-2 0-8,2 0-64,0 2 8,0 0-248,-2 0 216,2-2-8,-2 2-55,2 0 7,0 0-160,-2 0 168,2 0-80,-2 0 24,0 0 8,2 0-120,-2 0 104,2 4 16,-2-4-16,0 4-8,2-4-96,0 4 48,0 0 16,0-4 24,0 4-16,0-4-72,0 4 80,0-4-32,0 4 16,4 0-16,-4-4-48,4 4 24,-4 2 40,6-2-72,0 0 32,-6-4-24,4 4 104,0 0-80,0 0 0,0 0-24,-4-4 0,6 6 0,0-2-16,0 0 104,0 0-56,-6-4-32,6 0-32,11 4 32,-13 0-24,0-4 48,-4 0-24,6 4 16,10-4 8,-12 4 0,2-4-32,-6 0 8,16 3 0,-12-3 8,2 0-32,0 4 16,-6-4 8,16 0 48,-16 0-32,6 4-16,-2-4 32,-4 0-32,6 0-24,-2 4 16,-1-4 16,1 4-8,-4-4 0,0 0 40,4 4-56,0 0 48,-4-4-32,4 4-64,0 0 72,0 0 56,-4 0-72,0-4 8,0 4 24,0 0-40,0 2-24,0 0 56,0-6-16,0 6 40,0 0-32,0 10-8,0-12 16,0-4-16,-4 6 48,0 10-16,0-12-24,0 1 32,4-5-40,-4 16-24,0-10 32,-1 10 8,-1-12 0,6-4-16,-16 18-32,12-12 48,-12 12 8,10-12-32,6-6 8,-16 20 24,8-14 0,-10 13 0,12-13-8,6-6-16,-16 20 40,11-14-32,-13 12 8,12-14 24,6-4-40,-18 16 0,12-12 0,-10 2 24,10 10-16,6-16-8,-6 4 0,0 1 16,0-1 0,2 2 8,4-6-24,-4 6-24,-2 0-72,4-2-104,0 0-208,2-4 408,0 4-536,0 0-168,0 0-257,0 0-255,0-4 1216,4 4-1648,2 0-473,0 0-447,12 0-121,-18-4 2689,16 0-5713,-16 0 5713</inkml:trace>
  <inkml:trace contextRef="#ctx0" brushRef="#br0" timeOffset="810">260 702 5841,'0'0'0,"-6"0"1264,0 4-232,-12 0-64,18-4-968,-5 4 985,-1-4 23,-2 0 8,2-2-104,6 2-912,-6-4 792,0 0-103,0 2-81,0-1-48,6 3-560,-4-4 504,2 0-24,0 2-112,-2-2-16,4 4-352,-2-2 296,2-2-16,0 0-24,0 0-40,0 4-216,0-4 192,4 2-47,0-2 7,0 2-40,-4 2-112,4-2 96,2-2-8,0 2-40,10 0 16,-16 2-64,4-4 40,2 2-40,9 0 24,-11 0-16,-4 2-8,6 0 0,14-2 48,-16 0-24,12 0 16,-16 2-40,4-2 40,2 0-32,14 0-8,-14 2 24,-6 0-24,6 0 24,12 0-8,-18 0 24,3 0-56,-3 0 16,6 0 24,-2 6 24,-4-2-32,4 2 48,-4-6-64,0 6 32,4 0 8,-4 10 32,0-12-16,0-4-56,0 6 32,-2 10 16,0-12-16,0 1 40,2-5-72,-4 6 104,-2 10-32,1-12 32,-1 2-40,6-6-64,-6 16 96,-10-12-16,12 14 8,-2-14-24,6-4-64,-6 16 48,-10-10 80,10 12-8,0-13 48,6-5-168,-16 6 136,12 0 24,0 0 8,-2 0-48,6-6-120,-6 6 184,0 0-56,0 0 32,3 0 8,3-6-168,-6 6 152,4 0-48,0-2 0,0 0-32,2-4-72,-2 0 40,0 4 16,2-4-32,0 0 40,0 0-64,0 4 112,4-4-72,0 0-24,2 0-64,-6 0 48,17 0-40,-11 0 72,12-2 24,-2 0 25,-16 2-81,22-4 8,2-2-8,3 0 0,3-2-8,-30 8 8,32-8-17,2 0-143,3 0-152,3-8-216,-40 16 528,38-6-776,1-1-344,-1-9-576,-2 12-945,-36 4 2641,37-4-4041,-1-2-4089,-36 6 8130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24:01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241 276 5129,'0'0'0,"0"0"0,4-24 512,0 2-96,0-2 104,2 2 64,-6 22-584,4-4 664,0-1 24,0-11-24,0 12-87,-4 4-577,4-6 488,-4 0-56,0 0-64,0-2-16,0 8-352,0-6 392,0 0 8,0 0 8,0-2 112,0 8-520,0-6 480,0 0-48,-2-2-15,0 2-129,2 6-288,-6-4 256,0 0 8,-2 0-32,-8 2-40,16 2-192,-6-2 144,-10 2-8,10 0-8,-12 0-40,18 0-88,-8 0 96,-11 0 56,1 4 8,2 0-40,16-4-120,-8 4 80,-12 2-40,12 0-16,-10 0-8,18-6-16,-6 6 48,-10 10 0,12-12-64,-1 0 40,5-4-24,-4 6 0,0 12 16,2-14-40,0 2 24,2-6 0,0 18 24,0-14-24,0 13-16,6-11 32,-6-6-16,17 20-24,-11-14 0,14 16 32,-4-16-24,-16-6 16,16 24-64,2-8 48,0-10-8,0 17 0,-18-23 24,17 18 24,1 0-16,2 0-32,-4-2 48,-16-16-24,18 18-32,2-3 64,-5-9-32,1 18 24,-16-24-24,6 6 80,10 16-88,-12-16 8,2 10-24,-6-16 24,6 4 32,-6 14-40,0-14 72,0 2-16,0-6-48,-2 15-56,-4-11 104,-2 2 32,-8 0 0,16-6-80,-6 6 136,-13 0-32,11 0-56,-14 0 56,22-6-104,-18 6 72,0-2-48,0 0 8,0-4-8,18 0-24,-17 0 48,-1 0 88,2 0-96,0 0 24,16 0-64,-16 0 48,0 0-48,0 0 72,8 0-72,8 0 0,-17-2 0,11-2-16,-2-2 40,0 2-32,8 4 8,-6-6-72,0 2-16,0-2-96,4 0-64,2 6 248,-2-6-400,0-10-216,0 12-200,2-1-208,0 5 1024,0-16-1265,4 12-183,2-2-368,12-2-177,-18 8 1993,18-26-1672,-13 22-2849,-5 4 4521</inkml:trace>
  <inkml:trace contextRef="#ctx0" brushRef="#br0" timeOffset="490">818 103 5793,'0'0'0,"4"-6"552,-4 6-552,4-6 680,0-10 48,0 10 88,0 0 57,-4 6-873,4-7 848,-4-1-80,0 2-112,0 0-64,0 6-592,0-6 568,0 0-64,0 0-8,0 2-15,0 4-481,0-4 464,-2 0-24,-4 2 0,0 0-40,6 2-400,-8-2 352,2 2-8,0 0-32,-10 0 0,16 0-312,-4 0 256,-2 6-56,-9 0-48,9 14 8,6-20-160,-16 6 128,10 17 8,-14-1-16,14 0-48,6-22-72,-16 26 73,10 2-17,-12 1-40,10 5 16,8-34-32,-15 34 0,11 2 16,0-3 16,0 3-32,4-36 0,-2 36 24,2-3 16,0 3-56,0-2 32,0-34-16,4 32 0,0-3-24,2 1 24,13 0 8,-19-30-8,4 30 0,14-3 16,-12-1 8,14-4-24,-20-22 0,6 22-40,16-4 16,-16-1-8,14-1-64,-20-16 96,15 6-241,1 14-207,2-16-312,-2 0-304,-16-4 1064,16 4-1168,0 0-201,-10-4-231,19 0-368,-25 0 1968,20-4-2129,20-28 185,-22 24-2393,-18 8 4337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24:04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292 379 7257,'0'0'0,"-2"-6"1096,2 6-1096,-2-6 992,-4-10-15,0 10 15,0 0-48,6 6-944,-8-8 896,2 2-128,-1 0-143,-1 1-153,8 5-472,-8-6 424,0 4-64,2 0-24,-10 0-80,16 2-256,-6-2 248,-2 2 32,-10 0-72,12 0-24,6 0-184,-18 6 176,12 0-48,-13-1 0,13 1 56,6-6-184,-16 6 120,12 10-24,-2-12-24,0 2-32,6-6-40,-6 18 24,2-14 0,2 12-40,0-12 8,2-4 8,-2 18 0,2-12-16,0 13 32,4-13-56,-4-6 40,4 22 0,2-6 0,10 0-8,-12 2 16,-4-18-8,18 18-32,-12 0 16,13 1 32,-13 1-32,-6-20 16,20 18 0,-14 0 0,12 0 0,-12 0 0,-6-18 0,16 15 0,-12-9 16,2 18-56,0-18 64,-6-6-24,4 24 0,-4-18 16,0 16 8,0-16 24,0-6-48,0 22 24,-2-17-24,-4 11 48,0-12-64,6-4 16,-8 16 40,-10-16 32,12 6-64,-12-2 64,18-4-72,-8 4 72,-12-4-48,12 0 65,-9 0-33,17 0-56,-8 0 16,-12-2 32,12-4-40,-10 0 16,18 6-24,-6-16-8,-12 10-32,12-13-40,-10 13-113,16 6 193,-4-20-328,-1 4-144,1 0-136,2 0-112,2 16 720,-2-8-904,0-10-192,2 12-249,6-9-423,-6 15 1768,6-8-2017,13-10 121,-13 12-3121,-6 6 5017</inkml:trace>
  <inkml:trace contextRef="#ctx0" brushRef="#br0" timeOffset="1">554 500 7441,'0'0'0,"0"-18"1336,-4 10-199,4 8-1137,-6-20 1064,0 12-8,-2 6-48,-8 0-136,16 2-872,-6 0 689,-2 0-177,-7 0-168,11 0-72,4 0-272,-6 6 272,-2 12-80,0-12-16,-8 12-8,16-18-168,-6 6 144,-10 20-56,10-8-16,0 1-32,6-19-40,-6 20 40,0-2-24,0 0 56,0-2-80,6-16 8,-2 6 0,0 16-16,2-16 16,0 13 24,0-19-24,0 6 0,0 10 24,4-12-24,0 2 24,-4-6-24,4 4 56,0 0-24,2-4-8,10 0 40,-16 0-64,4 0 56,2 0-8,0 0-24,12-2-24,-18 2 0,4-4 8,2-2 40,10-2 8,-16-8 16,0 16-72,6-6 24,11-11 0,-13 9 32,2-12-8,-6 20-48,16-8 96,-16-14-48,6 6 0,-2 0 16,-4 16-64,4-8 64,0-9 8,0 11 8,-4 0 8,0 6-88,0-6 80,0 0 8,0 4-16,0 0 8,0 2-80,0 0 40,0 0 8,0 0-64,0 0-56,0 4 209,4 2-137,-4 12-17,0-14 34,0-4-17,4 15-25,-4-9 33,4 14-8,0-14-24,-4-6 24,0 18 41,4-12-82,-4 10 17,6-12 64,-6-4-40,4 16 0,2-10 25,0 9-25,0-9-25,-6-6 25,16 6-96,-16 12 104,15-18-8,-11 4 64,-4-4-64,6 6 49,10-2-41,-16 0 16,6-4-48,-6 0 24,16 0 16,-12 0-8,2 0 8,12 0 40,-18 0-56,0-6 16,18 0-16,-14 0 32,2-2-40,-6 8 8,17-18 24,-13 12 48,2-11-24,0 11 0,-6 6-48,4-20 16,2 14-8,0-12 64,-2 12-48,-4 6-24,6-16 80,-2 10-72,-4-2-96,4 0 128,-4 8-40,4-8 0,-4 3 40,4-1 32,-4 2-96,0 4 24,0-2 0,0 0 8,0 0 8,0 2-32,0 0 16,0 0-24,0 0 16,4 0 8,-4 0 32,0 0-32,0 4 16,0 0 8,4 0-24,0 0-16,-4-4 16,4 5 64,-4 11-88,4-12-16,0 12 32,-4-16 8,0 4 8,4 12 8,0-12 8,-4 2-24,0-6 0,6 18-48,0-14 56,-1 2-16,1 12 8,-6-18 0,6 4-16,10 1 8,-16 1 16,6 0 16,-6-6-24,4 4 16,0 0 0,2-4-8,0 0 8,-6 0-16,4 0 24,2 0-40,-2 0 32,2 0-32,-6 0 16,6-2 24,-2-2 0,0-2 24,0 0-32,-4 6-16,6-7 24,-2-9 24,0 10-32,-4 0 48,0 6-64,4-16 24,-4 10 48,4-12 0,-4 12-48,0 6-24,0-16 40,0 10-80,0-2 56,4-7-32,-4 15 16,0-4 64,3-2-40,-3 0-8,0 0 8,0 6-24,4-2-72,-4 0 48,0 0-56,4 2 48,-4 0 32,0 0 8,4 0-8,-4 0-24,4 6 8,-4-6 16,4 6 0,-4 0 0,4 11 16,0-11 0,-4-6-16,4 16-32,0-10 8,2 10 24,0-12-8,-6-4 8,6 16-16,12-12 16,-14 2-24,14 0 0,-18-6 24,4 16 16,15-16-16,-13 4 8,12 0-32,-18-4 24,6 4 0,16 0 0,-18-1-16,16-3 56,-20 0-40,16 4-24,-12-4 40,14 0-8,-13 0-16,-5 0 8,20 0 24,-14-4-40,12-1 16,-14-1 24,-4 6-24,4-6 16,2-2 8,0 2-16,0-2 8,-6 8-16,6-8 64,-2-8-16,0 12-32,-4-12-8,0 16-8,0-6-40,0 0 40,-2-12 32,0 14-64,2 4 32,-2-5 40,-4-3-24,2 0-56,-2 2 64,6 6-24,-6-6-8,2 0-72,-2 0 8,0 2-80,6 4 152,-6-4-216,2 2-232,0 0-105,-2 0-207,6 2 760,-4-2-920,2 2-184,-2 0-248,0 0-281,4 0 1633,-2 0-2064,0-2-169,6 2-191,-4 0-1833,0 0 4257</inkml:trace>
  <inkml:trace contextRef="#ctx0" brushRef="#br0" timeOffset="2">1304 335 4240,'0'0'0,"0"-2"3825,0-4-2721,0 0-71,0 6-1033,0-2 1000,0-1 64,0-1-136,0 2-152,0 2-776,4-4 657,-4 2-177,6 0-16,0 0 32,-6 2-496,6 0 416,11 0-24,-13 0 24,12 0-40,-16 0-376,6 0 352,16 0-56,-6 6-80,2 11-7,-18-17-209,18 6 128,-1 22 0,-1-6-24,2 2-88,-18-24-16,6 26 96,16-1 56,-6 5-56,-10 0-64,-6-30-32,20 30 104,-5 3 8,-9-1-88,0 2 176,-6-34-200,6 32 8,0 1 48,-6-1 16,0 4-32,0-36-40,0 35 72,-4 3-88,-12-2 56,1-1 8,15-35-48,-22 36 16,-4 0-232,0 0-304,-6-3-721,32-33 1241,-35 36-1752,1-2-592,-2-1-1017,5-1-3777,31-32 7138</inkml:trace>
  <inkml:trace contextRef="#ctx0" brushRef="#br0" timeOffset="1682">2125 655 5929,'0'0'0,"-4"-16"888,4 16-888,-6-8 848,-10-12 48,10 12-31,2 2-1,4 6-864,-6-6 792,2 0-112,0 0-104,2 0-104,2 6-472,-2-8 416,2 1-48,4-9-8,0 10-23,-4 6-337,6-16 352,12 8-40,-2-10-8,-10 2-16,-6 16-288,28-8 232,-8-14-24,1 7-16,11-3-24,-32 18-168,30-18 176,2 0-40,3 0-24,3-2-24,-38 20-88,42-18 80,-3 1 8,3-1-24,0-2-16,-42 20-48,41-20 32,3-2-8,-3 0 0,-1 3 0,-40 19-24,40-20 8,0 0-8,-1 2 0,-3 0 16,-36 18-16,36-18 8,-7 3-8,-1-1-8,-2 8-8,-26 8 16,22-20 0,-2 14-56,-5-2-96,-9 2-112,-6 6 264,16-6-392,-16 4-136,4 0-112,-4 0-128,0 2 768,0 0-841,0 0-71,0 0-32,-4 4-48,4-4 992,-8 4-1112,-8 2-89,10 12-15,-13-14 104,19-4 1112,-6 16-840,-14-10 264,4 12-2657,16-18 3233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24:07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78 4208,'0'0'0,"-2"-4"448,2 4-448,-2-6 369,-4 0 167,4 0 216,0 2 152,2 4-904,-2-2 912,0 0-64,2-2-159,0 0-105,0 4-584,0-4 512,0 0-64,6 0 32,0-2-24,-6 6-456,16-4 464,-12 0 32,12 0-64,-10 0-56,-6 4-376,24-2 345,-6 0-89,-1 0-16,7 2 8,-24 0-248,24 0 216,0 0 32,4 0-16,3 0-88,-31 0-144,32 4 104,0 0-40,1 0 8,-1 0-8,-32-4-64,30 4 56,2 2-8,-1 0-48,-1 0 16,-30-6-16,30 6 16,0 0 8,-3 0-16,5 0 0,-32-6-8,28 6 24,-2 0-32,-2 0 16,-5 0-32,-19-6 24,22 6-56,0 0-8,-2 0-104,0-1-120,-20-5 288,16 16-384,-11-16-152,17 4-96,-16 0-49,-6-4 681,16 4-776,-12 0 16,2 0-80,0 0-8,-6-4 848,4 0-896,-4 0-97,0 4 1,0-4-32,0 0 1024,0 0-928,-4 4 264,-2-4 143,0 0-2471,6 0 2992,0 0 0</inkml:trace>
  <inkml:trace contextRef="#ctx0" brushRef="#br0" timeOffset="1">124 169 6049,'0'0'0,"-4"-8"960,4 8-960,-8-8 1008,-8 0-24,10 2-55,4 4-129,2 2-800,0-2 672,0 0-136,4 2-72,0 0-16,-4 0-448,16 0 448,-10 0 0,16 0-7,-2 0 7,-20 0-448,15 4 416,5 2-56,4-2-16,2 2-72,-26-6-272,28 16 232,5-12-32,-1 12-48,0-12-24,-32-4-128,34 18 88,-3-12-32,-1 11 40,0-11-48,-30-6-48,33 20 40,-1-14-16,0 18 0,2-8 0,-34-16-24,31 6 8,3 18-8,0-5 0,0-1 0,-34-18 0,27 18 24,5 2-24,-2-14 0,-2 18-8,-28-24 8,27 16-48,-3-10 24,0 13-128,-2-15-48,-22-4 200,18 16-336,-1-12-112,-11 0-40,10 2-80,-16-6 568,4 6-616,0-2-65,2 0-47,-2 0-88,-4-4 816,0 0-856,0 0-80,0 0-209,-2 4-135,2-4 1280,-6 0-1376,-12 0 240,10 0 343,-15 0-2447,23 0 3240</inkml:trace>
  <inkml:trace contextRef="#ctx0" brushRef="#br0" timeOffset="2">23 213 5577,'0'0'0,"0"0"0,-4-2 736,-2-4 112,0 0 80,2 2 32,4 4-960,-2-4 937,2 2-97,0 0-120,4 0-104,-4 2-616,6-2 488,0 0-64,0 2-32,14 0 16,-20 0-408,5 0 385,17 6 15,-4 0-48,4 12-24,-22-18-328,20 6 296,0 13-56,3-3-32,3 2-64,-26-18-144,26 18 112,4 0 8,-4 6-16,5-1-8,-31-23-96,32 26 88,2 2-56,-1-2 16,-5-2 0,-28-24-48,30 25 24,-6 1-16,0 0 8,-1 2-32,-23-28 16,22 26-8,0-1 8,-2 1 0,0 0-16,-20-26 16,20 26 0,-5-3-8,3-1-8,-12 0 8,-6-22 8,20 16-48,-14 0-32,14-10-112,-16 14-136,-4-20 328,16 6-480,-16 0-168,6 11-104,0-17-89,-6 0 841,5 6-992,-1-2-184,-4 0-328,0-4-265,0 0 1769,0 0-1688,0 0 384,0-4-2369,0 4 3673</inkml:trace>
  <inkml:trace contextRef="#ctx0" brushRef="#br0" timeOffset="3">86 296 6497,'0'0'0,"-2"-4"632,-2 0 64,-2-2 56,6 6-752,-2-2 809,0 0 39,0 2-72,2 0-128,0 0-648,0 0 544,0 0-88,6 0 32,-2 6 32,-4-6-520,6 18 529,12-12-25,-14 20-48,14-5-64,-18-21-392,6 26 344,16 4-64,-16-2-24,17 3-24,-23-31-232,18 32 192,2 0-8,0 2-48,2-1-56,-22-33-80,24 36 64,1 0-32,3-1 16,0 3 0,-28-38-48,30 34 24,-3-2-16,-1-3-8,0-1 16,-26-28-16,24 28 8,2 0-32,-3-3 16,-1-1 8,-22-24 0,20 22-24,0 0 48,0-2-72,-3 0-104,-17-20 152,16 17-336,-10-1-312,18-10-352,-18 14-417,-6-20 1417,20 4-1912,-16 2-817,2 0-3520,-6-6 6249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24:09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114 117 5385,'0'0'0,"0"-26"992,-2 5-200,0-5 16,2 26-808,0-16 720,-2 14-55,-4-4-25,0 2-40,6 4-600,-16-4 520,12 0-40,-2 2-88,-2 0-32,8 2-360,-6-2 296,-2 0-56,2 2-40,-2 0-24,8 0-176,-6 0 192,4 0-64,0 4-24,0 2-24,2-6-80,-2 4 40,1 2 32,1 0-8,0 0 8,0-6-72,0 6 65,5 0 63,1 10-32,10-12-16,-16-4-80,4 6 64,2 9-16,12-11 0,-12 16-16,-6-20-32,16 6 64,-10 18-64,14-8-8,-14 0 32,-6-16-24,23 6 8,-7 17 24,-10-7 0,12 0-32,-18-16 0,4 16-24,2 0 48,0 0 0,0 0 16,-6-16-40,4 16 32,0-1-32,-4-9 8,0 16 16,0-22-24,0 6 56,-2 10 32,-2-12 16,-2 2-8,6-6-96,-16 16 112,10-12 40,-2 0 40,-12 0 48,20-4-240,-8 4 216,-13-4-64,13 0 0,-12 0-64,20 0-88,-8 0 104,-10 0 32,12 0-88,-14-2 8,20 2-56,-6-4 48,-10-2-16,12 0 0,-1-2-16,5 8-16,-6-16 0,0 10-56,4-2-8,0-10-80,2 18 144,-2-6-216,2-12-136,0 13-120,0-15-72,0 20 544,4-8-760,2-12-161,0 12-167,13-10-200,-19 18 1288,6-6-1480,16-10-169,-6 10 105,8-11 296,-24 17 1248,18-4-3673,-18 4 3673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24:13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159 199 5713,'0'0'0,"-5"0"1120,5 0-1120,-16 0 1000,10 0 0,-2 0-95,2 0-41,6 0-864,-6-2 840,-2 0-96,2 0-112,-2 0-72,8 2-560,-6 0 440,0 0-71,0 4-57,-2 2-48,8-6-264,-16 6 256,14 12-40,-6-12-8,1 16-16,7-22-192,-6 15 152,0 3 8,0 4-40,4 2 8,2-24-128,-2 24 88,-2 2-8,2-5-40,0 3-40,2-24 0,0 22 40,0 0-32,0 0 24,0 1 24,0-23-56,4 24-8,0-2 8,2-2-8,0 0-16,-6-20 24,6 18 0,9-1-56,-11-1-128,12 0-104,-16-16 288,4 6-400,12 12-160,-12-14-136,12 0-161,-16-4 857,6 4-1032,12-4-136,-12 0-120,14 0-121,-20 0 1409,6 0-1456,17-2 160,-7-6 368,4-22 231,-20 30 697,16-8-2968,-16 8 2968</inkml:trace>
  <inkml:trace contextRef="#ctx0" brushRef="#br0" timeOffset="1">401 294 4056,'0'0'0,"4"-8"240,-4 8-240,0-20 312,4 5 169,-4 9 167,0 0 96,0 6-744,0-4 760,0 2-32,-2-2-40,-2 2-80,4 2-608,-4-2 577,-1 0-33,-1 2-24,-2 0-32,8 0-488,-8 0 448,-8 0 48,12 0-80,-2 0-16,6 0-400,-8 4 368,-8 0-72,12 0 1,-4 0-41,8-4-256,-8 6 240,2 0-48,2 0-8,2 0-64,2-6-120,-2 15 88,2-11-64,0 14-40,0-12 88,0-6-72,0 22 0,6-4 0,0-12 32,0 16-32,-6-22 0,20 15-24,-16-9 56,16 18-32,-14-8-24,-6-16 24,20 6-16,-14 18 16,10-18 8,-11 16-32,-5-22 24,6 15 48,12-9-40,-18 12-40,6-14 0,-6-4 32,6 6 32,0 0-64,0 0 16,-2 0 72,-4-6-56,0 6 24,0-2 24,-2-4 32,-2 4 32,4-4-112,-4 0 32,-2 4 24,-10-4 0,12 0-40,4 0-16,-16 0 32,11 0 8,-13 0-40,12 0-56,6 0 56,-18 0-104,10 0-96,-14 0-112,16 0-96,6 0 408,-18 0-560,14 0-161,-2-2-159,0 0-216,6 2 1096,-4-2-1448,2 0-393,0 0 89,2 0-2761,0 2 4513,0 0 0</inkml:trace>
  <inkml:trace contextRef="#ctx0" brushRef="#br0" timeOffset="2">643 304 5929,'0'0'0,"-2"0"1472,0 0-352,-1 4-111,3-4-1009,-4 4 880,2-4 8,0 4-112,0 2-88,2-6-688,-2 16 584,2-12-184,-2 12-71,2-12-81,0-4-248,0 16 184,0-10-32,0 9-72,4-11 0,-4-4-80,4 18 72,0-14-16,0 12 8,1-12-32,-5-4-32,6 16 24,-2-12 16,0 2 16,-4 0-32,0-6-24,4 4 0,0 0 8,0 0 0,-4 0 40,0-4-48,4 0 32,-4 0 24,4 0-32,0 0-24,-4 0 0,4 0 48,0 0-24,0-2 0,-4-2-16,0 4-8,4-6 32,-4 0-32,4-10-8,0 12 48,-4 4-40,4-8-8,2-8 40,0 10-16,-2-10 0,-4 16-16,4-6 0,0-10-8,2 11 32,-2-3-24,-4 8 0,6-6-48,0 0 40,-3 0-8,1 4-24,-4 2 40,4-2-8,0 2-32,0 0 32,2 0 0,-6 0 8,4 4 0,0 2 32,0 0-64,0 10-24,-4-16 56,4 0 0,2 15-48,0-11 16,0 2 32,-6-6 0,6 18-32,10-14 48,-16 12-16,6-12 8,-6-4-8,6 16-24,10-12 16,-12 2 8,1 10-24,-5-16 24,20 0 24,-16 6-16,12-2-8,-12-1 24,-4-3-24,6 4 8,0 0-8,12-4 0,-14 0-8,-4 0 8,6 0-8,0 0 8,10 0 8,-12 0 16,-4 0-24,4-2 32,2 0 0,-1-2 8,1-1 16,-6 5-56,0-6 48,4 0-16,-4-2 0,0 0 0,0 8-32,0-8 48,0 0-32,0 0 40,-2-8-32,2 16-24,-4-4 0,0-4 56,2-8-56,0 10 32,2 6-32,-3-8 24,1-7-80,-2 9 80,-2-12-88,6 18 64,-2-6-112,-2-12-24,2 12-136,0 0-48,2 6 320,-2-6-424,2 2-249,0 2-311,0 0-112,0 2 1096,0-2-1280,0 2-145,4 0-119,2 0 24,-6 0 1520,16 4-1136,-13 0-2361,-3-4 3497</inkml:trace>
  <inkml:trace contextRef="#ctx0" brushRef="#br0" timeOffset="3">1340 326 3752,'0'0'0,"0"0"0,0-2 264,0 0 56,-2 2 105,-4 0 63,6 0-488,-4-2 464,0 2-8,2-2-104,-2 2-16,4 0-336,-4 0 384,-2-2-88,2 2 16,2 0-48,2 0-264,-2-2 264,0 2 0,2 0 32,0-2 8,0 2-304,-2 0 241,2 0 55,0 0 32,0 0 0,0 0-328,0 0 344,0 0 24,0-2-24,0 2-32,0 0-312,-2-2 296,2 2-40,0-2-88,-2 2 72,2 0-240,-2 0 288,0-2-80,0 2-16,2 0-40,0 0-152,0-2 168,-2 2 16,2-2 57,0 2-25,0 0-216,0 0 40,0-2 72,0 2 24,0 0-16,0 0-120,-2 0 112,0-2 32,2 2-16,-2 0-8,2 0-120,0 0 104,0 0-16,0-2-24,0 2-16,0 0-48,0-2 160,-2 2-112,0 0-16,2 0 56,0 0-88,-2 0 56,0 0 0,0 0-8,2 0-24,0 0-24,0-2 16,0 2 8,-2 0 8,0 0-8,2 0-24,-2 0 24,0 0 8,0 0-16,0-2 0,2 2-16,-2-2 24,2 2-32,0-2 16,-2 2 16,2 0-24,0 0-8,-2 0 16,0 0-32,2 0-16,0 0 40,-2 0-40,0 0-112,-2 0-64,0 0-168,4 0 384,-5 0-512,-1 4-120,2-4-201,-2 0-119,6 0 952,-4 4-1144,-2-4-144,0 0-193,0 4-95,6-4 1576,-6 0-1432,0 0 343,-2 4-2231,8-4 3320</inkml:trace>
  <inkml:trace contextRef="#ctx0" brushRef="#br0" timeOffset="4">913 336 4472,'0'0'0,"0"-6"873,0-2 47,0 8-920,0-16 1000,0 10 40,0 0 25,-2 0-129,2 6-936,-6-6 832,0 0-72,0 2-112,0-2-48,6 6-600,-6-5 552,-1 1-71,-1 0-17,-8 0-64,16 4-400,-4-2 360,-2 0 16,-12 0-56,12 0-16,6 2-304,-18 0 296,12 0-8,-14 0-56,14 0 40,6 0-272,-17 0 200,11 4 0,-12 2-40,12 0 0,6-6-160,-18 15 152,12-11-32,-10 16 0,10-4-96,6-16-24,-8 16 40,2 2-80,0-12 16,0 18 161,6-24-137,-6 6-16,4 17 64,2-7-8,0-10-8,0-6-32,0 22 16,4-16-80,2 16 32,0-16-57,-6-6 89,6 18 16,12-14 9,-14 1-1,12 1-89,-16-6 65,6 6-8,14-2 40,-4-4-15,0 0 7,-16 0-24,17 0-24,-1 0 7,0-2 34,-10-2 55,-6 4-72,24-6 24,-18 0 0,14-9-16,-14 9-8,-6 6 0,15-8 48,-9-10-48,10 12 0,-12-12 40,-4 18-40,4-6 40,2-14 16,-2 12-8,0-11-80,-4 19 32,4-8 48,0-14-16,-4 4 8,0 2-16,0 16-24,0-16 64,0 8-88,0 0 8,0 2 56,0 6-40,4-6-16,-4 2 40,0 2 80,0 2 0,0 0-104,0 0 0,0 4-8,0-4 8,0 4 24,0 2 48,0 14-72,0-14-96,0-6 96,4 22-16,0-6-16,0-10 32,0 14 8,-4-20-8,0 6 0,6 11-56,0-11 40,10 12 0,-16-18 16,0 4-24,6 12 24,9-12 16,-11 2 24,-4-6-40,16 6-16,-10 0 32,12 0-32,-12-2 16,-6-4 0,18 0-40,-2 0 56,-10 0-40,12 0-64,-18 0 88,5 0 16,13-2-40,-12-2 8,12 0 16,-18 4 0,4-6 64,0 0-64,2-2 32,0-8-16,-6 16-16,4-4-40,2-12 64,-2 10-24,0-2 24,-4 8-24,0-19-24,4 13 48,-4-12-32,4 2 32,-4 16-24,0-8 48,0-12-72,0 12 24,0 0-40,0 8 40,4-8-24,-4 0 40,0 2 16,0 1-56,0 5 24,4-2-24,-4 0 0,4 2 24,-4 0 48,0 0-48,0 0 16,0 0-8,4 6-56,0-1 16,-4-5 32,0 16 0,0-12 0,4 18-16,0-16 8,-4-6 8,0 24 8,5-8-32,-1-10 24,0 12-48,-4-18 48,4 5 8,2 13-16,0-12 8,0 10 48,-6-16-48,18 4 0,-14 2 0,2 0 16,10 0-8,-16-6-8,4 6-24,2-2 24,12 0-8,-14-4-56,-4 0 64,6 4 0,0-4-24,9 0 0,-11 0 8,-4 0 16,4-2-8,2-2 8,0-2-16,-2 0 56,-4 6-40,4-6 8,0-2-16,-4-8 8,4 10 0,-4 6 0,4-8 8,-4-8 16,4 11 16,-4-3-40,0 8 0,0-16-40,0 10 56,0-10-16,4 10 8,-4 6-8,0-8 0,0 0-8,4 2-16,-4 4-24,0 2 48,0-2-16,4 0-8,-4 2-24,0 0 72,0 0-24,4 0-8,-4 0-16,4 0 24,-4 4-40,0-4 40,4 4-24,0 12 0,0-12 32,2 2-40,-6-6 32,4 18-40,0-18 56,2 6-32,0 10 56,-6-16-40,3 4 0,1-1-24,2 3 0,-2-2-64,-4-4 88,6 6 16,0-2 16,10 0-40,-12 0 56,-4-4-48,4 4 32,0-4-16,0 0 8,0 0 24,-4 0-48,4 0 0,0 0-48,-4 0 32,4-2-8,-4 2 24,4-2-8,-4-4 56,0 2 0,4-2-32,-4 6-16,0-6 8,0 0-8,0 1 48,-2-1-72,2 6 24,-2-6 24,0 0 0,0 0-96,0-10 72,2 16 0,-2-6-96,0-2-40,0-10-9,-2 16-95,4 2 240,-6-6-296,4 0-72,-2 2-112,2 0-232,2 4 712,-2-2-856,0-2-192,0 2-305,0 0-223,2 2 1576,-2-2-1928,0 0-201,0 0 313,0 0-2369,2 2 4185,0 0 0</inkml:trace>
  <inkml:trace contextRef="#ctx0" brushRef="#br0" timeOffset="5">1582 38 5305,'0'0'0,"0"0"0,0-6 1144,0-2-136,6-7 8,-2 13-23,-4 2-993,5-2 960,11 0-64,-16 0-48,6 2-168,-6 0-680,18 0 632,-14 4-31,14 2-105,-12 9 0,-6-15-496,20 6 416,-14 18-64,16-4-40,-17 0-16,-5-20-296,26 24 216,-10 0-80,-10 1 16,16 3-40,-22-28-112,6 32 96,10-2-40,-16 5 40,6-1-136,-6-34 40,4 32 0,-4 1 48,0-1-8,0 0-40,0-32 0,-6 30-88,-10 1-104,8 1-248,-16 0-232,24-32 672,-22 34-1040,-4-5-433,1 1-511,-3-4-737,28-26 2721,-28 18-2440,-6 4-2241,34-22 4681</inkml:trace>
  <inkml:trace contextRef="#ctx0" brushRef="#br0" timeOffset="1425">1990 485 5033,'0'0'0,"0"-6"944,0-12 24,0 12 16,0 6-984,0-16 928,0 10-95,0-10-129,4 10-72,-4 6-632,0-18 488,0 18-136,0 0-88,0 0-88,0 0-176,4 0 208,0 0-48,0 0-56,0 0-8,-4 0-96,6 0 48,0 0-16,0 0-8,12 0-8,-18 0-16,4 0-24,12 0 8,-10 0 16,13 0 24,-19 0-24,16 0-24,0 0 40,0 0-48,-10 0-88,-6 0 120,24 0-232,-18 0-192,15-2-136,-15 0-120,-6 2 680,16-2-760,-10 0-105,10 1-159,-12-3-136,-4 4 1160,16-4-1200,-12-2 152,2 0 287,0 2-2215,-6 4 2976</inkml:trace>
  <inkml:trace contextRef="#ctx0" brushRef="#br0" timeOffset="1934">2282 225 3136,'0'0'0,"0"-2"1008,0 0-407,-2 0 287,2 2-888,-2-2 960,-2 0 32,2-2-32,2 2-160,0 2-800,-2-2 665,2 0-129,0 0-128,0 0-96,0 2-312,0 0 248,0 0 32,4 0-32,0 0-16,-4 0-232,6 0 256,0 0-56,10 0 8,-12 0 8,-4 0-216,15 4 176,-11 0-24,14-4-40,-14 4 24,-4-4-136,18 4 112,-12 0-64,12 0 48,-12 2-80,-6-6-16,18 6 16,-12 0 73,13 10-57,-13-12 16,-6-4-48,18 15 40,-14-11-40,0 14 16,2-12-32,-6-6 16,4 20 0,0-14 32,-4 16 16,0-16-8,0-6-40,0 22 88,0-7-72,-2 1-16,-4-10 24,6-6-24,-18 22-64,10-6-56,-13 0-153,3 0-231,18-16 504,-18 16-776,0-1-224,0 1-272,2 2-513,16-18 1785,-8 16-2016,-12 0-2681,20-16 4697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24:15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52 721 5361,'0'0'0,"0"-2"1000,0 0 8,-2 0-48,2 2-960,-2-2 936,-2-2-71,2 2-129,-2-2-96,4 4-640,-2-4 488,0 2-80,0 0-88,2-2-88,0 4-232,0-2 264,4 0 0,-4 0-16,6 0-88,-6 2-160,4-2 153,12 0-25,-16 0-16,6 0 48,-6 2-160,15 0 88,-11 0-48,2 0 32,12 0-8,-18 0-64,4 0 24,0 0 16,2 4-24,0 0 0,-6-4-16,6 4 64,-2 2-32,2 0 80,-2 0-56,-4-6-56,4 6 104,-4 10 40,0-12-88,0 2 40,0-6-96,0 6 56,-2 10 56,-4-12 8,-2 2 24,8-6-144,-16 15 160,10-11-24,-10 0 8,10 2-8,6-6-136,-18 6 112,12 0-40,-11 0 40,11 0 40,6-6-152,-16 4 88,12 2 64,-2-2-72,0 0 16,6-4-96,-6 0 80,2 4-8,2 0 8,0-4-72,2 0-8,-2 0 40,2 0-16,0 0 0,0 0-24,0 0 8,4 0-8,0 0-32,2 0 16,-6 0 16,6 0-8,10 0-16,-12-2 24,16 0 0,-20 2 0,6-2-72,9 0-48,-9-2-144,16 2-160,-22 2 424,16-4-568,0 0-184,0-2-168,-10 2-217,-6 4 1137,24-6-1360,-9 0-224,1 0-393,-10-2-135,-6 8 2112,24-8-1633,-18-7-1943,-6 15 3576</inkml:trace>
  <inkml:trace contextRef="#ctx0" brushRef="#br0" timeOffset="2331">436 185 3320,'0'0'0,"0"-6"504,0-1 120,0 7-624,0-8 801,0-8 63,0 10 64,0-2-16,0 8-912,0-8 760,0 0-128,0 6-103,0 0-49,0 2-480,0 0 416,0 0 40,0 4-56,0 0-48,0-4-352,0 6 336,0 12-64,0-12-24,0 16-40,0-22-208,4 5 184,-4 21-8,0-8-40,0-2-8,0-16-128,0 18 120,0 0-24,0 0 0,0-3 1,0-15-97,0 16 72,-2-10-24,0 16 64,0-16-48,2-6-64,-2 16 80,0-12 48,0 2-64,-1 0-16,3-6-48,-2 4 80,-2 0 16,2 0 48,0-4-16,2 0-128,-2 0 120,0 0-56,0 0 16,0-4 0,2 4-80,-4-4 48,0-2 0,2-2-24,-2 0 8,4 8-32,-4-18-24,2 12 40,0-14 48,0 4-40,2 16-24,-2-15 104,2-3-32,0 0-72,0-2 32,0 20-32,0-20-48,0 2 32,0 0-8,0 1 0,0 17 24,0-8-8,0-10-16,0 12 0,4 0-32,-4 6 56,4-6 16,0 2-64,0 2 72,0 2-16,-4 0-8,4 0-40,-4 4 48,4 2-64,2 0 104,-6-6-48,4 20 8,2-14-40,-1 13 64,1-13-112,-6-6 80,6 24-40,0-8 16,0-10-8,12 16 8,-18-22 24,4 6 16,12 16-32,-10-16-8,10 11 40,-16-17-16,6 4-32,12 2 8,-14 10-32,11-16 24,-15 0 32,4 4-32,2 0 8,12-4 40,-14 0-64,-4 0 48,18 0-24,-14 0 24,12-2-16,-12-4 16,-4 6 0,6-6 8,12-2-16,-14 0-8,0-7 40,-4 15-24,4-6 32,-1-10 0,-3 10-32,4-14 32,-4 20-32,0-6 16,0-14-48,0 4 72,-2 8-8,2 8-32,-2-21 0,0 5 32,-1 10-40,-1-14-48,4 20 56,-4-6-96,0-10-80,0 12-168,0-2-72,4 6 416,-2-4-657,0 0-175,0 2-120,0 0-232,2 2 1184,0 0-1264,0 0-305,0 0-151,0 0 199,0 0 7595,0 0-15644,0 0 9570</inkml:trace>
  <inkml:trace contextRef="#ctx0" brushRef="#br0" timeOffset="2332">855 104 3144,'0'0'0,"0"0"744,0 4 161,0-4-905,0 4 1000,0 0-24,0 0-152,-2 2-104,2-6-720,-2 16 552,0-12-112,2 2-63,-2 10-57,2-16-320,0 6 264,-2 13-32,2-13-72,0 18-24,0-24-136,0 18 120,0-2-32,0 0-32,0 4-24,0-20-32,4 15 0,0 3 8,-4-2 32,4 0-40,-4-16 0,0 16-16,4-10-16,-4 16-96,0-16-8,0-6 136,0 15-304,0-9-88,0 0-120,0 10-169,0-16 681,0 0-768,0 4-168,0 0-192,0-4-48,0 0 1176,0 0-1089,0 0 297,0 0 216,0 0-1432,0 0 6473,0 0-8930</inkml:trace>
  <inkml:trace contextRef="#ctx0" brushRef="#br0" timeOffset="2333">829 277 2464,'0'0'0,"0"0"0,0-6 200,0 0 24,0-12 112,0 10 112,0 8-448,0-22 512,0 6 97,0-2 47,4 3 0,-4 15-656,4-8 600,2-12-48,-2 14-48,0-10-80,-4 16-424,4-6 376,0 0-24,0 0-80,2 2 33,-6 4-305,4-2 296,0 0-24,0 2-8,0 0 0,-4 0-264,4 0 216,0 0-16,-4 4-32,4 0-32,-4-4-136,4 4 88,0 0 24,-4 2-56,3 0-16,-3-6-40,4 4 336,-4 2-40,4 0-264,-4 14 8,0-20-40,0 6-272,0 11 32,0-11 296,0 14-16,0-20-40,0 6 48,0 12 0,0-14-48,-2 12 0,2-16 0,-4 4-40,-1 2-88,-1 10-184,-2-16-160,8 0 472,-6 6-720,-2 0-208,0-2-225,2 0-407,6-4 1560,-8 3-1648,2-3 287,0 4-1583,6-4 2944</inkml:trace>
  <inkml:trace contextRef="#ctx0" brushRef="#br0" timeOffset="2334">1075 114 3992,'0'0'0,"0"-2"897,0 0 143,0 0 80,0 2-1120,0-2 1136,4-2-72,-4 2-87,4 0-225,-4 2-752,4-2 664,0 0-48,-4 2-112,4 0-40,-4 0-464,6 0 504,-2 0-159,2 4 95,0 0-64,-6-4-376,16 4 272,-16 12 88,6-12-184,0 14-64,-6-18-112,15 6 64,-11 12-72,2-12 56,10 15 24,-16-21-72,4 6 72,2 14 16,10-14 16,-12 14-48,-4-20-56,16 6 0,-12 12 96,2-14-104,10 12-24,-16-16 32,4 4 136,1 1-128,1 1 104,10-2 112,-16-4-224,0 4 168,6 0 8,0-4-40,0 0 32,-6 0-168,6 0 8,-2 0 88,0-2-48,0 0-48,-4 2 0,0-6 104,4-2-128,-4 1 96,0-9 48,0 16-120,0-6 56,0-12 88,0 12-88,0-14-136,0 20 80,0-16-136,0 8-16,0-14 16,0 7 120,0 15 16,0-16-48,4 0-160,0 0-128,-4 0-296,0 16 632,4-8-736,0-12-192,0 14-345,0-9-215,-4 15 1488,4-6-1720,2 0-209,0-2-255,0 2 207,-6 6 1977,6-4-3336,-6 4 3336</inkml:trace>
  <inkml:trace contextRef="#ctx0" brushRef="#br0" timeOffset="2335">1626 66 2360,'0'0'0,"0"0"728,0 0-728,0 0 888,0 4 137,-1 0-9,-1-4-112,2 0-904,-2 4 816,0 0-112,0 0-56,0 0-31,2-4-617,-2 6 576,0 0-104,0 10-24,0-12-72,2-4-376,-2 16 256,0-12-40,-2 12-120,2-10-24,2-6-72,-2 17 96,2-11-16,0 16-8,0-16-16,0-6-56,0 24 32,0-8 0,0 0 16,0 0-40,0-16-8,0 15-40,-2-9-8,2 18 0,0-8-64,0-16 112,0 6-120,0 16-208,0-16-192,0 12-112,0-18 632,0 6-888,-2 9-113,0-11-127,0 2-176,2-6 1304,-4 16-1472,2-16 95,0 4 289,0 0-1056,2-4 2144,0 0 0</inkml:trace>
  <inkml:trace contextRef="#ctx0" brushRef="#br0" timeOffset="2336">1684 189 1896,'0'0'0,"0"-2"480,0 2-480,0-6 704,0 1 112,-2-1 121,0 0-17,2 6-920,0-8 896,0 0-24,-2-8-160,2 10 56,0 6-768,0-8 649,0-10-121,0 12 48,0-12-152,0 18-424,0-6 336,0-9 16,4 9-136,0-2-8,-4 8-208,4-8 184,12 2 0,-12 0 40,2 0-40,-6 6-184,18-6 200,-14 2-56,2 2 0,11 0-104,-17 2-40,4 0 0,12 0 176,-12 0-56,12 0 105,-16 0-225,4 6 4272,12 0-8016,-12 0 7937,2 0-7978,-6-6 3785,6 18-160,0-14 248,-2 11-304,0-11 288,-4-4-72,0 18-16,4-12 128,-4 12-8,0-12-8,0-6-96,4 16 152,-4-10-72,-2 12-64,-4-12-328,6-6 312,-18 18-664,12-13-577,-14 11-671,4-10-801,16-6 2713,-20 16-3056,0-12-1265,20-4 4321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5:47.050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350 193 4456,'0'0'0,"0"-2"313,0 2-313,0-2 304,0 0 120,0-2 56,4-2 232,-4 6-712,0-4 720,4-2 40,-4 0 80,4-2-31,-4 8-809,0-8 952,4-8-56,-4 10 0,4-2-8,-4 8-888,0-17 729,0 11 39,0-10-72,0 10-16,0 6-680,0-8 608,0-8-112,-2 10-104,-4 0-136,6 6-256,-6-8 352,0 0-88,-2 2 1,0 0 15,8 6-280,-16-2 72,10 0 8,-12 0-120,10 2 40,8 0 0,-20 0 88,12 6-56,-11 0 128,3 12-120,16-18-40,-8 4 16,-12 14 16,12-12-64,-10 18 88,18-24-56,-6 16-24,-10-1 40,12 5-40,-2-2-40,6-18 64,-5 20 128,1 0-104,4 2 144,0-3-136,0-19-32,0 22-40,5 0 24,15 0-16,-14 0 120,-6-22-88,24 24 32,-4-1 120,2 1-136,0 0-8,-22-24-8,23 26 80,1-2-112,0-1 136,2 3-80,-26-26-24,22 22 16,-3 2 48,1-2-128,-2-1 160,-18-21-96,6 20 56,16 0 56,-18-2 40,2-2-72,-6-16-80,4 16 216,-4-10-88,-2 11 64,-4-11 16,6-6-208,-18 16 0,10-16 128,-18 6-128,4 0-8,22-6 8,-23 4 144,-5 0-224,2-4 168,-4 0-88,30 0 0,-31 0-88,1 0 136,-2-2-152,4-4 72,28 6 32,-27-6-144,1 0-120,2 0-224,2 0-384,22 6 872,-20-8-1417,4 0-727,10 1-817,-1-1-831,7 8 3792,-6-8-6554,6 8 6554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24:22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300 129 4809,'0'0'0,"0"0"0,6-20 728,10 4-88,-12-2 88,2 10 88,-6 8-816,4-5 856,0 1 9,-4 0-73,4 0-88,-4 4-704,0-4 616,0 2-24,4-2-24,-4 0-24,0 4-544,0-4 544,0 0-31,0 0 7,0 0-80,0 4-440,-2-2 400,-2 0-48,-2-2-112,0 2 24,6 2-264,-8-2 208,0 0-16,-10 0 8,14 0-56,4 2-144,-16-2 128,10 2 0,-12 0-16,10 0 0,8 0-112,-21 0 96,3 4-24,10 0 0,-14 0 0,22-4-72,-6 6 104,-14 0-8,14 10-56,-2-12 8,8-4-48,-8 6 0,2 9-16,2-9 32,0 12-32,4-18 16,-2 6-8,0 16 16,2-6 8,0-10-32,0-6 16,6 24 16,10-18-16,-10 17-16,16-17 32,-22-6-16,16 22-24,2-6 24,0 0-16,0 0 8,-18-16 8,17 16 8,1-10-8,0 19-8,0-9 8,-18-16 0,16 18-16,0 0 32,0-2-8,-11 0-32,-5-16 24,18 6-8,-14 17 8,2-17-16,-2 16 64,-4-22-48,0 6 16,0 14 16,0-16 8,-2 14-16,2-18-24,-6 4 32,-12 2-8,12 0 64,-13 0-16,19-6-72,-16 6 48,-4 0 9,2-2-17,-2-4-8,20 0-32,-22 0 72,1 0-8,1 0-16,-4-2-32,24 2-16,-22-2 24,0-4-48,2 0 8,3 0 16,17 6 0,-18-6-8,2-2 16,8 0-40,-12 2-72,20 6 104,-4-8-217,-2 0-103,-2 2-136,2 0-120,6 6 576,-4-6-688,2 0-192,2 0-216,0 0-313,0 6 1409,0-4-1680,6 0-352,14 0-41,-14-1 473,-6 5 1600,26-4-4177,-26 4 4177</inkml:trace>
  <inkml:trace contextRef="#ctx0" brushRef="#br0" timeOffset="2335">873 196 6873,'0'0'0,"0"-8"1024,0 8-1024,-2-15 936,0 9 17,2-2 31,-2 0 56,2 8-1040,-2-8 960,0 0-72,0 2-135,0-2-113,2 8-640,-2-6 576,0 0-48,0 0-96,0 2-8,2 4-424,-4-2 416,0 0-72,-2 0-96,2 0-24,4 2-224,-5 0 192,-1 0-24,0 0 17,-2 0 23,8 0-208,-8 6 176,-8 12-24,10-12 48,-12 20-64,18-26-136,-6 20 80,-14 3 48,12 1 0,-10 2-48,18-26-80,-5 24 88,-11 4 0,14-1-144,-4 3 104,6-30-48,-4 32 40,2 0-16,0-1 8,2 1-56,0-32 24,0 32 16,0 2-16,4-5-16,2 1 32,-6-30-16,18 28 0,-12-2-16,11-3 72,-11-1-56,-6-22 0,26 22-120,-10-4-40,2 0-112,2-2-160,-20-16 432,21 15-616,3-9-129,2 12-199,-2-14-240,-24-4 1184,24 4-1352,-1 0-337,1-4-367,2 0-257,-26 0 2313,26 0-2024,-2-4-2585,-24 4 4609</inkml:trace>
  <inkml:trace contextRef="#ctx0" brushRef="#br0" timeOffset="2336">1363 345 7401,'0'0'0,"-2"-6"984,2 6-984,-4-6 848,0 0-39,0 0 111,-2 0 48,6 6-968,-6-4 912,0 0-128,0 1-119,0 1-153,6 2-512,-8-2 416,-7 0-64,9 0-112,-2 2 8,8 0-248,-18 0 224,10 0 24,-10 0-80,10 4 8,8-4-176,-18 5 136,12-1-56,0 2-8,-2 0-16,8-6-56,-15 6 24,13 12 8,-4-14 16,0 14-48,6-18 0,-4 6-48,2 12 72,0-12-8,2 12-8,0-18-8,0 6-32,0 11-24,6-11 56,0 16 0,-6-22 0,16 6 8,-11 18 24,13-8-40,-12 2 8,-6-18 0,20 15 24,-14 3-80,16-2 16,-16 0-8,-6-16 48,18 16 64,-14 0-24,2-10-48,9 16 40,-15-22-32,0 6-56,0 13 32,0-13 48,0 0 0,0-6-24,0 16 56,-1-12 8,-5 0-8,-10 2-32,16-6-24,-8 4 8,-12-4 56,4 0 0,8 0-16,8 0-48,-24 0 104,6 0-88,-3 0 8,1-2 0,20 2-24,-20-4 72,0-4-40,2 0-16,-2-8-40,20 16 24,-15-6-136,-1-2-40,10-9-104,-10 11-88,16 6 368,-6-8-560,0-8-168,2 10-176,2-2-249,2 8 1153,0-16-1456,0 10-352,4-2-249,2-8 193,-6 16 1864,18-2-4489,-18 2 4489</inkml:trace>
  <inkml:trace contextRef="#ctx0" brushRef="#br0" timeOffset="2337">1635 458 6833,'0'0'0,"0"-6"1448,0-10-303,0 16-1145,0-6 1120,0-1-8,-2 1 8,-6 4-48,8 2-1072,-16-2 745,10 0-257,-10 2-104,10 0-48,6 0-336,-16 0 280,10 6-24,-11 0-40,11 11-152,6-17-64,-8 6 128,-12 12-16,12-12-16,-10 20-40,18-26-56,-8 18 72,0 0 32,0-1-104,0-1 8,8-16-8,-6 16 24,2-10-32,2 16 48,0-16 72,2-6-112,-2 22 32,2-16-112,0 12 40,4-14 56,-4-4-16,6 5-96,0 1 96,0 0-32,12-2 8,-18-4 24,4 0 0,14 4 0,-12-4 8,10 0-88,-16 0 80,6 0 48,10 0 72,-10-4-32,15-2-48,-21 6-40,6-8 32,14-7-32,-14 9 0,10-14 56,-16 20-56,4-8 80,12-14-120,-12 6 40,12 0 32,-16 16-32,4-16-8,2 8 24,-1-11 32,-1 13-56,-4 6 8,4-18 0,0 14-24,0 0 48,0 0-48,-4 4 24,0-2-16,4 2-16,-4 0-16,0 0 48,4 6-48,0 10 8,-4-12-8,0 14 48,0-18 0,0 4-24,0 11-104,0-11-128,0 12-192,0-16 448,0 4-656,0 2-224,0 0-177,0 10-191,0-16 1248,4 0-1488,0 6-385,0-2-207,14-4 352,-18 0 1728,4 0-4017,-4 0 4017</inkml:trace>
  <inkml:trace contextRef="#ctx0" brushRef="#br0" timeOffset="2338">1928 442 5945,'0'0'0,"0"0"0,0-4 1456,0-2-456,0 0 9,0 3 15,0 1 32,0 2-1056,0 0 928,0 0-200,0 0-128,0 0-2856,0 5 4953,-2 15-2313,2-14-64,-2 16-96,2-2-32,0-20-192,0 20 136,0 0-8,0-3-40,0-17-88,0 18 64,4-2 16,0-10-48,2 18-24,-6-24-8,6 6 24,0 14-24,0-16 56,0 12 0,-2-12 0,-4-4-56,6 3 48,0 1 8,0 0 0,0-4 0,-6 0-56,6 0 72,-2-2-8,0-2 24,-4 4-88,4-5 104,0-11-64,-4 10 40,6-10-16,-6 16-64,4-8 32,0-12 48,-1 12-24,1-14-24,-4 14 8,0 8-40,4-21 24,0 5-24,-4 0-16,4 0 8,-4 16 8,4-8 0,0 0-64,-4 0 80,4 2-8,-4 6-8,0-2-8,0 0-24,0 2 40,0 0-8,0 0-32,4 4 112,-4 2-128,4 10 0,-4-16 48,4 6 96,-4 10-112,4-12 16,-4 16-80,0-20 80,4 4-32,0 13 56,0-13-48,0 12 56,-4-16-32,4 6-24,2 10-88,0-12 104,12 2 72,-18-6-64,4 6-32,14 0 40,-15 0-8,3-2 0,-6-4 0,20 4-16,-14 0 96,12-4-80,-2 0-40,-16 0 40,6 0 40,14 0-56,-14-2 48,12-2-64,-18 4 32,5-6 32,15 0 32,-16 0-24,12-2 8,-16 8-48,4-16 56,0 10-40,2-2 64,0-10 80,-6 18-160,4-6 56,0-13 32,0 3 24,-4 0-48,0 16-64,0-16 112,0-2-40,-2 10-32,0-10-32,2 18-8,-4-6-32,-2-11 80,2 13-40,-2-4-128,6 8 120,-6-6 24,0-2-120,-10 2-96,10 0 0,6 6 192,-16-6-424,11 2-184,-1 2-184,0 0-176,6 2 968,-6-2-1289,0 0-279,2 2-352,0 0-329,4 0 2249,-2-2-1832,2 2-2297,0 0 4129</inkml:trace>
  <inkml:trace contextRef="#ctx0" brushRef="#br0" timeOffset="2339">2408 133 6313,'0'0'0,"16"-18"1072,-10 2-168,-6 16-904,20-18 1064,-14 12-15,0 0 71,10 1-56,-16 5-1064,4-2 880,2 2-159,13 0-25,-1 5-112,-18-5-584,4 6 592,14 12 16,-2-12-128,0 14-128,-16-20-352,18 18 232,2 4-72,-1 4-104,1 1 40,-20-27-96,20 30 24,-2 2-24,-12 0 32,14 1 8,-20-33-40,4 34 48,0 2-96,0 1-264,-4-1-408,0-36 720,-2 40-1480,-14-1-817,0 1-1407,-6 2-2954,22-42 6658,0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24:26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2101 48 4761,'0'0'0,"0"-6"1184,0-10-400,0 10 8,0 6-792,0-8 816,0 4 24,-2 2-39,-4 0-57,6 2-744,-6-2 640,-10 0-88,10 2-64,-2 0-32,8 0-456,-18 0 456,12 0-24,-13 0-7,3 4-1,16-4-424,-8 6 392,-18 0-56,4 12 40,0-12-88,22-6-288,-25 18 280,-3-13 40,2 15-80,-6-2 16,32-18-256,-35 20 264,-3 0-80,-2 4-16,-5-5 0,45-19-168,-46 22 88,-4-2 48,-1 2-16,3-2 24,48-20-144,-45 20 144,-1 1 0,2-1-63,1 4 15,43-24-96,-44 24 64,2 0-16,1-1-8,3 1 32,38-24-72,-40 24 104,5-2-16,1-2 40,4-2-104,30-18-24,-24 15 0,1-9 8,5 14-8,10-16-24,8-4 24,-20 16 0,16-12-40,-2 2-40,2 0-144,4-6 224,-2 4-425,0 2-231,2-2-328,0 0-288,0-4 1272,6 0-1640,10 4-465,-12-4-536,20 0 289,-24 0 2352,6 0-4961,-6 0 4961</inkml:trace>
  <inkml:trace contextRef="#ctx0" brushRef="#br0" timeOffset="794">145 1002 9009,'0'0'0,"0"0"0,-2-6 825,-2 2-113,-2 0-32,4 2-56,2 2-624,-2 0 664,0 0-24,-2 0-136,2 16-136,2-16-368,-2 6 297,0 15-49,0-3-48,0 4 0,2-22-200,-2 24 168,0-2 0,0 2-8,-2-5 8,4-19-168,-7 24 120,1-4-8,0 4-24,0-4-8,6-20-80,-4 19 80,-2-1 8,0-2-24,2-10-16,4-6-48,-2 18 112,-2-14-56,-2 12 24,0-12 0,6-4-80,-2 4 48,-2 0 32,0-4 0,0 4 32,4-4-112,-4 0 120,2 0 8,0-4-64,0-2 24,2 6-88,-2-18 64,0 10-24,0-14 24,0 4-16,2 18-48,-2-21 24,-2-1 0,2-2 0,2-2-8,0 26-16,0-26 32,0 1-8,0-1 0,0 0 0,0 26-24,4-24 32,0 2-16,0 5-16,2 1 0,-6 16 0,16-6 0,-12-10-24,2 14-16,10 0 64,-16 2-24,4-2-8,2 2 16,10 0-8,-12 4 16,-4-4-16,15 18 32,-9-12-16,12 17 32,-12-5-48,-6-18 0,18 22 8,-12 0 8,10 0-8,-12-2-8,-4-20 0,20 17-8,-16 1-8,15-2 8,-3 0-16,-16-16 24,16 6-64,2 16 80,0-16-56,0 12 56,-18-18-16,16 4 24,0 2-40,-1-1 32,-9-1 16,-6-4-32,22 0 64,-16 0 0,14 0 0,-14-2-8,-6 2-56,20-6 40,-14-1-8,14-1 16,-17-12 24,-3 20-72,18-8 112,-14-16-40,14 8 48,-14-2-24,-4 18-96,6-20 81,0-1 15,0-3-56,-2-2 8,-4 26-48,0-26 24,0-3 16,0 1-8,0-2-40,0 30 8,0-28 72,-2 0-48,0 5 0,2 1-16,0 22-8,-2-18-24,0 10-8,-2-8 56,2 14-72,2 2 48,-2-2-144,0 0-129,0 2-143,0 0-96,2 0 512,-2 4-664,0 12-208,0-10-272,2 14-265,0-20 1409,0 16-1712,0 0-488,4-1-1,2 3-3032,-6-18 5233,0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24:28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28 348 7737,'0'0'0,"0"0"0,-2-2 1376,-2 0-263,2 0-145,-2 2-64,4 0-904,-2 0 840,0 4-48,2 2-119,0 10-129,0-16-544,0 6 448,0 19-72,0-5-64,0 0-104,0-20-208,0 22 240,0 0-24,0 3-40,0-1-8,0-24-168,0 26 80,0 0-8,-2 0-24,0-3 0,2-23-48,-2 22 40,2 2 0,0-2-40,0-2-16,0-20 16,0 20 0,0-5 0,0-9-8,0 16-64,0-22 72,0 6-192,0 0-192,0 10-168,0-16-184,0 0 736,0 0-848,4 4-65,-4-4-47,0 0 16,0 0 944,4-4-944,0-2 32,-4-10 79,4 8 81,-4 8 752,0-22-664,0 7 88,0-7 112,0 0 136,0 22 328,-2-26-192,0-2 104,0 1 64,0-3 32,2 30-8,-2-30 24,0-2 48,0 1 112,-2 1 80,4 30-264,-1-30 368,-1 2 72,2 5 32,0 1 40,0 22-512,0-18 488,3 2 16,1 0-31,0 8 15,-4 8-488,6-16 488,0 10 8,10 0-32,-12 0-24,-4 6-440,16-4 456,-10 1 16,16 1 8,-6 0 1,-16 2-481,18 0 424,-3 0-24,-9 4-40,18 1-48,-24-5-312,16 16 304,-10-12-48,16 12-8,-18-10-40,-4-6-208,16 20 200,-16-14-24,6 16-16,-2-16 16,-4-6-176,3 23 136,-3-17-32,0 18 32,0-8-56,0-16-80,-1 16 32,-5-10 56,-2 16-48,-8-16 0,16-6-40,-6 20 48,-16-15 8,2 17-56,0-16-120,20-6 120,-22 20-336,1-14-464,-1 16-576,2-16-769,20-6 2145,-22 18-3312,2-14-3466,20-4 6778</inkml:trace>
  <inkml:trace contextRef="#ctx0" brushRef="#br0" timeOffset="1917">627 114 6041,'0'0'0,"0"-16"1064,0 16-1064,0-8 952,0-12 16,4 12-7,-4 2-1,0 6-960,0-6 896,0 0-88,-2 0-112,-2 2-104,4 4-592,-4-4 497,0 2-65,0 1-8,-2-1-48,6 2-376,-4-2 320,1 0-24,-3 2-56,2 0 32,4 0-272,-6 0 288,0 0-72,0 4 0,-2-1-56,8-3-160,-8 6 120,0 10 64,-8-10-48,10 18-8,6-24-128,-20 16 184,12 6-8,-9 0-15,11 1-9,6-23-152,-20 26 104,14 2-24,-12 2 32,12 1-48,6-31-64,-6 32 32,-2 2-40,2-2-8,0-3 56,6-29-40,-4 30 40,4 0-16,0-2-16,0-1-8,0-27 0,0 28-24,6-4 72,0-2-48,10-2-48,-16-20 48,4 23-144,12-3-176,-12 2-153,16-2-215,-20-20 688,6 6-928,11 16-280,-1-16-280,0 9-329,-16-15 1817,18 0-2336,4 4-65,-16 18-2824,-6-22 5225</inkml:trace>
  <inkml:trace contextRef="#ctx0" brushRef="#br0" timeOffset="2377">1431 44 5633,'0'0'0,"-6"-4"1008,0-2-192,-12 0 24,18 6-840,-4-3 840,-2 1 113,0 0-25,2-2-40,4 4-888,-4-2 816,2-2-184,2 2-64,0 0-79,0 2-489,0-2 424,0 0-8,0 0-24,6 2-32,-6 0-360,6 0 280,0 0 40,12 0-64,-14 0-24,-4 0-232,16 0 208,-12 0-32,13 6-8,-11 10-64,-6-16-104,18 5 96,-12 17 16,10-4-40,-12 0 16,-4-18-88,18 22 48,-14 2-40,12-1-16,-12 5 16,-4-28-8,4 30-8,0 0 8,0 1 24,0-1-24,-4-30 0,0 30 24,0 0-64,0-1 64,-4-1-32,4-28 8,-6 26-40,0-2-136,0 0-192,-12-3-152,18-21 520,-4 20-760,-4 0-216,-12-2-312,12-2-449,8-16 1737,-22 18-2312,5-12-177,-1 13-2808,18-19 5297</inkml:trace>
  <inkml:trace contextRef="#ctx0" brushRef="#br0" timeOffset="2883">1006 191 6625,'0'0'0,"0"0"1008,0 0-64,0 0-944,-2 0 873,0 0-1,2-4-8,0-2-88,0 6-776,0-6 680,0 0-136,4 0-64,2 2-103,-6 4-377,16-6 360,-12 2-88,12 2-56,-10-1 8,-6 3-224,16-2 160,-12 0-8,11 0-48,-9 0 8,-6 2-112,6 0 80,0 0-16,10 0 24,-16 0-8,0 0-80,6 4 80,-2 2-16,0 11 32,-4-11-40,0-6-56,4 20 40,-4-2 16,0 4-32,0-2-24,0-20 0,-2 19 32,0 1 8,-2 0-32,2 0 16,2-20-24,-4 18 24,2-2-24,-2 0 24,2-10-16,2-6-8,-6 19 48,0-13-48,0 14 24,0-16-16,6-4-8,-6 18 0,0-14 56,-1 12-64,-9-12-144,16-4 152,-6 4-312,0 2-328,-2 0-376,0 0-377,8-6 1393,-8 6-1912,2 9-497,4-15 257,2 4-2617,0-4 4769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24:31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2 5633,'0'0'0,"0"0"1008,0 0-176,0 0-832,0 0 832,0 4 56,0 0 57,-2 0-41,2-4-904,0 4 704,-2 2-104,2 0-48,0 0-8,0-6-544,-2 6 544,0 0-55,0 10-97,0-16-32,2 0-360,-4 6 304,2 10-64,-2-16 24,0 6-32,4-6-232,-1 4 192,-1 0 40,0-1-96,2 1-64,0-4-72,0 4 88,0-4-40,0 0 32,0 0 24,0 0-104,4 0 120,-1 0 32,1 0-40,0-2 8,-4 2-120,4-4 144,2-1-112,-2-1 48,0 0 40,-4 6-120,4-16 40,-4 12 56,4-4 8,-4 0-16,0 8-88,0-8 152,0 0 33,0 2-33,0-2-48,0 8-104,0-6 120,0 2 0,-2 0-16,-4 0 0,6 4-104,-4-2 104,-2 0-56,0 2 24,0 0-32,6 0-40,-6 0 8,-1 0-8,-1 4 32,0 0 24,8-4-56,-6 4 0,0 0 0,0 0-24,0 0 40,6-4-16,-6 6 8,4-2 16,0 2 8,2-2-48,0-4 16,0 6 16,0 0 8,0-2-40,4 0-72,-4-4 88,4 4-48,0 0-104,0-4-88,2 4-192,-6-4 432,6 4-745,0-4-431,0 0-528,11 0-801,-17 0 2505,4 0-3449,2 0-3040,-6 0 6489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24:32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100 107 5385,'0'0'0,"-6"-26"232,-10 5-48,0-3 176,16 24-360,-6-20 400,-9 18 184,11 0 104,-4 0 40,8 2-728,-16-2 688,14-2 1,-2 2-65,2 2-112,2 0-512,-2-2 504,0 2-40,2 0-64,4 0-48,-4 0-352,6 0 360,16 0-56,-6 4-24,1 0 8,-17-4-288,22 4 257,2 2-89,4 10 24,6-12 24,-34-4-216,33 18 88,7-12 8,2 17-32,-1-5-56,-41-18-8,42 18 40,0 0 40,-1 4-96,-1 2-40,-40-24 56,20 6 72,5 15-48,1-15 64,4 20 0,-30-26-88,32 16 8,3 4-40,1-2 48,4 2-8,-40-20-8,37 21-40,-3-1 48,-2-2-16,-2 2-24,-30-20 32,25 16-24,-3 0-8,-2-10 16,-2 15 0,-18-21 16,6 4-72,16 14-144,-18-14-176,2 2-249,-6-6 641,4 6-864,0 0-312,0 0-440,-4-2-617,0-4 2233,15-2-2112,-15 0-2257,0 2 4369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24:34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 7105,'0'0'0,"4"-29"576,-4 29-576,4-30 504,0 2 80,0 4-8,0 22 17,-4 2-593,0-2 592,4 0-104,-4 0-88,0 2-96,0 0-304,4-2 208,-4 2-48,4 0 0,2 0-8,-6 0-152,4 0 128,0 0 32,2 0-80,0 4 32,-6-4-112,6 6 152,0 12-72,0-14 64,0 14 0,-6-18-144,6 6 120,0 14 32,0-14-8,0 17-48,-6-23-96,6 6 56,-1 20 0,1-8-31,-2 0 39,-4-18-64,4 18 64,0-2-16,0 1-16,0-1 32,-4-16-64,0 6 80,6 18-32,-2-18 16,0 12 16,-4-18-80,4 6 48,0 0 16,0 10 24,0-16-24,-4 0-64,4 0 120,0 4 56,0-4-8,0 0 64,-4 0-232,4 0 224,0 0 24,0 0-8,0 0-32,-4 0-208,4 0 168,0-4 16,0-2-48,0-10 48,-4 16-184,4-8 104,0-12-32,0 12-24,-1-14 8,-3 22-56,6-16 24,-2-1 16,0-1-32,2-4-56,-6 22 48,6-18 24,-2-2-32,0 0 40,0 3-16,-4 17-16,4-20 16,0 4-32,0 0-56,-4 10 8,0 6 64,4-18-248,-4 14-112,4 2-8,-4-2-248,0 4 616,0-2-712,4 0-192,-4 0-305,4 0-111,-4 2 1320,0-2-1648,4 0-137,0 2 201,2 0-2897,-6 0 4481,0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24:46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183 401 2960</inkml:trace>
  <inkml:trace contextRef="#ctx0" brushRef="#br0" timeOffset="1603">179 80 3312,'0'0'0,"0"-4"40,0 4-40,0-6 56,0-2-32,0 2 8,0-2 32,0 8-64,0-8 104,4 0 56,-4 0 56,0 4 32,0 4-248,0-2 256,0 0 17,0 0-9,0 0 0,0 2-264,0-1 264,0-1 40,0 0 40,0 2 64,0 0-408,0-2 376,0 0 0,0 2-8,-2-2-40,2 2-328,-2 0 344,0 0-16,-2 0-64,0 0 16,4 0-280,-4 0 265,-2 0 47,0 4-16,0 0-8,6-4-288,-8 3 296,-8 3 16,10 0-8,0 0 32,6-6-336,-8 16 296,-10-12-80,15 2 16,-5 10-32,8-16-200,-16 4 144,10 12 40,-2-10-88,0 12 16,8-18-112,-8 6 72,0 13-48,2-13 40,0 16-80,6-22 16,-4 6 24,2 16 8,0-6-16,2 0-8,0-16-8,0 18 8,0-3 64,0 3-96,4-2 24,-4-16 0,6 18-24,0 0-72,0-2 136,12 0-56,-18-16 16,4 17 16,2-1-16,14-10-112,-14 18 32,-6-24 80,19 6-192,-13 16-56,16-16-16,-16 14-136,-6-20 400,24 6-432,-6 9-96,-2-11-128,0 12-136,-16-16 792,15 4-953,-9 0-175,20 0-112,-10 0 24,-16-4 1216,16 4-953,2-4-2175,-18 0 3128</inkml:trace>
  <inkml:trace contextRef="#ctx0" brushRef="#br0" timeOffset="2312">504 175 3376,'0'0'0,"0"0"216,0 0-216,0 0 104,4 0-64,-4 0-8,0-2 56,0 2-88,4-2 192,-4 0 104,4 0 81,0 0 55,-4 2-432,0-4 400,4-2-40,-4 2-80,4 0-88,-4 4-192,0-4 128,0 2-48,0 0-8,0 0-16,0 0 24,0 2-80,0 0 64,0 0-8,-2 0 32,2 0-88,-4 0 64,0 0-16,0 4 32,-2 0-32,6-4-48,-6 4 40,0 2 24,0 0-40,-2 0 16,8-6-40,-8 6 80,2 0-8,0 0 40,-2 0-8,8-6-104,-6 6 96,-1 10-16,1-16-8,0 6-8,6-6-64,-2 6 72,-2 0 16,2 0-8,2-2-24,0-4-56,0 6 24,0 0-24,4-1 16,0 1-8,2 0 24,-6-6-32,6 6 32,11 10-40,-13-16-8,12 6-8,-16-6 24,6 16-8,12-12 0,-14 2 32,12 0-16,-16-6-8,4 16 0,2-12 16,10 0-40,-16 2 24,0-6 0,4 6-8,0 0 0,0-1 72,-1 1-8,-3-6-56,0 6 136,0 0 24,0-2 24,0 0 32,0-4-216,-1 4 185,-3 0-1,-4-4-80,0 4 16,8-4-120,-16 4 120,10-4-24,-12 0 40,12 0-88,6 0-48,-20 4 40,14-4-8,-12 0 0,10 0 0,8 0-32,-19 0 64,13 0-56,-12 0 0,12 0 0,6 0-8,-6 0 16,-10 0-64,12-2-16,-2 0-64,6 2 128,-6-2-240,-2 0-64,2 0-177,2 0-183,4 2 664,-4-2-840,2-2-112,2 2-80,0-2 24,0 4 1008,4-4-745,2 2-2151,-6 2 2896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24:50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133 292 2920,'0'0'0,"-2"-6"224,0 0-48,2 6-176,-2-8 136,-2 1 0,2-1 24,-2 0 64,4 8-224,-2-8 280,0-8 24,0 16 1,0 0-1,2 0-304,0-2 296,-2 2-40,2-2 0,0 2-48,0 0-208,0 0 192,0 0 24,0 0 8,0 0 24,0 0-1128,-2 0 2008,2 0-864,-2 0 24,-4 0 16,6 0-304,-4 0 280,-2 0-32,0 4-32,0 0-16,6-4-200,-4 0 168,-1 4 17,1 0-41,-2 2-16,6-6-128,-6 6 144,0-2-16,2 2 0,2 0-16,2-6-112,-6 6 104,0-1-32,0 1-16,0 0-40,6-6-16,-6 6 0,2 0-24,2 0 16,0 0 8,2-6 0,0 6-32,0 0 32,4-2-8,2 2 8,-6-6 0,6 4 40,10 0-40,-16 0 32,4 0 0,-4-4-32,4 4 32,0 0 16,0 0-48,0-4 0,-4 0 0,4 4 24,-4-4 0,4 0 56,0 0 0,-4 0-80,3 0 80,1 0-40,-4-2-16,4 0 24,-4 2-48,0-2-8,4-2 48,0 0-16,-4 0 0,0 4-24,0-6 56,4 2-24,-4 0-8,0-2 0,0 6-24,0-4 24,0-2-8,4 2 8,-4 0-8,0 4-16,0-6-8,0 2-8,0 0 24,0 0-8,0 4 0,0-4 24,4 0 8,-4 2-24,0-2-24,0 4 16,0-4-24,0 2 8,0-1 0,0 1 16,0 2 0,0-4 8,0 2 16,4-2 56,-4 2-32,0 2-48,0-4 88,0 2-16,4 0-24,-4 0 56,0 2-104,0-2 80,0 2 0,0 0-8,0 0-32,0 0-40,0 0 24,0 0 40,0 0-8,4 0-8,-4 0-48,0 4 56,4 0 24,-4 0-40,0 0 16,0-4-56,4 4 104,-4 0-72,4 0-16,-4-1 0,0-3-16,0 6 0,0 0 24,4 0 32,-4 0-24,0-6-32,4 6 24,-4 0-8,4 0-16,0 0-8,-4-6 8,4 6-40,0 0 40,0 0-8,0 0 56,-4-6-48,4 6 16,2-2-24,0 0 16,0 0-24,-6-4 16,6 0 16,0 4 8,-1-4 16,1 0-48,-6 0 8,6 0-40,0 0 16,0 0-48,0 0 32,-6 0 40,6-2 32,-2 0 16,2-4 48,-2 2-16,-4 4-80,6-6 8,-2 0-32,0 0 0,0 0 32,-4 6-8,4-6 16,-4-2-32,4 0 48,0-8-24,-4 16-8,0-4 16,4-4 24,-4-7-24,0 9-8,0 6-8,0-8-32,0 0 32,0 0 0,0 0 24,0 8-24,0-8 72,0 2-88,0 0 48,0 2 8,0 4-40,0-2 0,0 0 32,0 0-72,0 0-64,0 2 104,0 0-56,0 0 16,0 0 16,0 0 32,0 0 104,0 4-272,0 0 160,4 0-40,-4-4 40,4 6-40,-4 0 32,4 0-64,0 10 40,-4-16 32,4 4-8,0 2-32,0 0 88,0 9-48,-4-15 0,3 4-24,1 2 32,0 10-16,0-12-8,-4-4 16,4 6-8,0 0-8,0 0 8,0 0-16,-4-6 24,6 6 8,0-2-8,-2 0-56,2 0 72,-6-4-16,6 0 0,0 0 32,0 0-32,0 0 24,-6 0-24,4 0 0,2 0-40,0-2 80,0-4-72,-6 6 32,4-4 8,0-2 72,0 0-72,0-2 24,-4 8-32,4-6 0,-1-10-8,-3 12 48,4-2-72,-4 6 32,4-8 56,-4 1-32,4 1-72,0-2 32,-4 8 16,0-6-8,4 2 256,-4 2 40,0 0-24,0 2-264,4-4-48,-4 2 8,0-2-272,4 2 344,-4 2-32,0-2 256,0 2-248,0 0 272,4 0-384,-4 0 104,0 0-32,0 0-48,4 0 48,-4 0 56,0 0-24,4 0 16,-4 0 8,4 4 16,0 0-24,-4-4-16,0 4-88,4 2 48,0 0-24,0 0 16,-4-6 48,4 4-16,0 2 0,0 0 16,0-1 32,-4-5-32,4 6 40,0 0-32,0 10 24,0-16-40,-4 0 8,6 6-88,-2-2 64,2 2-64,-2-2 80,-4-4 8,6 4 72,-1 0-80,1-4 48,0 4-48,-6-4 8,6 0-24,0 0 120,0 0-56,0 0-24,-6 0-16,6 0-32,0-2-48,0 0 24,0-2 64,-6 4-8,16-6 104,-16 0-48,4 0 24,2 0-8,-6 6-72,4-8 16,0 0 0,0 0-96,0-7 0,-4 15 80,4-6-40,0 0 48,-4-10 64,4 12-24,-4 4-48,0-8 88,0 0-80,0 0 0,0 0-56,0 8 48,0-8-200,0 0 0,-2 2-144,0 0-24,2 6 368,-4-6-392,0 0-160,0 2-40,0 0-144,4 4 736,-6-1-889,0-1-55,0 0-240,2 0-120,4 2 1304,-6 0-1289,0 0 273,2 0 288,0 0-1504,4 0 2232,0 0 0</inkml:trace>
  <inkml:trace contextRef="#ctx0" brushRef="#br0" timeOffset="1">785 72 3368,'0'0'0,"0"-2"608,0 0-376,0 2-232,0-2 64,4-2-40,-4 0 40,0 0 136,0 4-200,4-6 441,0 2 191,-4-2 152,4 0-8,-4 6-776,6-3 696,0-3-112,0 0-72,10 2-15,-16 4-497,4-4 368,12 0 16,-10 2-88,12 0-48,-18 2-248,16 0 208,-1 0-64,3 0-32,0 0-96,-18 0-16,20 4-48,-2 0 32,2 2-64,0 0 24,-20-6 56,19 17 0,-1-11-24,0 12 24,0-2 56,-18-16-56,16 16 56,-10 2-320,10 4-496,-16 1-1097,0-23 1857,0 28-2712,-2 4-1585,2-32 4297</inkml:trace>
  <inkml:trace contextRef="#ctx0" brushRef="#br0" timeOffset="1145">926 108 1768,'0'0'0,"0"-2"64,0 2-16,0 0-48,0-2 0,0 2-8,0-2 24,0 0 16,0 2-32,0-2 104,0 0 16,0 0 16,0 0 40,0 2-176,0-2 160,0 0-24,0 0-24,0 0-56,0 2-56,0-2 48,0 0 24,0 0 48,0 2 16,0 0-136,4-2 152,0 0 40,-4 0-40,4 2 80,-4 0-232,4-2 248,0 0 8,-4 2 73,4-2-25,-4 2-304,0 0 288,4-2 32,0 0-56,0 0 32,-4 2-296,0 0 336,6-2-56,-2 0 8,0 0-80,-4 2-208,4-2 144,0 0-40,2 0 16,-2 0-24,-4 2-96,6-2 136,0 2 16,10-2-80,-13 2 48,-3 0-120,16-2 104,-12 2-32,12 0-8,-12 0 8,-4 0-72,16 0 0,-12 0-40,12 4 96,-12 0-64,-4-4 8,16 4 32,-10 0 144,10 2-72,-11 0 112,-5-6-216,6 6 265,0 12-9,0-14 112,0 2-48,-6-6-320,4 20 296,0-16-72,0 14-32,-4-12 48,0-6-240,4 19 208,-4-13 56,0 14-32,-2-14-8,2-6-224,-4 22 224,-4-6-48,-10-10 40,12 18-32,6-24-184,-17 5 144,9 19 88,-14-18-72,6 16 24,16-22-184,-16 6 136,-2 16-23,-2-16 39,1 14-56,19-20-96,-22 6 176,0 11-160,2-11 48,-2 10-16,22-16-48,-18 4-64,1 2-48,-1 10-304,2-12-225,16-4 641,-18 6-984,2 0-376,8 0-465,-12 0-431,20-6 2256,-6 6-2128,-9-2-1649,15-4 3777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28:04.212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308 124 4120,'0'0'0,"4"0"336,0 0-192,-4 0-144,6 0 105,-2 0 23,2 0 0,0-2 64,-6 2-192,6-6 208,0 0 48,0 0 48,-1 0 0,-5 6-304,6-6 376,-2 0 24,0 0 0,0 0-16,-4 6-384,0-6 352,0 0-8,0 0-16,0 2-24,0 4-304,0-4 289,0-2-41,0 2-8,0 0 8,0 4-248,-2-4 200,0 2-8,-2-2 16,0 1-32,4 3-176,-6-2 200,1-2 0,-1 2 16,0-2 40,6 4-256,-8-2 272,0 0 32,2 0 16,-2 0 24,8 2-344,-16 0 312,10 0-64,-2 0 32,-10 0-55,18 0-225,-6 0 200,-12 0 24,11 4-128,-13 2 80,20-6-176,-8 6 224,-12-1 40,4 11-80,0-12 72,16-4-256,-18 6 208,0 14-64,3-14 72,7 14-56,8-20-160,-20 6 120,4 16-16,10-6 56,-14-1-32,20-15-128,-6 16 0,0-10 88,0 18-48,0-6-16,6-18-24,-4 20 32,2 0 0,0 1-32,0-1 16,2-20-16,0 18 32,0 0-40,4 0-64,0-2 80,-4-16-8,6 15 96,12 3-64,-14-12 32,12 18-56,-16-24-8,4 6-32,16 16 16,-14-16 120,20 14-40,-26-20-64,17 6-24,3 9 56,0-15-40,2 6 8,-22-6 0,22 4-104,0 0-128,-1-4-216,5 0-304,-26 0 752,28 0-1104,2-2-345,1-4-471,1-2-233,-32 8 2153,34-15-1936,0 7 416,-1-12-2609,-33 20 4129</inkml:trace>
  <inkml:trace contextRef="#ctx0" brushRef="#br0" timeOffset="714">655 278 8577,'0'0'0,"-6"-25"584,6 25-584,-8-20 152,-8-2 153,14 2 239,0 18 80,2 2-624,-4-4 568,2-2-64,0 2-216,0 2-136,2 2-152,0-2 104,0 0 0,0 0-88,4 0 80,-4 2-96,0-2 216,4 2-40,-4 0 0,4 0 64,-4 0-240,4 0 216,-4 0-48,4 0 8,0 4-15,-4-4-161,4 4 128,0 2 32,0 0 48,0 0-88,-4-6-120,6 16 96,0-12 24,-2 12 32,0-10 24,-4-6-176,4 22 104,0-16 88,0 15-80,0-15 40,-4-6-152,0 22 256,4-16-96,-4 16 0,0-16-16,0-6-144,0 18 176,0-14-16,0 14 8,0-15-8,0-3-160,0 16 176,-2-12-24,-2 0 96,0 2-56,4-6-192,-6 6 56,0-2 104,2 0-8,0 0-32,4-4-120,-4 0 160,0 0-7,2 0-65,-2 0 48,4 0-136,-4 0 144,2 0-32,-2-2-88,2-4 40,2 6-64,-2-6 136,2-10-88,0 10 40,0-11-40,0 17-48,0-16 0,4 0 0,0-4 64,0 2-64,-4 18 0,6-22-176,0 2 16,10-1-128,-12-1-185,-4 22 473,18-24-480,-12 2-272,17 2-80,-7 2-112,-16 18 944,16-7-1136,0-13-241,-10 14-407,20-2-297,-26 8 2081,16-8-1960,1 2 432,-1 0-2617,-16 6 4145</inkml:trace>
  <inkml:trace contextRef="#ctx0" brushRef="#br0" timeOffset="1459">1072 239 5081,'0'0'0,"-2"-4"464,-4 0-32,6 4-432,-6-6 472,2 0 88,0 2 56,2-2 40,2 6-656,-2-4 648,0 2-23,2-2-89,0 2-80,0 2-456,0-2 392,-2 2-64,2 0 16,0 0-16,0 0-328,0 0 336,-2 0-16,2 0-40,0 0-48,0 0-232,0 4 224,0 0-40,-2 2 8,0 0-8,2-6-184,0 6 169,0 10-9,0-12-32,0 2-8,0-6-120,0 17 72,4-13 16,0 12-16,2-12-8,-6-4-64,6 6 96,0 10-24,0-12 8,9 12 16,-15-16-96,4 4 88,12 2 32,-12 10-24,14-12-8,-18-4-88,4 4 104,14 2-16,-14 0 8,2 0-8,-6-6-88,18 3 104,-14 1-40,2-4 40,9 0 0,-15 0-104,4 0 88,2 0 0,0 0 8,0 0 24,-6 0-120,6 0 136,0-2 16,10-2-56,-12-1 16,-4 5-112,4-6 72,2-2-8,-2 0 24,0-8-32,-4 16-56,4-6 56,0-10-8,0 10 32,0-10-16,-4 16-64,4-6 32,0-14 16,0 14-24,-4-15-24,0 21 0,4-8 24,-4-14-40,4 6 16,0 0 16,-4 16-16,0-8 0,4-10-48,-4 12-48,3-9-40,-3 15 136,0-4-224,0-2-80,0 0-128,4 0-136,-4 6 568,0-6-704,0 2-160,0 2-201,0-2-343,0 4 1408,0-2-1632,4 0-105,0 2 113,0 0 464,-4 0 1160,6-6-3065,-6 6 3065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28:07.383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113 191 8425,'0'0'0,"-8"0"2161,-10 0-1833,18 0-328,-7 0 240,-1 0 136,4 0 80,0 0 24,4 0-480,-4 0 384,0 0-120,0 4-80,0 0-56,4-4-128,-4 6 128,2 9-16,-4-9-48,2 14 48,4-20-112,-4 6 96,-2 20-8,0-6-7,2 0-33,4-20-48,-4 21 64,0 1-64,2 0 40,0-2-40,2-20 0,0 18 16,0 0-8,4-1-8,0-1 24,-4-16-24,6 16-32,10-10 72,-12 14 0,12-16-8,-16-4-32,6 16 56,14-12-16,-15 0 8,21 0-8,-26-4-40,16 0 72,2 0-72,0 0 32,-2 0-8,-16 0-24,16 0 40,1 0 24,1-6-16,0 0 16,-18 6-64,18-6 40,-12 0 24,18-2-16,-18 2-8,-6 6-40,20-8 56,-15 2-16,11-2 40,-12-8-16,-4 16-64,6-4 112,0-4-16,0-7-8,0 9 0,-6 6-88,6-8 72,-2-8 16,0 10-56,0 0 0,-4 6-32,0-8 24,4 2 0,-4-2 8,4 2-24,-4 6-8,0-6 40,0 0-56,0 4 64,0 0-40,0 2-8,0-2 32,0 0-48,0 2-8,0 0 56,0 0-32,0 6 80,0 0-40,0 12 32,0-18-72,0 4 56,4 14-24,-4-12-32,4 14 16,-4-20-16,4 6-16,-4 15 32,4-15 0,-4 16-16,0-22 0,4 6 24,0 14 0,0-14-8,0 12-56,-4-18 40,4 4-96,-4 12-168,0-12-280,4 2-368,-4-6 912,0 6-1329,4-1-519,-4-1-264,0-4 71,0 0 2041,19-4-1592,-19 1-2545,0 3 4137</inkml:trace>
  <inkml:trace contextRef="#ctx0" brushRef="#br0" timeOffset="1">439 159 9241,'0'0'0,"-2"-18"1057,-2 10-993,4 8-64,-4-20-24,4 14-8,0 2-24,0 2-32,0 2 88,4-2-176,0 2-256,1 0-321,1 0-263,-6 0 1016,18 0-1120,-14 4 200,2 2 256,10 0-2857,-16-6 3521</inkml:trace>
  <inkml:trace contextRef="#ctx0" brushRef="#br0" timeOffset="2">849 308 8929,'0'0'0,"-2"-6"913,-4-2-753,0-10 16,6 18-176,-6-2 264,0-4 64,0 0 24,-2 0-80,8 6-272,-8-2 176,1 0-32,1 2-88,-10 0 24,16 0-80,-6 0 80,-10 6-32,10 10 24,-12-12-24,18-4-48,-6 16 32,-14-12 0,14 16-24,-9-14 8,15-6-16,-6 19 16,0-3-8,0-10 0,0 14-8,6-20 0,-4 6 8,2 12-24,2-14 24,0 12 0,0-16-8,0 4-8,4 2 16,2 0 16,0-2 16,-6-4-40,6 4 24,9-4 40,-11 3-16,14-3-8,-18 0-40,4 0 56,12 0 8,-12-1-16,14-3 16,-18 4-64,4-4 72,14-2 8,-14 0 8,12 0 16,-16 6-104,4-8 112,1 0-8,1 0-8,10 0 8,-16 8-104,0-8 80,6 2-8,0 0 24,0 0-24,-6 6-72,6-2 64,-2 0 0,0 0-32,-4 2 0,0 0-32,0 0 8,0 0 16,0 0 0,0 6 25,0-6-49,0 6 40,0 0 0,0 10-24,0-12 0,0-4-16,0 16 24,4-12-24,0 2 8,0 10-8,-4-16 0,4 4 8,0 0 24,2 1 16,12 1-8,-18-6-40,4 4 72,2 0 16,0-4 8,11 0 24,-17 0-120,4 0 112,12-2-16,-12-4-8,12 0 24,-16 6-112,4-5 88,2-3 16,10-8 0,-16 10 16,0 6-120,16-20 88,-12 12 32,2-14-8,0 6 24,-6 16-136,6-18 168,-1-1-16,-1-1 32,-4-4-48,0 24-136,0-24 136,0 0 16,0 1-48,0-1 8,0 24-112,0-24 88,0-2-24,-2 0 8,0 3-16,2 23-56,-3-22 48,-1 2-8,0 12-24,0-8 0,4 16-16,-2-4 24,-2-2 0,2 4-24,-2 0 24,4 2-24,-2-2-24,0 2 0,0 0-16,2 4 8,0-4 32,-2 6-8,0 10-16,0-10 8,0 14-8,0-14-32,2-6 56,-2 24-32,0-9 16,0-9 8,2 18-16,0-24 24,0 16-128,0 2-288,-2-2-600,2 0-1049,0-16 2065,0 16-3240,0-10-3802,0-6 7042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5:50.330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266 0 8137,'0'0'0,"0"0"1152,-2 4-263,0 2-1,2-6-888,-2 4 920,0 0 128,0 0-7,0 2-73,2-6-968,-4 18 736,0-18-208,2 0-176,-4 4-32,6-4-320,-6 6 344,0 9 152,0-11 88,1 14-127,5-18-457,-8 16 504,-8 2-96,10 4-112,-10 4 72,16-26-368,-6 29 240,-14 5-48,12 4 0,-12 1-16,20-39-176,-16 46 312,9 0-144,-15 5 16,14 1-56,8-52-128,-20 53-48,12 3 232,-8-1-200,10 1 144,6-56-128,-6 54 120,2-1-248,2-3 296,2-3-248,0-47 80,0 46 40,26 31-264,2-11-416,6-19-304,-34-47 944,45 36-1592,3-12-481,1-8-759,3-16-729,-52 0 3561,52-2-6970,-52 2 6970</inkml:trace>
  <inkml:trace contextRef="#ctx0" brushRef="#br0" timeOffset="1">786 244 9762,'0'0'0,"0"0"0,-2-4 1592,-2-2-464,-2 0-120,0 0-247,6 6-761,-6-8 800,-2 0-72,-8 2-112,10 2-48,6 4-568,-8-4 416,-8 2-48,8 2-72,-9 0-72,17 0-224,-16 4 256,8 12-104,-12-10 105,2 16-113,18-22-144,-18 18 96,0 2-16,3 2-48,-1 1-16,16-23-16,-16 24-24,10 2 24,-10 2-88,14 0 112,2-28-24,-2 27 72,0 1-72,2-2 24,4 2-32,-4-28 8,6 25 0,14 3 24,-4-2 40,2-2-32,-18-24-32,17 26 16,3-3-16,0 1 32,0-2-40,-20-22 8,22 22-40,-2-4 56,-1-1-8,-3-11 8,-16-6-16,6 20 8,14-14 16,-16 0-80,0 0 88,-4-6-32,4 6 24,-4 0 16,0-2 32,-4 0-32,4-4-40,-8 4 112,-12 0-48,0-4 8,1 0 16,19 0-88,-26 0 64,0 0 0,-2 0-56,2-2 40,26 2-48,-25-4-32,-3-2 56,2 0 88,2-2-128,24 8 16,-22-6-8,3-2 32,1 2-176,10 0-48,8 6 200,-18-4-472,12 2-401,2 0-463,2 0-576,2 2 1912,0 0-2481,0 0-575,20 0-3418,-20 0 6474</inkml:trace>
  <inkml:trace contextRef="#ctx0" brushRef="#br0" timeOffset="2">1107 532 11242,'0'0'0,"-4"0"1608,4 0-1608,-6 0 1473,-10 0-193,10 0 56,-12 0-152,18 0-1184,-15 0 1001,-1 0-217,8 4-272,-14 0-104,22-4-408,-8 4 240,-12 2-32,12 11-40,-10-13-56,18-4-112,-5 20 136,-11-2-32,14 0-16,-4 2-72,6-20-16,-6 22 24,2-1 0,2 3-24,0 0 104,2-24-104,0 24 16,0 0 8,0-3 8,6 1-24,-6-22-8,6 18 40,12 0 40,-14-2-16,15-10-64,-19-6 0,6 16 56,16-12-40,-6 0 24,0-1 72,-16-3-112,16 4 72,0-4-48,1 0 0,1-4-24,-18 4 0,18-5 32,-2-13-8,0 10 40,-10-14-32,-6 22-32,20-20 8,-14-2 32,10-2-64,-13 1 40,-3 23-16,4-24 0,0 0 0,0 0 48,-4 4-48,0 20 0,0-15 32,0 7-48,0-10-8,0 16-8,0 2 32,0-4-64,0 2 40,0 2-48,4 0 48,-4 0 24,0 6-16,4 10-8,-4-10 24,4 11-56,-4-17 56,4 16-8,0 0 8,0 0-16,0 2 56,-4-18-40,4 18-56,0-2 56,-4-1-24,6 1 0,-6-16 24,4 6 24,0 16-192,0-16-128,0 12-328,-4-18 624,4 4-904,0 12-296,2-12-353,0 2-303,-6-6 1856,6 6-2305,10-2-455,-11-4 175,11 0-3008,-16 0 5593</inkml:trace>
  <inkml:trace contextRef="#ctx0" brushRef="#br0" timeOffset="3">1417 613 8585,'0'0'0,"0"-2"1857,0 2-409,0-2 16,0 2-1464,0-2 1433,0 0-97,0 0-136,-2 2-256,2 0-944,0 0 753,0 0-193,0 4-96,0 2-88,0-6-376,0 6 344,3 14-24,1-4-24,2 0 16,-6-16-312,6 19 256,0 1-80,0 2-8,0 2-72,-6-24-96,6 22 48,-2-1 24,2 1-40,-2-2 40,-4-20-72,4 20 40,12 14-56,-16-28 40,0 11 32,0-17-56,4 4 64,0 12 48,0-16-32,-4 6-40,0-6-40,4 4 144,0-4-168,-4 4 128,0-4-168,0 0 64,4-6 24,-4 0 249,4-12-217,0-1 64,-4 19-120,6-24 32,9-6-80,-11 4 120,2-2 40,-6 28-112,6-25 40,10 3 40,-12 6-120,2 10 24,-6 6 16,6-8-40,0 2 0,10 4 40,-12 2-32,-4 0 32,6 0-48,10 6-144,-12 10 152,11-10-113,-15-6 153,4 24 0,2-4 121,12-1-129,-14 1 88,-4-20-80,6 20 0,12-2-24,-14-2 8,12-10 40,-16-6-24,4 22-8,16-18 32,-14 11-8,15-11-32,-21-4 16,6 6 24,12 0-104,-12-2 64,14-4 48,-20 0-32,6 0 16,16 0 144,-16-4-104,18-4-72,-24 8 16,5-18 16,15 3-88,-16-3 72,12-4 136,-16 22-136,4-26 56,0-4-16,2-1 0,-2-3-96,-4 34 56,4-32 56,-4 2-56,0 1-24,0 3 64,0 26-40,0-24-24,-2 2 32,-2 6 64,-2-1-56,6 17-16,-8-6-48,0-10 24,-8 12-248,0 0-281,16 4 553,-7-2-816,-15 2-368,4 0-352,2 0-617,16 0 2153,-20 6-3016,12 0-617,-10 12-3513,18-18 7146</inkml:trace>
  <inkml:trace contextRef="#ctx0" brushRef="#br0" timeOffset="4">2093 121 14571,'0'0'0,"0"0"0,0-6 1240,0-10-64,0 10-216,6 0-47,-6 6-913,16-4 856,-12 2-40,12 0-216,-13 2-184,-3 0-416,18 0 312,-12 4-80,20 16-72,-4-4-24,-22-16-136,20 20 88,2 4-8,-3 5 24,-3 5-32,-16-34-72,6 36 104,14 4-104,-16-1 56,0 5-8,-4-44-48,4 44 40,-4 1 16,0-1-24,0-3 16,0-41-48,-6 42 40,-2 0 56,-12-3-40,4 1-16,16-40-40,-16 38 40,1-5-80,7-3-56,-10-4-144,10-2-256,8-24 496,-18 24-824,12-5-384,0-1-729,6-18 1937,-6 16-2848,6-10-1065,0 0-3817,0-6 7730</inkml:trace>
  <inkml:trace contextRef="#ctx0" brushRef="#br0" timeOffset="5">2680 720 16603,'0'0'0,"0"-6"1440,0 6-1440,-2-6 1289,0-10-377,2 12-48,0 2-128,0 2-736,0-4 552,6 2-112,0-2-144,12 0 113,-18 4-409,6-3 144,17-1-16,-3 2-80,0 0 0,-20 2-48,24-2 24,0 0-40,2 0 112,-1 0-56,-25 2-40,28 0 88,0-2 8,4 0-96,-3 0-72,-29 2 72,30-2-80,-2 0-88,2-2-120,-1 0-153,-29 4 441,28-6-552,0 0-264,2 0-320,-1 0-544,-29 6 1680,32-6-2425,-2 0-960,14-16-175,-15 18-2986,-29 4 6546,0 0 0</inkml:trace>
  <inkml:trace contextRef="#ctx0" brushRef="#br0" timeOffset="6">3327 343 13218,'0'0'0,"-6"-2"1641,0-2-209,6 4-1432,-16-4 1232,14 2 105,2 0-129,-2 2-336,2 0-872,0 0 752,0 0-216,0 0-208,0 0-48,0 0-2176,18 0 4008,-12 4-1928,15 0 9,-5 0 79,-16-4-272,6 4 120,20 0-32,-10 0-24,4 0-64,-20-4 0,22 6 72,-3 0-64,3 10 24,-2-12-8,-20-4-24,20 16-104,0-12 128,-2 16-40,-3-15 16,-15-5 0,16 24 56,-10-6-96,0 0 56,0 0-16,-6-18 0,4 20 24,0-1 16,-4 1-40,0-2 32,0-18-32,0 20 56,-6-2-48,-10 2 48,8 0-16,8-20-40,-23 21 32,3-1-24,2 0 40,-2 0-64,20-20 16,-20 18-32,2 0 80,0-1-120,-1-1-160,19-16 232,-16 18-576,8 0-441,-12 0-639,14 0-945,6-18 2601,-6 16-3888,4-10-5170,2-6 9058</inkml:trace>
  <inkml:trace contextRef="#ctx0" brushRef="#br0" timeOffset="7">3787 885 16635,'0'0'0,"-6"0"1392,6 0-1392,-4 0 809,-2 0-161,4 6 48,2-6 104,0 0-800,0 0 672,0 0-216,0 0-176,16 0-136,-16 0-144,4-2 104,2 2-24,13 0 56,-13 0-56,-6 0-80,16 0 8,-10 6 32,10 10 8,-12-11-8,-4-5-40,4 20 88,0-4-48,0 0-48,-4 2 32,0-18-24,0 20-16,-2-2 48,-4-1 32,-2 5-24,8-22-40,-8 18 113,-8 4-33,10-4-16,-11 0 112,17-18-176,-6 17 152,-12-1 16,12-10-16,-16 14-16,22-20-136,-8 6 120,-12 10 40,12-12 56,-10 2-48,18-6-168,-6 16 216,-1-16 8,1 6-40,0-2-16,6-4-168,-2 4 128,0-4-40,0 0-8,2 0 8,0 0-88,0 0 104,0 0-48,16 0 0,-11 0-16,-5 0-40,24 0-40,-4-2 72,-2-4-32,6 2 24,-24 4-24,26-4 32,-1-2-8,7 0-24,0 0-112,-32 6 112,30-6-376,3 4-592,-3-2-672,2 2-1209,-32 2 2849,32-4-4785,1-2-5193,-33 6 9978</inkml:trace>
  <inkml:trace contextRef="#ctx0" brushRef="#br0" timeOffset="665">4439 464 10322,'0'0'0,"0"-22"1400,0 22-1400,0-17 1432,0-1-103,0 10-25,0 2-48,0 6-1256,0-6 1144,0 4-143,0 0-225,0 0-192,0 2-584,0 0 392,0 0-144,0 0-80,0 6-16,0-6-152,4 18 168,0-2 16,0 5 8,0 5-32,-4-26-160,6 28 160,0 4-64,0 1 8,-2-1 16,-4-32-120,0 32 64,0 0 40,0-5-32,-2 1-8,2-28-64,-2 24 80,0-6 56,-2-2-40,-2-12 1,6-4-97,-6 6 120,0-2-16,0-4 64,0 0 24,6 0-192,-6 0 152,-2-2-16,0-4-16,1-14-8,7 20-112,-8-18 72,-8-6 8,14-4-40,-4-3 16,6 31-56,-6-36 72,-2 0 0,-8-1-16,10-5-32,6 42-24,-8-42 56,0 1-64,2 1 48,2 6 32,4 34-72,0-24 8,0 9-8,0 9 16,0 4-56,0 2 40,6 0-16,12 4 16,-14 11-24,12 5 8,-16-20 16,6 24-32,16 4-8,-6 4 0,1-5 24,-17-27 16,16 32-24,4-2 32,2-2 24,2 3-64,-24-31 32,22 28 32,3 2-32,3-4 0,-2-1-32,-26-25 32,30 24-8,-3-4 8,-1-2 0,-2-12 24,-24-6-24,24 20 0,-4-20-24,-1 4 8,-1-4 40,-18 0-24,16 0 32,-10-2-16,14-14 40,-14 0 0,-6 16-56,16-20 8,-12-4 40,2-1-8,0-3-16,-6 28-24,6-32 72,-2-2 0,-4-1-32,0-1-8,0 36-32,-2-38 24,-4 1-24,-2 1 16,-10 0 24,18 36-40,-6-36 16,-14 7-16,14 3 32,-2 2-48,8 24 16,-16-16-168,14 8-160,-4 0-296,4 4-320,2 4 944,-2 0-1265,2 0-431,0 16-569,0 0-607,0-16 2872,16 16-3697,-10 2-3889,-6-18 7586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7:28:22.463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0 0,'0'0,"0"0,0 0,0 0,0 0,0 0,0 0,0 0,0 0,0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28:30.985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5 60 5481,'0'0'0,"0"-6"488,0 6-488,-2-6 328,0-2 24,2 2 80,0 2 48,0 4-480,0-6 528,0 2-40,0 0-80,0 0-80,0 4-328,4-4 241,-4 2-41,4 0-56,0 0-16,-4 2-128,4-2 144,2 2 8,-3 0 56,1 0 24,-4 0-232,4 4 296,-4 0 40,4 2 32,0 10 8,-4-16-376,0 4 376,0 18-40,0-6-56,4 2-32,-4-18-248,0 19 248,0-1-24,0 4-15,0-2-9,0-20-200,0 24 192,0 1-64,4 3 32,-4-2-32,0-26-128,4 28 104,0-2 0,-4-1-24,4 3 0,-4-28-80,4 26 16,-4 0 40,4 2-40,-4-3 24,0-25-40,4 24 48,0 0-24,0-2-16,0-2-16,-4-20 8,0 19 8,4-1-8,-4-2 16,4-10-48,-4-6 32,0 18-48,0-14-56,0 2-104,0 0-128,0-6 336,0 6-544,0-2-161,0 0-143,0-4-144,0 0 992,0 0-1128,0 0-257,0 0-279,0-6 232,0 6 1432,0-16-1120,0 8-2457,0 8 3577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28:35.378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12 423 6865,'0'0'0,"0"-8"672,0 8-672,-4-8 184,-2 0 136,4 3 136,2 1 56,0 4-512,0-2 585,0 0-121,0 0-144,4 0-64,-4 2-256,6-2 200,0 2-56,0 0-24,0 4 8,-6-4-128,18 4 112,-14 2 16,11-1 0,-9 11-8,-6-16-120,16 0 80,-12 16-16,12-12-24,-12 12 0,-4-16-40,6 4 16,10 12 40,-12-12-8,2 14-8,-6-18-40,4 6 72,0 11 32,-4-11-32,4 14 48,-4-20-120,0 6 144,0 16-24,0-16 48,-2 16-72,2-22-96,-2 6 40,-4 12 16,0-14-16,0 11 24,6-15-64,-6 4 48,0 2-8,0 0-16,-10 10-24,16-16 0,-6 4-24,-2 2-96,-10 0-128,13 10-200,5-16 448,-8 0-624,0 6-232,-8 0-208,12 0-305,4-6 1369,-6 6-1536,0 0 256,0 0-2817,6-6 4097</inkml:trace>
  <inkml:trace contextRef="#ctx0" brushRef="#br0" timeOffset="1">599 598 5753,'0'0'0,"-6"-6"384,-10 0-320,16 6-64,-8-8 64,0 2 48,0 0 8,2 0 24,6 6-144,-3-6 112,-3 2-48,4 0-40,-2 0 8,4 4-32,-2-2 16,-2 0-16,2 0 24,-2 0-16,4 2-8,-2 0 16,-2 0 8,0 0 24,-2 0 48,6 0-96,-6 0 176,0 0 88,0 0 88,0 0 48,6 0-400,-6 0 432,0 0 0,-2 0 1,-8 4-41,16-4-392,-6 4 368,-2 2-24,-9 0-56,11 10-24,6-16-264,-8 4 264,-8 12-56,12-12-16,-2 14 8,6-18-200,-6 6 120,0 13 24,0-13-16,4 14-32,2-20-96,-2 6 96,0 16-16,2-16 16,0 14-32,0-20-64,4 6 40,0 12 32,0-12-16,2 0-16,-6-6-40,6 15 40,10-11-8,-12 2 8,2 0 16,-6-6-56,16 6 72,-12-2 8,11-4 16,-11 0-24,-4 0-72,18 0 96,-14 0-16,12 0 16,-10-2-32,-6 2-64,6-6 73,10 0-1,-12-2 0,2 0-8,-6 8-64,16-15 72,-12 9 8,0-2-48,2-8 40,-6 16-72,5-6 56,1-10-40,0 10 40,-2-2 8,-4 8-64,4-8 64,-4 2 32,4 0-32,-4 0-16,0 6-48,0-4 48,0 2-16,0-2 16,0 2-8,0 2-40,0-2 16,0 2-8,0 0-16,0 0 8,0 0-40,0 0 24,0 0-16,0 0-24,0 0 200,0 6-312,0 0 136,0 0 0,0 0 0,0-6 32,0 6 8,0 0-24,4 10-8,0-12 24,-4-4 0,4 6-40,2 12 16,0-12-8,0 12 0,-6-18 32,6 6-32,0 9-32,0-9-56,10 16-112,-16-22 232,4 6-401,2 14-151,11-14-160,-13 10-96,-4-16 808,6 4-856,0 2-48,0-2-33,0 0 49,-6-4 888,6 4-888,0 0 8,0-4 56,-2 0 176,-4 0 648,4 0-457,0 0 161,-4 0-2664,0 0 2960</inkml:trace>
  <inkml:trace contextRef="#ctx0" brushRef="#br0" timeOffset="2">783 618 4480,'0'0'0,"0"0"0,0-2 233,0 0 23,0 0 72,0-2 56,0 4-384,0-6 448,4 0-8,0 0-48,-4 2-64,0 4-328,4-4 264,0 0-8,0 2-56,2 0 8,-6 2-208,4-2 192,2 0-8,-2 2 8,2 0-16,-6 0-176,6 0 200,-2 0 1,0 0 31,0 0 24,-4 0-256,4 4 320,0 2 24,0 0-8,-4 0 48,0-6-384,4 6 344,0 10 32,-4-12-16,0 12-32,0-16-328,0 3 296,0 15-8,0-14-16,0 12 8,0-16-280,0 4 232,0 12 17,0-12 7,0 12-48,0-16-208,0 4 192,0 12-56,0-12-24,0 2-24,0-6-88,0 15 120,0-15-8,0 6-24,0 0 8,0-6-96,0 4 64,0 0 16,0 0 24,0-4-32,0 0-72,0 0 112,0 0 40,0 0-32,0 0 16,0 0-656,0 0 1144,0 0-536,0-2-16,0-2 16,0 4-88,0-4 80,0-2-32,-2 0-8,2 2-8,0 4-32,0-5 24,0-1-24,0 0 24,0 0 32,0 6-56,0-6 8,0 0 8,0-2 8,0 2-64,0 6 40,0-8 0,0 2 0,0 0 16,0-2 8,0 8-24,0-6 8,4 0 16,-4-2-16,0 2 16,0 6-24,0-6-8,0 0-8,0 0 0,0 1 0,0 5 16,4-8 16,-4 0-8,4 2-16,0-2 16,-4 8-8,0-8 8,4 0 8,0 0 8,-4 2-40,0 6 16,4-6-24,-4-2 24,0 2 24,4 0-32,-4 6 8,0-4 0,4 0 0,-1 0-32,1 2 8,-4 2 24,4-2-48,0 0-8,0 0-8,0 0 24,-4 2 40,4 0-96,2-2-40,10 2-72,-12 0-160,-4 0 368,6 0-552,10 0-200,-12 0-217,2 0-319,-6 0 1288,18 0-1624,-12 0-209,11-2-119,-11 0 440,-6 2 1512,22-2-4121,-22 2 4121</inkml:trace>
  <inkml:trace contextRef="#ctx0" brushRef="#br0" timeOffset="3">1293 715 5193,'0'0'0,"0"-20"424,0 20-424,0-16 56,0-4-72,0 12 32,4 0 24,-4 8-40,0-8 104,0-7 56,0 9 16,0-10 0,0 16-176,0-6 168,0-10 16,0 10 32,0-2 56,0 8-272,0-16 320,-2 12 8,0-2 16,0-2-32,2 8-312,-6-8 304,0 2 16,0 3-39,0-1-33,6 4-248,-7-2 168,-9 0-32,12 2-8,-4 0 24,8 0-152,-16 0 176,10 0 32,-2 4 40,-10 2-8,18-6-240,-4 5 240,-2 1 8,-10 10-64,14-12-24,2-4-160,-6 16 144,0-12-24,1 14-24,-1-12-16,6-6-80,-4 20 64,2-14-32,0 12 24,2-13-40,0-5-16,0 16 48,0-12-16,4 2-16,2 10 16,-6-16-32,6 0 8,-1 6 48,11 0 8,-16-2-8,0-4-56,16 0 64,-16 4 0,6-4 8,10 0 24,-16 0-96,0 0 72,6 0 24,0-4-24,0 0 0,-6 4-72,6-6 88,0 0-24,-2 0 16,0-10-40,-4 16-40,4-4 72,0-2-24,-4-9 24,4 11-24,-4 4-48,4-8 56,-4 0 9,4 2-57,-4 0 56,0 6-64,4-6 32,-4 2 8,0 2 0,0 0-24,0 2-16,0 0 8,3 0 0,-3 0 16,4 0 0,-4 0-24,0 6 8,4 0-8,0 0-8,0 10-16,-4-16 24,6 4 0,-2 2-24,0-1 16,2 11 0,-6-16 8,16 4-48,-12 2-40,2 10-81,0-16-191,-6 0 360,6 6-544,10 0-256,-12 0-256,2-2-176,-6-4 1232,16 0-1337,-13 0-79,3 0 128,0 0 352,-6 0 936,0 26-3617,0-26 3617</inkml:trace>
  <inkml:trace contextRef="#ctx0" brushRef="#br0" timeOffset="4">1462 497 5481,'0'0'0,"-2"-4"896,2 4-896,-2-4 768,0-2-88,0 4-40,0 2-56,2 0-584,0-2 473,0 2-81,0 0-80,0 0-32,0 0-280,4 4 288,0 12 16,2-12-32,-2 11-16,-4-15-256,6 6 240,0 12-8,0-12-40,-2 16-8,-4-22-184,6 6 136,-1 16-16,-1-16-8,0 16-40,-4-22-72,0 6 56,4 11 8,-4-13-48,4 2 24,-4-6-40,0 16 72,0-16 8,0 4 24,0-4 32,0 0-136,0 4 104,0-4 40,0 0-8,0 0-48,0 0-88,0-2 89,0 0-25,0-4-32,0 0 80,0 6-112,0-16 72,0 10-8,0-9 16,0 9-64,0 6-16,4-18 24,0 12-24,0-12 0,0 12 0,-4 6 0,4-18 0,0 12 0,0-2-32,0-8 8,-4 16 24,6-4-32,-2-2 16,0 2 0,0 1 0,-4 3 16,4-2-32,2 2 0,0 0-16,0 0 16,-6 0 32,4 0-16,0 4-16,0-1 40,0 3-40,-4-6 32,4 16 0,0-12-32,0 12-8,-4-12 16,0-4 24,3 16-16,1-12 16,0 2 32,-4 10-24,0-16-8,0 0 24,4 6 16,-4-2-8,0 0 0,0-4-32,0 0 40,0 4-8,0-4 32,0 0-24,0 0-40,0 0 32,0 0 0,0-2-16,-2 0 24,2 2-40,-2-6 40,2 2-16,0-2 0,0 0-16,0 6-8,0-6 0,0-2 24,0 0-16,0 0 16,0 8-24,0-16 8,4 10-8,0-10 8,2 10-16,-6 6 8,6-15-8,0 9-16,0-2 16,10 2-16,-16 6 24,4-8-24,0 2 24,2 0-32,10 2 48,-16 4-16,4-4 8,2 2-8,0 2 0,0 0-8,-6 0 8,6 0 32,9 0 8,-15 0-8,6 6 24,-6-6-56,16 4 32,-16 0-24,6 2 48,10 0-48,-16-6-8,4 18-8,0-14 16,2 13-40,0-11 0,-6-6 32,6 22-8,0-16-24,0 18 40,-2-8 16,-4-16-24,4 16 16,0 0 0,0-10-48,0 15-24,-4-21 56,4 6-104,-4 14-120,0-14-161,0 14-199,0-20 584,0 4-816,4 12-248,-4-12-200,0 2-137,0-6 1401,3 6-1456,-3-2 112,4 0 368,42-22-65,-46 18 1041,0 0-3032,0 0 3032</inkml:trace>
  <inkml:trace contextRef="#ctx0" brushRef="#br0" timeOffset="5">1980 584 4184,'0'0'0,"0"0"112,0 0-112,0-2 72,0 2 16,3 0 32,3-2 41,-6 2-161,6-2 176,0-2 16,12 0 0,-18 0 8,0 4-200,16-4 208,-12 0 0,2-2 32,10 0 8,-16 6-248,4-6 264,2 0 40,10-2-32,-16 0 0,0 8-272,6-7 248,0 1 24,-3-2 32,1 2 40,-4 6-344,4-8 352,-4 0 9,0 0-41,0 0-8,0 8-312,0-8 328,0 0-16,-4 2 8,0 0 0,4 6-320,-5-6 320,-1 2-48,0 2-8,-12 0-72,18 2-192,-6-2 152,-2 2-56,-8 0-8,10 0-16,6 0-72,-8 0 88,-8 4 32,10 0 24,0 2 16,6-6-160,-15 6 144,11 12-24,-2-12 0,0 10 0,6-16-120,-6 6 112,2 14 16,0-14-7,0 15-9,4-21-112,-2 16 88,2 0-24,0 2 8,0 0-48,0-18-24,4 18 40,0 0 16,2-3-48,0 3 24,-6-18-32,18 16 24,-15 0 8,13-10-16,-10 16 40,-6-22-56,18 6 56,-12 12-8,12-18 8,-12 5 40,-6-5-96,20 6 80,-14-2 16,15-4-32,-15 0 0,-6 0-64,24 0 80,-18 0 8,16-4-24,-16-2 16,-6 6-80,22-7 32,-6-9 0,-10 10 48,19-16-40,-25 22-40,6-8 48,18-16 16,-18 6-24,12-1 0,-18 19-40,6-22-24,10-4 40,-12 0 8,2-2-16,-6 28-8,6-27 24,0-1 0,-2-2-24,0 0 0,-4 30 0,3-33 72,-3-1-72,0 0 24,0 0 24,0 34-48,0-31 24,-2-1 8,1 0 0,-1 2 24,2 30-56,-2-25 0,0 1 80,-2 2-24,2 2-32,2 20-24,-4-8 88,2-14-72,-2 17 40,2-3 0,2 8-56,0-6 0,-2 2 32,2 2-48,-2 0 24,2 2-8,0 0 8,0 0-16,-2 4 16,2 2 8,0-6-16,-2 21 64,2-5 0,-2 4 24,2 2-8,0-22-80,0 26 56,0 2-16,0 3 16,0 1-24,0-32-32,0 36 16,4-3 56,0 3-56,0 2 8,-4-38-24,6 36 40,0-1-40,0-1-16,-1-4 32,-5-30-16,6 29 32,10-5-8,-16 2 24,6-4 24,-6-22-72,16 20 72,-12-2-88,12-3 64,-10-9-48,-6-6 0,18 22 0,-12-18 48,14 2-40,-15 0 64,-5-6-72,22 6 40,-6-2 24,0-4 24,0 0-40,-16 0-48,16 0 96,2-2-64,-1-4-56,-1-2 0,-16 8 24,18-16-8,0 10 8,-2-14 32,0 12 8,-16 8-40,16-21 48,-10 5 32,13 0-8,-13-2-24,-6 18-48,16-18 64,-16 2-40,6 0 8,0 1 8,-6 15-40,6-16 24,-2 0-40,0 0 40,-4 8-24,0 8 0,0-18-8,0 12 40,-2-2-56,0 0 24,2 8 0,-2-8 0,-2 1-8,-2 1-32,2 2-8,4 4 48,-6-2-56,0 2-40,0 0 56,-2 0 8,8 0 32,-15 6 0,11 13-16,-2-13-8,-2 14 16,8-20 8,-6 16-40,-2 2 56,2-2-8,2 2 8,4-18-16,-2 16-24,0-1 24,2 3-24,0-2-16,0-16 40,0 18-32,4 0-32,0-12 56,2 16 16,-6-22-8,6 6 0,10 11-8,-12-11-8,11 0 32,-15-6-16,4 16 32,14-16 16,-12 0-24,16 4-32,-22-4 8,6 0 32,14 0-8,-14 0 64,16-4 8,-22 4-96,6-6 72,15-10 8,-17 10-8,16-11-31,-20 17-41,6-8 56,14-12 56,-14 4-48,14 0 32,-20 16-96,4-16 32,12 8 8,-12-12-8,11 14-16,-15 6-16,4-15 48,0 11-56,0-4 56,0 2-40,-4 6-8,4-6 0,0 0-24,-4 0-8,4 2 16,-4 4 16,0-2 0,4 0 64,-4 0-16,0 2-24,0 0-24,4 0 24,-4 0 16,4 4-16,0 2 24,-4-6-48,0 6 88,0 0-32,4 12 56,0-14 16,-4-4-128,4 19 96,0-13 8,0 14-56,2-14 16,-6-6-64,6 20-16,0-14-32,10 16 32,-12-18 8,-4-4 8,4 18 8,1-14-16,1 2 48,-6 9-56,0-15 16,4 0 16,0 6 40,-4 0-152,4-2-176,-4-4 272,0 4-488,0 0-369,0-4-375,0 0-416,0 0 1648,-2 0-2225,-2 0-575,0-2 15,-2-6-2776,6 8 5561</inkml:trace>
  <inkml:trace contextRef="#ctx0" brushRef="#br0" timeOffset="6">2432 122 13842,'0'0'0,"0"-18"2817,6 2-2633,-6 16-184,23-18 160,7 12-32,8-2-96,10-10 80,-48 18-112,53-5 40,5-3 24,7 2-248,1 0-672,-66 6 856,69-2-2321,4-2-1247,3-2-3626,-76 6 7194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29:24.792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103 0 6433,'0'0'0,"-2"0"424,2 0-424,-4 0 400,-2 4 96,0 0-16,2-4 0,4 0-480,-5 4 472,-1 0-31,0 0-73,4-4-56,2 0-312,-2-2 288,2-2-56,0 0 16,0 2 48,0 2-296,0-2 240,0 0-8,0 0-48,0 2-40,0 0-144,0 0 120,0 0-72,0 0 40,0 0-8,0 0-416,0 4 776,0 0-320,0 2-40,0 10-56,0-16-24,0 4 48,0 16-8,0-14-8,0 19-8,0-25-24,0 18 16,0 2 32,4 0-48,-4 0 48,0-20-48,0 20 24,4-1-32,-4 1 24,4 0-8,-4-20-8,4 20-16,-4 0-16,0-2 0,0 1-64,0-19 96,3 18-96,-3 2-32,0-2-120,0 0-232,0-18 480,0 18-760,0-1-264,0-1-217,0 0-47,0-16 1288,0 16-1136,4-10 224,-4 16-2905,0-22 3817</inkml:trace>
  <inkml:trace contextRef="#ctx0" brushRef="#br0" timeOffset="1447">20 161 7129,'0'0'0,"0"-6"336,-2 0-40,2 6-296,-2-8 376,-2-8 48,2 10-8,-2-12 17,4 18-433,-2-6 392,0-2-56,0 0-48,2 0-56,0 8-232,0-5 232,0-3-64,4 2 24,0 0-24,-4 6-168,4-4 144,0 0 0,0 0-48,0 0-16,-4 4-80,6-2 56,0 0 16,10 0 8,-12 0-8,-4 2-72,18-2 64,-13 0-16,17 2-24,-6 0-8,-16 0-16,16 0 0,2 0 0,2 0 24,0 0-8,-20 0-16,21 0 32,1 4-16,0 0-24,0 2 16,-22-6-8,22 6-8,-3 0 40,1 14-32,-2-17 48,-18-3-48,16 20 56,0-4 24,-12 0 40,12 0-48,-16-16-72,4 20 96,12-2 40,-16 1-64,4-1-8,-4-18-64,0 20 88,0 0-88,0-2 40,0 0 32,0-18-72,-2 18 72,-2-1 8,0-1 0,-2 2 16,6-18-96,-8 6 16,-8 18 48,10-18-40,-10 16-24,16-22 0,-6 6 16,-12 15 0,12-15-16,-14 14-16,20-20 16,-5 6 16,-13 12-40,12-14 32,-10 12-24,16-16 16,-6 4-96,-10 2-112,10 12-176,0-14-264,6-4 648,-16 4-952,12 1-296,0 1-169,0 0-63,4-6 1480,-2 4-1168,0 0-3025,2-4 4193</inkml:trace>
  <inkml:trace contextRef="#ctx0" brushRef="#br0" timeOffset="1448">538 353 11650,'0'0'0,"0"0"216,-2 0 120,2 0-336,-2 0 416,0 0 0,0 0 32,0 0-200,2 0-248,-2 4 144,0 0-72,2-4-96,0 0 8,0 0 16,0 4 16,0 0 0,0 14-64,4-12 8,-4-6 40,0 20-32,0-14 48,0 9-8,4-9-16,-4-6 8,4 16-48,0-10 40,-4 14-8,4-14 24,-4-6-8,0 20-104,0-14-248,4 10-312,-4-12-360,0-4 1024,0 6-1368,0 0-81,4-1-55,0-1 336,-4-4 1168,0 0-4145,0 0 4145</inkml:trace>
  <inkml:trace contextRef="#ctx0" brushRef="#br0" timeOffset="1449">565 276 7961,'0'0'0,"-4"-6"552,0 0-584,1-2-32,3 8 64,0-6-48,0 4-16,0-2-80,3 2-232,-3 2 376,4-2-680,2 2-64,0 0 24,12 0-3033,-18 0 3753,0 0 0</inkml:trace>
  <inkml:trace contextRef="#ctx0" brushRef="#br0" timeOffset="1450">736 349 5345,'0'0'0,"4"-6"520,0 0 160,0 0 112,0 0-16,-4 6-776,4 0 712,0 0-119,0 4-49,0 2-96,-4-6-448,0 6 448,0 0-48,4 0-48,0 0-80,-4-6-272,4 16 208,-4-16-32,4 6-40,-4 10 24,0-16-160,0 0 112,0 6-8,0 0 32,0-2-16,0-4-120,0 4 128,0 2-8,-2-2-16,0-1 0,2-3-104,0 0 136,0 0-16,-2 0 16,2 0 33,0 0-169,-2 0 176,0-2 16,2 1-8,0-5-48,0 6-136,0-6 64,0 0 0,0 0-40,0-10-16,0 16-8,4-6 16,0-2-8,0-8-16,0 10-48,-4 6 56,6-16-88,9 8-136,-15-8-96,16 11-201,-16 5 521,6-18-744,10 14-184,-10-4-224,16 2-120,-22 6 1272,6-6-1377,18 0 97,-3 0 296,-5 4-3025,-16 2 4009,0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1-11-09T17:44:46.8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3842 18097 23 0,'0'0'22'0,"16"-15"2"0,-16 15-9 0,0-15-3 0,0 15-6 0,0 15 1 0,15-15-4 0,1 0 0 0,0-15-29 0,0-2 26 0,0-16 3 0,0 18-2 0,-16-16-1 0,0 16 1 0,-16 15-4 0,-16 15 2 0,0 16 29 0,17 17-34 0,-1 15 2 0,16-15 4 0,16-1-9 0,15-16-51 0,1-31 22 0</inkml:trace>
  <inkml:trace contextRef="#ctx0" brushRef="#br0" timeOffset="1">4159 17986 26 0,'0'0'26'0,"-16"0"-5"0,0 16-15 0,1-1 22 0,-1 35-34 0,16 11 3 0,16 4-3 0,-1-19 2 0,17 4-4 0,16-35 5 0,-1-15 9 0,-15-32 1 0,0-32-18 0,-16-16 20 0,0-14 5 0,-16-1-1 0,0 15-6 0,-16 16 0 0,16 49-6 0,0 15-5 0,0 48 2 0,0 15-3 0,16 17 37 0,0-17-46 0,-1 0-63 0,-15-47 23 0</inkml:trace>
  <inkml:trace contextRef="#ctx0" brushRef="#br0" timeOffset="2">4366 18017 46 0,'0'0'0'0,"0"0"58"0,-16-15-35 0,47-1-14 0,1-14-8 0,48-3-5 0,-1-15-79 0,-63 32 43 0</inkml:trace>
  <inkml:trace contextRef="#ctx0" brushRef="#br0" timeOffset="3">2889 17845 23 0,'0'0'21'0,"0"-17"4"0,-16 1-8 0,16-16-3 0,0 16-8 0,0 16-6 0,-16 31-2 0,1 19-2 0,-1 28 27 0,0 16-24 0,16 2-1 0,0-16-2 0,0-34-14 0,0-13-54 0,16-16 49 0</inkml:trace>
  <inkml:trace contextRef="#ctx0" brushRef="#br0" timeOffset="4">2842 17906 29 0,'0'0'11'0,"0"-15"20"0,0-1-16 0,0 16-5 0,0-30-4 0,31 13-1 0,17 1-2 0,15 16-5 0,-15 16 0 0,0 31 0 0,-17 1-2 0,-15 15 33 0,-16 1-25 0,-16-1-10 0,1 2 8 0,-33-18-4 0,16-16 0 0,0 2 1 0,1-18-40 0,15-15-40 0</inkml:trace>
  <inkml:trace contextRef="#ctx0" brushRef="#br0" timeOffset="5">3286 18161 38 0,'0'0'24'0,"0"0"16"0,-16-16-22 0,16-1-1 0,0 17-2 0,0 0-5 0,0 0-3 0,0 33-8 0,0 14-1 0,0 1 2 0,0 0-5 0,0-16-22 0,0-1-63 0,0-31 48 0</inkml:trace>
  <inkml:trace contextRef="#ctx0" brushRef="#br0" timeOffset="6">3318 17939 44 0,'0'0'36'0,"0"0"-11"0,0 0-80 0,0 0 17 0</inkml:trace>
  <inkml:trace contextRef="#ctx0" brushRef="#br0" timeOffset="7">3604 18113 16 0,'-16'0'14'0,"16"0"17"0,-16-16-3 0,0 16-2 0,0 0-6 0,16 0-10 0,16 0 6 0,-16 31-16 0,16 2 1 0,0-1 3 0,0 14-2 0,-16 4 3 0,0-3-1 0,0-31 1 0,-16-1 1 0,16-15-3 0,0-31 4 0,16-33-1 0,-1-15-50 0,33-32 23 0,0 0-62 0,-32 96 41 0</inkml:trace>
  <inkml:trace contextRef="#ctx0" brushRef="#br0" timeOffset="8">5001 17812 34 0,'0'0'26'0,"0"-17"2"0,0 17-8 0,-16-15-16 0,16 15 2 0,0 48-5 0,0 15 0 0,0 2-1 0,0-19 32 0,0 2-25 0,-16-31-40 0,16-17 33 0,0 0 3 0,0-33 1 0,0-15 0 0,16 1-2 0,0-1-4 0,-1 16 0 0,17 32-1 0,0 32-1 0,-16 16 4 0,0-16-3 0,0-1 3 0,-1-16 3 0,1-15-2 0,0-31 3 0,0-16-1 0,0-1-3 0,-16 16 1 0,16 18-4 0,-16 28-2 0,16 33 2 0,-16 18-2 0,16-2 43 0,-1-30-40 0,1-3-15 0,16-30-49 0,0-15 28 0,0-33 26 0,-1 0 14 0,-15-15 14 0,0 31 1 0,-16 32-4 0,0 15-8 0,0 18 2 0,0 14-1 0,16 1 1 0,0-32 0 0,16-16-1 0,-17-16-2 0,17-32 5 0,-16 1-6 0,0-17 3 0,-16 17-4 0,0 14-4 0,-32 18-18 0,0 30-58 0,32-15 50 0</inkml:trace>
  <inkml:trace contextRef="#ctx0" brushRef="#br0" timeOffset="9">5890 17812 33 0,'0'0'11'0,"0"0"21"0,0 0-16 0,-16-17-9 0,0 17-5 0,-16 17-2 0,0 30 0 0,16-15-3 0,1 16 0 0,15-16 4 0,15-17-1 0,17-15 3 0,0-15 2 0,0-33 0 0,-1-16 5 0,-15-15 4 0,0 16-5 0,-16 0-3 0,0 13-7 0,0 50 1 0,0 17-6 0,0 31 3 0,16 31-13 0,0-15-39 0,0-31-3 0</inkml:trace>
  <inkml:trace contextRef="#ctx0" brushRef="#br0" timeOffset="10">6112 17939 33 0,'0'0'25'0,"0"0"-7"0,16-16-10 0,-16-1 2 0,31-14-2 0,-31 1 2 0,16-3 1 0,-16 1-5 0,-16 16-1 0,1 0-3 0,-1 16-4 0,-16 16 2 0,16 32-4 0,16 15 1 0,0 1 2 0,16-32-1 0,16-1 3 0,15-31 2 0,17-16-2 0,-17-31 6 0,17-33-2 0,-32-15 1 0,15-15 0 0,-31 29-4 0,-16 18 4 0,0 63-3 0,-16 16-5 0,0 48 1 0,1 30-5 0,-1 17 2 0,32 0-9 0,15-31-62 0,-15-80 28 0</inkml:trace>
  <inkml:trace contextRef="#ctx0" brushRef="#br0" timeOffset="11">7048 17526 72 0,'0'0'10'0,"0"0"19"0,-15 0-19 0,15 0-10 0,-16 32 5 0,16 14-3 0,-17 19-2 0,17-17 2 0,0-17-2 0,0-15 5 0,17-16-1 0,-17-32 0 0,16-16 2 0,-16-15 0 0,15-15-3 0,1-83-7 0,16 67 3 0,16 77 0 0,-1 34-2 0,-31 16 6 0,0 45-10 0,0 49-3 0,-16 31-1 0,15 3 7 0,-15-35 41 0,17-47-40 0,-1-32 8 0,-16-31-3 0,15-16-36 0,-15-46 34 0,0-4 1 0,-15-11 2 0,-1-4-4 0,-1 33 2 0,2 18 1 0,-1-3-2 0,32 17 2 0,32-33-3 0,31 2-50 0,-31-1-18 0</inkml:trace>
  <inkml:trace contextRef="#ctx0" brushRef="#br0" timeOffset="12">3191 18606 21 0,'0'0'25'0,"0"-15"2"0,-16-18 11 0,16 16-22 0,0-14-40 0,-16 31 25 0,16 0-3 0,0 31 26 0,16 34-13 0,-16 31-20 0,0-2-41 0,0 17-19 0,-16 16 69 0</inkml:trace>
  <inkml:trace contextRef="#ctx0" brushRef="#br0" timeOffset="13">2921 18907 4 0,'0'0'8'0,"0"0"25"0,0-16-22 0,0 16 10 0,48-17-9 0,-1 17-9 0,17-14 12 0,-1 14-21 0,1 0 10 0,-33-17 5 0,1-13-14 0,-16-20 16 0,-16 4-12 0,0 14 3 0,0 16 4 0,0 16-10 0,-16 33 8 0,16 13 3 0,0 19-13 0,16-18 13 0,0-16 1 0,-16-15-18 0,16 0 19 0,0-16-14 0,15-16 2 0,1 0 7 0,0 16-13 0,16-17 17 0,-1 17-13 0,1-14 8 0,-1-18-1 0,-15-16-4 0,-16 0 9 0,-16 18-8 0,-16 30 6 0,-16 0 8 0,1 46-17 0,15 19 10 0,16-4-6 0,16-28-12 0,47-17-29 0,17-32-61 0</inkml:trace>
  <inkml:trace contextRef="#ctx0" brushRef="#br0" timeOffset="14">4366 18304 44 0,'-16'0'23'0,"16"0"6"0,0 15-7 0,-16 18-11 0,16 30-5 0,0 16 0 0,16 18 31 0,-16-3-57 0,0 1-108 0,0-79 105 0</inkml:trace>
  <inkml:trace contextRef="#ctx0" brushRef="#br0" timeOffset="15">4540 18702 20 0,'16'-17'39'0,"0"17"0"0,16-33-13 0,15 18-13 0,1-16-8 0,-16-1 10 0,-1-16-4 0,-31 16-39 0,-15 18 34 0,-17-3-7 0,0 17 6 0,-16 31-8 0,17 16 42 0,15 3-29 0,16 11-8 0,32-28-26 0,15-16-99 0,1-2 72 0</inkml:trace>
  <inkml:trace contextRef="#ctx0" brushRef="#br0" timeOffset="16">4889 18494 39 0,'0'0'41'0,"0"-14"10"0,32 28-42 0,16 2-2 0,-1 15 38 0,17 19-63 0,-32-20-58 0,-16 18-22 0</inkml:trace>
  <inkml:trace contextRef="#ctx0" brushRef="#br0" timeOffset="17">5159 18526 25 0,'0'0'21'0,"-16"0"57"0,1 0-18 0,-17 0-33 0,0 0-24 0,0 32 9 0,-15 1-21 0,15 28-47 0,0 4-103 0</inkml:trace>
  <inkml:trace contextRef="#ctx0" brushRef="#br0" timeOffset="18">5397 18494 17 0,'0'0'44'0,"16"0"0"0,0 0-12 0,0 0-16 0,-16 16 24 0,0 15-26 0,0 19-71 0,0-35-92 0</inkml:trace>
  <inkml:trace contextRef="#ctx0" brushRef="#br0" timeOffset="19">5413 18289 43 0,'-16'0'47'0,"1"0"-30"0,15 0-20 0,0 0-74 0,0 0 52 0</inkml:trace>
  <inkml:trace contextRef="#ctx0" brushRef="#br0" timeOffset="20">5874 18652 2 0,'0'0'2'0,"0"-31"5"0,0 1 3 0,0-3 0 0,0-15-1 0,0 18 11 0,-16-20 5 0,0 19 2 0,0 15-13 0,-16 0-2 0,1 16-15 0,15 48-1 0,0 0 5 0,16 30 29 0,16 2-15 0,31-16-20 0,17-17-4 0,-1-31-10 0,17-16 4 0,-17-46 15 0,-31-19 6 0,0 19-6 0,-32-4 5 0,-16 35 4 0,-16-1-44 0,0 32 74 0,16 16-40 0,1 16 2 0,15-2 7 0,31-29-10 0,-15-1 0 0,16-16 11 0,0-33-13 0,-16-13 11 0,-16 14-11 0,0 16 0 0,15-1 8 0,-15 34-10 0,16-1 8 0,0 1 1 0,16-2-10 0,0-15 18 0,15-15-17 0,-15-35 14 0,-16 3-34 0,-16-17 34 0,0-14 9 0,0 15-7 0,-16 30-15 0,16 33 6 0,-16 48-11 0,16 15 2 0,0 17-105 0,0-47 74 0</inkml:trace>
  <inkml:trace contextRef="#ctx0" brushRef="#br0" timeOffset="21">7017 18463 24 0,'-17'0'17'0,"-14"-16"7"0,-1 16-4 0,-15-17-6 0,-1 2-10 0,0 15-4 0,33 32 2 0,-1 31-9 0,16-15 42 0,16 0-34 0,15-17-6 0,32-31 18 0,-30-16-11 0,-2-47 7 0,1-15-23 0,-32-3 28 0,0-29 9 0,-16 29-14 0,0 18-13 0,16 46 1 0,-16 67-12 0,32 11 5 0,0 36-15 0,16-3-60 0,0-30 42 0</inkml:trace>
  <inkml:trace contextRef="#ctx0" brushRef="#br0" timeOffset="22">7175 18526 1 0,'16'-16'5'0,"0"-14"18"0,0-3 6 0,15-15-7 0,-14 16-1 0,14 1-1 0,-15 14-8 0,0-13 3 0,-16-3-10 0,-32 16-6 0,17 17 1 0,-18 33-5 0,18 14-1 0,15 1 7 0,0 0-7 0,32 0 12 0,31-17-12 0,-16-31 6 0,1-31 0 0,-16-17 4 0,0-15 6 0,-17 0-5 0,-15-1-1 0,0 47-3 0,0 17-10 0,0 64 3 0,17 16 4 0,-17 15 0 0,16-16 40 0,-16 1-19 0,0-34-18 0,0-29 15 0,0-34-17 0,-16-44 10 0,16-36-42 0,16 2 28 0,15-15 10 0,1 46-7 0,-1 47-5 0,17 17 7 0,-32 48-8 0,-16 0 6 0,0 0 4 0,-16 15-36 0,-15-31-75 0,31-16 81 0</inkml:trace>
  <inkml:trace contextRef="#ctx0" brushRef="#br0" timeOffset="23">7969 18430 15 0,'0'0'11'0,"-16"0"34"0,16 17-18 0,-16-17-9 0,32 16-4 0,16-32-9 0,-1-1 2 0,2-14-2 0,-2-1 1 0,-31 1 3 0,-16-1-8 0,-15 0 3 0,-1 16-8 0,-16 16-2 0,32 48 3 0,1 0-5 0,15 15 2 0,15 2-55 0,33-35-18 0</inkml:trace>
  <inkml:trace contextRef="#ctx0" brushRef="#br0" timeOffset="24">8207 18256 34 0,'0'0'25'0,"16"0"10"0,-16 0-15 0,16 33 3 0,-16 14-10 0,16-16-11 0,-16 1 6 0,15-16-6 0,-15-16 4 0,17-32 1 0,-1-15-4 0,15 0 1 0,-15 14-8 0,16 16-3 0,-17 17 2 0,2 65-29 0,-17-2-93 0</inkml:trace>
  <inkml:trace contextRef="#ctx0" brushRef="#br0" timeOffset="25">8811 18304 7 0,'-16'0'11'0,"-1"0"17"0,2 0 3 0,-33 15 0 0,1-15-13 0,-1 17-9 0,0 30-2 0,17 17-12 0,-1 15 46 0,32-14-36 0,48-35 2 0,-1-14-3 0,17-47-1 0,-17-34 8 0,-15-29-47 0,-16-17 45 0,-16 0 0 0,0 14-49 0,-16 36 79 0,16 44-40 0,0 64-11 0,0 17 2 0,0 31 8 0,16 1-40 0,16-18-37 0,-16-14 38 0,-1-64 39 0</inkml:trace>
  <inkml:trace contextRef="#ctx0" brushRef="#br0" timeOffset="26">8922 18494 3 0,'0'0'5'0,"0"-14"20"0,16-3 0 0,15 1-2 0,-15-16-6 0,0 0 5 0,0 1 9 0,-16-2-14 0,0 3-7 0,-32 13-7 0,-15 34-6 0,14-2 2 0,18 48-6 0,15-15-2 0,32 17-71 0,15-35-1 0</inkml:trace>
  <inkml:trace contextRef="#ctx0" brushRef="#br0" timeOffset="27">9286 18304 26 0,'0'0'33'0,"0"0"33"0,0 32-52 0,0-1 0 0,-15 17-7 0,15 0-7 0,0-48 16 0,0 17-12 0,15-50 5 0,2-31 3 0,-1 17-13 0,15-17 1 0,1 48 2 0,-16-1-13 0,-1 50 11 0,2 31-51 0,-1-1-87 0</inkml:trace>
  <inkml:trace contextRef="#ctx0" brushRef="#br0" timeOffset="28">9794 18336 23 0,'0'0'28'0,"0"-17"21"0,-15 2-14 0,-1 0-11 0,0-2-13 0,-16 34-5 0,1-2-3 0,-17 48-5 0,32 0 0 0,16 1 8 0,16 0 37 0,32-16-41 0,15-33-7 0,17 1-2 0,-1-47 13 0,-31-17 0 0,-17-16-52 0,-15 17 50 0,0 30-2 0,0 17 3 0,-16 0-1 0,0 33-14 0,15-2-56 0,-15 1-47 0</inkml:trace>
  <inkml:trace contextRef="#ctx0" brushRef="#br0" timeOffset="29">9938 18256 70 0,'0'0'18'0,"16"0"25"0,-1-17-40 0,17 17-53 0,-16-14-32 0</inkml:trace>
  <inkml:trace contextRef="#ctx0" brushRef="#br0" timeOffset="30">10255 18415 29 0,'0'0'38'0,"16"-16"12"0,0-16-26 0,-1 1-13 0,2-1 6 0,-1 17-4 0,-16-2-4 0,0 1-4 0,-33 32-11 0,18 1 10 0,-17 30-8 0,32 0 3 0,0 0 7 0,16 3-13 0,15-36 8 0,17 18 52 0,16-32-60 0,-1-46-42 0,-15-4 49 0,16-28 5 0,-33-2 5 0,-15 16-12 0,-16 17 4 0,0 31-4 0,0 16-3 0,-16 33 7 0,32-3-13 0,0 18 13 0,15 0-3 0,2 15 5 0,-2-15 13 0,-15 17-5 0,-16-35 24 0,-16 18-36 0,-15-32 0 0,-17 1-67 0,16-34-97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16350 14922 32 0,'-46'-15'4'0,"-35"30"1"0,19 16 2 0,30 19 2 0,-1 11-1 0,33 36-6 0,65 14-1 0,14 0-2 0,16-48 0 0,16-15 2 0,1-48-1 0,-1-32 1 0,-64-31 0 0,-15-17 1 0,-16 33-1 0,-16 15 0 0,0 0 0 0,-33-47 1 0,-13 0 0 0,-35 32-1 0,2-3-1 0,-31 19-1 0,-1 31-2 0,15 48-16 0,49 0-27 0</inkml:trace>
  <inkml:trace contextRef="#ctx0" brushRef="#br0">19209 14731 62 0,'0'0'0'0,"-17"-31"2"0,2 31-1 0,15 0 0 0,15 0-2 0,33 0 1 0,16 0 0 0,30 0 1 0,18 0-2 0,15 0 2 0,0 16-2 0,0 16 0 0,-31-16 1 0,-2 16 0 0,-15-32-1 0,-62 15 0 0,-34-30 1 0,-45 0 0 0,-65-2 0 0,-32 17 1 0,-1 0 0 0,-13 17 0 0,13-2-1 0,33 0 0 0,48-15 0 0,79 16 0 0,31-16 0 0,81 0 0 0,15 0 0 0,48 0 0 0,-16-16 0 0,15-14-1 0,1-20 1 0,-16 19 0 0,-80 1-40 0</inkml:trace>
  <inkml:trace contextRef="#ctx0" brushRef="#br0">24384 11495 18 0,'-16'-17'7'0,"16"17"-5"0,-17 0-1 0,17 0-1 0,0 0 0 0,0 0 0 0,0 0 0 0,0 0 0 0,0 17 0 0,0-17 1 0,17 0 0 0,14 0 0 0,2-17-1 0,-18 17 1 0,1 0 0 0,-16 0 0 0,0 0 2 0,-31-16-1 0,-2 16 3 0,-15 0-1 0,17 0-1 0,16 0-1 0,-1 0-2 0,16 16-1 0,0-16 1 0,31 0 0 0,17 0 0 0,-17 0-1 0,2 0 0 0,-18-16 1 0,-15 16 2 0,-15 0-2 0,-18 0 1 0,-15 16 1 0,2-16-2 0,13 17 0 0,2-3 0 0,14-14 0 0,2 0-1 0,15 16 0 0,32-16 1 0,16-16 1 0,-17 16 0 0,17-14 0 0,-17 14-2 0,-14-17 1 0,-17 17 2 0,0 0-1 0,-32 0 1 0,-16 17-2 0,17-17 0 0,-2 14 0 0,18 2 0 0,-1-16 0 0,16 0-2 0,31 16 2 0,33-32-1 0,-1 0 0 0,-15 2-1 0,-17 14-16 0,-31 0-11 0</inkml:trace>
  <inkml:trace contextRef="#ctx0" brushRef="#br0">16415 15177 37 0,'0'-63'17'0,"-17"63"-5"0,17 15-1 0,0 17-5 0,0-1-5 0,0 1 0 0,17-16 0 0,-17-1 0 0,0-15 2 0,0-47-2 0,0 0 1 0,0 0 3 0,0-3 0 0,0 50-1 0,-17 17-2 0,17 46 1 0,0 1-2 0,0 0-1 0,0-17 2 0,17-31-1 0,-17 0 0 0,0-16 1 0,16-46 2 0,-16-19-2 0,15-14-2 0,1-18 1 0,16 51 0 0,-32 46-20 0,16 46-57 0</inkml:trace>
  <inkml:trace contextRef="#ctx0" brushRef="#br0">23146 15097 40 0,'0'-33'11'0,"16"2"3"0,-1 16-3 0,16 15 0 0,2 0-5 0,30 46-5 0,-32 19 0 0,-31 30-1 0,0 0 4 0,-15 2 0 0,-16 14-2 0,31-33-2 0,15-15 1 0,16-32 0 0,2-14 0 0,-18-17 0 0,2 0 0 0,-1-17-1 0,-1 34-1 0,1 16 1 0,16 30-1 0,-1 0-1 0,17 16 0 0,-48 18 1 0,16-19 1 0,-32 1 1 0,1-31 2 0,-18-31-1 0,-30-2-1 0,-16 0-48 0,63-15 0 0</inkml:trace>
  <inkml:trace contextRef="#ctx0" brushRef="#br0">20541 17049 39 0,'-15'0'12'0,"-16"-15"1"0,15 0-4 0,-1-2-4 0,17 1-2 0,-15-1 2 0,15 3-1 0,32-3-1 0,-1-13-1 0,0 30-1 0,-14 0 0 0,-1 0-2 0,-1 15 0 0,-15 31-1 0,0 19 3 0,-15-2 2 0,-18 0-1 0,2 1-1 0,16-32 1 0,15 0 0 0,0-16-4 0,0 31 1 0,15-16-7 0,1 2-69 0</inkml:trace>
  <inkml:trace contextRef="#ctx0" brushRef="#br0">20558 17669 20 0,'0'0'0'0,"-17"0"14"0,2 0-7 0,15 0-5 0,-16 0 1 0,32 15 0 0,-16 2 1 0,32-17 0 0,-16 0 1 0,-16 0-1 0,0-17-2 0,-16 17-2 0,-16 0-2 0,1 33-3 0,15-18-51 0</inkml:trace>
  <inkml:trace contextRef="#ctx0" brushRef="#br0">20447 17066 45 0,'0'0'5'0,"-16"-17"17"0,-1 2-9 0,17-17-4 0,17-1-2 0,-1 2-4 0,16 1-2 0,-1 13-2 0,-15 34 0 0,16 30-1 0,-16 32-1 0,-32 0 1 0,-1 1 0 0,-14-33 7 0,16 1-4 0,-1 0 0 0,16-17-2 0,0 1 2 0,31-16-24 0,-15 1-38 0</inkml:trace>
  <inkml:trace contextRef="#ctx0" brushRef="#br0">20606 17701 27 0,'0'0'6'0,"0"0"10"0,0-17-10 0,-17 17-2 0,17 0-1 0,0 0-2 0,0 0 2 0,17 17 0 0,-1-17 2 0,-1-32 1 0,1 17 5 0,-16-2-2 0,-31-16-6 0,-2 33-5 0,18 0 1 0,-1 33-3 0,-1-16-73 0</inkml:trace>
  <inkml:trace contextRef="#ctx0" brushRef="#br0">20541 17049 46 0,'-15'-15'18'0,"-1"-33"1"0,16 17-9 0,-15-1-2 0,15 32 0 0,15-15-3 0,1 15-3 0,16 0-1 0,16 0-3 0,-32 47 1 0,-1 0-1 0,-15 33 1 0,-31-2-1 0,-1-14 4 0,16-17 0 0,-16 3-2 0,32-20 0 0,-16-14-17 0,16-1-52 0</inkml:trace>
  <inkml:trace contextRef="#ctx0" brushRef="#br0">20574 17669 31 0,'0'0'14'0,"-16"0"-1"0,16 0-7 0,-17 0-2 0,17 15-2 0,0 2 1 0,0-1-1 0,33-16 3 0,-18 0-2 0,18-33 1 0,-18 3 5 0,-15 13-6 0,-15 17-2 0,-1-16-2 0,-16 32-1 0,16 1-4 0,-1-2-33 0,17-15-6 0</inkml:trace>
  <inkml:trace contextRef="#ctx0" brushRef="#br0">22638 17510 25 0,'0'-17'1'0,"0"2"0"0,0-1-20 0</inkml:trace>
  <inkml:trace contextRef="#ctx0" brushRef="#br0">19558 16097 40 0,'15'0'8'0,"33"-16"12"0,16-14-7 0,15-3 2 0,-31 1-3 0,-16 16-8 0,-1 16-3 0,0 0-1 0,17-16 0 0,16 16 0 0,16 16 0 0,-1 32 0 0,0 0-1 0,-48-33 1 0,208 81 0 0,-64-50 0 0,0 19-2 0,-81-19 4 0,2 19-2 0,31 14 4 0,-17 18-1 0,2-19-2 0,15 16-2 0,-16 2 0 0,-15-31 0 0,-34 13 0 0,-29 18-1 0,-18-1 0 0,2-32 2 0,-1 1-1 0,-16-1-3 0,15 2 1 0,16-4 1 0,17 4 1 0,31-19 2 0,48-13-2 0,17-1-2 0,14 0 1 0,33-16-1 0,-1 15 2 0,16-15 0 0,17-16 0 0,0 0 4 0,-17-32 0 0,0 1 1 0,-31-33 2 0,0-15-1 0,-17-1-1 0,65-94-4 0,-80 47 5 0,-64 16-1 0,0-17 0 0,-31 17-1 0,-33 16-1 0,-15-32 0 0,0 0 1 0,-15-17-5 0,-18 2 0 0,2 47 3 0,-17-1 2 0,17 18-2 0,14-2-1 0,-29-14 2 0,13-2-2 0,-30 16 2 0,-16 17-1 0,-33-1 0 0,2-16-2 0,-1 19 2 0,-1-20 1 0,1 18-2 0,-16-1 1 0,0 17-1 0,15 0 1 0,-15 14-1 0,-15 16 1 0,-16 2-1 0,-2-1 1 0,-30 16-1 0,32 0 0 0,-17 0 0 0,15 16 0 0,2-16 2 0,16 15-2 0,-1 2-1 0,16-1 0 0,0 1 2 0,31-17 2 0,17 0-4 0,0-33 2 0,-1 1-1 0,1 1 1 0,-16-1 0 0,30-16-1 0,3 2 0 0,-3-4 0 0,-14 19 0 0,0 15 0 0,-17 2 1 0,2-3-1 0,-1 17-1 0,-1 17 2 0,17-3-1 0,-32 2 0 0,-1 0 0 0,2-1 0 0,14 18 1 0,-15-1-2 0,-1 14 2 0,-15 4-1 0,0-4 1 0,-15 2-2 0,-1 16 1 0,32-17 0 0,-1 17 0 0,18 15 0 0,-18 16 0 0,18 16 0 0,-2 16 0 0,1-1 0 0,16 18-1 0,-1-33 0 0,1 16 1 0,0-16 0 0,31-15-2 0,0 0 3 0,17 30-2 0,-2-15-1 0,18 15-1 0,-1-30 1 0,16 16-1 0,16-18-1 0,32 17 0 0,-2-15 0 0,2-64 8 0,0 31-8 0,16 1-1 0,-1 14 2 0,1-28-1 0,63 44-1 0,-33-30 0 0,18 15-1 0,-1-14 0 0,1-4 2 0,-18 4 30 0,2-2-28 0,-1-15 0 0,1-17 0 0,-2 1 3 0,2-16 1 0,-17-16-1 0,0-16 3 0,0-1-3 0,-14-14 1 0,-18 16-31 0,1-17 34 0,-16 16-1 0,-16-16 1 0,-1 1 2 0,1-17-3 0,-16 16 0 0,0-31 3 0,0 15-4 0,0-15 2 0,0 15-1 0,0-17-1 0,0 4 1 0,-16 11-1 0,1-11 0 0,-1-50-7 0,16 14 8 0,-17 18 0 0,2-17-1 0,-1 16 1 0,-16-14-1 0,1 46-1 0,-2-63 0 0,2 31 0 0,14-14-2 0,17 14 2 0,17-31-4 0,14 16 2 0,-14 31-1 0,14 1 1 0,17 15 0 0,31 18-1 0,33-3 1 0,46 66-2 0,17 108-19 0,-112-60-84 0</inkml:trace>
  <inkml:trace contextRef="#ctx0" brushRef="#br0">10429 8381 48 0,'0'-47'1'0,"0"33"-2"0,48 28 2 0,0 3 0 0,-17-17-1 0,-14 0 1 0,-34 30 1 0,-30-13 2 0,-48 16 2 0,16-3-1 0,46-30 2 0,66-15-4 0,188-17-26 0,-141 32-16 0</inkml:trace>
  <inkml:trace contextRef="#ctx0" brushRef="#br0">19779 16066 30 0,'0'0'0'0,"0"-48"7"0,17 48 4 0,-17-17 3 0,0 17 13 0,31-15-25 0,2 15-1 0,-2-16 0 0,17 16 1 0,15 0 0 0,1 0-1 0,-1 16-1 0,1-1 0 0,-1 18 1 0,16-1-2 0,-15-1 2 0,-1-16-2 0,-15 2 2 0,-17 16-1 0,2-18-1 0,15 0 1 0,-2 16 0 0,2 2 0 0,0 14 1 0,0-30-1 0,0 14 1 0,14 2-1 0,-14-3 2 0,0 18 0 0,16 0 1 0,-1-16-1 0,1 31-1 0,-1-15 1 0,-15 0 3 0,0 15 0 0,-1-15-1 0,1-2-2 0,15 4 1 0,16-20-1 0,0 34-1 0,-14-17-2 0,-3 1 0 0,19 15 1 0,-18 1-2 0,-32-32 7 0,2 16-6 0,13 15-2 0,19-15 4 0,-18 15 1 0,16-31 1 0,16-16-1 0,2 1-3 0,-18-2 1 0,16 0-2 0,0 16-1 0,-15 2 0 0,-1-1 0 0,1 0-1 0,-1 15 4 0,16-15-4 0,2 0 4 0,13-16 0 0,2 1-3 0,-17-17 5 0,17 0-2 0,-1 0 1 0,-1 0 4 0,18-33-1 0,-16 1 0 0,-2-16 1 0,-15 17-2 0,2-1 0 0,-18-16-1 0,1 17 0 0,-1-16 3 0,1-3-2 0,15-28-3 0,15-33-3 0,-29 31 6 0,-18 16 0 0,1 1 0 0,-16 0 0 0,-1-16 1 0,0 15-2 0,2 0 0 0,-1-16 1 0,15 19-2 0,1-20 1 0,-16 1-1 0,-1 17-1 0,-31-15 1 0,16-18-4 0,-16 0 2 0,0 1 2 0,0-16-1 0,0 15 1 0,-16 18 0 0,1-18 0 0,-18 1 0 0,2 16 0 0,-1-1 1 0,-32 17 0 0,1 15-6 0,-32 16 5 0,-16 18-1 0,16-19 0 0,-1 16 1 0,0-14 0 0,2 15-1 0,-1 0 1 0,-1-15 0 0,0-1-1 0,-14 0 0 0,-1-1 1 0,16 2-1 0,15 1 1 0,-15-20-1 0,-1 19 0 0,-14 16 1 0,-1 0-1 0,-1-2 0 0,1 1-1 0,-16-1 1 0,15 2 2 0,2 15-2 0,-1 0 1 0,-1-16-2 0,-15 1 1 0,17 0 0 0,-17 15 1 0,0 0-1 0,0-17 0 0,-17 17 2 0,2 17-3 0,-18-2 2 0,2-15-1 0,0 0 0 0,31 15 1 0,0-30 0 0,31 15-1 0,0-15 0 0,17-2 0 0,0 17 1 0,16 0-2 0,15-16 1 0,-16 16 1 0,1 0-1 0,-1 16-1 0,-15 1 2 0,16-2 0 0,-32 16-1 0,15 1 0 0,1 1-1 0,-16-3 1 0,15 1 1 0,-15 2-1 0,32-1 0 0,-1 0 0 0,1-1-1 0,-1 2 1 0,16-3 1 0,-31 3-1 0,0 14 0 0,14 1 1 0,3-15-2 0,-3 13 2 0,3 2-1 0,-3 15 0 0,-14 17 0 0,16-1-1 0,-16-1 3 0,31 19-2 0,17-18-2 0,-17 16 1 0,15 1 1 0,2 0 1 0,0-2-2 0,14-30 2 0,2 0-1 0,-1 30-1 0,16-30 1 0,0 15-1 0,0 16-1 0,0-31 1 0,31-1 0 0,-14 2 0 0,14-18-2 0,0 17 2 0,-14-1-1 0,-1 0 0 0,16 2 1 0,-16-19 0 0,-1-14 6 0,1 16-6 0,16-2-2 0,-1 4-1 0,2 11 3 0,13 4-3 0,2-19-1 0,0 19 4 0,0-2-5 0,0 0 4 0,-1-13-1 0,1-4 0 0,15 2 3 0,1-31-3 0,-16 13 3 0,15-14 1 0,1-1 37 0,-18-15-72 0,2 17 73 0,0-1-37 0,0-16-3 0,0 17 2 0,-1-17-2 0,-15 15 2 0,16-15 1 0,-1 0-3 0,1-15-5 0,0-2-26 0,15 1 26 0,-15-1 7 0,-1 17 1 0,1-31 1 0,0 16-3 0,-2-17 6 0,-13 16-4 0,-18-16 1 0,2-14 4 0,-1-4-4 0,-16-13 1 0,15-15 1 0,1 14-4 0,-16-16 6 0,0 2-8 0,0-66-3 0,-16 16 8 0,1 2-1 0,15 0-1 0,0 30 0 0,15-15-1 0,-15 15 1 0,16 1-3 0,-1-1 2 0,33-30-3 0,-15 61 1 0,-18 34 1 0,1-16 0 0,16 31 0 0,-1-1 1 0,2 2-2 0,-2 15-1 0,1 0 2 0,16 15 1 0,-1 2-1 0,1 16-1 0,15-3 1 0,-15 18-1 0,0 0 1 0,-17-2 4 0,17 4-4 0,31-3-1 0,-15-16 0 0,-1 17 0 0,1 0 0 0,-1 15 2 0,1 2-3 0,-1-4 0 0,16 4 1 0,0-2 1 0,17 0-2 0,0-15-36 0,-17-32-97 0</inkml:trace>
  <inkml:trace contextRef="#ctx0" brushRef="#br0">20414 17113 22 0,'17'-16'8'0,"-1"1"7"0,-16-1 1 0,0-1-2 0,0 2-2 0,0 15-3 0,0-15-3 0,0-18-2 0,32 16-3 0,-1-14 0 0,-31 31 0 0,31 31 0 0,-14 2 2 0,-17-1-1 0,16 31 1 0,-16-15-3 0,-16 17 3 0,-1-19 3 0,2-31 1 0,-1 18-7 0,16-16 2 0,-15 13-4 0,15-30-26 0,15 16-68 0</inkml:trace>
  <inkml:trace contextRef="#ctx0" brushRef="#br0">20589 17604 22 0,'0'0'0'0,"0"0"26"0,-15 0-6 0,-1 0-8 0,-1 0-1 0,17 17-8 0,-15-17-1 0,15 16 2 0,15-16-1 0,2 0 3 0,-17 0-4 0,0-16 4 0,0-1-3 0,-17 3-4 0,-14 28 3 0,16 3-2 0,-1-1-3 0,16 16 4 0,0-17 0 0,31-15 1 0,0 0 3 0,2-15-3 0,-18 0 1 0,2-18-1 0,-34 33-4 0,-14-17 3 0,14 17-4 0,-14 17 3 0,31-17-2 0,0 16 0 0,16-16-4 0,16 17-15 0,-16-17-30 0,-16 0 9 0</inkml:trace>
  <inkml:trace contextRef="#ctx0" brushRef="#br0">20114 16969 33 0,'0'0'0'0,"0"-31"23"0,-16 1 3 0,-32 13 19 0,-31-16-34 0,47 33-5 0,-32 33 1 0,33 14-5 0,14 64-4 0,17 17-2 0,17-49 8 0,14-14-7 0,33 13 0 0,-1-15-16 0,33-15-63 0,-80-32 47 0</inkml:trace>
  <inkml:trace contextRef="#ctx0" brushRef="#br0">20383 17034 30 0,'0'0'13'0,"16"-32"1"0,-1 16-3 0,2-1-1 0,14 17-7 0,17 33-3 0,-17-1 1 0,-14 16 4 0,-17 30 0 0,-32 18-1 0,1-64 3 0,15 16-10 0,16-17-18 0,-17 1-51 0</inkml:trace>
  <inkml:trace contextRef="#ctx0" brushRef="#br0">20526 17684 31 0,'0'0'0'0,"-16"0"19"0,16 17-3 0,-15-17-7 0,15 0-2 0,0-17 0 0,15 17-3 0,1-15 2 0,-1 0 2 0,2-2-3 0,-17-16-4 0,-17 19-40 0,2-3-22 0</inkml:trace>
  <inkml:trace contextRef="#ctx0" brushRef="#br0">20876 16908 31 0,'0'0'0'0,"0"-33"21"0,0 16 7 0,0 2-5 0,0 15-7 0,0-16-7 0,0 1-3 0,0 15-3 0,15 0-3 0,1 0 1 0,32 31 1 0,-16 49-3 0,-1 46-1 0,-15-15-1 0,-16-47 8 0,0 0-5 0,-16-1 2 0,1 1 0 0,-33-32 5 0,15-17-5 0,2 1 3 0,0-16-4 0,14-16-1 0,17 1-3 0,0 15-46 0,17-15-36 0</inkml:trace>
  <inkml:trace contextRef="#ctx0" brushRef="#br0">20193 17066 19 0,'0'0'0'0,"-16"94"-1"0,16-14 0 0,0-16-14 0</inkml:trace>
  <inkml:trace contextRef="#ctx0" brushRef="#br0">15763 7937 40 0,'0'-15'17'0,"-15"0"5"0,15 15 1 0,-16 0-2 0,16-17-8 0,31 1-8 0,17-16-2 0,95-47 0 0,47-64 0 0,33-16-1 0,-48 48-1 0,-48 33-3 0,-48 45 0 0,-48 33-21 0,-31 0-17 0,-48 16-35 0</inkml:trace>
  <inkml:trace contextRef="#ctx0" brushRef="#br0">15827 7857 25 0,'-16'0'0'0,"1"17"1"0,-1-1 11 0,-1-16 14 0,2 0-2 0,15 0-6 0,15 0-7 0,49 17-2 0,32 13-3 0,77 18-3 0,35 15-1 0,-2 33-1 0,0-17 0 0,-31-15-1 0,-64-17 2 0,-32-15-3 0,-31-32-66 0,-32 0 13 0</inkml:trace>
  <inkml:trace contextRef="#ctx0" brushRef="#br0">17351 6778 74 0,'15'-63'17'0,"-15"46"-18"0,65 114 1 0,-34 30 4 0,-15 15 2 0,-16-30 1 0,-16-16 0 0,-15-50 1 0,-1-46 2 0,32-63-6 0,-16-81-2 0,47-45-1 0,17-2 1 0,0 64-4 0,16 95-2 0,78 112-1 0,-126 31 4 0,-32-15 1 0,-63-2 0 0,0-30 0 0,-1-31 3 0,49-50-1 0,-2-16 0 0,50 18 0 0,30 15-1 0,33 48-1 0,30 15 0 0,2 2-5 0,-49-19-45 0,-47-31-17 0</inkml:trace>
  <inkml:trace contextRef="#ctx0" brushRef="#br0">17922 6985 107 0,'0'0'0'0,"-15"-15"15"0,47 45-16 0,15 34 0 0,16 16 1 0,1-33 4 0,-32-47 4 0,16-30-1 0,-1-35-3 0,-32-31-2 0,-15 18-5 0,-31 15-18 0,-17 30-20 0,33 33-29 0</inkml:trace>
  <inkml:trace contextRef="#ctx0" brushRef="#br0">18447 6620 61 0,'0'0'0'0,"0"-79"37"0,0 64-20 0,31 30-9 0,0 96-3 0,2 46-4 0,-18-29-4 0,18-1-26 0,13-47-23 0,-46-63 19 0</inkml:trace>
  <inkml:trace contextRef="#ctx0" brushRef="#br0">18763 7000 74 0,'0'0'0'0,"-15"-15"26"0,78 0-22 0,16-18-4 0,2-15 3 0,-66 1 2 0,-30 0 6 0,-49 30-5 0,-15 65-1 0,-1 32 2 0,33 14 0 0,47-13-2 0,47-51-3 0,112-30-9 0,32-30-111 0</inkml:trace>
  <inkml:trace contextRef="#ctx0" brushRef="#br0">19954 6476 41 0,'0'0'0'0,"0"-78"18"0,-48 62-6 0,-31-1-1 0,16 17 6 0,-16 0-1 0,15 33-9 0,33 15-6 0,31-1-1 0,47-47 1 0,33-17 1 0,-1-44-1 0,-15 11 0 0,-33 50-2 0,-16 50 1 0,2 61 1 0,-17 46-2 0,0-31 2 0,16-13 1 0,16-65 3 0,-1-48 1 0,33-17-2 0,-1-62-2 0,16-17-8 0,17-30-13 0,-1 30-11 0,-47 66-48 0</inkml:trace>
  <inkml:trace contextRef="#ctx0" brushRef="#br0">20780 6113 60 0,'0'-65'22'0,"-31"2"-5"0,-2 95-11 0,-46 111 5 0,0 95 2 0,47 31-5 0,47 1-7 0,112-63-1 0,112-64-19 0,-1-80-83 0</inkml:trace>
  <inkml:trace contextRef="#ctx0" brushRef="#br0">22384 6160 69 0,'0'-17'2'0,"16"34"-1"0,-16 125 1 0,-16 82 2 0,16 13-2 0,0-47-3 0,62 1-66 0</inkml:trace>
  <inkml:trace contextRef="#ctx0" brushRef="#br0">22908 6415 54 0,'-16'-65'15'0,"32"33"-1"0,-16 32-5 0,0 47 1 0,-33 49 0 0,18 30-3 0,15 2-5 0,48-34-1 0,63-44 0 0,47-50-7 0,-15-17-55 0,-63 1 12 0</inkml:trace>
  <inkml:trace contextRef="#ctx0" brushRef="#br0">23543 6271 69 0,'0'-32'32'0,"0"-16"-23"0,46 96-8 0,-13 95 0 0,-33 16-1 0,-16-17 0 0,-32-16-16 0,17-61-30 0,14-50 0 0</inkml:trace>
  <inkml:trace contextRef="#ctx0" brushRef="#br0">23462 6667 51 0,'0'-30'25'0,"33"30"-9"0,46-17-15 0,63 1 0 0,-30-32 0 0,-49-32 0 0,-30-14 2 0,-33-1-2 0,15 79 7 0,-30 16-6 0,15 79-1 0,-16 32-1 0,16 32-1 0,0 1-26 0,0-33-49 0</inkml:trace>
  <inkml:trace contextRef="#ctx0" brushRef="#br0">24351 6318 67 0,'-31'-47'13'0,"0"30"-11"0,-1 65-2 0,-1 15-1 0,18-13 1 0,63-4 4 0,15 19 0 0,16-4-3 0,-62 4-1 0,-65-2-4 0,-63-15-20 0,-49-33-33 0</inkml:trace>
  <inkml:trace contextRef="#ctx0" brushRef="#br0">21114 6446 46 0,'0'0'0'0,"31"-31"20"0,-31 31-14 0,0 61-1 0,0 50 0 0,-15 17 0 0,-1-34-2 0,16-61 0 0,-32-16 3 0,16-50-2 0,16-45-1 0,16-66-3 0,32-14 1 0,-2 47-2 0,2 78-3 0,16 33 2 0,-32 48 1 0,-16 17 1 0,-49 13 0 0,-29-15 2 0,-3-32 3 0,3 19 1 0,45-20-4 0,17 1 1 0,48 2-2 0,48-16 0 0,31-2-6 0,-32-15-31 0,-16 0-34 0</inkml:trace>
  <inkml:trace contextRef="#ctx0" brushRef="#br0">21590 6429 48 0,'-16'-47'27'0,"16"30"-11"0,16 50-13 0,-16 62-1 0,0-1-2 0,0 2-5 0,0-48-14 0,0-31-6 0,0-34 5 0,15-31 16 0,-15-15 15 0,0 30 14 0,0 33-7 0,33-15-8 0,30 15-9 0,1 0-1 0,-1-31 1 0,-15-17 2 0,-32 16-1 0,-16 17-2 0,-16 15 0 0,-16 47 0 0,-1 32 1 0,18 16-2 0,15-14-14 0,15-34-30 0,2-47 18 0</inkml:trace>
  <inkml:trace contextRef="#ctx0" brushRef="#br0">22113 6446 46 0,'0'-31'18'0,"0"14"-3"0,0 17-13 0,-15 17-2 0,-18 44 6 0,33-11-1 0,33-4-2 0,30 19 0 0,1-4-3 0,-64-11 1 0,-79 11-16 0,-33-11-57 0</inkml:trace>
  <inkml:trace contextRef="#ctx0" brushRef="#br0">24478 5858 78 0,'0'0'0'0,"81"-32"17"0,77 97-3 0,65 76-3 0,-50 114-8 0,-140 62-4 0,-160 32-31 0,15-158-39 0</inkml:trace>
  <inkml:trace contextRef="#ctx0" brushRef="#br0">17033 12271 42 0,'79'-47'8'0,"160"-64"-6"0,95 15-33 0</inkml:trace>
  <inkml:trace contextRef="#ctx0" brushRef="#br0">23146 7111 37 0,'0'0'0'0,"31"-30"7"0,48 30-7 0,81 0-1 0,30 0 0 0,-32-17 2 0,-62 3-1 0,-80 14 3 0,-49-17 0 0,-77 17 1 0,-49 31 0 0,-15 1 3 0,78-32 2 0,81 0-3 0,142-15-7 0,158-49-13 0,-78 32-39 0</inkml:trace>
  <inkml:trace contextRef="#ctx0" brushRef="#br0">22827 5572 30 0,'0'0'0'0,"0"-94"10"0,17 77-5 0,-17 1 1 0,0 16 2 0,-17 0-3 0,2 16-3 0,-1 16-2 0,16 0 1 0,64 15 0 0,-1 0-1 0,1 1 1 0,-32 0-2 0,-32-16 5 0,-48 1 1 0,-15-33-2 0,30 0-2 0,2-33-10 0,31-14-26 0,16 47 8 0</inkml:trace>
  <inkml:trace contextRef="#ctx0" brushRef="#br0">23273 5286 35 0,'0'0'6'0,"0"-63"17"0,0 46-18 0,0 50-2 0,-48 45 1 0,-15 50-2 0,47-1-2 0,47-16 0 0,33-31-1 0,47-32-11 0,-1-33-45 0</inkml:trace>
  <inkml:trace contextRef="#ctx0" brushRef="#br0">23637 5367 38 0,'0'0'0'0,"-48"-81"13"0,33 66-10 0,-1 30-3 0,1 16 0 0,-18 34 1 0,33 14-1 0,48-15 0 0,16 0 1 0,15-17 0 0,-47-16 0 0,-32-15 3 0,-48 1 0 0,-31-50-3 0,31 2-5 0,17-33-25 0,31 48 3 0</inkml:trace>
  <inkml:trace contextRef="#ctx0" brushRef="#br0">24035 5350 44 0,'-17'-16'5'0,"-62"16"11"0,31 0-9 0,17 48-6 0,14 15-1 0,2-15 0 0,30-16-1 0,33-18 3 0,16-45-1 0,16-16 0 0,-49-17 0 0,-15 17-1 0,-1 47 0 0,-30 32-1 0,-1 14 0 0,16 19-5 0,16-19-24 0,-1-46-4 0</inkml:trace>
  <inkml:trace contextRef="#ctx0" brushRef="#br0">24193 5428 22 0,'0'-15'2'0,"16"-48"17"0,-16 30-3 0,0 33-13 0,15 33-1 0,2-1 0 0,14-17-1 0,2 1 1 0,-2-16 0 0,1-31 0 0,16-17-3 0,-48 0 2 0,-17 48 2 0,17 0-1 0,0 0-3 0,17 0 2 0,-1-15 0 0,-16 15 0 0,0-15-6 0,-16 15-36 0,16 0 14 0</inkml:trace>
  <inkml:trace contextRef="#ctx0" brushRef="#br0">24432 4984 44 0,'0'0'0'0,"15"-47"20"0,64 31-8 0,81 49-6 0,-49 78-5 0,-64 47-1 0,-142 64-26 0,63-142-15 0</inkml:trace>
  <inkml:trace contextRef="#ctx0" brushRef="#br0">19510 14907 37 0,'0'-32'3'0,"0"16"1"0,0 16-1 0,48 0-3 0,31 16 1 0,48-16-1 0,32 17 0 0,32-17 0 0,15-33 0 0,0 1 3 0,-31 1 6 0,-81 16-3 0,-77-2-3 0,-49 34 0 0,-95 13-1 0,-64 1-1 0,-46 2-1 0,-34-16-2 0,17-2 2 0,17-15 0 0,78-32 1 0,126-1 2 0,98-13-1 0,189-2-3 0,189 16-36 0,-283 32 5 0</inkml:trace>
  <inkml:trace contextRef="#ctx0" brushRef="#br0">21495 7033 35 0,'0'0'3'0,"-32"-16"1"0,32-1-2 0,79 17-1 0,32 0-1 0,16 0-1 0,-15 0-1 0,-81 17 0 0,-62-1 2 0,-81 32 0 0,-63-18 2 0,0 3 1 0,81-33 2 0,142 0-4 0,206-33-39 0</inkml:trace>
  <inkml:trace contextRef="#ctx0" brushRef="#br0">20352 17019 41 0,'0'0'12'0,"16"-17"-9"0,-16 1-1 0,15 16-2 0,-15-17 0 0,16 17 0 0,-1 0 0 0,-15 0 1 0,17-14-1 0,-1-3 1 0,-1 17-1 0,2 17 0 0,-17-3 0 0,0 3-1 0,0 31 0 0,0-16 0 0,0 15 0 0,-17-15 1 0,17 16 1 0,-15-1-1 0,-1-16 0 0,16 2 2 0,-17-1-4 0,17-1 1 0,0 1-8 0,0-16-22 0</inkml:trace>
  <inkml:trace contextRef="#ctx0" brushRef="#br0">20574 17669 24 0,'0'0'2'0,"0"-15"0"0,0 15-1 0,0-17 0 0,0 17-2 0,0 0 1 0,0 0-2 0,15 17 1 0,-15-17 2 0,0 0-1 0,0 0 1 0,0 0-1 0,0 0 0 0,-15 0 1 0,-1 0 0 0,16 0 0 0,-17 0-2 0,17 0 2 0,0 15-7 0,0-15-12 0</inkml:trace>
  <inkml:trace contextRef="#ctx0" brushRef="#br0">16637 2777 27 0,'0'-15'6'0,"0"0"7"0,15-16 3 0,-15 14-3 0,0 17-1 0,0-16-2 0,0-1-4 0,-15 17-3 0,-18-15-1 0,2 15-1 0,0 32 0 0,-1 1-2 0,16 28-1 0,16 4 2 0,48-19-1 0,14 34 0 0,19 1 1 0,-35-18 1 0,-29 0-1 0,-49-48 1 0,-15 2 2 0,-18-1-4 0,19-49-12 0,13 18-21 0,33 0-12 0</inkml:trace>
  <inkml:trace contextRef="#ctx0" brushRef="#br0">17145 2666 65 0,'0'-15'10'0,"-33"0"-8"0,-13-2 8 0,-2 49 0 0,-31 111 0 0,63 31-8 0,47 1-2 0,65-47-2 0,31-48-26 0,-17-49-37 0</inkml:trace>
  <inkml:trace contextRef="#ctx0" brushRef="#br0">17447 2842 41 0,'-16'-48'8'0,"16"1"8"0,-17 31-2 0,2 1-6 0,-18 15-6 0,-13 61-3 0,30 4 1 0,32-2 0 0,63 17 0 0,0-33 0 0,-47 17 1 0,-16-48 1 0,-32-1 2 0,-47 1-2 0,-18-32-7 0,50 1-15 0,16-1-42 0</inkml:trace>
  <inkml:trace contextRef="#ctx0" brushRef="#br0">17812 2842 75 0,'-32'0'2'0,"-47"15"3"0,15 1-2 0,16 49 0 0,33-18 0 0,-1-16-2 0,47 17 0 0,33-48 0 0,-16 0 0 0,15-32 0 0,-32-15 0 0,-14 30-1 0,-1 17-1 0,15 31-7 0,1 2-16 0,-1-16-32 0</inkml:trace>
  <inkml:trace contextRef="#ctx0" brushRef="#br0">18128 2905 73 0,'0'0'0'0,"0"-48"13"0,-15 48-3 0,15 16-5 0,0-1-1 0,0-15-2 0,15 17-4 0,2-17-5 0,14 0 3 0,-14 0 2 0,-1-17 2 0,15 17 0 0,-16 17 1 0,18-1 2 0,-1 1-2 0,15-17 3 0,-15 0-2 0,-1-33 1 0,-14-30-1 0,-17 15-3 0,-17 16-6 0,2 1-19 0,-1 31-39 0</inkml:trace>
  <inkml:trace contextRef="#ctx0" brushRef="#br0">18542 2477 83 0,'0'0'1'0,"-16"-33"4"0,32 18 0 0,16 15-2 0,30 48 5 0,-14 63-6 0,0 128-2 0,-48-98 1 0,-31 3 0 0,-17-66-2 0,-15-14-21 0,-1-32-51 0</inkml:trace>
  <inkml:trace contextRef="#ctx0" brushRef="#br0">18923 2985 63 0,'0'-47'4'0,"0"30"6"0,15 1-9 0,49 16-1 0,32-17-1 0,15 2-27 0,-32-16-15 0</inkml:trace>
  <inkml:trace contextRef="#ctx0" brushRef="#br0">19209 2731 60 0,'0'-15'10'0,"-17"-18"5"0,34 16-12 0,14 34-1 0,33 47 0 0,-32 16-1 0,-32-2 0 0,-17-15-4 0,-46 18-24 0,32-34-27 0</inkml:trace>
  <inkml:trace contextRef="#ctx0" brushRef="#br0">19542 2747 58 0,'0'0'2'0,"0"-16"-2"0,0 1 2 0,16 46 6 0,-1 64 0 0,-15-16-7 0,0-1 1 0,0-45 1 0,-15-33 2 0,15-16 0 0,-16-47-5 0,16-17 1 0,-17-16 0 0,17 66-1 0,17 14-2 0,31 62-1 0,-1 34 3 0,33-16 0 0,-18-17 0 0,19-47 1 0,-18-15 0 0,-15-50 1 0,-48-13 0 0,-17 15 2 0,-14-33-5 0,-1 50-4 0,16 29-22 0,16 48-9 0,16-31 12 0</inkml:trace>
  <inkml:trace contextRef="#ctx0" brushRef="#br0">20208 2683 66 0,'0'0'0'0,"0"-17"2"0,-15 17 5 0,-1 65-1 0,16 31-4 0,0-2-1 0,31-16-6 0,-14-28-24 0,-1-20-13 0</inkml:trace>
  <inkml:trace contextRef="#ctx0" brushRef="#br0">20114 2605 50 0,'-16'-17'5'0,"16"-16"8"0,-17 18-1 0,34 0-8 0,30 15 1 0,1 47-3 0,-16 17 1 0,-32 47-3 0,-48-48-5 0,0-16-27 0,33-16-14 0</inkml:trace>
  <inkml:trace contextRef="#ctx0" brushRef="#br0">20606 2492 41 0,'-17'0'8'0,"-14"-15"3"0,-17 15 0 0,0 31-2 0,0 112 1 0,33 79-9 0,47-79 0 0,47-16-12 0,33-63-20 0,-33-48-12 0</inkml:trace>
  <inkml:trace contextRef="#ctx0" brushRef="#br0">20828 2810 38 0,'-16'-16'7'0,"-16"-16"1"0,-15 17 7 0,-1 15-3 0,0 30-5 0,33 35-5 0,15 14-2 0,46-32 1 0,35 1-5 0,-35-48-1 0,19-48 1 0,-49-15 7 0,-1-48 0 0,-30 33 3 0,-1-33-2 0,-16-17 0 0,32 80-3 0,0 48-3 0,0 63 2 0,32 64-1 0,15 64 1 0,1-96 0 0,15-47-4 0,1-33-3 0,-16-30 0 0,-17-33 6 0,-16-30 2 0,2-2 4 0,-17 49 4 0,-17 14-5 0,-14 17-3 0,0 48-1 0,31-1 0 0,16 1 0 0,30-33-1 0,19 1-6 0,-3-16-2 0,-29-31 6 0,-18-1 4 0,-15-16-1 0,-31 17 1 0,-17 16-3 0,17 15-10 0,14 31-23 0,34-16 12 0</inkml:trace>
  <inkml:trace contextRef="#ctx0" brushRef="#br0">21557 2731 30 0,'0'0'0'0,"0"-32"21"0,0 16-3 0,-31-1-8 0,0 17-4 0,-1 17-5 0,-1 62-1 0,33-31-1 0,33-16 1 0,30-1-4 0,-15 17 1 0,-32 16 1 0,-16 30 2 0,0-13 1 0,-16-34 3 0,-16-14 0 0,16-33 1 0,16 0 2 0,-15-65-9 0,15-14-7 0,46-49-12 0,2 2-13 0,-48 94 7 0</inkml:trace>
  <inkml:trace contextRef="#ctx0" brushRef="#br0">21590 2525 28 0,'0'0'0'0,"0"-17"19"0,15-14 0 0,18 31-9 0,13 63-3 0,2 48-1 0,16 80-6 0,-64-48 1 0,-16-16-6 0,-32-32-35 0,0-62 2 0</inkml:trace>
  <inkml:trace contextRef="#ctx0" brushRef="#br0">21844 2540 34 0,'0'0'4'0,"-16"-15"6"0,16-2-5 0,16 17 1 0,-1 32 4 0,18 33-4 0,13 61-6 0,19-47 1 0,-18-47 1 0,-15-17 3 0,-1-62-1 0,2-16-1 0,-18-1-6 0,16-47-3 0,-31 0-10 0,17 47-8 0,-1 31-9 0</inkml:trace>
  <inkml:trace contextRef="#ctx0" brushRef="#br0">22336 2444 23 0,'0'0'6'0,"0"48"8"0,16 32-4 0,16 47-2 0,-32 16-3 0,0-47-4 0,-17-35 1 0,17-28-1 0,-15-33-5 0,15-64-4 0,0-47 5 0,15 1 3 0,-15-18 0 0,17-14 2 0,-1 62 0 0,15 64 0 0,1 49 1 0,-1 30-2 0,-14 15 0 0,-17-14 0 0,-17 0-11 0,-14-48-16 0,31 1 0 0</inkml:trace>
  <inkml:trace contextRef="#ctx0" brushRef="#br0">22700 2350 39 0,'0'-17'10'0,"-15"2"2"0,15 30-8 0,-31 49 2 0,15 64-1 0,-16 94-4 0,64-81 0 0,47-44-1 0,16-33-14 0,-15-49-22 0,-64-15 14 0</inkml:trace>
  <inkml:trace contextRef="#ctx0" brushRef="#br0">23050 2477 37 0,'0'-16'2'0,"-15"-1"7"0,-18 17 2 0,2 17-1 0,14 47-4 0,17-1-4 0,65 48-1 0,14-33 0 0,-31-28-1 0,-48-35 1 0,-17 0 0 0,-62-15-2 0,16-15-3 0,15 0-8 0,32 15-16 0,16 0-3 0</inkml:trace>
  <inkml:trace contextRef="#ctx0" brushRef="#br0">23256 2683 37 0,'0'0'0'0,"-31"-32"23"0,-17 0-4 0,0 18-11 0,0 14-4 0,2 94-2 0,30 17-2 0,32-48 1 0,30-15-1 0,19-48-2 0,-18-16-1 0,-15-47 3 0,-16-17 0 0,-1 34 0 0,-15 46-3 0,-15 31-2 0,15 32 0 0,15-16-19 0,33-16-3 0,-32-31 7 0</inkml:trace>
  <inkml:trace contextRef="#ctx0" brushRef="#br0">23479 2666 41 0,'0'0'0'0,"0"-15"30"0,-32 0-16 0,32 30-7 0,-16 65-5 0,16-34-1 0,31-13 0 0,34-33-1 0,-18-16-2 0,1-31 2 0,-33 16 0 0,2 14-2 0,-17 34 0 0,16 44 0 0,15-11 2 0,17-35 1 0,0 0 1 0,-17-45-2 0,17-20-1 0,-33-11-4 0,-15 11-4 0,-15-11-7 0,-1-4-9 0,-1 50-3 0</inkml:trace>
  <inkml:trace contextRef="#ctx0" brushRef="#br0">23955 2333 35 0,'0'0'5'0,"0"0"17"0,15 17 1 0,33 47-11 0,0 30-8 0,-17 114-3 0,-31-36-7 0,-15-139 0 0,-97 189-78 0</inkml:trace>
  <inkml:trace contextRef="#ctx0" brushRef="#br0">18732 2414 89 0,'0'0'3'0,"48"-33"0"0,95 81 1 0,174 189-3 0,95 96-3 0,-77-78-38 0,-208-158-8 0</inkml:trace>
  <inkml:trace contextRef="#ctx0" brushRef="#br0">20018 2192 133 0,'0'0'0'0,"-206"61"8"0,-541 513-3 0,-205 474-52 0,667-732-20 0</inkml:trace>
  <inkml:trace contextRef="#ctx0" brushRef="#br0">21130 3175 29 0,'-16'-32'2'0,"-16"16"1"0,16 16 3 0,16 0 2 0,-17 0-4 0,34 48 1 0,-17 48-1 0,31 15-3 0,-14-1 0 0,14 18 0 0,-15-34-3 0,-32-30-12 0,1 0-8 0,-1-64 2 0</inkml:trace>
  <inkml:trace contextRef="#ctx0" brushRef="#br0">20891 3762 29 0,'-15'-15'3'0,"-33"-33"2"0,48 16 3 0,15 16-1 0,49 49 1 0,16 45-3 0,-1-15-3 0,16 1-1 0,-32-47 1 0,-15-17-1 0,0-64 1 0,-17-47 0 0,2-32-4 0,-18 63-3 0,-46 64-25 0,14 47-1 0</inkml:trace>
  <inkml:trace contextRef="#ctx0" brushRef="#br0">20479 4366 47 0,'0'-47'3'0,"16"30"0"0,-16 49 1 0,31 16-3 0,17 0 0 0,-16-1 0 0,-32 0 1 0,0-30 1 0,-17-34-1 0,17-30-2 0,-15-33-1 0,30 2 0 0,-15 61 0 0,17 1 1 0,-1 64 0 0,15 15 0 0,1-30 0 0,-1-18 0 0,2-15 0 0,13-48 0 0,-13 0-1 0,-18-15 1 0,18 15 0 0,-18 33 0 0,1 15 2 0,-16 46-1 0,32 4-1 0,-1-3 0 0,48-31 0 0,2-1 0 0,13-46-1 0,-15-1-2 0,-62 0 3 0,-17-15 1 0,-48 15 1 0,-31 32-1 0,31 15 0 0,-15 49 0 0,63-17-2 0,15-14 0 0,64-18 1 0,17-30 0 0,-32-18-1 0,-1-14 1 0,-32 0 0 0,-14 30 0 0,-17 17 1 0,16 31-1 0,-16 34-2 0,15-17-24 0,-15-33-5 0</inkml:trace>
  <inkml:trace contextRef="#ctx0" brushRef="#br0">21622 4208 50 0,'-17'-33'15'0,"2"33"-11"0,30 16-3 0,18 16-1 0,-18-17 0 0,1 2 0 0,-1-17-1 0,18-32 0 0,-1-16 1 0,30 16-1 0,3 16 2 0,-18 80 2 0,-32 64-7 0,2 13-52 0</inkml:trace>
  <inkml:trace contextRef="#ctx0" brushRef="#br0">18684 3556 78 0,'0'0'0'0,"64"-127"33"0,-16 110-35 0,46 50 2 0,81 78-1 0,31 32-1 0,33 33-15 0,-32-19-29 0,-128-92 8 0</inkml:trace>
  <inkml:trace contextRef="#ctx0" brushRef="#br0">19637 3318 141 0,'0'0'0'0,"-47"-78"8"0,15 78-11 0,16 94-4 0,-63 175-42 0,-1-77-28 0</inkml:trace>
  <inkml:trace contextRef="#ctx0" brushRef="#br0">17129 3731 84 0,'0'-32'3'0,"-32"-64"-4"0,1 66 1 0,-2 13 3 0,-46 17 1 0,0 17-4 0,-17 30 1 0,2 0 0 0,61 17 0 0,50 0-1 0,93 16-1 0,2-2 0 0,-18 1 1 0,-46-14 1 0,-48-35 2 0,-31-14 3 0,-48-16-5 0,-17-16-13 0,33-14-38 0,47 13 17 0</inkml:trace>
  <inkml:trace contextRef="#ctx0" brushRef="#br0">17462 3445 26 0,'0'0'0'0,"-31"0"3"0,14 0 2 0,17 63 4 0,0 63-2 0,33 35-4 0,46 30-3 0,32-34-11 0,-32-92-23 0</inkml:trace>
  <inkml:trace contextRef="#ctx0" brushRef="#br0">17986 3762 13 0,'0'0'5'0,"15"-31"-1"0,-15 14 2 0,-15 2 1 0,-1-17 2 0,-15 32 2 0,-1 0-3 0,16 17-4 0,16 30-3 0,0 32-1 0,31-14 0 0,33-19-1 0,-1-46-1 0,1-46 5 0,-1-34 1 0,-30 32 8 0,-18 32-2 0,1 32-8 0,16 79-2 0,-32 49 0 0,0 13-2 0,0-14-4 0,0-63-23 0,0-49-23 0</inkml:trace>
  <inkml:trace contextRef="#ctx0" brushRef="#br0">18367 3858 66 0,'0'0'0'0,"0"-63"31"0,15 63-27 0,33 0-4 0,16 47 0 0,32-14-1 0,-33-2-3 0,-15-31-1 0,-32-48 5 0,-16-15-1 0,0-18-21 0,0 18-39 0</inkml:trace>
  <inkml:trace contextRef="#ctx0" brushRef="#br0">18859 3889 34 0,'0'0'7'0,"31"-47"7"0,17-17-7 0,-31 0-3 0,-34 17 2 0,2 31 0 0,-1 16-3 0,-1 63-3 0,34 1-1 0,31 16-1 0,14-49-2 0,3 1-2 0,-18-32 4 0,1-32 5 0,-33 1 6 0,-15 15 0 0,0 49-11 0,-48 28-7 0,-14 20-33 0,45-66 15 0</inkml:trace>
  <inkml:trace contextRef="#ctx0" brushRef="#br0">19098 3445 96 0,'0'-33'2'0,"46"50"-3"0,35 77 0 0,13 67-2 0,-46 30-35 0,-48-97-8 0</inkml:trace>
  <inkml:trace contextRef="#ctx0" brushRef="#br0">19558 4032 89 0,'0'0'0'0,"-16"-15"1"0,80-1-4 0,30 16-9 0,50 16-56 0</inkml:trace>
  <inkml:trace contextRef="#ctx0" brushRef="#br0">19906 3858 53 0,'0'0'0'0,"0"-63"47"0,0 63-48 0,65 63-2 0,14 48-20 0,-48 0-41 0</inkml:trace>
  <inkml:trace contextRef="#ctx0" brushRef="#br0">20479 3810 80 0,'-17'15'1'0,"-14"18"-3"0,31 62 2 0,-17-1-2 0,17 2-3 0,0-81 3 0,0-30 5 0,-15-48 2 0,30-64 3 0,2 16-1 0,14 64-3 0,-14 47-6 0,30 63-1 0,1 15 1 0,15 3-3 0,-15-66 3 0,-17-30 5 0,-31-49 4 0,0-31-1 0,-15-1-5 0,-1 18-5 0,16 45-30 0</inkml:trace>
  <inkml:trace contextRef="#ctx0" brushRef="#br0">20987 3699 72 0,'0'0'0'0,"16"-32"12"0,-1 64-9 0,1 64-1 0,-1 45-4 0,2 20-18 0,-34-50-42 0</inkml:trace>
  <inkml:trace contextRef="#ctx0" brushRef="#br0">20780 3699 88 0,'-16'-32'3'0,"32"-47"-1"0,80 47-4 0,31 64 0 0,-16 64-4 0,-64 30-9 0,-63 0-8 0,-63 2 6 0,-32-65-8 0</inkml:trace>
  <inkml:trace contextRef="#ctx0" brushRef="#br0">21526 3651 63 0,'-48'-17'12'0,"-15"17"-2"0,32 65-6 0,-2 78-6 0,2 47 0 0,14-31-11 0,98-31-24 0,-2-98 6 0</inkml:trace>
  <inkml:trace contextRef="#ctx0" brushRef="#br0">22511 3634 67 0,'79'-94'21'0,"-31"94"-25"0,-17 94-1 0,-31 67-10 0,-15 30-43 0</inkml:trace>
  <inkml:trace contextRef="#ctx0" brushRef="#br0">22971 3667 58 0,'0'-16'15'0,"0"-1"-21"0,48 67 6 0,14 28-1 0,-14-15 1 0,16-13-1 0,-49-50 2 0,2-33 3 0,-1-62-4 0,16-18-9 0,-1 2-12 0,0 50 8 0,2 28 6 0,-1 33 9 0,-16 33 12 0,30 28 3 0,19 50-6 0,-18 33-8 0,-32-1-3 0,2-17 0 0,-34-61-1 0,-29-50-1 0,-18-45 2 0,-15-81 2 0,47-65 0 0,-1-14-1 0,50 47 4 0,31 95-2 0,14 48-5 0,3 79 1 0,-3 33-2 0,-45-1-10 0,-34 16-21 0,2-110 14 0</inkml:trace>
  <inkml:trace contextRef="#ctx0" brushRef="#br0">23908 3318 81 0,'-32'-17'-2'0,"-1"50"1"0,2 95-1 0,16 61-3 0,15 18-28 0,15-112-1 0</inkml:trace>
  <inkml:trace contextRef="#ctx0" brushRef="#br0">24447 3271 75 0,'31'-17'3'0,"17"49"-5"0,-48 111 0 0,0 79-16 0,-63-31-33 0</inkml:trace>
  <inkml:trace contextRef="#ctx0" brushRef="#br0">18796 2492 66 0,'15'-31'0'0,"18"-16"-1"0,13 47 4 0,50 47 4 0,47 32-4 0,143 80-4 0,63 80-1 0,-63-50 1 0,-32 18 0 0,-32-33-3 0,-63-15-19 0,-95-79-18 0</inkml:trace>
  <inkml:trace contextRef="#ctx0" brushRef="#br0">20368 2096 113 0,'-16'-15'2'0,"-49"-18"-2"0,-14 127-1 0,0 208-1 0,-144 350-2 0,-31-160-3 0,-79-33 1 0,-48-61 6 0,79-96-25 0,192-206-34 0</inkml:trace>
  <inkml:trace contextRef="#ctx0" brushRef="#br0">15923 7842 34 0,'-16'0'18'0,"-1"0"5"0,-14 0-3 0,14 0-2 0,2 0-5 0,15 0-5 0,0 15-3 0,32-30 2 0,47-31 0 0,33-34-3 0,15-31-2 0,15 15-1 0,-15 17 0 0,0 15 0 0,-63 31-3 0,-16 18 0 0,-33 15-10 0,-15 0-23 0,-48 15-64 0</inkml:trace>
  <inkml:trace contextRef="#ctx0" brushRef="#br0">15842 7968 28 0,'0'0'7'0,"0"-15"-4"0,0-1 29 0,0 16-5 0,0-15-3 0,17 15-9 0,-1 0-6 0,47 0-2 0,1 31-5 0,30 1 0 0,33 31-1 0,17 1-1 0,-1-17 1 0,16 1-1 0,-32-15 1 0,-32 30-1 0,-16-15 0 0,-16-1 0 0,-30-31 0 0,-18 1-1 0,-15-17-14 0,-15-17-29 0,-1-46-25 0,16 46 43 0</inkml:trace>
  <inkml:trace contextRef="#ctx0" brushRef="#br0">15969 7890 32 0,'0'0'0'0,"-46"0"25"0,30 0 4 0,16-16 2 0,0-16-10 0,47-14-7 0,49-19-6 0,31-14-4 0,31-16 1 0,17-1-2 0,-33 1-3 0,-15 47-1 0,-63 17 2 0,-49 31-3 0,-30 15-19 0,-49 33-32 0,16-32-29 0</inkml:trace>
  <inkml:trace contextRef="#ctx0" brushRef="#br0">15842 7907 60 0,'0'0'0'0,"-15"-33"35"0,15 16-10 0,32 17-11 0,16 0-3 0,14 0-3 0,19 33-2 0,30 30-3 0,-16 17 1 0,16 16 0 0,16-2 1 0,16-14-1 0,-16-17-1 0,-33-15-1 0,-13-31 1 0,-35-17-1 0,-13 0 0 0,-33-17 0 0,0 1-6 0,-16 16-71 0,-1 0-3 0</inkml:trace>
  <inkml:trace contextRef="#ctx0" brushRef="#br0">12033 2777 48 0,'-16'0'12'0,"0"-46"3"0,1 14 6 0,-1 16-7 0,-32 16-9 0,16 48-3 0,-15 63-4 0,78-32 2 0,65 16 0 0,14-32 0 0,-14 18 0 0,-65-18 1 0,-78 0 1 0,-33-31-2 0,-14-16-14 0,14-64-36 0,80 33 11 0</inkml:trace>
  <inkml:trace contextRef="#ctx0" brushRef="#br0">12351 2999 51 0,'0'0'0'0,"16"17"13"0,31-17-4 0,48 0-7 0,-16-17-1 0,1-14-35 0,-64 31 2 0</inkml:trace>
  <inkml:trace contextRef="#ctx0" brushRef="#br0">12668 2794 61 0,'0'-17'12'0,"-16"2"5"0,32 0-10 0,31 15-1 0,17 15-5 0,32 96-2 0,-96-16 1 0,-16 16-23 0,-1-30-45 0</inkml:trace>
  <inkml:trace contextRef="#ctx0" brushRef="#br0">13256 2762 88 0,'0'0'2'0,"-16"15"6"0,16 50 1 0,16 14-4 0,-16-32-1 0,15-16-2 0,-15-14 3 0,0-48 0 0,0-49-2 0,-15 17 0 0,15 31-2 0,0 16-3 0,46 16 1 0,35 48-1 0,-2-33 2 0,-16-15 0 0,-32-30 3 0,17-20-2 0,-31-28 1 0,-17 15-3 0,0 15-8 0,0 32-19 0,0-1-17 0,31 17-1 0</inkml:trace>
  <inkml:trace contextRef="#ctx0" brushRef="#br0">13795 2555 26 0,'0'0'0'0,"0"-15"23"0,32 30-4 0,-1 49-4 0,2 33-7 0,13 14-6 0,-29-65 1 0,-17-14 1 0,0-49 0 0,-17-44-4 0,2-4 3 0,-16-61-2 0,15 15-2 0,32 30-1 0,47 51 0 0,1 13 2 0,-18 34-1 0,2 30 1 0,-48 0-1 0,-15 17-5 0,-33 15-37 0,48-79 5 0</inkml:trace>
  <inkml:trace contextRef="#ctx0" brushRef="#br0">14462 2333 74 0,'0'-15'9'0,"16"15"4"0,16 46-2 0,30 19-1 0,3-33-3 0,-3 15-3 0,-14-47 4 0,-31-16 2 0,-1-47-5 0,-16-33-5 0,0 1-2 0,0 16-24 0,15 62-44 0,-15 17 31 0</inkml:trace>
  <inkml:trace contextRef="#ctx0" brushRef="#br0">15049 2192 54 0,'0'0'23'0,"-15"0"2"0,15 15-18 0,0 0 1 0,15 49-3 0,16 14-3 0,2-13-1 0,-18-2-2 0,2-30-19 0,-17-18-20 0,0-30-16 0</inkml:trace>
  <inkml:trace contextRef="#ctx0" brushRef="#br0">15034 2159 40 0,'0'0'20'0,"0"-47"14"0,0-1-9 0,15 0-13 0,1 33-9 0,32-16 2 0,0 45-4 0,-17 33-1 0,-31 34 1 0,-31-1-34 0,-2-34-52 0</inkml:trace>
  <inkml:trace contextRef="#ctx0" brushRef="#br0">12811 3301 56 0,'16'-15'18'0,"-1"0"2"0,-15-2-4 0,17 17-13 0,14 0 12 0,0 0-13 0,17 32-1 0,-31 16 0 0,-17 0-1 0,0 32 1 0,-17-2 0 0,2-15 4 0,-1-32 3 0,16-31 1 0,0 0-1 0,16-14-7 0,32-18 0 0,15 0-3 0,32-1-9 0,-32 2-27 0,-15 16-63 0</inkml:trace>
  <inkml:trace contextRef="#ctx0" brushRef="#br0">12859 3366 39 0,'0'0'0'0,"0"-15"35"0,0 15-10 0,-17-17-10 0,17 1-2 0,33 16-7 0,-2-32-1 0,1 17 0 0,-16 30-4 0,16 17 1 0,-32 32-2 0,0-1 1 0,-17 0 2 0,-14 2 1 0,14-4-1 0,17-28-1 0,0-16 1 0,17-17 0 0,126-96 2 0,-95 64-5 0,-17-1 1 0,1 18-2 0,-16 15-18 0,-32 0-99 0</inkml:trace>
  <inkml:trace contextRef="#ctx0" brushRef="#br0">11033 3778 64 0,'0'-16'9'0,"-48"1"19"0,0 30-5 0,1 48-11 0,31 48-3 0,16 33-5 0,63-16-2 0,17-50-3 0,31-45-14 0,-15-50-39 0,-65-16-11 0</inkml:trace>
  <inkml:trace contextRef="#ctx0" brushRef="#br0">11287 3795 52 0,'-32'-17'30'0,"1"17"-4"0,-17 0-11 0,32 32-9 0,16 33-5 0,48-19-2 0,15 19 1 0,1-19-1 0,-33 2 1 0,-15-16 0 0,-32-1 1 0,-47-16 2 0,-1-15-2 0,16 0 0 0,48-15-18 0,17-31-64 0,-1 46 51 0</inkml:trace>
  <inkml:trace contextRef="#ctx0" brushRef="#br0">11478 3889 63 0,'-48'0'29'0,"16"47"-6"0,32 3-17 0,0-19-5 0,16-1 0 0,32-30 0 0,-17-46-1 0,1-19 3 0,-32 4 3 0,0 11 0 0,16 50-5 0,0 33-1 0,16 15-3 0,-1 15-21 0,-15-31-33 0,-16-47 9 0</inkml:trace>
  <inkml:trace contextRef="#ctx0" brushRef="#br0">11699 3825 64 0,'0'-15'30'0,"0"15"-8"0,0 15-12 0,33 18-7 0,-18-16-2 0,17-17 0 0,-16-17 0 0,0 1 0 0,-16-1-1 0,15-13 0 0,2 30 0 0,-1 15 0 0,-1 0-1 0,17 18 1 0,-16-33 0 0,15 0 1 0,-14-16-1 0,-1-16-1 0,-16 0-1 0,0-15-9 0,-48 30-22 0,0-13-44 0</inkml:trace>
  <inkml:trace contextRef="#ctx0" brushRef="#br0">11763 3523 72 0,'0'-15'26'0,"16"-16"12"0,0 31-22 0,48 0-6 0,15 46-6 0,16 19-2 0,-15 14-1 0,-17 16-1 0,-63-15 0 0,-16 14-17 0,-47 2-114 0</inkml:trace>
  <inkml:trace contextRef="#ctx0" brushRef="#br0">15923 7857 49 0,'-33'-15'22'0,"18"-1"3"0,-1 16-2 0,16 0-8 0,16-15-2 0,47 0-1 0,33-35-6 0,47-28-2 0,-1-18-1 0,16 1-2 0,-14 1 1 0,-34 29-2 0,-45 34-2 0,-34 31-4 0,-31 0-15 0,-15 31-31 0,-33 17-30 0</inkml:trace>
  <inkml:trace contextRef="#ctx0" brushRef="#br0">16050 7953 54 0,'0'0'8'0,"0"-16"20"0,0 1 0 0,15 0-5 0,1 15-6 0,-1-17-7 0,33 17-3 0,-15 0-3 0,30 17 0 0,16 29-4 0,17 19 2 0,31 29 0 0,16-14-2 0,-1-2 1 0,1-14 0 0,-16 0-1 0,-31-16 2 0,-17-17-1 0,-16 17 2 0,-63-31-2 0,0-17 2 0,0 0-2 0,0-17-24 0,-31-16-134 0</inkml:trace>
  <inkml:trace contextRef="#ctx0" brushRef="#br0">16731 6748 42 0,'0'-33'12'0,"0"-30"24"0,-15 31-6 0,15-1-9 0,-16 18-5 0,16 30-5 0,16 65-11 0,-16 1 0 0,15-3-1 0,-15-15-11 0,0-30-32 0,0-49-25 0,0 16 37 0</inkml:trace>
  <inkml:trace contextRef="#ctx0" brushRef="#br0">16716 6509 42 0,'-16'-16'9'0,"-47"-31"13"0,15 30-4 0,-16 3-4 0,16 28-3 0,2 33-2 0,30 33-1 0,-16 47-3 0,32-1-1 0,15-13-2 0,49-18 1 0,-49-79-2 0,145 62 4 0,-49-78-2 0,-1-61 1 0,-14-19-2 0,-32-31 1 0,-32 0 1 0,-32 0 2 0,-65 0-1 0,-14 31-3 0,-15 49 0 0,-49 45-1 0,16 33 0 0,31 33-4 0,33 1-17 0,63-3-68 0,15-62 33 0</inkml:trace>
  <inkml:trace contextRef="#ctx0" brushRef="#br0">11938 4667 55 0,'0'0'0'0,"-16"-46"12"0,16-4-3 0,31 20-4 0,65-18-3 0,62-15 0 0,-110 46-1 0,651-221 0 0,-303 95-1 0,-78 32 2 0,16 15 3 0,-33-15 0 0,-94 17 0 0,47-3 2 0,16-14-4 0,-112 65-2 0,-31 14-20 0,-79 32-65 0</inkml:trace>
  <inkml:trace contextRef="#ctx0" brushRef="#br0">10509 3143 48 0,'0'0'0'0,"-80"0"9"0,65 0-6 0,-33 17 6 0,32 30-1 0,32 32 0 0,32 47-1 0,15 50-3 0,-15 31-3 0,0 15-1 0,15-31 1 0,1-33-1 0,-1-47-9 0,-47-32-26 0,0-64-13 0</inkml:trace>
  <inkml:trace contextRef="#ctx0" brushRef="#br0">10525 3366 68 0,'-32'-65'10'0,"-15"-29"-6"0,63 30-1 0,63 0-2 0,80 1 0 0,142-48 2 0,-158 63-2 0,143-47 0 0,16-16 1 0,31 0 4 0,16 0 0 0,48-32-4 0,15-1-3 0,-31 18 2 0,-110 30 1 0,-82 49-1 0,-14-32 7 0,16 14 2 0,16-13-3 0,-18-1-5 0,-14 31-3 0,-15 1 2 0,-33 47-1 0,-33 15 0 0,-15 17 3 0,2 31-3 0,-18 1 1 0,64 47-3 0,0 17 0 0,-63-2 3 0,-18 0 0 0,-29 2-1 0,-1-1 1 0,-1 1 0 0,-15-34 0 0,-15 3-1 0,-33 29-1 0,17-30 3 0,-2-18 0 0,-30 2-1 0,-32-1-1 0,-176 97 1 0,17-82 0 0,-94 1 1 0,-128 49-4 0,-143 47 4 0,-112 92-12 0,17 19-107 0</inkml:trace>
  <inkml:trace contextRef="#ctx0" brushRef="#br0">18732 18494 0 0,'0'0'0'0,"0"47"0"0,0 3 0 0,-15 11 0 0</inkml:trace>
  <inkml:trace contextRef="#ctx0" brushRef="#br0">20414 17097 38 0,'0'-15'4'0,"0"15"-1"0,17-33-1 0,14-14 0 0,-14 14-1 0,14 33-1 0,-15 0 1 0,-1 33 1 0,-15 31-2 0,0 15-1 0,-15-14-1 0,-1 13 1 0,16-30-1 0,0-17 7 0,0-16-14 0,16 2-24 0</inkml:trace>
  <inkml:trace contextRef="#ctx0" brushRef="#br0">20668 17748 20 0,'0'0'0'0,"0"0"5"0,0-16 1 0,-15 1 3 0,15-1-3 0,0-1-4 0,0 17-2 0,0 17-2 0,0-17 3 0,15 0 0 0,-15 16 2 0,0-16-2 0,0 0 1 0,-15 15-3 0,-1 1 0 0,16-16 1 0,-15 16 3 0,30-16 0 0,-15-16 3 0,16-15-2 0,-1-2-2 0,-15 3-3 0,0 30-23 0,0 0-13 0</inkml:trace>
  <inkml:trace contextRef="#ctx0" brushRef="#br0">20414 17082 43 0,'0'0'0'0,"0"0"8"0,0-16-4 0,17 16 1 0,14 0-4 0,17 16-1 0,-17 31-1 0,-14-16-1 0,-1 33 0 0,-16 16 0 0,-16-33 5 0,-1-16-4 0,2 19-2 0,15-20-14 0,-16-14-8 0</inkml:trace>
  <inkml:trace contextRef="#ctx0" brushRef="#br0">20510 17732 24 0,'0'0'0'0,"0"0"6"0,0 0 0 0,0 0-3 0,0-15-2 0,0 15 0 0,0 0 3 0,0-16-1 0,0-16-1 0,0 17-6 0,0 15-28 0</inkml:trace>
  <inkml:trace contextRef="#ctx0" brushRef="#br0">20939 16780 33 0,'0'0'10'0,"-17"-33"-5"0,17 33-3 0,0 17 2 0,17 16 1 0,14 13-1 0,2 49-4 0,-2 16-1 0,-16 0-1 0,-15-15 1 0,-15-31 3 0,-32-4-6 0,15-11-40 0</inkml:trace>
  <inkml:trace contextRef="#ctx0" brushRef="#br0">16700 6731 44 0,'0'0'0'0,"0"0"107"0,0 32-102 0,16 31-4 0,-1-15 0 0,2 0-2 0,-1-17-11 0,-16-14-39 0,15-17-29 0</inkml:trace>
  <inkml:trace contextRef="#ctx0" brushRef="#br0">16669 6572 43 0,'0'0'0'0,"-80"-31"28"0,16-1-7 0,16 32-6 0,2 47-2 0,-18 34-5 0,16 30-2 0,33 15-4 0,30-15 0 0,33-15-1 0,16-49-1 0,47-31 1 0,-1-16-1 0,2-48 2 0,-18-31 1 0,-13-1-1 0,-35-15 1 0,-29-16 2 0,-34-33 3 0,-29 33-5 0,-18 50-1 0,-15 28 0 0,-1 49-1 0,-32 32 1 0,33 32-3 0,-15 31 1 0,13 0 0 0,35 15 0 0,46 0-1 0,15-30-1 0,49-31 2 0,30-19-1 0,33-46 1 0,0-16-1 0,-15-47 2 0,-32-15-1 0,-33-2 1 0,-32-16 3 0,-46-15 1 0,-32 0 0 0,-16 31-3 0,-17 49-2 0,1 46 2 0,-16 33-3 0,16 31 0 0,15 33 2 0,33 30-1 0,30 2 0 0,81-34-3 0,32-46 3 0,-2-17-1 0,18-62 1 0,15-33-1 0,-16-30 2 0,-32-33-1 0,-31-17 3 0,-32-31 1 0,-32 16-2 0,-32 32 0 0,-15 63-1 0,-32 33-2 0,-16 30 3 0,15 65-4 0,17-1 0 0,31 16 3 0,17-32-2 0,46-15 2 0,16-15-3 0,2-33 2 0,-1 0 1 0,-1 0 0 0,-15-17-1 0,-16 17-1 0,15 0 1 0,-15-16-2 0,-15 16 0 0,-1 16-3 0,16-16-1 0,0 0-3 0,0 0-2 0,0 17-5 0,16-2-14 0,-1 0-16 0,2-15-10 0</inkml:trace>
  <inkml:trace contextRef="#ctx0" brushRef="#br0">17764 7444 60 0,'0'0'0'0,"-32"-14"8"0,47-3-1 0,97 2 2 0,111-33-2 0,94-15-4 0,80-2 0 0,16 4-3 0,-49 11 0 0,-77 20-1 0,-114 30 0 0,-108 0-7 0,-97 47-10 0,-95 1-9 0,15-33-4 0</inkml:trace>
  <inkml:trace contextRef="#ctx0" brushRef="#br0">18478 7350 36 0,'-63'0'2'0,"-255"33"7"0,95-18 4 0,81 0-1 0,111-15-1 0,94-15 1 0,112-50 2 0,141 34-7 0,98 1-4 0,46-3-4 0,-31 16 1 0,-143 2-3 0,-128 15-9 0,-110 15-10 0,-111 18-10 0,30-33-2 0</inkml:trace>
  <inkml:trace contextRef="#ctx0" brushRef="#br0">17986 7524 80 0,'0'-15'7'0,"142"-50"4"0,224-13 0 0,190-1-8 0,79 14-8 0,-64 50-80 0</inkml:trace>
  <inkml:trace contextRef="#ctx0" brushRef="#br0">17907 8240 70 0,'-33'-48'21'0,"2"-32"-6"0,31 33-3 0,31 15-7 0,17 32-2 0,0 15-2 0,0 66 1 0,-48 30 0 0,-17 15-1 0,-29-46 1 0,-2-1 0 0,-16-32-1 0,16-47 1 0,33-30-2 0,-1-51 1 0,16 18-1 0,31 16 2 0,17 62-1 0,16 33-1 0,-16 15 0 0,15 2 0 0,16-50-3 0,-15-15 1 0,-16-48 2 0,-17-47 1 0,-16-16 2 0,-30-33-3 0,-32 3 1 0,-33 30-1 0,1 30 1 0,-33 34-2 0,2 47 1 0,-17 63 1 0,16 63 2 0,63 50 0 0,48 31 1 0,48-16-3 0,46-33-3 0,-15-31 3 0,33-64-2 0,15-63 1 0,-16-48 0 0,-15-63 4 0,-1-63 4 0,-32-63-3 0,-32-18-4 0,-62 32 0 0,-80 66-2 0,-47 77-1 0,-33 95-23 0,32 111-91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32:54.599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324 248 3656,'0'0'0,"0"0"416,0 0 24,0 0 137,0 0-577,0 0 656,-2 0 24,2 0-16,-2 0 8,2 0-672,0 0 688,-2-2-48,0 2 1,0-2-33,2 2-608,-2-2 528,0 0 24,-2 0-40,0 0-48,4 2-464,-6-1 488,2-1-64,0-2-16,0 0 25,4 4-433,-6-2 328,0-2-32,0 2-16,0-2-136,6 4-144,-6-2 200,0 0-16,-2 0-96,-8 0 112,16 2-200,-3-2 168,-5 2-56,-8 0 80,10 0-88,6 0-104,-8 0 96,-10 0-16,12 6-80,-12-2 24,18-4-24,-6 6-8,-12 0 56,12 9 8,-11-11 8,17-4-64,-6 6 96,-12 12-88,12-14 24,-2 14-40,8-18 8,-16 6-8,10 12 8,0-14-64,-2 14 32,8-18 32,-6 6-8,0 11 32,2-11 88,2 10-24,2-16-88,-2 6 104,2 0-64,0 12-40,0-14-24,0-4 24,0 6-24,4 0 80,0-2-56,2 0 128,-6-4-128,6 4 144,10 0-80,-12-4 136,2 0-152,-6 0-48,18 0 0,-14 0 40,14-2-104,-14 0 56,-4 2 8,15-4 56,-11-2-8,14 0 24,-14 0 24,-4 6-96,16-8 80,-12 0-40,12 0-16,-12 0-24,-4 8 0,6-16-72,10 12 80,-16-2-8,6-1-80,-6 7 80,6-8 48,-2 0-40,2 0 56,-2 2 128,-4 6-192,3-8 72,1 2-48,-4 0-16,4 0-128,-4 6 120,0-6-80,4 0 88,-4 2-56,0 0 96,0 4-48,4-4 96,-4 2-72,0 0 72,4 0-72,-4 2-24,0-2 16,0 0 64,4 2-56,-4 0 40,0 0-64,0 0 97,0 0-49,0 4 56,4 2-24,-4-6-80,0 6 72,4 12-40,-4-12-32,0 14 24,0-20-24,0 16-8,0 2 16,0 1-56,0 5 40,0-24 8,0 26 8,0 2 40,0-1 80,0 5-56,0-32-72,0 34 48,-2 0-72,0-1 0,0 3-40,2-36 64,-2 34-48,0-1 64,0 1-40,0-2 48,2-32-24,-2 32 120,0-3-80,0-1 80,2 0-72,0-28-48,-2 24-72,2-2 72,-2-5-64,2 1 200,0-18-136,0 6 160,0 14 56,0-16 8,0 2-128,0-6-96,4 6 152,2-2-88,0-4 24,0 0-8,-6 0-80,16-2 0,-12-2 0,12-2 24,-12-10-8,-4 16-16,20-6 72,-14-14 56,16 12-112,-7-13-80,-15 21 64,18-16-256,0-2-336,0 2-288,0-2-353,-18 18 1233,18-20-1744,1 2-393,1 1-535,0-1-241,-20 18 2913,24-24-2424,-2 6-2017,-22 18 4441</inkml:trace>
  <inkml:trace contextRef="#ctx0" brushRef="#br0" timeOffset="1321">1159 88 4088,'0'0'0,"0"0"0,0 0 424,0 0 65,0-2 143,0 0 144,0 2-776,0-2 832,0-2 16,0 0-24,0 0-111,0 4-713,0-6 688,0 0-56,-2 0-24,0 0 16,2 6-624,-4-4 576,2-2-48,-2 0-24,-2 2-39,6 4-465,-4-6 488,-2 2-8,0 0-72,0 0 0,6 4-408,-6-4 312,0 2 8,-2 0-24,2 2-64,6 0-232,-16 0 232,12 0-80,-11 0 48,9 6-8,6-6-192,-22 6 176,6 12 32,0-12-64,-2 16 56,18-22-200,-18 18 145,12-12 175,-9 12-16,9-3-32,6-15-272,-16 18 264,10 2-240,-12 2 40,12 2-48,6-24-16,-18 28 88,12-1 112,-14 5-104,14 0 96,6-32-192,-16 36 88,11-1-72,-3 3 48,0 2-144,8-40 80,-8 39 0,2 3 40,4-2-112,2-1 120,0-39-48,0 40-128,18 31 0,3-5 80,5-11-120,-26-55 168,30 48-120,8-8-280,1-9-416,3-7-433,-42-24 1249,38 16-1640,1-10-745,3 0-879,4-2-3730,-46-4 6994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32:57.898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215 262 4600,'0'0'0,"0"-2"521,0-2-1,0 4-520,0-5 568,0-1 24,0 0 72,0-2-8,0 8-656,4-8 616,-4 0-88,4 0 9,-4 0-25,0 8-512,4-8 456,-1 0 40,-3 0-48,0 0 0,0 8-448,0-8 424,0 2-16,0-2 0,0 2-24,0 6-384,0-6 361,0 1-25,-2-1-24,1 0-8,1 6-304,-4-4 248,0 2 32,-2 0-64,0 0-32,6 2-184,-8-2 128,0 2-56,-8 0-32,10 0 56,6 0-96,-8 4 96,-10 0-32,12 2-8,-10 0-56,16-6 0,-6 6 8,-1 9-16,-11-11 16,14 2-16,4-6 8,-6 18 0,0-14-16,0 2 16,2 12 16,4-18-16,-2 4-40,2 12 64,0-10-32,4 12-16,-4-18 24,4 6-24,2 13-24,10-13-24,-12 18 48,-4-24 24,15 6 8,-9 20 24,14-10 16,-4 0-16,-16-16-32,16 17 16,0 1-32,-10 0 32,18 0-32,-24-18 16,6 18 0,13 0 0,-13 0 24,10-1 0,-16-17-24,4 16-8,2 0 24,0 0-16,-2-10 16,-4-6-16,0 22 88,0-16-16,0 14 8,0-15 24,0-5-104,-4 16 88,-2-12 8,-2 12 16,-8-12 16,16-4-128,-6 6 120,-9 0-48,7 0 32,-12-2-48,20-4-56,-16 4 56,0-4 40,0 4-32,0-4 16,16 0-80,-16 0 48,1 0 32,7-2-32,-12-2-8,20 4-40,-8-6 24,-12 0-88,14 0 32,-12-2-136,18 8 168,-6-16-224,0 12-200,0-4-256,0 0-328,6 8 1008,0-15-1536,0 9-513,6-10-535,12 10 183,-18 6 2401,6-20-5025,-6 20 5025</inkml:trace>
  <inkml:trace contextRef="#ctx0" brushRef="#br0" timeOffset="2405">831 44 6121,'0'0'0,"0"0"1376,-2 0-120,-1 4 1,3-4-1257,-2 4 1224,0-4-56,-2 0-104,0 0-95,4 0-969,-4 0 736,2-2-72,0 2-128,0 0-80,2 0-456,-4 0 384,0 0-64,-2 0-24,2 0-72,4 0-224,-6 4 216,0 2-24,-2 10-24,-8-10-31,16-6-137,-6 22 168,-2-2-8,-8 3-24,8 5 32,8-28-168,-17 32 112,11 4 0,-12 3-40,10 1 16,8-40-88,-18 42 112,12-1-48,-10 1 8,12 0 56,4-42-128,-6 37 72,0 1 8,0-4 8,4-1-104,2-33 16,-2 32 0,2-4 0,0 0 0,4-3 40,-4-25-40,6 26 24,10-4-8,-10-2-32,14-4-112,-20-16 128,16 16-352,4-1-144,-2-9-256,1 0-217,-19-6 969,28 16-1184,16-12-296,1 0-361,-7-4-423,-38 0 2264,32-2-2305,0-4 273,-3-10 624,1 8-2361,-30 8 3769,0 0 0</inkml:trace>
  <inkml:trace contextRef="#ctx0" brushRef="#br0" timeOffset="2406">1258 469 4737,'0'0'0,"0"-6"648,0-2 224,0 8-872,0-18 1024,0 12 128,0-2 17,-2 0-121,2 8-1048,-2-8 928,-2 0-80,0 0-112,2 0-8,2 8-728,-4-6 593,-2 1-73,2 1-56,0-2-88,4 6-376,-6-4 392,2 0-40,-2 2-16,0 0-72,6 2-264,-8-2 232,0 2-32,1 0-16,-9 0 16,16 0-200,-6 0 168,-2 0 16,-8 4-64,12 0-48,4-4-72,-6 4 96,-2 0-64,2 2-8,-10-1-24,16-5 0,-2 6-24,0 10 40,-2-12-16,2 2 33,2-6-33,0 18 16,0-12-32,0 12 8,4-12-9,-4-6 17,6 24-48,0-18 64,0 17-32,10-7 32,-16-16-16,4 18-16,12 0 16,-10 0 40,14 0-32,-20-18-8,4 6 41,11 17-9,-11-17-16,2 16-32,-6-22 16,16 6 0,-16 14 0,4-14 0,0 12 24,-4-18-24,4 4 40,-4 2-16,4 10-24,-4-12 8,0-4-8,0 3 16,-2 3-8,-2 0 56,-2-2 0,6-4-64,-6 4 104,-10 0-16,12 0-16,-2-4-8,6 0-64,-19 0 40,13 0 32,-12 0-8,10 0-8,8 0-56,-20-2 40,12-4-40,-12 0 24,14-2 16,6 8-40,-17-15 24,11 9-64,-10-10 32,10 10-72,6 6 80,-6-20-144,0 14-104,2-12-216,2 12-209,2 6 673,0-16-944,0 12-328,0-2-625,6-2-527,-6 8 2424,18-15-2665,-2 9 385,-1-12-2473,-15 18 4753</inkml:trace>
  <inkml:trace contextRef="#ctx0" brushRef="#br0" timeOffset="2407">1672 439 5921,'0'0'0,"-2"-2"1280,2 2-1280,-5-2 1240,-3-2 57,-8 2-17,12 0-32,4 2-1248,-8-2 1080,0 0-207,0 2-209,-10 0-136,18 0-528,-4 0 512,-4 0-88,-8 4-48,12 0-56,4-4-320,-16 6 248,11 0-24,-13 14-8,12-14-32,6-6-184,-18 20 136,12-15-16,-12 17-56,12-6 8,6-16-72,-6 6 80,0 16-8,0-16-8,0 18-16,6-24-48,-6 6 32,4 13-16,0-15-16,0 14 48,2-18-48,0 4 0,0 14 8,0-14 57,0 12-81,0-16 16,0 4 40,4 2-16,2 10 56,0-16-56,-6 0-24,6 4 0,10 0 24,-12-4-104,2 4 112,-6-4-32,18 0 48,-14 0 8,12 0-32,-10-2-16,-6 2-8,6-6 64,11 0-80,-13-2 112,2-8-104,-6 16 8,6-6 48,10-2-48,-16-10 96,6 12-32,-6 6-64,6-8 0,0 0 48,-2 0-48,0 3 40,-4 5-40,4-6-24,0 0 56,0 4-152,-4 0 104,0 2 16,4-2 16,0 0-56,-4 2 56,4 0 8,-4 0-24,4 0 48,0 6-32,-4 0-32,4 0 8,-4-6 8,4 5 8,0 1 8,0 0 64,0 0-152,-4-6 72,6 16-328,-1-12-217,-1 2-375,2 0-432,-6-6 1352,6 6-1968,0 0-721,10-2-264,4-4 569,-20 0 2384,4 0-4649,-4 0 4649</inkml:trace>
  <inkml:trace contextRef="#ctx0" brushRef="#br0" timeOffset="2408">1815 461 8305,'0'0'0,"0"-2"1681,0 2-1681,-2-4 1512,-2 2-80,2 0-47,0 0-177,2 2-1208,-2 0 816,2 0-120,0 0-176,0 4-56,0-4-464,0 6 416,0 10-63,0-12-49,4 11-96,-4-15-208,0 4 184,4 12-72,0-10-64,0 10 0,-4-16-48,6 6 16,0 12 16,0-14 0,10 2-8,-16-6-24,4 16 32,2-16-8,0 6 16,0-2 0,-6-4-40,16 4 48,-16 0 0,6-4 0,-2 0-16,-4 0-32,5 0 32,1 0 8,-2-2 8,2 0-24,-6 2-24,6-4 56,0-2-24,0 0-16,-2-2 0,-4 8-16,4-16 32,0 10-16,2-14 0,0 14-8,-6 6-8,6-22-24,0 7 64,-2 7 32,0-14-32,-4 22-40,4-6 48,2-12-32,-2 14-56,2-2 56,-6 6-16,6-4-24,-2 2-8,0 2 88,-4 0-112,0 0 56,4 0-32,-1 4 16,1 2-72,-4 10 72,0-16 16,4 6 104,-4 12-64,4-12-40,0 13 24,-4-19-24,4 6-80,0 16 32,0-16 40,2 16-8,-6-22 16,6 6 16,0 10-16,10-12 72,-12 2-8,-4-6-64,16 16 0,-10-12 104,10 2-144,-10-3 24,-6-3 16,21 4 24,-15 0-24,20-4 40,-10 0-24,-16 0-16,6 0 8,18 0-32,-8-2 64,-1-4-40,-15 6 0,6-7 16,14-1 16,-14 0-32,16-8 16,-22 16-16,6-6 48,12-12 16,-14 10 0,0-16 0,-4 24-64,16-18 64,-16 1 0,4-3-8,0 0 16,-4 20-72,0-18 32,0 0 16,0 2 8,0 0-24,0 16-32,-2-7 40,-4-13-48,0 14 32,0-2-8,6 8-16,-6-8-16,-2 0-8,-8 2-16,10 0-80,6 6 120,-16-2-240,10 0-144,-14 2-296,14 0-312,6 0 992,-19 0-1361,13 4-663,-2 0-769,0 0-479,8-4 3272,-6 4-6570,6-4 6570</inkml:trace>
  <inkml:trace contextRef="#ctx0" brushRef="#br0" timeOffset="2409">2388 56 7865,'0'0'0,"4"-6"1833,0-12-321,-4 18-1512,16-6 1424,-12-2 33,12 2-121,-10 1-200,-6 5-1136,20-4 952,-14 2-208,18 2-71,-8 0-169,-16 0-504,19 6 472,1 15-72,2-3-72,0 6-48,-22-24-280,20 28 256,-1 4-24,3 1-40,-4 5 56,-18-38-248,16 40 144,-10 3-40,14 5-8,-16-1-48,-4-47-48,6 48 56,0 2 8,-2-3-8,-4-1-32,0-46-24,0 47 56,-2-1-40,-14 4-88,0-3-232,16-47 304,-20 46-712,-8 0-768,-1 1-1449,-5-3-1824,34-44 4753,-34 41-8354,34-41 8354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33:01.979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42 369 7961,'0'0'0,"-4"4"1240,-2 2-119,-2 12-105,8-18-1016,-6 4 968,0-4-88,0 0-48,2 0-143,4 0-689,-2 0 512,2 0-128,0 0-112,4 0-32,-4 0-240,4 4 248,2-4 48,10 4 56,-10-4-88,-6 0-264,20 0 272,-2 0-88,4 0-40,-1 0 24,-21 0-168,22 0 144,4 0-64,4-2 16,0 0-32,-30 2-64,31-2 8,1 0 80,-2-2-112,0 0 72,-30 4-48,31-2 56,-3-2-56,0 2 40,0-2-40,-28 4 0,25-4-72,1 2-192,-2-2-288,-2 2-272,-22 2 824,20-4-1128,-5 2-288,1-2-169,0 0-303,-16 4 1888,6-4-2065,12 0 233,-14 2-2185,-4 2 4017</inkml:trace>
  <inkml:trace contextRef="#ctx0" brushRef="#br0" timeOffset="500">611 200 6073,'0'0'0,"-2"-23"1136,-2 3 24,4 20-1160,-6-22 1169,2 0 15,0 22-104,3-2-120,1 2-960,0 0 808,0 0-167,0-2-121,0 2-32,0 0-488,3 0 472,1 0 32,2 0-32,12 0-24,-18 0-448,6 0 432,12 0-56,-12 0-8,18 0-40,-24 0-328,18 4 289,3 0-105,1 0-16,0 2-56,-22-6-112,22 6 48,0 10 56,-2-12-80,-1 12 8,-19-16-32,16 6 48,-10 14-32,16-15 8,-18 15 0,-4-20-24,6 6 16,0 16 16,-2-6 32,-4-10-16,0-6-48,0 24 40,-4-6-48,-14-3 32,2 5 0,16-20-24,-20 20 8,-1 0-120,-3 0-232,2-2-280,22-18 624,-24 17-985,0 1-383,3-2-472,1 0-833,20-16 2673,-8 6-3025,-14 18-3200,22-24 6225</inkml:trace>
  <inkml:trace contextRef="#ctx0" brushRef="#br0" timeOffset="982">1030 595 8761,'0'0'0,"0"0"0,0 0 1873,0 0-945,0 0-56,0 0-24,0 0-5369,0-2 9915,6-2-4626,-2-2-136,0 0-152,-4 6-480,16-4 408,-12 2-88,11 0 0,-11 2-8,-4 0-312,16 0 272,-12 0-24,2 0-64,12 0-64,-18 0-120,4 6 72,2 0 24,0 12-32,-2-14-8,-4-4-56,0 18 64,4-12-8,-4 14 8,0-4 9,0-16-73,0 15 48,-2 3 0,-4 0 48,-2 0-8,8-18-88,-16 18 104,10 0 0,-14 0-24,12-3 24,8-15-104,-21 16 112,5 0 32,0 0-16,0-10 16,16-6-144,-16 22 144,8-16 0,-14 14 8,6-16-24,16-4-128,-7 6 128,-17-1-16,16 1 8,-10 0-32,18-6-88,-6 4 80,0-4-48,2 4 32,2-4 32,2 0-96,0 0 32,0 0 0,0 0-48,6 0-8,-6 0 24,20 0-16,-2-2 8,2-2-8,3 0-8,-23 4 24,26-6-24,4 0-40,2 1-208,-1-3-296,-31 8 568,32-8-960,2 0-545,2 2-543,1 0-745,-37 6 2793,44-8-3440,3-8-3186,-47 16 6626</inkml:trace>
  <inkml:trace contextRef="#ctx0" brushRef="#br0" timeOffset="2024">1631 208 5753,'0'0'0,"0"-27"984,0 1 88,0-2 32,0 28-1104,0-24 1081,0 20-49,0-2-64,0 0-104,0 6-864,0-6 784,-2 0-87,0 3-81,2-1-40,0 4-576,0-2 496,0 0-120,0 2-88,0 0-96,0 0-192,0 0 176,0 4 8,0 11 40,4-9 8,-4-6-232,4 24 280,0-4 32,0 2-48,0 0-79,-4-22-185,4 25 176,-4 1-40,4-2-16,0 0 56,-4-24-176,4 24 112,-4-3-48,4 1-16,-4 0 0,0-22-48,0 20 64,0 0-32,0-14 56,0 16-24,0-22-64,0 5 48,0 1 40,0 10-24,0-16 24,0 0-88,0 4-16,0 0 96,-2-4 32,0 0-40,2 0-72,-2 0 152,0 0-88,0-2-24,-2-4 8,4 6-48,-4-6 120,2-12-48,0 11 72,0-15-128,2 22-16,-4-20 0,2 0 32,0-2-40,0-2 48,2 24-40,-2-23 24,2-3 40,-2 0-80,2 0 56,0 26-40,0-26 24,0 3-32,0 1 16,0 2 8,0 20-16,4-16-16,0 8 32,0-12-8,0 14 32,-4 6-40,4-7 40,2 1-24,0 0 24,0 0-96,-6 6 56,5-2-24,11 0-16,-12 2 16,2 0 8,-6 0 16,20 0-8,-16 6-8,12 0-24,-10 13 32,-6-19 8,20 16-16,-14 0 32,17 4 8,-17 2-40,-6-22 16,26 22-24,-8-1 8,0 3-16,2-2 56,-20-22-24,18 22-64,3-2 40,-1 0 48,2-3-64,-22-17 40,20 6 48,0 18-48,2-18 0,-5 10 16,-17-16-16,20 4 0,0 2 16,-4 0-32,2-2 56,-18-4-40,16 0 48,0 0-8,-11 0-16,19 0 0,-24 0-24,6 0 16,14-4 40,-16-2-8,2-2-8,-6 8-40,16-16 64,-16 10-16,6-10 8,-2 8 24,-4 8-80,4-19 64,-4 3-16,0-2 16,0-2-24,0 20-40,0-22 72,-4-2-24,-2 1-8,0-3 0,6 26-40,-8-24 24,-8 0 8,12 2-8,-12 1-24,16 21 0,-4-18-24,-2 2 48,0 10-40,2-10 48,4 16-32,-4-2-32,2-4-8,0 2-8,0 2-16,2 2 64,0-2-216,0 2-184,0 0-264,0 0-416,0 0 1080,0 0-1465,0 4-463,0 0-577,4 2-871,-4-6 3376,18 6-6946,-18-6 6946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33:04.871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2 209 10362,'0'0'0,"0"0"1592,0 4-312,-2 2-47,2-6-1233,0 17 1136,0-17-176,0 0-232,0 0-224,0 0-504,0 4 368,0 2-104,4 12-16,0-2-15,-4-16-233,6 20 184,0 2-16,0 1-32,-2 3-24,-4-26-112,6 26 88,-2 0 24,0 4-48,2-3-32,-6-27-32,6 28 48,-2 0-16,0-2 0,-4-4-16,0-22-16,0 21 24,0-1 0,0 0-24,0-2-88,0-18 88,0 16-200,0 0-328,0-10-345,0 13-375,0-19 1248,0 4-1616,0 2-385,0 0-559,4-2-81,-4-4 2641,6 0-5737,-6 0 5737</inkml:trace>
  <inkml:trace contextRef="#ctx0" brushRef="#br0" timeOffset="1">6 250 7361,'0'0'0,"0"-20"1392,-2 1-55,2-7-9,0 26-1328,0-20 1240,0 4-96,0 0-151,4 10-209,-4 6-784,6-18 672,0 13-120,0-3-40,12 0-56,-18 8-456,6-6 448,12 0-40,-12 0-55,17 2-33,-23 4-320,16-4 296,0 2 0,0 0-56,2 2 0,-18 0-240,16 0 184,0 6-96,-1 12 16,-9-12-16,-6-6-88,24 23 64,-18-5-24,16 0 16,-18 0-32,-4-18-24,16 18 0,-16 0 48,6-2 8,-2-1 72,-4-15-128,4 16 64,-4 0 0,-2 0 0,-4-10-88,6-6 24,-16 22 64,8-6-16,-16 0-32,2-1-160,22-15 144,-21 16-488,-3 2-544,-2 0-857,0 0-1191,26-18 3080,-24 6-4121,1 16-3321,23-22 7442</inkml:trace>
  <inkml:trace contextRef="#ctx0" brushRef="#br0" timeOffset="1464">750 104 6937,'0'0'0,"0"-18"1352,0 10-127,0 8-1225,0-22 1200,-2 14-160,0 2-32,0 0-32,2 6-976,-2-6 833,0 0-65,0 0-96,0 2-104,2 4-568,-2-2 536,0-2-56,0 2-32,2 0-8,0 2-440,-2-2 385,0 0-49,2 2-48,0 0-88,0 0-200,-2 0 160,0 0-48,-2 4-72,-2 2 48,6-6-88,-6 16 88,-10-10 0,11 18 16,-11-2-72,16-22-32,-6 26 40,-12 1 24,10 3 16,-8 2 32,16-32-112,-4 33 48,-4 3 8,0 0-32,2 0 0,6-36-24,-6 35 0,2-1 16,2 0 8,0-1-80,2-33 56,0 32 56,0-4-72,18-2 8,-14-4 40,-4-22-32,18 21 16,-2-1 0,0 0 8,2-14 0,-18-6-24,19 24-40,3-18-24,0 0-200,6 0-232,-28-6 496,30 4-888,-1-4-521,3 0-439,2 0-633,-34 0 2481,39-6-3208,13-30-1081,-8 28-368,-44 8 4657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5:53.605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42 507 13330,'0'0'0,"0"0"0,-4 0 1777,-2 0-761,0 6-128,2 17-32,4-23-856,-4 20 897,2 4-81,0 4-144,2 0-200,0-28-472,0 31 344,0 3-96,0 0-112,6 2-32,-6-36-104,6 35 56,0-1 8,10 0-8,-16-5 8,0-29-64,6 28 40,0-4-72,10-2-120,-16-2-224,0-20 376,0 17-680,4 1-448,0-12-585,0 12-583,-4-18 2296,3 4-3025,15-4-144,-18 0-3112,0 0 6281</inkml:trace>
  <inkml:trace contextRef="#ctx0" brushRef="#br0" timeOffset="1">0 447 11058,'0'0'0,"0"0"0,0-2 1792,0-4-111,0 2-281,6-2-96,-6 6-1304,16-4 1192,-10 0-199,16-2-185,-4 1-208,-18 5-600,22-6 448,3 2-136,3 2-80,-2 0-104,-26 2-128,28-2 120,-5 2-64,1 0-16,-2 4 0,-22-4-40,20 15 0,-2-9 72,-12 14 40,12-2-48,-18-18-64,3 20 64,-3 2-24,0 2-64,-3 1-32,3-25 56,-18 26-88,2 0-128,-6-2-96,-2 2-168,24-26 480,-24 23-792,-3 3-488,-3 2-753,-2-2-967,32-26 3000,-30 23-3505,-3 3-3657,33-26 7162</inkml:trace>
  <inkml:trace contextRef="#ctx0" brushRef="#br0" timeOffset="2">766 273 16027,'0'0'0,"-2"-26"1976,-2 6-927,4 20-1049,-6-22 720,0 14-24,0 2 24,-2 4-40,8 2-680,-16 0 488,10 0-128,-14 6-96,5 14-88,15-20-176,-16 24 120,8 4 49,-12 9-169,12 7 176,8-44-176,-18 48 296,12 1-200,-10 3 32,10-1-104,6-51-24,-8 54 72,-7-3-32,11 1 96,-2-2-96,6-50-40,-4 49-112,2-1 144,2-7-16,4-1-16,-4-40 0,16 36 0,-12-4 8,15-1 48,-13-3-16,-6-28-40,26 26-8,-4-4 8,2-2-192,4-3 40,-28-17 152,29 6-152,3 12-408,0-18-249,1 4-367,-33-4 1176,38 0-1704,-2 0-633,2-6-559,-1-16-665,-37 22 3561,40-19-7202,-40 19 7202</inkml:trace>
  <inkml:trace contextRef="#ctx0" brushRef="#br0" timeOffset="3">1151 552 10522,'0'0'0,"-6"-8"1904,6 8-1904,-18-17 1464,12-1 25,-12 14-25,16-2-88,2 6-1376,-4-6 1177,0 2-129,2 2-208,0 0-256,2 2-584,0 0 320,0 4-80,0 2-48,0 16-72,0-22-120,6 19 312,0 1-192,0 4-40,0 2 16,-6-26-96,6 28 81,0 1-25,0 1 8,0 2-8,-6-32-56,4 30 40,0-3 0,-4 3 0,0-4 0,0-26-40,0 24 56,0-2 16,0-5 8,-2-11 0,2-6-80,-2 18 112,-2-14 16,-2 0-32,2 0 64,4-4-160,-4 0 200,0 0-24,0-2-16,2-4-40,2 6-120,-4-20 72,2 1 0,0-5 24,2-4-56,0 28-40,0-34 48,0-1-8,0-1-24,4-4 8,-4 40-24,6-38 32,0 5-8,10-1-8,-12 8 0,-4 26-16,6-20-32,12 12-8,-13 3-40,15-1-8,-20 6 88,6 0-56,10 0 40,-12 6-24,14 15-16,-18-21 56,4 16-32,2 0 24,10 0 8,-12 2 0,-4-18 0,6 18-16,12 1 16,-13-1-40,1 0 48,-6-18-8,6 18-24,10-2-64,-12-10 120,2 16-16,-6-22-16,6 6 8,12 0 8,-14 9-32,12-15-8,-16 0 24,4 0 0,2 0 56,14 0-72,-15-2 56,-5 2-40,18-7-8,-12-13 16,10 4-72,-12-2 64,-4 18 0,18-22-16,-14 0-24,14-3 136,-14-3-72,-4 28-24,6-30-24,12-2 64,-12-1-40,-1-1-16,-5 34 16,16-30-64,-12 4 48,0 8 72,0 13-56,-4 5 0,4-8 72,0 2-128,0 4-88,0 2 88,-4 0 56,6 6 0,0 15 16,0-1 0,0 4-64,-6-24 48,6 28-40,0 2-16,0 1 0,0-1 16,-6-30 40,6 30 0,10 0-40,-13-5 64,3 3-24,-6-28 0,20 28-16,-16-2 16,14-3-24,-12 1 40,-6-24-16,22 22 0,-4-2-32,0-2 16,1-12-24,-19-6 40,22 18-64,0-18-64,0 4-120,2-4-56,-24 0 304,23-2-288,1-4 7,4-14 81,-2 4 8,-26 16 192,26-20-184,-1-2 32,-1 0 48,2 1 0,-26 21 104,24-22-24,-4 0 24,-3-2 40,-11 2-56,-6 22 16,20-21 16,-20-1-8,4 0-8,-4 2 96,0 20-96,0-20 8,-4 2 32,-12 3 0,10 7 40,6 8-80,-21-16 120,5 12 0,-2 2 16,10 2-96,8 0-40,-22 0 80,6 16-24,10-10 16,-16 17 49,22-23-121,-5 20 56,-13-2 24,12 2-40,-10 0-16,16-20-24,-4 22 40,-2-5 0,4 5 0,0-4-64,2-18 24,-2 18-16,2 0 32,0-2 0,0-10 24,0-6-40,4 17 16,0-13 24,0 2 24,2 0-32,-6-6-32,6 4 96,0-4-32,12 0 32,-14-2-40,-4 2-56,6-8 80,11-9 8,-13 9-24,16-16 104,-20 24-168,6-18 40,12 0-24,-12-4 0,16 2 0,-22 20-16,6-21 24,14-1 32,-17 4-40,13 0-16,-16 18 0,4-8-16,2-8 48,0 14 8,0 0 0,-6 2-40,6 0 0,0 0-16,0 4-48,0 14-64,-6-18 128,6 6 0,0 18-16,-2-8 48,0 2-88,-4-18 56,4 19-16,0-1 0,-4 0-64,0 2-16,0-20 96,0 20-512,0-2-345,0 2-455,0-3-752,0-17 2064,0 6-3073,4 14-1216,2-16-3873,-6-4 8162</inkml:trace>
  <inkml:trace contextRef="#ctx0" brushRef="#br0" timeOffset="4">2428 408 13074,'0'0'0,"-2"0"1393,2 0-1393,-6 5 1048,0 15-56,2-4 56,2-10-72,2-6-976,0 24 801,-2-6-177,2 4-160,0-3-112,0-19-352,4 22 320,0 0-72,0-2-64,0 2-32,-4-22-152,4 22 144,0-3-40,-4 1 24,4-2-48,-4-18-80,0 16 80,4-10-16,-4 14-24,0-16 40,0-4-80,4 4 80,-4 0 56,0-4 48,0 0 0,0 0-184,0 0 248,0-2-63,4-4-17,-4-14-64,0 20-104,4-16 112,0-2-32,2-4-8,0-1-32,-6 23-40,6-26 24,11-2 64,-13 0-48,16-2 16,-20 30-56,6-29 48,16-1-56,-6 2 16,0 4 48,-16 24-56,18-17 16,-2 11 40,1-2-32,-11 2-32,-6 6 8,24-2 0,-18 2-16,16 6 16,-16 13-16,-6-19 16,16 16 16,-10 8-32,0 0 32,11 4 0,-17-28-16,4 25-48,0 3 24,2-2 8,-2-2-48,-4-24 64,0 24-32,0-3-104,0 3-232,0-4-297,0-20 665,0 22-1072,0-2-552,0-2-913,-2-12-1039,2-6 3576,-20 15-8946,20-15 8946</inkml:trace>
  <inkml:trace contextRef="#ctx0" brushRef="#br0" timeOffset="5">2779 21 14043,'0'0'0,"6"-6"1296,-6 6-1296,6-8 1048,16 2-64,-16 6 56,14 4-7,-20-4-1033,17 20 936,1 0-144,2 5-160,2 3-184,-22-28-448,22 32 344,0 2-128,-1 1-72,3 5 16,-24-40-160,24 40 152,-2-1-32,-2 3-39,-1 0-1,-19-42-80,16 43 96,0 1-56,-10-1 16,0 1-40,-6-44-16,6 42-16,-6-1 96,0 3 56,-2 2-48,2-46-88,-16 43 56,-2-1-48,-3-2-48,-7-5-96,28-35 136,-32 36-448,-2-2-425,-5-2-967,-5-1-1769,44-31 3609,-38 24-4777,1 2-3649,37-26 8426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33:08.367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32 278 9177,'0'0'0,"0"0"0,-4 0 1385,-2 4-353,0 0 8,0 2 32,6-6-1072,-1 0 993,-1 0-225,0 4-200,2 0-232,0-4-336,0 6 296,0 12 40,0-13-16,0 19 8,0-24-328,0 18 320,0 4-80,4 0-40,-4 0-16,0-22-184,3 21 153,-3 1-9,4-2 8,-4 0-48,0-20-104,4 18 80,-4 0 0,0-3-24,0-9-24,0-6-32,0 22 72,0-16-8,0 10 8,0-12-32,0-4-40,0 4 88,0 2-40,0-2 24,0 0 40,0-4-112,-2 4 56,0-4 32,0 0 8,2 0 32,0 0-128,-2 0 112,0 0-32,1-2 40,-1-4-24,2 6-96,-2-6 72,2-2-16,-2-10-48,0 10-8,2 8 0,0-20 24,0 5 32,0-3-48,0-2 32,0 20-40,0-20 16,0 0-16,0 0 24,6 1-24,-6 19 0,5-20 24,11 4-24,-12 8 0,12-10-40,-16 18 40,4-4-24,14-2 0,-14 0 0,2 4-40,-6 2 64,20 0-64,-16 0 24,12 4-24,-12 2 80,-4-6-16,6 18-16,9-14-8,-11 16 0,2-4-16,-6-16 40,16 6-16,-12 17 8,2-17 8,0 16 0,-6-22 0,6 6 0,0 14 0,0-16 24,0 12-24,-6-16 0,4 4 8,2 2-16,-2 0 8,0 0 24,-4-6-24,4 4-16,-4-4 48,4 4-24,0-4 16,-4 0-24,0 0 40,4 0-16,-4-2 32,4 0-56,-4 2 0,3-6 48,-3 0-32,4-2 32,0-8-56,-4 16 8,4-6 0,0-12 0,2 10-32,-2-12 72,-4 20-40,6-16 40,0-1-24,10-1 8,-12 0 0,-4 18-24,6-18 0,10 2 40,-12 0-40,2 10-24,-6 6 24,18-16 8,-14 10-48,2 1 16,-1 1 0,-5 4 24,16-2-48,-16 0 8,6 2 40,0 0-56,-6 0 56,16 4-48,-12 2 48,2 9-16,0-9 16,-6-6 0,6 20-8,0-14-32,0 20-8,0-8 32,-6-18 16,6 16 16,0 1-16,0 1-16,0 0 16,-6-18 0,6 18-24,-1 0-16,1 0 64,0 0-24,-6-18 0,6 17-8,0-1 8,10-10 8,-12 16-16,-4-22 8,6 6 0,14 12-24,-14-14 8,14 2 0,-20-6 16,6 6-8,15 0 48,-5-2-56,2 0 16,-18-4 0,18 0 16,0 0-32,0-2 16,2-4-48,-20 6 48,15-6-16,3 0 0,0-12-16,-2 12 16,-16 6 16,18-18 0,-2 10-24,-10-14 24,13 7 40,-19 15-40,6-20 24,10 2 0,-12-2 16,2 0-16,-6 20-24,4-20 0,0 1 48,-4 1-8,0 0-56,0 18 16,0-16 32,0 8-32,-2-8 8,-2 12 32,4 4-40,-6-6 40,0 4-56,-2 0 32,-8 0-32,16 2 16,-5 0-24,-15 0 64,14 0-64,-14 6 24,20-6 0,-8 16-40,-10-10-24,12 14 16,-10-4 8,16-16 40,-4 16-16,-2-1-8,2 3 8,2-2 16,2-16 0,-2 6-24,0 16 16,2-16-8,0 14 16,0-20 0,0 6-8,4 10-8,-4-12-8,6 1 0,-6-5 24,6 16-16,0-16 16,10 4 0,-12 0 16,-4-4-16,16 0 0,-10 0-40,14 0 24,-14 0 16,-6 0 0,20-2-8,-14-2 40,11-2-16,-13-2 0,-4 8-16,18-15 32,-14 9-16,2-12 32,12 10-32,-18 8-16,0-20 24,6 12 0,12-14-24,-18 6 40,0 16-40,6-8 0,0-9 0,-2 11 24,0 0-8,-4 6-16,4-6 0,0 4 8,-4 0-16,4 0 8,-4 2 0,3 0 8,-3 0-16,4 4 8,0 12 8,-4-16-8,4 6 24,0 13-8,0-3 0,0 0-8,-4-16-8,4 16-48,0 0 48,0 0-24,2 2 24,-6-18 0,6 6-24,0 17-8,0-17-16,0 16-168,-6-22 216,6 6-472,0 12-504,0-12-577,0 10-607,-6-16 2160,6 4-3121,12-4-80,-13 4-3000,-5-4 6201</inkml:trace>
  <inkml:trace contextRef="#ctx0" brushRef="#br0" timeOffset="1">1234 351 8705,'0'0'0,"0"0"0,-2-4 1585,0 0-681,0 0 72,0 2 16,2 2-992,0-2 897,0 2-161,0 0-208,0 4-72,0-4-456,0 6 448,4 14-16,0-14-32,0 14-32,-4-20-368,4 18 344,0-2-64,-4 2-64,4-3-8,-4-15-208,0 16 128,4 0-15,-4-10 55,0 14-104,0-20-64,4 6 32,-4 10 40,0-12-80,0 2 64,0-6-56,0 6 64,0-2-16,0-4 24,0 0 56,0 0-128,0 0 120,0 0 32,4 0-32,-4 0-16,0 0-104,4-2 72,-4-4-8,4-10 0,0 10-32,-4 6-32,4-16 56,2 10-32,0-16 8,12 14 0,-18 8-32,4-22 8,12 5 8,-11 1-16,15-2 24,-20 18-24,6-16 48,14 0 8,-14 8-48,14-8 8,-20 16-16,4-6-16,16 0 16,-14 2 0,9 2 0,-15 2 0,4 1 16,14-1-72,-14 3 56,12 3-32,-16-6 32,4 20 0,12-14 8,-12 18-48,0-4 56,-4-20-16,6 18 0,-2 2 16,0-3-16,0 1-16,-4-18 16,4 20-48,-4-2-80,4 0-112,-4-2-288,0-16 528,0 17-817,0-1-383,0 0-408,0-10-417,0-6 2025,0 22-2848,0-22 47,0 6-2944,0-6 5745</inkml:trace>
  <inkml:trace contextRef="#ctx0" brushRef="#br0" timeOffset="2">1581 78 12698,'0'0'0,"0"-8"1248,0 8-1248,0-18 1073,0 10-33,4 0-16,2 2-56,-6 6-968,4-6 833,2 4-185,10 2-200,-12 0-48,-4 0-400,20 6 360,-14 12-40,18 0 48,-5 2-64,-19-20-304,20 25 288,4 1-40,-2 6-48,0 0-16,-22-32-184,22 31 128,-3 5 8,-3 0-80,-10 1 0,-6-37-56,20 38 104,-14 4-8,0-3-48,0 1 24,-6-40-72,0 42 0,0 1-80,-6 1-112,-18 2-344,24-46 536,-24 47-1224,-7 3-1040,-5 3-1889,-6 1-5441,42-54 9594</inkml:trace>
  <inkml:trace contextRef="#ctx0" brushRef="#br0" timeOffset="1765">2250 214 8489,'0'0'0,"-2"-27"1241,-4 7 31,0-2-72,6 22-1200,-4-16 1080,0 16 25,2-2-273,2 0-160,0 2-672,0-2 536,0 2-136,0 0-64,6 0-32,-6 0-304,16 0 304,0 0 16,-10 0-8,15 6-24,-21-6-288,16 18 281,-10-12-1,18 14-24,-18-4-24,-6-16-232,20 18 216,-14-1-64,14 3-16,-14 0 0,-6-20-136,23 22 128,-17 0-40,12-1-8,-14 1-16,-4-22-64,16 20 48,-12-2 32,12 0-32,-12-2 40,-4-16-88,6 16 64,10-10-8,-16 15 8,6-15 0,-6-6-64,6 16 64,0-12-24,-3 2-16,3 10 40,-6-16-64,6 0 40,-2 4 64,0-4-32,0 0 0,-4 0-72,4 0 88,0 0-8,0 0 24,0 0 0,-4 0-104,4-2 80,0-4-16,0-2 0,2-8 16,-6 16-80,6-8 72,0-14 32,0 7-24,0-5-32,-6 20-48,6-20 40,10-4 0,-12-2 0,11-1-8,-15 27-32,4-28 40,12-2 0,-12 0-72,12 3 48,-16 27-16,6-30 16,10 4-8,-10 0-8,10 4 16,-16 22-16,4-17-16,12 1-88,-12 8-112,2-10-192,-6 18 408,5-6-584,11-2-256,-12 2-280,12 2-481,-16 4 1601,4-2-2192,2 2-673,14 0-335,6-20 471,-26 20 2729,6 0-5161,-6 0 5161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33:13.068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0 298 8305,'0'0'0,"0"-6"1521,0-2-9,0-8-48,0 16-1464,0-2 1385,0 0-113,0 2-200,0 0-240,0 0-832,0 0 640,0 0-120,4 16-63,0-10-17,-4-6-440,4 20 360,0-1-72,0 3-40,0 6-72,-4-28-176,4 28 120,-4 2-24,4-1-40,-4 1 16,0-30-72,0 30 56,0-2 8,0 1-40,0-3-24,0-26 0,0 28 16,0-4-16,0 0-32,0-5-64,0-19 96,0 18-208,4-2-208,-4-10-144,0 16-264,0-22 824,0 6-1041,4 10-255,-4-16-344,4 6-353,-4-6 1993,4 4-2232,0-4-65,2 0 361,16-16 496,-22 16 1440,0-4-3681,0 4 3681</inkml:trace>
  <inkml:trace contextRef="#ctx0" brushRef="#br0" timeOffset="1">58 439 4384,'0'0'0,"-2"-28"272,-4 0 105,-2-8 167,8 36-544,-6-31 704,0 7 128,4-2 72,0 4-8,2 22-896,0-20 921,0 0 47,0 5 32,4-1-8,-4 16-992,6-8 944,0-10-87,0 12-145,12 0-48,-18 6-664,4-6 584,14 0-48,-12 4 0,13 0-72,-19 2-464,6-2 432,16 2-47,-16 0-57,18 4-56,-24-4-272,16 6 224,-10 0-48,14 14-8,-14-14 0,-6-6-168,19 18 136,-15-2-24,14-1-48,-12 1-8,-6-16-56,6 18 32,10-2 32,-16 0 16,4 0-32,-4-16-48,0 16 40,0-10 16,0 15-8,0-15 32,0-6-80,-2 22 32,-4-16 0,0 14-32,-12-14-64,18-6 64,-6 20-160,-14-14-144,12 14-136,-11-17-208,19-3 648,-8 16-913,-14-12-415,16 2-568,-12 10-817,18-16 2713,-6 0-3296,0 4-3202,6-4 6498</inkml:trace>
  <inkml:trace contextRef="#ctx0" brushRef="#br0" timeOffset="2">1091 78 8673,'0'0'0,"0"-8"2161,-4-8-873,4 16-1288,-8-6 1328,-10 0-79,13 2-81,-13 2-112,18 2-1056,-8-2 880,-12 0-224,12 2-95,-12 0-113,20 0-448,-18 4 424,2 2-72,1 12-64,-1-12-16,16-6-272,-18 27 200,0-5 16,0 6-16,2 0-48,16-28-152,-18 31 160,3 3-32,-1 2-24,0 2-16,16-38-88,-8 39 80,-10 3-24,12 0-8,0-1 8,6-41-56,-8 44 40,2-4 0,0-1-16,4 3 8,2-42-32,0 38-32,0-3 32,4-1 16,12-4-40,-16-30 24,6 31 64,12-3-48,-2 4-32,4-4 32,-20-28-16,19 26-72,3-3-72,4-3-120,-2-2-136,-24-18 400,26 16-624,1-10-208,3 10-200,2-16-369,-32 0 1401,32 4-1864,-1-4-777,3 0-551,2-2 415,-36 2 2777,36-6-5337,-36 6 5337</inkml:trace>
  <inkml:trace contextRef="#ctx0" brushRef="#br0" timeOffset="3">1534 345 7425,'0'0'0,"-4"-22"1937,-4 7-657,-10-3-16,18 18-1264,-4-16 1224,-12 14-15,10-4-137,-10 0-160,16 6-912,-6-4 760,-12 0-240,12 0-96,-11 0-64,17 4-360,-6-2 280,-10 2-39,10 0-73,-14 0-16,20 0-152,-8 0 160,-12 6-40,4 0 0,10 10-16,6-16-104,-18 4 72,13 14 8,-11-12-48,10 12-16,6-18-16,-6 6 0,0 13 8,2-13 32,2 18-16,2-24-24,0 16 16,0 2-16,0 0 24,6 0-40,-6-18 16,6 17-8,12 3 8,-14-4 0,11 2 8,-15-18-8,6 16 16,16-10-16,-4 18 8,-2-19 32,-16-5-40,18 22 24,-2-16 16,0 16-16,-1-16-64,-15-6 40,6 16 16,14-12-8,-16 2 8,12 0 32,-16-6-48,0 6 64,4 0-16,0-2 32,-4-4 8,0 0-88,0 4 48,-2-4 56,-4 4-16,-2-4-32,8 0-56,-16 4 64,8-4 0,-16 0-32,7 0-16,17 0-16,-18 0 16,-4 0-32,2 0-8,-2 0 24,22 0 0,-18 0 8,-3-2 8,3-2 8,-4-2-48,22 6 24,-20-6-144,2 0-72,2 0-112,8 0-160,8 6 488,-17-6-632,11 0-225,0 0-295,4 2-456,2 4 1608,-2-4-2465,2 0-727,28-2 319,-24 0-2344,-4 6 5217</inkml:trace>
  <inkml:trace contextRef="#ctx0" brushRef="#br0" timeOffset="4">1873 393 8561,'0'0'0,"0"0"0,-2-6 2169,-16 0-1137,2 0 128,0 4 73,16 2-1233,-8-4 1280,-14 2-96,5 0-224,1 0-232,16 2-728,-8 0 577,-12 0-89,14 0-88,-10 4-80,16-4-320,-6 4 248,0 12-96,-2-10-8,-8 12-40,16-18-104,-4 6 64,-2 18 24,1-9-40,-1 3-8,6-18-40,-2 16 40,0-10-32,0 18 8,2-18-16,0-6 0,0 18 16,0-12-8,0 9 32,6-9-16,-6-6-24,4 16 16,1-12 8,1 2-8,0 0-16,-6-6 0,16 4 64,-12 0-40,14 0 0,-12-4 16,-6 0-40,18 0 0,-12 0 0,16 0 16,-16 0 8,-6 0-24,19-2 0,-13-4 24,14 0 24,-14 0-8,-6 6-40,16-6 64,-12-10 16,2 10-64,10-9 32,-16 15-48,4-6 64,2-2-64,0-8 56,0 14-40,-6 2-16,15-6-32,-15 2 64,4 0-8,2 2-40,-6 2 16,4 0-8,0 0-32,2 0 8,0 0 48,-6 0-16,4 4-16,2 0 8,0 0-16,10 2 8,-16-6 16,4 16-24,0-12 48,2 2-8,0 9-56,-6-15 40,6 4-40,0 2-168,0 10-272,0-12-264,-6-4 744,6 4-1176,0 2-505,-1 0-695,11-2-825,-16-4 3201,6 0-3241,12 0-2832,-18 0 6073</inkml:trace>
  <inkml:trace contextRef="#ctx0" brushRef="#br0" timeOffset="5">2295 454 9626,'0'0'0,"0"0"0,-4 0 2048,-2 4-768,0 0 49,0 14-1,6-18-1328,-6 0 1248,0 4-184,2 2-296,1 10-271,3-16-497,-4 4 384,2 14-104,0-12-24,2 14-72,0-20-184,0 6 144,4 15-48,-4-5-16,6-10-32,-6-6-48,3 22 48,3-16 8,10 14-16,-12-14 48,-4-6-88,6 16 8,10-12 32,-12 0 16,12 1-72,-16-5 16,4 4 80,12 0-16,-12-4-40,2 0 64,-6 0-88,16 0 64,-16 0-8,5 0 32,1-4-8,-6 4-80,16-6 64,-12 1 24,2-3-32,0-10-24,-6 18-32,6-6 40,0-16 16,10 6-16,-16 8 24,0 8-64,6-24 40,0 9-16,0 7 0,0-16-8,-6 24-16,6-8 16,0-10-8,0 12 32,0 0-8,-6 6-32,4-4 0,-4 2 8,3 0-56,-3 2 16,0 0 32,0 0-8,0 0-8,4 4-8,-4 2 24,0-6 0,0 20 0,0-14-24,0 14 24,4-14 0,-4-6 0,0 21-16,4-15 16,0 18-16,2-18 48,-6-6-32,6 24-16,10-8 0,-12-10 32,12 14-40,-16-20 24,4 4-16,14 11 32,-12-11-16,16 0 0,-22-4 0,5 4-16,19 0-8,-4-4-16,-2 0 24,-18 0 16,16 0 16,2 0-16,-2-4 48,-1-2-16,-15 6-32,6-8 40,12 1-16,-12-11 24,10 12-8,-16 6-40,4-16 56,2 0 8,0 8-24,-2-12 0,-4 20-40,4-16 56,-4 0-48,0-1 48,0-1-16,0 18-40,0-20 24,0 2 0,-2 0-24,-2 2 0,4 16 0,-8-8 32,2-11 16,-10 13-56,12-10 8,4 16 0,-6-6-96,-10-2-112,10 2-152,-9-2-184,15 8 544,-8-6-720,-12 0-248,12 0-361,-12 2-495,20 4 1824,-6-2-2593,-14 0-775,18-14-3426,2 16 6794</inkml:trace>
  <inkml:trace contextRef="#ctx0" brushRef="#br0" timeOffset="6">2924 89 7737,'0'0'0,"0"-21"2481,0 21-2481,6-18 1440,0-2 56,10 12-15,-12 0-81,-4 8-1400,6-6 1240,13 2-224,-3 2-279,0 0-81,-16 2-656,22 0 544,2 0-32,4 18 0,-1 0-88,-27-18-424,28 24 376,-4 3-32,-4 7-104,-2 2-24,-18-36-216,17 40 144,-11-1-24,12 3 0,-14 0-32,-4-42-88,4 41 121,0 1-57,-4-1-72,0-1 32,0-40-24,0 44 0,-6-3 16,-10 1 48,0 2-168,16-44 104,-21 39-313,-7 3-263,-8 2-512,-3-1-552,39-43 1640,-42 44-2665,-4 0-1664,-1-3-4273,47-41 8602</inkml:trace>
  <inkml:trace contextRef="#ctx0" brushRef="#br0" timeOffset="2202">3295 28 8505,'0'0'0,"0"0"0,0-2 1513,-2-2-217,0 0-88,2 2-128,0 2-1080,0-2 1065,0 2 47,0 0-280,0-2-144,0 2-688,4 0 592,2 0-296,10 0 16,-12 0-15,-4 0-297,17 0 296,-11 4-40,14 2 0,-4 0-64,-16-6-192,6 6 112,18 10 56,-6-12 0,-2 14-16,-16-18-152,17 6 88,3 19-40,-2-3 8,2 0-32,-20-22-24,18 26 24,-2 0 16,0-1-80,-10 3 40,-6-28 0,17 28 64,-13 2-56,2 3-32,0-1 48,-6-32-24,4 34 16,-4 1 8,0 1 64,-2 2-72,2-38-16,-6 36-40,-2-1 40,-15 1 16,3-2-80,20-34 64,-22 35-240,-6 1-32,0 2-112,-3-4-232,31-34 616,-30 33-801,-4 1-479,4-4-552,-1 1-481,31-31 2313,-32 30-2888,8-4 231,-2-2-2720,26-24 5377</inkml:trace>
  <inkml:trace contextRef="#ctx0" brushRef="#br0" timeOffset="2755">3975 544 9386,'0'0'0,"0"0"0,-2-6 1552,-6-10-176,-8 10-96,10-2-71,6 8-1209,-6-4 1208,-1 2-88,1 0-280,0 0-112,6 2-728,-6-2 529,6 2-233,-2-2 24,2 2-96,0 0-224,0-2 176,0 2 40,0 0-152,4-2-64,-4 2 0,6 0 0,9-2-40,-9 0-24,12 2-16,-18 0 80,6-2 0,16 0 16,-16 2-40,18 0-152,-24 0 176,16 0-424,-10 0-280,13 0-305,-13 0-319,-6 0 1328,18 0-1872,-12 4-601,16-4-311,-16 4 335,-6-4 2449,16 0-5113,-16 0 5113</inkml:trace>
  <inkml:trace contextRef="#ctx0" brushRef="#br0" timeOffset="3172">3959 665 8537,'0'0'0,"-6"0"1617,6 0-1617,-8 0 1416,-11 6 48,13-2-55,-2-4-65,8 0-1344,-8 4 1224,2-4-336,4 0-192,2 0-191,0 0-505,0 0 320,0 0-32,6 0-200,10 0-152,-16 0 64,6-2 24,19-2-136,-1-2 128,2 2-32,-26 4 16,32-6-432,1 0-657,5 0-1087,2 0-1737,-40 6 3913,43-8-8034,-43 8 8034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33:19.257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367 393 6841,'0'0'0,"0"-26"1272,0 4-7,0-2-281,0 24-984,0-21 848,-2 15 32,0-10-80,-2 10-96,4 6-704,-5-8 577,-1-8-9,0 10 88,0-2-8,6 8-648,-6-18 600,-10 12-72,14-10-184,-6 11-112,8 5-232,-6-6 232,-10-2-40,10-8 0,-10 14-48,16 2-144,-6-6 136,-13 0 9,13 4 23,-12 0 40,18 2-208,-16-2 144,10 2-8,-14 0-112,12 4 16,8-4-40,-20 6 48,4 14-24,-1-14 16,1 13-32,16-19-8,-16 6 40,0 16-24,8-6-16,-12 0 8,20-16-8,-6 16-24,-2 0 88,2 0-40,0-1 0,6-15-24,-2 6 0,0 14-48,0-14 120,2 10-80,0-16 8,0 4 8,0 12-40,6-16 80,0 6-16,-6-6-32,6 6 32,10-2 0,-12 0-128,2-4 120,-6 0-24,20 0 64,-14 0 32,14 0-32,-14-2-24,-6 2-40,23-4 136,-17-2-112,16 0 24,-16 0-8,-6 6-40,20-16-16,-14 10-8,14-10 88,-16 10-64,-4 6 0,18-8-88,-14-9 88,2 13 40,9-2-16,-15 6-24,4-8 24,0 2 32,2 0-8,-2 4-48,-4 2 0,4-2 48,-4 0-32,4 2-96,0 0 104,-4 0-24,0 0 32,4 4-24,-4 2-16,4 10 8,-4-16 0,4 6 64,0 15-104,-4-3 104,4 4-32,-4-22-32,4 22-96,-4 6 96,4-1 72,0 5-72,-4-32 0,0 34 24,4 0 32,-4 1-96,0 1 24,0-36 16,0 38-24,0-1 24,0-1-48,-2 0 72,2-36-24,-2 35 152,0-1-152,0 0-8,-2-2 32,4-32-24,-4 29 8,2-3 8,-2-2 176,0-4-144,4-20-48,-2 20-24,0-4 128,0-11 24,0 13 16,2-18-144,0 0 176,0 4 8,0-4 16,0 0 24,0 0-224,0 0 168,6-2 8,0-4-144,0-11 104,-6 17-136,18-16 240,-14-2-184,14-4-16,-12 2-16,-6 20-24,21-24 16,-5-1 8,0-5 16,4 0 0,-20 30-40,20-34 0,0 3 16,2-1 8,1 2-24,-23 30 0,24-30-144,-2 3 8,-2 3 0,0 2-272,-20 22 408,17-20-552,1 4-176,0 8-312,-12-8-200,-6 16 1240,16-6-1721,-12 1-671,12-1-681,-12 0 0,-4 6 3073,20-6-6017,-20 6 6017</inkml:trace>
  <inkml:trace contextRef="#ctx0" brushRef="#br0" timeOffset="569">1068 115 8081,'0'0'0,"0"-26"1465,0 26-1465,0-23 1272,0-3-48,0 6 0,0 16-55,0 4-1169,-2-6 1080,-4 0-136,0 4-184,0 0-176,6 2-584,-8 0 480,-8 0-144,10 16-23,-10 0 7,16-16-320,-8 20 216,-12 3 32,12 9 16,-11 2-40,19-34-224,-8 38 232,-12 5-32,12 3-8,-14 1-24,22-47-168,-8 52 152,-12-2 64,14 1-72,0 1-16,6-52-128,-6 51 128,4 1-72,0-2-32,2-3 0,0-47-24,0 44 0,16-3-48,-10-1 64,20-4-48,-26-36 32,22 34-24,4-5 8,3-3-56,7-2-168,-36-24 240,38 20-496,5-4-456,5-10-617,4-1-807,-52-5 2376,55 4-3633,13-10-16,-7-9-2688,-61 15 6337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33:21.508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261 161 6417,'0'0'0,"0"-6"1240,0-2-112,0 8-1128,0-18 1105,0 14-33,0-2-48,4-1-72,-4 7-952,0-16 864,0 10-103,0-2-153,0-10-32,0 18-576,0-4 504,-2-4-40,0-8 8,0 12-112,2 4-360,-4-6 328,0 0-112,-2 0 8,-2 0-16,8 6-208,-8-4 168,-8 2-15,12 0-41,-12 2 0,16 0-112,-6 0 96,-15 0 16,5 4-56,8 0 8,8-4-64,-22 6 40,6 0 8,0 12 16,-2-14-64,18-4 0,-8 6 24,-11 14 0,11-14 0,0 14 0,8-20-24,-16 6-16,14 15-32,0-5 16,-2-10 16,4-6 16,-2 26-24,2-10 8,0 2 32,6 0-16,-6-18 0,6 19-16,10 1 16,-12 0-8,14-2-8,-18-18 16,6 20 16,17-2 24,-7-1-40,0 1-32,-16-18 32,6 18 16,16 0-16,-16 0-16,14 0 8,-20-18 8,6 16-40,9-1-16,-11-9 32,2 16 32,-6-22-8,6 6 16,0 14-8,-2-16 16,-4 2 0,0-6-24,4 16 24,-4-16 0,0 4 32,-2 0 112,2-4-168,-6 4 64,0 0 72,0 0-72,-2 0-24,8-4-40,-8 0 8,-7 0 32,9 0 0,-10 0 8,16 0-48,-6 0 64,-10 0-32,10 0 24,-2-2-144,8 2 88,-16-2 32,10-2 0,-10 2-32,10-2-16,6 4 16,-6-2-48,-1-2-32,1-2-80,0 2 8,6 4 152,-6-4-296,4 0-144,0 0-145,2 0-167,0 4 752,0-2-1016,0-2-288,6 0-353,0 0-383,-6 4 2040,17-4-2417,-11-2 193,18 0-2817,-24 6 5041</inkml:trace>
  <inkml:trace contextRef="#ctx0" brushRef="#br0" timeOffset="1321">523 520 7513,'0'0'0,"0"0"0,-8-2 1857,-14-4-721,4-10-64,2 12 24,16 4-1096,-6-2 1096,-10 0-79,12 0-145,-2 2-192,6 0-680,-2-2 512,0 0-128,2 2-144,4-2-48,-4 2-192,6-2 112,16 0 24,-6 0-48,4 1-40,-20 1-48,22-2 64,2 0-32,-1 0-8,5 0 16,-28 2-40,28-4 24,0 0-88,1 0-8,1 0-72,-30 4 144,28-4-312,-2 0-112,-1 0-264,-1 0-216,-24 4 904,24-2-1160,0-2-257,0 0-263,-1 0-192,-23 4 1872,22-4-1921,-4 0 305,2 0-2633,-20 4 4249</inkml:trace>
  <inkml:trace contextRef="#ctx0" brushRef="#br0" timeOffset="1322">965 310 5305,'0'0'0,"-4"-4"976,-2-2 176,6 6-1152,-16-6 1232,14 0 33,-4 0-25,2-2-104,4 8-1136,-6-6 1064,4 0-127,0 0-81,0 0-96,2 6-760,0-4 632,0 0-120,0 0-104,0 2-32,0 2-376,6-2 320,10 0-16,-12 2 17,12 0-17,-16 0-304,4 0 296,14 0 0,-12 0-32,12 0-24,-18 0-240,6 4 224,15 2-24,-5-2-48,-10 2 8,-6-6-160,22 16 128,-18-12-40,12 16-24,-12-14 0,-4-6-64,4 24 24,2-8 32,-2 1-8,-4 1 0,0-18-48,0 20 56,0 0-40,-6 0-16,-10 0 8,16-20-8,-6 20-24,-16-3 8,14-1-56,-14 0-160,22-16 232,-8 16-424,-15 2-264,5-2-272,2 0-385,16-16 1345,-16 17-1896,0-1-697,8 0-895,-10-10-3266,18-6 6754</inkml:trace>
  <inkml:trace contextRef="#ctx0" brushRef="#br0" timeOffset="1323">1241 738 9610,'0'0'0,"0"0"0,-2-4 2840,-4-2-1696,0 0-47,0 0 23,6 6-1120,-4-5 1192,0-1-120,2 2-255,0 0-201,2 4-616,-2-4 432,2 2-128,4-2-24,2 2-40,-6 2-240,16-2 168,-12 0 24,0 0-40,0 2-48,-4 0-104,6 0 72,-2 0 0,-1 4 16,1 0-24,-4-4-64,4 4 56,0 0-24,-4 2-16,0 0 40,0-6-56,0 15 88,0-11-24,-4 2-24,0 14 24,4-20-64,-6 6 56,-1 16 8,-13-6 16,4 2-24,16-18-56,-18 18 64,0-3-8,2-9 8,0 16 0,16-22-64,-15 6 56,7 12 8,-12-14 80,14 12 8,6-16-152,-8 4 136,0 0 24,2 2-63,0 0 23,6-6-120,-6 4 120,4 0 16,0 0-24,2-4-16,0 0-96,0 0 80,0 3-40,4-3 72,2 0-40,-6 0-72,20 0 80,-14 0 16,14 0-56,2-1-8,-22 1-32,25-2 0,7-4-16,2 0 32,-1-2 8,-33 8-24,36-8 0,-4 0 16,4 2-128,-1 0-64,-35 6 176,34-6-360,0 0-297,-1 0-223,3 2-448,-36 4 1328,34-2-1992,-6 0-1161,-3 2-1472,-3 0-3209,-22 0 7834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33:25.325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205 302 4480,'0'0'0,"-6"0"225,6 0-225,-6-2 320,-14-4 160,16 2 136,-1-4 56,5 8-672,-6-16 728,0 10 208,0-12-23,0 12 79,6 6-992,-8-22 1040,0 7-256,2 7 24,2-12-16,4 20-792,-6-8 841,-2-12-1,0 12-128,-8-10-128,16 18-584,-2-4 376,0-2-88,0 2-8,0 2-16,2 2-264,0-2 248,-2 0-40,-2 0-8,2 2-55,2 0-145,-4 0 136,2 4-16,-2 12 40,-1-10-48,5-6-112,-6 22 96,0-2-24,2 2-16,2 0 0,2-22-56,-2 25 64,0-1 0,0 2-104,0-2 88,2-24-48,0 22 0,0 1-8,0-1 8,0-2 8,0-20-8,0 20 16,0-4 24,0 0 16,0-10-40,0-6-16,0 19 24,0-15 16,0 2 32,0 0-32,0-6-40,0 6 32,0-2-16,0 0 24,0-4 8,0 0-48,0 0 72,0 0 16,0 0-120,0-2 104,0 2-72,-2-6 80,0-2-24,0-8 8,0 10-8,2 6-56,-2-19 32,0 1 0,2 0 32,0-4-56,0 22-8,0-22 24,0 0 16,-2-1 40,0 1-56,2 22-24,-2-26 16,2 0-8,0 2-8,0-1 24,0 25-24,0-20 0,0 0 16,0 4 0,0 10-32,0 6 16,4-8 16,0 0-32,-4 2-24,4 4 32,-4 2 8,0-2 24,4 0-64,0 2 16,0 0 0,-4 0 24,4 0-40,0 0 40,2 6 0,-2 0 8,-4-6-8,5 18-64,1-12 40,10 18 0,-10-4-24,-6-20 48,16 22-16,-10 1-8,12 1 0,-12 0 0,-6-24 24,24 24 0,-6 0 0,-3-3-40,1-1 40,-16-20 0,20 18 24,2 0-64,0-2 16,0-10 24,-22-6 0,23 18-48,-3-14 48,2 0-56,0 1-8,-22-5 64,22 4-144,-1-4 80,-1 0-16,0 0 80,-20 0 0,18-2 88,-2-3-88,-10-1 64,14-10-40,-20 16-24,6-6 24,9-10-8,-11 10 72,2-14-48,-6 20-40,4-8-56,0-14 96,-4 14-16,0-13-32,0 21 8,0-16 24,0-2-24,-2-2-16,0 0 48,2 20-32,-4-22 0,-2 1 8,0 1-80,-1-2 16,7 22 56,-8-20-8,2 0-136,0 0 32,0 5-72,6 15 184,-4-8-240,0-8 0,0 14-80,2-2-129,2 4 449,-2-4-720,0 2-152,0 2-208,0 0-232,2 0 1312,0 4-1449,0 2-311,0 10-369,0-12 57,0-4 2072,0 15-4993,0-15 4993</inkml:trace>
  <inkml:trace contextRef="#ctx0" brushRef="#br0" timeOffset="1780">727 121 8305,'0'0'0,"-2"-6"1065,0-10-25,0 12-88,2 4-952,-2-5 944,0 3-32,0 0-112,0 2-175,2 0-625,0 0 464,0 0-104,0 6-8,4 13-16,-4-19-336,4 6 304,2 18-64,-2-6-56,0 2-56,-4-20-128,4 20 120,-4-1-56,4 3-16,0-2-16,-4-20-32,0 20 0,4 0 48,0 0 8,-4 1-32,0-21-24,0 20 64,0-2-64,0 2-48,0-4-48,0-16 96,0 18-192,0-12-136,0 13-136,0-13-144,0-6 608,0 16-760,0-12-233,0 2-151,0 0-192,0-6 1336,0 6-1584,0-2-129,0 0 41,0-4 424,0 0 1248,39-20-1089,-39 20-1975,0 0 3064</inkml:trace>
  <inkml:trace contextRef="#ctx0" brushRef="#br0" timeOffset="1781">731 246 4400,'0'0'0,"0"0"0,0-22 361,0-1 111,-2-5 168,0 2 96,2 26-736,0-20 776,0 0 8,0 12-32,0-13-39,0 21-713,4-6 656,2-10-40,0 10-56,10 0-24,-16 6-536,4-8 528,13 2 24,-11 0-24,18 0 9,-24 6-537,6-4 496,18 0-64,-8 2-16,0 0-72,-16 2-344,19-2 312,-1 0-16,0 0-72,-2 2 32,-16 0-256,6 0 192,14 6-72,-16 10-16,2-12-40,-6-4-64,6 16 112,-2-10-24,0 16 0,-4-16 0,0-6-88,0 23 64,0-7 40,-2 0-96,-2 0-32,4-16 24,-6 6 48,-2 18 0,0-18 40,0 14-32,8-20-56,-20 15-8,12-9-88,-12 14-120,12-14-208,8-6 424,-18 18-736,11-12-384,-13 10-425,14-12-535,6-4 2080,-16 18-2721,16-18 297,-4 4-2497,4-4 4921</inkml:trace>
  <inkml:trace contextRef="#ctx0" brushRef="#br0" timeOffset="1782">1278 119 7881,'0'0'0,"-2"-2"2265,0 0-1345,0-2 16,2 4-936,0 0 896,0-2 48,4 0 33,2 0-121,-6 2-856,6-2 728,0 2-176,10 0-112,-12 4-88,-4-4-352,6 16 296,10-12-8,-12 16-40,2-4-7,-6-16-241,6 18 224,0 2-40,11-1 0,-13 1-64,-4-20-120,6 18 128,10 2-32,-16-4-24,4 2-8,-4-18-64,6 18 40,-2-3-16,0 3-16,0 0 56,-4-18-64,4 16 48,-4 0-8,0-10 0,0 12-32,0-18-8,0 6 40,4 0 0,-4 9-16,0-15-24,4 4 16,-4 0 40,0-4 0,0 0 32,0 0-88,0 0 88,0 0-24,0-2 24,0 0-8,0 2-80,0-6 48,0-1 0,0-9 8,4 10-32,-4 6-24,4-20 48,0 12-16,0-16-24,0 6 32,-4 18-40,4-18 16,2-3 8,0-1-40,0 0-8,-6 22 24,6-24-48,-1 0-72,13-1-48,-14 1-80,-4 24 248,16-20-392,-12 0-112,2 4-144,12 0-193,-18 16 841,4-6-1128,12-9-304,-12 11-433,2-2-487,-6 6 2352,18-6-2601,-15 2 385,17 0-2465,-20 4 4681</inkml:trace>
  <inkml:trace contextRef="#ctx0" brushRef="#br0" timeOffset="1783">1812 74 7217,'0'0'0,"0"0"912,0 0-912,-4 4 912,-2 0 9,0 2 55,0 0 48,6-6-1024,-4 15 976,2-9-104,0 16-135,-2-4-145,4-18-592,-2 22 488,0 0-88,0 1-64,0 1-80,2-24-256,0 24 240,0 0-88,0-2-24,0-1-48,0-21-80,0 22 48,0-2 32,0 0-80,0 0 32,0-20-32,0 18 24,0-2-56,0-1 0,0-9-72,0-6 104,0 18-352,0-12-264,0 12-304,0-14-481,0-4 1401,0 16-1648,4-16-336,-4 6-265,4-2 345,-4-4 1904,4 0-4417,-4 0 4417</inkml:trace>
  <inkml:trace contextRef="#ctx0" brushRef="#br0" timeOffset="1784">1836 121 5665,'0'0'0,"0"0"0,-2-16 1400,0 1-584,0-1 88,0 8 113,2 8-1017,-2-16 1032,2 10 32,0 0-48,4-2-184,-4 8-832,6-8 705,9 2-73,-11 0-56,18 2-56,-22 4-520,16-4 504,0 2-16,0 2-40,-10 0-40,-6 0-408,22 4 336,-16 2-56,15 12-15,-17-12-25,-4-6-240,16 20 176,-12-4-16,2 0-96,0-1 72,-6-15-136,4 16 144,0 0-56,-4 0 64,0 0-88,0-16-64,0 18 64,-2-2-8,-4-10 48,0 17-64,6-23-40,-8 6 48,-8 12-24,12-12-8,-12 12 8,16-18-24,-7 4-128,-15 12-88,2-12-328,0 14-601,20-18 1145,-20 6-1912,-4 11-1481,16-17-560,-19 0-2640,27 0 6593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33:31.114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24 143 3144,'0'0'0,"4"-8"1368,0-10-783,-4 18-585,4-8 720,2-8 48,-2 14 48,-4-4 48,0 6-864,4-6 824,-4 1-71,0-1-33,0-2-72,0 8-648,4-8 576,0 2-8,0-2-8,0 2-56,-4 6-504,4-6 552,-4 0-55,4 2-41,0-2-8,-4 6-448,0-4 400,3 2-72,-3 0 0,0 0-64,0 2-264,0 0 232,0 0-48,0 0-48,0 0 24,0 0-872,0 0 1544,0 0-680,0 6-8,0 0-48,0-6-96,0 20 128,0-14-32,0 22-16,0-7 40,0-21-120,0 24 88,0 2-40,-2 4 32,1 3 8,1-33-88,-4 36 56,-2 2 41,0 0-9,0 1-16,6-39-72,-6 42 40,0 0 40,0-1-16,0-1-32,6-40-32,-8 38 56,2-3-72,0 1 16,0-4 24,6-32-24,-2 29 24,0-1 40,0-2-40,2-2 48,0-24-72,0 22 24,0-3 16,0-1 0,0 0-32,0-18-8,0 6-8,0 12-24,4-14 24,0 2-16,-4-6 24,0 6-16,0 0-8,4 0-32,-4-2-136,0-4 192,0 4-312,4 0-217,-4-4-207,0 0-224,0 0 960,4 0-1232,-4 0-257,4 0-383,-4 0-616,0 0 2488,6-4-2473,0-2-2608,-6 6 5081</inkml:trace>
  <inkml:trace contextRef="#ctx0" brushRef="#br0" timeOffset="2027">621 292 6305,'0'0'0,"4"-16"1400,-4 16-1400,4-6 976,-4-14-95,4 14-49,-4-2 32,0 8-864,4-6 864,-4-2-72,0 0-64,0 0-111,0 8-617,4-8 544,-4 3-88,0-1-104,0 0-32,0 6-320,0-4 272,-2 0-72,-2 2-40,0 0-40,4 2-120,-6 0 64,0 0 8,-2 0-8,-8 4-40,16-4-24,-6 6 80,-12 10-24,10-13-32,-11 3 40,19-6-64,-6 20 0,-14-14 16,12 12-24,-10-12 16,18-6-8,-6 18 64,0-12-88,0 12 32,0-12-16,6-6 8,-2 21-104,0-5 88,2 0 56,0 0-40,0-16 0,4 6-24,2 16 56,0-16-104,14 16 64,-20-22 8,16 6 0,0 17-32,0-17 40,1 18-32,-17-24 24,16 6 0,2 16-32,0-6 32,0-10-16,-18-6 16,18 21-8,-2-15 32,-12-2 32,1 2 72,-5-6-128,16 6 80,-16 0 16,6 0-96,10 0-24,-16-6 24,0 4 8,4 2 8,-4-2 8,4 2 56,-4-6-80,0 6-72,0-2 152,-4 0-136,-16 0-48,20-4 104,-20 4 72,1 0-192,-3 0 136,4-4 16,18 0-32,-22 4 0,0 0 24,4-4 0,-3 0-24,21 0 0,-22 0 24,4 0-40,10 0 8,-12 0-8,20 0 16,-6 0-112,-10 0-32,10-2-216,1 0-288,5 2 648,-2-2-992,0 0-425,2 2-367,0-2-560,0 2 2344,17 0-2433,9-20 313,-10 20-1697,-16 0 3817</inkml:trace>
  <inkml:trace contextRef="#ctx0" brushRef="#br0" timeOffset="2028">1006 665 7153,'0'0'0,"0"-2"1256,0 2-1256,0 0 1113,4-2-25,-4 2 64,4 0 0,-4 0-1152,4-2 1024,0 2-231,0 0-209,-4 0-224,0 0-360,4 0 280,0 4-64,-4 0-72,0 0 24,0-4-168,4 6 96,-4-1-16,0 11-48,0-12 0,0-4-32,0 16 16,-2-10-32,-4 10 64,0-10-128,6-6 80,-16 18-184,10-12-200,-2 12-480,-10-12-393,18-6 1257,-8 17-1728,-10-13-712,10 12-153,-10-12-2600,18-4 5193</inkml:trace>
  <inkml:trace contextRef="#ctx0" brushRef="#br0" timeOffset="2029">2073 448 4512,'0'0'0,"0"0"0,-2-2 705,0-2 31,-2-2 24,0 1 40,-2-1 48,6 6-848,-6-8 816,0 0-79,0 0-121,0 0-48,6 8-568,-6-6 480,0 0-56,4 0-80,-2 0-16,4 6-328,-2-6 296,0 0-8,-2 2 8,0 2-64,4 2-232,-4-4 257,-1 2-49,-1-2 8,0 2-16,6 2-200,-8-2 168,0 2 32,0 0-8,-10 0-8,18 0-184,-6 0 160,-10 0 16,8 4-80,-12 2-40,20-6-56,-15 16 104,-1-10-64,-2 12 40,0-12 32,18-6-112,-18 24 24,2-8 32,-2-1-80,10 3 24,8-18 0,-19 18 56,1-2-88,10 2 112,-10-2-80,18-16 0,-6 16 48,-10-1-32,10-9 8,0 16-8,6-22-16,-6 6-24,2 12-32,2-14 0,0 2 32,2-6 24,0 16-16,0-16 56,0 6-8,6-2 0,-6-4-32,16 0 16,-12 4-32,12-4 40,-12 0-72,-4 0 48,16 0 16,-10-2 8,12-2-24,-14 0 64,-4 4-64,6-6 16,0 0 0,9 0-16,-11 0-56,-4 6 56,4-6-112,2 0-64,-2 0-176,0 2-144,-4 4 496,4-2-688,-4 0-241,0 0-167,0 0-192,0 2 1288,0 0-1384,0 0-265,0 0-135,0 0 240,0 0 7905,0 0-16491,0 0 10130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33:34.877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232 330 4841,'0'0'0,"0"-4"1088,0-2-80,0 6-1008,0-6 984,0-2 8,0-8-23,0 10-1,0 6-968,0-8 912,0-8-104,-2 14-96,2-4-80,0 6-632,-2-6 537,0 0-65,0 0-72,-2 0-64,4 6-336,-4-4 296,0 1-80,-2 1-48,-10 0-24,16 2-144,-6 0 120,-9 0-32,9 0-8,-2 4 32,8-4-112,-20 3 72,12 3 56,-10 12-64,12-14-48,6-4-16,-18 16 24,14-10-64,-4 14 32,2-14 16,6-6-8,-6 20 0,5-4 0,1-10 0,0 17-16,0-23 16,0 6 8,5 18 0,11-6-24,-12-2-24,-4-16 40,16 16-48,-12 2 16,16-1 8,-14 3 16,-6-20 8,20 18 0,-16 0-40,14 0 32,-12 0 16,-6-18-8,5 15-56,11 1 72,-16-10-32,4 16-8,-4-22 24,4 4 24,0 14-48,-4-14 64,0 2-32,0-6-8,0 6 32,0 0 16,-2-2 0,-4 0-16,6-4-32,-6 4 40,-10 0 0,11-4-40,-13 0 40,18 0-40,-6 0 48,-14 0-8,14 0 24,-14 0-8,20 0-56,-8 0 24,-10 0-16,10 0 16,-11-2-8,19 2-16,-6-4-16,-12 2-120,12-2-72,0 0-184,6 4 392,-6-4-560,0 0-256,2 0-368,2 2-337,2 2 1521,0-4-2032,0 2-457,4 0 377,2 0-2345,-6 2 4457,0 0 0</inkml:trace>
  <inkml:trace contextRef="#ctx0" brushRef="#br0" timeOffset="1">662 645 4841,'0'0'0,"0"0"0,-2 0 1280,1 0-144,-1 0-40,0 0 1,2 0-1097,-2 0 1120,-2-2-72,-2 0-136,0 0-136,6 2-776,-6-4 648,-2-2-71,0 0-129,0 2-88,8 4-360,-16-4 296,10 0-64,-2 0 16,0 2-40,8 2-208,-16-2 208,10 0-16,-13 2-32,13 0-32,6 0-128,-20 0 136,14 0-16,-14 0-24,12 4 8,8-4-104,-20 6 152,14 0-72,-12 0 0,13 12-8,5-18-72,-24 4 0,16 12 40,-14-10 0,16 10-40,6-16 0,-16 6 16,10 11-16,-10-13 8,14 14 32,2-18-40,-2 4-16,0 12 64,0-12-72,2 2-24,0-6 48,0 16 16,0-16-56,4 6 32,-4 0 0,0-6 8,6 6 8,10 0-16,-12-2-16,12 0 32,-16-4-8,4 0 0,14 0 16,-2 0-8,-16 0-8,4 0-8,2 0-8,0 0 32,11-2-32,-17 2 16,4-4 0,2-2 16,10 0 16,-12 0-32,-4 6 0,4-6 24,2 0 24,10 0-40,-12 0 8,-4 6-16,4-6-16,2 0-16,10 2 16,-12 0-8,-4 4 24,6-2 24,0 0-32,9 0-8,-11 0 64,-4 2-48,6 0-48,0 0 40,0 0 40,10 4-64,-16-4 32,4 4-16,0 0 16,2 0-8,10 2 32,-16-6-24,4 6 0,2 0 0,10-2-56,-12 0-8,-4-4 64,4 4-48,0 0-104,2 0-232,-1 0-224,-5-4 608,6 0-888,0 0-328,-2 4-273,2-4-407,-6 0 1896,6 0-2385,0 0-111,10 0 631,-16 0-1655,0 0 3520,0 0 0</inkml:trace>
  <inkml:trace contextRef="#ctx0" brushRef="#br0" timeOffset="2">819 550 5425,'0'0'0,"0"-2"1408,0 0-24,0 0-15,0 2-1369,0-2 1336,0 0-32,0 0-160,-2 0-191,2 2-953,-2-2 688,2 0-232,-2 0-64,0 0-72,2 2-320,-2 0 352,2 0 56,-2 0-24,0 0-56,2 0-328,0 0 264,-2 4-128,2 2 0,0 0-136,0-6 0,0 6-48,0 10 48,0-12-16,0 11 104,0-15-88,0 4 80,0 12-16,4-12-64,0 12 48,-4-16-48,4 4-40,0 2 64,0 10-56,2-12-32,-6-4 64,6 4 16,0 2-88,10-2 144,-12 0 8,-4-4-80,6 4 72,10-4 40,-12 0-56,2 0-64,-6 0 8,15 0-40,-11 0-8,2-2-32,10-4 64,-16 6 16,4-6 24,2 0 24,0 0 0,10-2 0,-16 8-48,4-16 64,2 12-64,0-4 49,0-8-74,-6 16 25,6-4-64,0-2 32,0-1-40,0-1 144,-6 8-72,6-6 80,-3 0-39,3 2 87,-2 2-136,-4 2 8,4-2-64,0 2 80,0 0-88,-4 0-17,0 0 89,4 6-8,0 0-8,-4 0-8,4 11 88,-4-17-64,4 4 32,0 2-40,0 14 8,0-16-72,-4-4 72,6 18-96,-2-14 24,2 12 56,0-12-56,-6-4 72,18 16-8,-14-12 16,12 2-32,-10 0 120,-6-6-96,17 6 0,-11-1-32,12-1-32,-12 0-32,-6-4 96,20 4-56,-14-4 40,16 0 16,-16 0 16,-6 0-16,21 0 104,-15 0-56,12-4 40,-12-2-32,-6 6-56,6-6-8,12-1 56,-18-9-64,6 10 40,-6 6-24,6-16 72,-2 8-48,0-12 64,0 12-31,-4 8-57,0-22 72,0 6 0,0 1 16,-2-1-40,2 16-48,-6-16 0,0-2-32,-10 10-240,10-12-161,6 20 433,-18-8-696,10-10-368,-13 13-416,5-1-689,16 6 2169,-18-6-3408,-2 0-3146,20 6 6554</inkml:trace>
  <inkml:trace contextRef="#ctx0" brushRef="#br0" timeOffset="1701">1303 58 4016,'0'0'0,"0"-2"905,0 0 63,0 2-968,0-2 928,0-2 16,0 0 0,0 0-127,0 4-817,0-4 760,0 0-96,0 0-96,0 0-72,0 4-496,4-4 376,-4-2-32,4 2-8,0 0-32,-4 4-304,4-2 400,2 0-87,-2 0-25,2 2 8,-6 0-296,6 0 160,0 0-32,0 0-16,10 0-24,-16 0-88,4 4 152,11 2-24,-9-2 40,12 2 0,-18-6-168,6 16 120,16-12 0,-16 14-72,16-12-48,-22-6 0,6 24-48,14-7-32,-15 3 8,15 0 24,-20-20 48,16 24 32,-10 2 0,16 0 64,-16 1-40,-6-27-56,18 32 16,-14 0 24,0 3-24,0 1 24,-4-36-40,4 36 32,-4 2-24,0-1 16,0 1 56,0-38-80,-2 36 136,-4 1 0,-10-1 8,8 0-64,8-36-80,-24 35-80,4-1-120,0 0-104,-3-2-136,23-32 440,-20 31-480,-2-3-160,0 0-281,-2-2-247,24-26 1168,-25 23-1448,1-1-264,-2 0-425,0-2 121,26-20 2016,-24 18-3961,24-18 3961</inkml:trace>
  <inkml:trace contextRef="#ctx0" brushRef="#br0" timeOffset="2130">1827 449 6617,'0'0'0,"0"-2"1392,0 0 97,-2-2-9,2 4-1480,0-4 1424,0 0 8,0 0-71,0-2-361,0 6-1000,-2-4 792,2 0-184,0-2-208,0 2-16,0 4-384,0-2 409,0-2-49,4 2 0,0 0-88,-4 2-272,4 0 184,2 0-184,10 6-72,-13 0-40,-3-6 112,6 18-112,0-14 112,12 14 48,-14-12-80,-4-6 32,18 21-24,-12-5-32,12 0-64,-12 0 96,-6-16 24,20 16-136,-14 2-112,11-2-161,-11-1-255,-6-15 664,18 16-840,-12-10-208,10 16-296,-12-16-337,-4-6 1681,16 20-2088,-10-16-345,0 12-207,12-12 383,-18-4 2257,21 4-2008,-21 2 384,0-6 1624</inkml:trace>
  <inkml:trace contextRef="#ctx0" brushRef="#br0" timeOffset="2526">2186 435 1920,'0'0'0,"0"-2"704,0 2-704,0-4 904,-2-2 176,0 0 153,0 0 151,2 6-1384,-2-6 1384,0 0-55,-2 0-65,-2 0-264,6 6-1000,-6-6 840,0 0-64,-10 2-183,10 0 47,6 4-640,-16-2 608,8 2-72,-13 4-16,5 2-152,16-6-368,-16 20 360,-4-4-160,-2 2-96,0 2-3736,22-20 3632,-23 23-225,-3 3-311,0 2-672,2 0-760,24-28 1968,-24 31-3033,-1 1-2296,25-32 5329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33:40.659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282 368 5921,'0'0'0,"4"0"968,-4 0-968,6 0 1080,0 0 64,-2 0-47,0-2-41,-4 2-1056,4-8 952,-4 0-144,0-8-72,0 10-111,0 6-625,0-6 544,0-2-32,0-8-40,-2 12-64,2 4-408,-4-6 400,0-2-80,-2 0-64,0 1-24,6 7-232,-6-6 200,-2 0-8,-8 2-48,10 0-16,6 4-128,-7-2 72,-13 0-8,12 2 32,-12 0 24,20 0-120,-16 0 104,0 4-39,-2 2 7,-1 0 8,19-6-80,-18 17 16,-2-13 32,0 14-8,4-12-64,16-6 24,-8 24 48,-10-8 56,12 0-64,0 0-8,6-16-32,-5 17 64,1-1-24,2-10-8,0 16 8,2-22-40,-2 6 24,2 12 24,4-14-8,2 12 56,-6-16-96,5 4-24,13 0-48,-14 2 72,16-2 8,-20-4-8,6 0 16,20 0 8,-6 0 48,0 0-144,-20 0 72,19-2 24,1-4 48,-2-2-72,0-8 40,-18 16-40,18-6 40,-2-2-8,1-12-32,-11 14 24,-6 6-24,24-20 0,-18 12 56,14-11-48,-14 11 96,-6 8-104,16-20 32,-12 12-88,2-12 104,0 14 0,-6 6-48,4-18 40,2 12 16,-2-2 48,0 0-88,-4 8-16,4-6 56,-4 3 64,0 1-88,3 2 32,-3 0-64,0 0 80,0 0-8,0 15-8,4-9-24,-4-6-40,0 26 88,0-4-48,0 6 0,-2 0 64,2-28-104,-2 31 0,0 3-40,1 2 24,-1-1 40,2-35-24,-2 36 0,0-2 32,2 0-32,0-3-32,0-31 32,-2 34 0,2-4 32,0-3 16,0-1-72,0-26 24,0 24 24,4-2 0,0-4-32,-1-2 40,-3-16-32,4 6 64,0 15 80,0-17-104,-4 2 40,0-6-80,4 6 24,2-2-64,0 0 104,0-4 24,-6 0-88,18 0 96,-14-4-32,14-2-24,-12-2-32,-6 8-8,20-16-8,-14 11 32,15-13 16,-5 12 0,-16 6-40,6-20 104,14 4-128,-4-2-96,-10 0-128,-6 18 248,26-20-488,-10-1-88,1 1-224,-1-2-257,-16 22 1057,18-20-1376,0 0-456,2 2-497,0 1-655,-20 17 2984,19-18-2697,3-2-2672,-22 20 5369</inkml:trace>
  <inkml:trace contextRef="#ctx0" brushRef="#br0" timeOffset="537">1103 112 8473,'0'0'0,"0"0"0,0-22 1329,-2 0-49,0 0-40,0 3 8,2 19-1248,-4-4 1225,2-2-97,-1 0-128,-3 0-216,6 6-784,-2-2 728,0 0-135,-2 2-73,0 0-64,4 0-456,-6 0 392,0 6-40,-2 16-72,-8-1 8,16-21-288,-6 34 240,-16 6-56,6 3 56,-2 5-56,18-48-184,-17 46 192,-3 3 32,2 3-88,2 3-16,8 1-24,8-56-96,-18 55 120,14 1-80,-2-1-16,4-3 16,2-52-40,0 52-80,4-5 80,14 1 0,-12-5-8,-6-43 8,28 42 8,-6-2 8,8-7-16,-30-33 0,33 32-56,5-2-168,2-6-256,7-2-432,3-7-528,-50-15 1440,59 6-2281,9 0-1263,23-10-785,-91 4 4329,79-6-7066,-79 6 7066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33:43.313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92 51 7705,'0'0'0,"-2"-6"1152,-4-10 17,6 16-1169,-8-8 1288,-8 2 0,12 0 16,-2 0-175,6 6-1129,-8-2 992,0 2-240,0 0-128,3 0-152,5 0-472,-4 6 344,0 12 64,0-12-63,2 14 7,2-20-352,0 17 320,0 3-32,0 0-64,0 4 0,0-24-224,0 24 192,0 1-16,4 3-8,-4 2-40,0-30-128,0 28 104,4 0-40,-4-1 0,0-1-24,0-26-40,4 24 40,-4-2 48,0-2-40,0-3 8,0-17-56,0 18 40,0-12-32,0 14-8,-2-16 32,2-4-32,0 6 0,0 0-16,0-2 56,-2 0 0,2-4-40,0 0 104,0 0 8,0 0-32,-2 0 56,2 0-136,-2 0 48,0-4 32,0-4 40,2-10-80,0 18-40,-2-18 64,0-2-32,0-3-8,2-1 40,0 24-64,0-28 56,0-2-32,4 1-48,0-3-8,-4 32 32,4-34 0,0 2 16,1 1-16,1 1 16,-6 30-16,6-26 0,12 2-16,-14 6 16,2 10-16,-6 8 16,16-7-24,-12 1-16,0 4 24,2 2-32,-6 0 48,6 0-64,0 15 48,0-9 0,10 18-24,-16-24 40,0 18-40,4 0 32,2 0-24,-2 2 8,-4-20 24,5 19 16,-1-1-48,2 0 0,0-12 40,-6-6-8,6 22 24,-2-16-24,0 12 0,0-14 16,-4-4-16,4 6-16,0 0 56,-4 0-8,4-3-32,-4-3 0,0 4-32,0-4 64,0 0-48,4 0 32,-4 0-16,4 0 24,0 0-40,-4 0 72,4-4-56,-4 4 0,6-5 24,-2-3-48,2-8 0,0 8 48,-6 8-24,6-20 0,10 4 56,-10-2-48,11-2 24,-17 20-32,6-21 24,14-1-40,-14 0 32,12 0-16,-18 22 0,6-20-16,14 4 16,-14 1 32,14 9-72,-20 6 40,4-6-16,11 0-8,-11 4-8,0 2 24,-4 0 8,6 4-32,0 12 8,10-1 24,-16 3 24,0-18-24,6 22 0,0 4-8,0 2-48,0 1 40,-6-29 16,4 30 16,2 0-40,-2 0 8,0-3-32,-4-27 48,4 28 8,2 2 8,0-2 24,-2-2-56,-4-26 16,6 23-144,-1 1-120,-1-6-192,2 0-192,-6-18 648,16 16-896,-12-10-224,2 15-353,14-15-439,-20-6 1912,6 6-2889,20 0-264,-6-2 577,-1-4-2425,-19 0 5001,0 0 0</inkml:trace>
  <inkml:trace contextRef="#ctx0" brushRef="#br0" timeOffset="1047">957 223 6121,'0'0'0,"0"0"0,0-22 1200,0 0 48,0-1 25,0 1 15,0 22-1288,-2-8 1272,-2-10-104,-2 12-167,0-2-169,6 8-832,-8-8 712,0 2-64,-8 0-48,10 4-88,6 2-512,-16-2 432,10 2-40,-14 0-63,13 4-33,7-4-296,-20 18 272,12-12-64,-12 18-8,4-4-40,16-20-160,-8 20 168,-12 1-56,4 1-32,11-2-32,5-20-48,-16 20 64,12 0-16,-2 0-24,4-3 16,2-17-40,-2 16 0,2 0 0,0-10 0,0 14 24,0-20-24,4 6-8,2 10 8,12-16 40,-15 6-40,-3-6 0,16 4 24,-12-4 0,14 0-24,-12 0 16,-6 0-16,18 0 8,-12-2-8,16-4 0,-6 0 16,-16 6-16,15-16 24,-9 10 24,16-14-16,-16 4 16,-6 16-48,22-16 24,-16-1 0,10-1 32,-12-2-48,-4 20-8,6-18 40,10-2 16,-12 2-32,2 2 0,-6 16-24,4-7 16,-1-9-16,1 14 0,-4 0 8,0 2-8,4-2 0,-4 2-8,0 0-24,4 0 8,-4 0 24,0 16-8,0-10 40,4 19-16,-4-5-32,0-20 16,4 20 16,-4 2 0,4-2-8,-4 1-8,0-21 0,6 20-8,0 0-24,0-2-56,-2-2-112,-4-16 200,6 16-384,10-10-232,-12 14-240,12-17-305,-16-3 1161,4 6-1472,14 0-344,-12-2-481,15-4-247,-21 0 2544,16 0-2417,2 0 601,-2-4-2313,-16 4 4129</inkml:trace>
  <inkml:trace contextRef="#ctx0" brushRef="#br0" timeOffset="1048">1306 187 3784,'0'0'0,"0"-6"1969,0 6-1969,0-15 992,0 9 104,0-2 48,0 0 73,0 8-1217,0-8 1208,0 2-72,0 4-216,0 2-159,0 0-761,0 0 640,0 4-64,0 12 40,0-10-56,0-6-560,0 22 448,0-17-40,0 21-88,0-8-24,0-18-296,4 20 312,-4-2-24,0 2 1,0-3-41,0-17-248,-2 18 232,-2 0-48,0 0-48,2-12-24,2-6-112,-2 22 112,0-16-64,0 10 16,0-12 24,2-4-88,-2 4 48,2 0 8,0-1 16,0-3 8,0 0-80,0 0 72,0 0 32,0-2 24,4 1-56,-4 1-72,4-6 80,0-12 0,2 12-48,0-12 0,-6 18-32,6-8 32,10-14 0,-12 6 0,13-2-40,-17 18 8,6-19 24,16 1 0,-16-2 0,16-2 8,-22 22-32,6-20 48,18 2-48,-8 3-24,-1 7 64,-15 8-40,6-8 0,16 2-16,-16 0 32,16 4-8,-22 2-8,6 0 0,14 0 32,-14 6-32,12 10-40,-18-16 40,3 6-56,3 17 48,10-7-8,-16 4 0,0-20 16,6 20 16,0 0 8,-2 0-32,0 1-56,-4-21 64,0 22-232,4 0-216,-4-2-240,0 0-344,0-20 1032,0 22-1473,4-3-551,-4-1-753,0 0-496,0-18 3273,0 18-6441,0-18 6441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33:45.714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5 157 5465,'0'0'0,"4"-6"704,-4-14 80,0 12 80,0 8-864,0-16 912,0 14 49,-2-2 39,2-1-48,0 5-952,-2-6 904,0 0-104,2-2-63,-2-8-97,2 16-640,0-4 600,0-2-48,0-2 16,0 2-8,0 6-560,4-8 496,0 0 24,0 2-64,-4 0-23,0 6-433,4-4 400,0 2-48,-4 0-48,4 2-64,-4 0-240,0 0 232,0 0-8,3 16 16,-3 0 48,0-16-288,0 22 280,4 6-32,-4 5-56,0 7 8,0-40-200,0 42 160,4 3-32,-4 3-16,0 2-40,0-50-72,0 49 80,0 3-24,0-3-32,0 3 32,0-52-56,4 47 24,-4-1-8,0-2 0,0-5-48,0-39 32,0 36 32,0-2-8,0-2-8,0-3 24,0-29-40,0 28-16,0-4 16,0 0 16,0-5-56,0-19 40,0 18-120,0-2-112,0-10-160,0 14-144,0-20 536,4 0-776,0 6-280,0-2-433,0-4-551,-4 0 2040,6 0-2881,0 0-447,16-6 511,-16-14-2496,-6 20 5313</inkml:trace>
  <inkml:trace contextRef="#ctx0" brushRef="#br0" timeOffset="765">911 318 8073,'0'0'0,"0"-8"1897,0 8-1897,0-16 1200,-2 8 120,0-8 32,0 12 9,2 4-1361,-2-6 1272,-2 0-200,-2 0-216,2 0-167,4 6-689,-6-6 528,0 2-104,0 2-32,-1 0-64,7 2-328,-18-2 280,12 2-48,-2 0-56,-12 0-40,20 0-136,-6 0 128,-16 6 16,14 0-80,-12 12 0,20-18-64,-15 6 16,-1 12-32,0-2 56,0 0-48,16-16 8,-8 16 24,-12 1-16,14 3-8,-10 0 16,16-20-16,-4 22 16,-2-2-8,0 0-16,1-3 32,5-17-24,-6 20-16,4-2-8,2 0 24,0-2-16,0-16 16,4 16 16,2-10-40,11 16 24,-11-7 0,-6-15 0,20 6 0,-14 14 8,18-14-8,-6 12-32,-18-18 32,18 6-32,-1 12 48,-1-14-40,4 14 32,-20-18-8,16 4 16,0 1-16,-10 11 0,12-12-16,-18-4 16,4 6 16,2 10 0,0-12-8,-2 2 16,-4-6-24,4 6 16,-4 0-40,0 10 24,-4-16-24,4 0 24,-8 6 8,-10 0 16,10 10 8,-16-16 8,24 0-40,-20 6 0,0-2 24,-1-1-8,-1 1-16,22-4 0,-22 4 48,-4 0-24,2-4 8,1 0-8,23 0-24,-20 0 16,-2 0 8,2 0 0,0-2 16,20 2-40,-18-6 0,0 2-8,1-1 16,-1 1-8,18 4 0,-8-4-8,-10 0-8,16 0-104,-4 0-64,6 4 184,-4-2-224,2-2-88,0 2-96,2 0-168,0 2 576,0-2-776,6-2-280,10 2-369,-10-2-407,-6 4 1832,26-2-2577,-6-2-463,5-2 415,-1 2-2640,-24 4 5265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5:54.016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20 282 11842,'0'0'0,"0"-2"2913,0 2-2913,-4-2 1480,-2 0-16,0 2-207,4 0-97,2 0-1160,0 0 1008,-2 4-272,2 2-184,0 16-144,0-22-408,0 17 368,0 7-47,4 2-105,2 4 16,-6-30-232,20 31 168,-14 3-32,12 2 16,-12-4-72,-6-32-80,16 33 88,-1-1-32,1 0-32,-10 0-8,-6-32-16,24 29 56,-8-3-40,-10-2 24,18-4 16,-24-20-56,6 18 56,13-12 40,-13 11 16,10-17 56,-16 0-168,4 4 152,2-4 24,12-2-8,-14-6-56,-4 8-112,16-23 88,-12 1-8,14-4 8,-14-4 0,-4 30-88,6-33 56,0-5-16,9 0 32,-15-3-72,0 41 0,0-42 32,0-2 0,0 1-24,0 5 8,0 38-16,0-38 48,-2 7-40,0 3 8,-1 4-56,3 24 40,-2-18-200,0 10-160,-2 0-304,2 2-392,2 6 1056,-2-2-1441,0 2-439,2 0-577,0 16-655,0-16 3112,6 6-3825,13 14-3769,-19-20 7594</inkml:trace>
  <inkml:trace contextRef="#ctx0" brushRef="#br0" timeOffset="1013">639 391 11786,'0'0'0,"0"0"0,0-16 4073,0 10-2761,0 0-144,4 4-199,-4 2-969,0 0 888,0 20-104,4 0-72,-4 4-192,0-24-520,0 29 408,4 5-96,0 4-88,0 5-72,-4-43-152,0 44 137,4 6-1,0-1-40,0-1-72,-4-48-24,4 47 56,0-5-16,-4-2-16,0-3 8,0-37-32,0 34-56,0-2-152,0-4-185,0-1-223,0-27 616,0 26-968,0-4-424,0-4-609,0-12-823,0-6 2824,0 18-3745,0-18-3913,0 0 7658</inkml:trace>
  <inkml:trace contextRef="#ctx0" brushRef="#br0" timeOffset="1014">603 399 12386,'0'0'0,"0"-24"1448,0 24-1448,0-24 1449,0-4 15,6 9-16,0 11-119,-6 8-1329,18-18 1088,-12 12-272,16-2-240,-4 2-152,-18 6-424,17-6 312,5 4-72,4 2-32,0 0-32,-26 0-176,28 4 137,-1 12-33,-3-10-24,2 14-24,-26-20-56,20 16 0,0 1 24,-1 5-24,-3 0 16,-16-22-16,6 24 16,0 2 8,-2-3 8,-4 1 8,0-24-40,-2 26 64,-6-2-8,-14 0 0,5-1-40,17-23-16,-20 22-32,-2-2-48,0-2-152,-2-2-185,24-16 417,-25 18-744,-3-12-408,4 15-560,2-15-937,22-6 2649,-18 6-4017,12 0-4377,6-6 8394</inkml:trace>
  <inkml:trace contextRef="#ctx0" brushRef="#br0" timeOffset="1015">1430 52 15339,'0'0'0,"0"0"0,-6-6 1872,-10-10-392,9 10-239,-11-2-153,12 2-88,6 6-1000,-16-6 856,10 4-191,-2 0-193,-8 2-96,16 0-376,-6 0 232,0 6-64,-10 16-56,10 0-88,6-22-24,-8 25 32,-9 7 8,11 4-8,-10 4-8,16-40-24,-6 45-24,0 3 8,0 3-24,0 3 48,6-54-8,-2 50 16,2 1-32,0-7 64,6-3-80,-6-41 32,6 40 0,12-4-16,-12-3 32,14-3 16,-20-30-32,15 26 24,3-6 16,2-4-64,2-10 24,-22-6 0,22 16 0,2-16 0,1 0-32,3 0-32,-28 0 64,30-2-112,2-4-72,1-10 0,3 8-72,-36 8 256,32-20-304,-1 4-24,-1 8-105,-4-8-263,-26 16 696,24-6-1008,-4 0-832,-5 2-1025,-9 0-1408,-6 4 4273,6-2-8250,-6 2 8250</inkml:trace>
  <inkml:trace contextRef="#ctx0" brushRef="#br0" timeOffset="1372">2061 198 12586,'0'0'0,"4"-25"2729,-4 25-2729,4-24 1296,2 0-88,10 2-71,-16 16 15,0 6-1152,0-18 1080,0 13-216,-2-11-184,0 10-176,2 6-504,-4-6 353,-2-2-105,0 2-80,2 2-48,4 4-120,-6-2 56,0 2 8,-2 0-48,-8 4 16,16-4-32,-6 6 8,0 12 8,-2-12-32,2 13-40,6-19 56,-2 6 0,1 20-8,1-6-32,0 0 48,0-20-8,3 22-24,3 1-8,14-1 32,-4 2 16,-16-24-16,18 24 16,0 0 8,0 1 64,0 1-136,-18-26 48,17 24-24,-11 2-16,14-4 0,-16-1 40,-4-21 0,6 20-32,0-2 48,-2 0-56,-4-12 40,0-6 0,0 24-40,0-18 8,-6 14 24,-10-16 16,16-4-8,-8 17 40,-16-13 16,3 2-16,-3 0 16,24-6-56,-24 6 56,-4-2-16,4-4 72,-1 0-80,25 0-32,-24 0 40,0 0 16,4-2-16,2-4-16,18 6-24,-8-16 56,-7 12-112,11-4-80,2-9-168,2 17 304,-2-6-560,2-12-313,6 10-455,15-10-432,-21 18 1760,24-8-2249,4-12-407,6 14-529,3-14 360,-37 20 2825,40-5-5945,-40 5 5945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33:47.891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112 246 4745,'0'0'0,"-2"-2"632,-4 0 160,-2 0 152,8 2-944,-16-2 1072,12 0 56,-2 0 33,0 0-33,6 2-1128,-8-2 1088,2 0-120,-2 2-87,2-2-49,6 2-832,-6-2 752,0 0-104,1 0 24,-1 2-88,6 0-584,-4 0 544,2 0-23,0 0-129,0-2-32,2 2-360,-2 0 288,2 0-48,0 0-40,0 0-64,0 0-136,0 0 120,6 0 8,9 0 0,-11 0 0,-4 0-128,18 0 88,-2 0-24,2 0-8,0 0-24,-18 0-32,20 0 32,2 0-8,-1 0-8,5 0 16,-26 0-32,28 0 32,-4 0-32,-1 0 0,3-2 0,-26 2 0,26-2 0,-2 0 0,4 1-16,-5-1-136,-1 0-96,-22 2 248,22-2-384,-2 0-264,2 0-184,-22 2 832,18-4-1049,1-2-279,-1 2-280,-12 0-377,18-2-319,-24 6 2304,4-4-2361,12 0 353,-10 4-1193,0 0 337,-6 0 2864,0 0 0</inkml:trace>
  <inkml:trace contextRef="#ctx0" brushRef="#br0" timeOffset="894">534 68 4232,'0'0'0,"-2"-4"1553,2 4-1553,-2-6 904,-2 0 152,2-2 64,0 2 81,2 6-1201,-2-6 1200,0 0-88,2 2-136,0 0-183,0 4-793,0-2 656,4-4-96,0 4-80,2 0-40,-6 2-440,18-2 408,-14 0-8,12 0-16,-10 2-32,-6 0-352,18 0 360,-12 0-48,15 0-23,-15 4-1,-6-4-288,18 4 232,-12 2 8,14 0-56,-14 10-8,-6-16-176,18 4 144,-14 14 0,2-12 0,0 14-48,-6-20-96,6 6 112,-2 17-48,-4-17-16,0 18 40,0-24-88,0 18 16,-2 0 32,-4 0 40,-10 1-88,16-19 0,-6 20 0,-14-2-128,4 2-176,-4 0-168,20-20 472,-19 20-736,-1-3-265,-2 3-335,0-2-472,22-18 1808,-22 20-2305,2-2-655,12-2 351,-11 2-2640,19-18 5249,0 0 0</inkml:trace>
  <inkml:trace contextRef="#ctx0" brushRef="#br0" timeOffset="895">881 508 8097,'0'0'0,"0"-2"1665,0 2-1665,4-2 1016,2 0 88,0 0 56,0 0 41,-6 2-1201,4-2 1072,0 0-264,0 2-232,-4 0-160,0 0-416,4 0 360,0 4-64,0 0-40,-4 2 48,0-6-304,0 6 296,0 0 9,0 10-65,0-12 0,0-4-240,-2 16 136,-2-10 48,-2 9 48,-2-9-56,8-6-176,-16 20 232,10-14-32,-10 12-32,1-12 32,15-6-200,-16 20 232,8-14-16,-14 12-8,6-12 16,16-6-224,-8 17 224,-12-13 8,14 2 0,-12 10 0,18-16-232,-5 0 200,-11 6-48,10 0 24,2-2-72,4-4-104,-4 4 97,2-4 15,0 4-88,2-4 16,0 0-40,0 0 72,4 0-64,2 0-16,12 0 32,-18 0-24,6 0-24,19-2 72,-3 0-56,2-2 32,-24 4-24,26-6 32,3 0-80,3 0 48,2 2-160,-34 4 160,36-6-449,1 0-295,1 0-560,2 0-856,-40 6 2160,39-4-3873,3-1-664,0-1-2969,-42 6 7506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33:50.710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59 340 4584,'0'0'0,"0"-26"769,0 26-769,0-23 976,0-3 168,0 2 104,0 22 25,0 2-1273,0-6 1240,-2 0-128,0 0-112,0 0-119,2 6-881,0-6 792,-2 2-40,2-2-120,-2 4-56,2 2-576,-2-4 488,2 2-64,0 0-56,0 2-56,0 0-312,0 0 193,0 0-9,0 0-88,0 0 0,0 0-665,4 6 1258,-4 10-553,4-10-8,-4 16-56,0-22-72,0 20 32,4 2 48,-4-1-32,0 3 24,0-24-72,3 22 88,-3 2-64,0-2 16,0-1 0,0-21-40,0 20 48,0-2 0,0-2 16,-2 0-40,2-16-24,-1 6 48,-1 14 8,0-16 8,0 2 8,2-6-72,0 6 48,-2-2 48,2-1-48,-2 1 40,2-4-88,0 0 88,-2 0 0,0 0 32,0 0-48,2 0-72,-4-2 104,2-1-48,-2-3 8,0-10-24,4 16-40,-6-6 24,4-12 40,0 2-16,-2-2 8,4 18-56,-4-18 40,2-3-16,0-1 16,0-4 8,2 26-48,-2-24 40,0-4 24,2 1-72,0-3 48,0 30-40,0-28 8,0 0 8,0 4 8,4 3-24,-4 21 0,4-20 0,0 2-24,0 10 24,-4-10-16,0 18 16,6-6-8,-2 0-32,0 0-16,2 4-8,-6 2 64,6-2-48,0 2-8,9 0-8,-11 4 24,-4-4 40,16 6-64,-12 16 64,14-16-16,-12 20 16,-6-26 0,22 20 16,-16 0-32,14 3 32,-14 1-40,-6-24 24,19 24 0,-3 0 8,-10-2-56,20-1-32,-26-21 80,18 22-40,0-2 8,2 0 16,-5-2 40,-15-18-24,18 18 16,-2-3-16,-10-9 24,18 14-8,-24-20-16,6 4 8,16 2 8,-6 0-8,-10 0 32,-6-6-40,23 4 16,-17-4-16,12 0-16,-12 0 48,-6 0-32,16 0-32,-12-2 96,2-4-24,10 0-48,-16 6 8,4-8 48,0 0-8,0-8 40,0 10-8,-4 6-72,0-19 80,4 11-24,-4-14-8,0 4-8,0 18-40,0-16 40,0-2 0,0-2-40,0-1 56,0 21-56,0-22 8,0 2-8,0-2 24,0 2-32,0 20 8,-2-20 0,0 1-24,0 3-48,2-2-72,0 18 144,0-16-152,0 0-80,0 8-144,0-12-80,0 20 456,0-6-624,4-9-152,0 9-81,-1 0-207,-3 6 1064,4-6-1224,0 0-256,2 0-449,0 2-375,-6 4 2304,16-4-2441,-10 0 553,12 2-2481,-18 2 4369</inkml:trace>
  <inkml:trace contextRef="#ctx0" brushRef="#br0" timeOffset="765">921 108 7617,'0'0'0,"-2"-2"1945,-2-2-1033,4 4-912,-6-2 776,0 0 72,1 6 200,-1 2 49,6-6-1097,-4 22 1008,-2-6-176,4 0-216,0 3-96,2-19-520,-2 20 456,2 2-80,-2 2 0,2 2-79,0-26-297,0 27 248,0-1-96,0 2-16,0 2-8,0-30-128,0 26 48,0 3 40,0-3-64,0 0-24,0-26 0,0 24 24,0-3-40,0-1 40,0 0-56,0-20 32,0 18-40,0 0 0,0-2-96,0-10-48,0-6 184,0 20-473,0-15-351,0 1-448,4 0-576,-4-6 1848,4 6-2353,2-2-327,0-4 191,11 0 585,-17 0 1904,0-2-3969,0 2 3969</inkml:trace>
  <inkml:trace contextRef="#ctx0" brushRef="#br0" timeOffset="766">898 203 5001,'0'0'0,"-4"-18"928,4 18-928,-6-17 1032,0-3 88,0 2 217,2 10 79,4 8-1416,-2-18 1384,0 12-152,2-10-215,0 12-201,0 4-816,4-6 688,0-2-96,2 2-72,13 1-72,-19 5-448,4-6 424,16 0-64,-4 2 16,0 2-23,-16 2-353,18-2 320,4 0-64,-4 2-8,1 0-72,-19 0-176,20 4 160,-2 2 72,0 11-136,0-13 56,-18-4-152,16 20 128,-10-14-64,15 16 64,-17-6-8,-4-16-120,6 6 96,0 18-32,0-18 8,-6 15 24,0-21-96,0 16 80,0-10 16,0 16 80,-6-6-160,6-16-16,-18 6 16,3 16-16,-5-16-96,-4 15-224,24-21 320,-28 18-872,-4-2-904,-3 2-1625,1-2-992,34-16 4393,-30 6-7642,30-6 7642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33:53.114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64 207 4737,'0'0'0,"0"0"0,-2-6 632,-4-2 224,0-8 208,0 10 96,6 6-1160,-6-8 1201,2-8-33,-2 12-200,2-4-24,4 8-944,-4-8 872,-1 1-71,1 1-41,2 0-88,2 6-672,-2-6 640,0 0-48,0 0 64,0 2-96,2 4-560,0-4 505,0 2-89,0 0-160,0 0-48,0 2-208,0-2 136,0 2 24,4 0-56,0 0 32,-4 0-136,6 0 128,11 6-40,-11 10 128,12-10-112,-18-6-104,6 25 72,14-3 48,-14 2-120,16 4 72,-22-28-72,6 32 80,13-1-40,-13 3 8,12 0 0,-18-34-48,6 35 40,12-3 0,-14 0-16,2-2 32,-6-30-56,20 25-24,-16-1 56,12-2-64,-12-2 16,-4-20 16,4 18 64,0 0-40,2-12 72,-1 13-72,-5-19-24,6 4 8,-2 2 24,0 0 112,0-2-72,-4-4-72,4 4 96,0-4 24,-4 0-96,6 0 64,-6 0-88,6-6 120,10 0-24,-12-14-32,2 3 0,-6 17-64,18-22 32,-14 0 56,12-4-48,-12 0 56,-4 26-96,15-29 24,-9-5 0,10 0 136,-10-1-128,-6 35-32,18-38 64,-14 2-48,16 0-168,-16 1 128,-4 35 24,16-34-40,-10 4-64,0 4-16,10 5-104,-16 21 224,3-20-280,3 4-168,0 8-144,0-10-184,-6 18 776,6-4-1080,0-2-177,0 0-311,-2 2-368,-4 4 1936,4-2-2417,2 0-456,22-15 433,-24 17-2465,-4 0 4905,0 0 0</inkml:trace>
  <inkml:trace contextRef="#ctx0" brushRef="#br0" timeOffset="747">808 102 8673,'0'0'0,"0"-2"1609,0 2-1609,0-6 1224,0 0-160,0 2-48,0 4-71,0 0-945,0 0 904,0 4-184,4 12-96,-4-10-40,0-6-584,0 23 456,4-3-8,0 4-72,0 2-87,-4-26-289,4 28 232,0-1-32,-4 1 8,4 2-48,-4-30-160,0 28 96,0 1 16,4-1-72,-4 0-24,0-28-16,4 24 24,-4 0 0,0-3-24,0-1 24,0-20-24,0 20-24,0 0 8,0-2-32,0-2-80,0-16 128,-2 15-256,2-9-368,0 16-281,0-18-391,0-4 1296,0 6-1616,0 0-353,0 0-543,0-2-209,0-4 2721,4-8-4449,-4 8 4449</inkml:trace>
  <inkml:trace contextRef="#ctx0" brushRef="#br0" timeOffset="748">808 187 5873,'0'0'0,"0"-20"1352,0 0-32,0-4-39,0 24-1281,0-19 1272,0 11-56,0-12-104,4 14-95,-4 6-1017,6-16 832,10 10-160,-10 0-56,15 0-48,-21 6-568,20-6 544,0 0-72,2 4 8,0-2-55,-22 4-425,24-2 408,-1 2 16,3 0-88,0 0 0,-26 0-336,24 4 232,2 2-24,-5 10-48,1-10-144,-22-6-16,22 20 112,-2-14 24,-4 14-32,0-14 32,-16-6-136,3 20 96,3-15-16,0 15-8,-6-4 8,0-16-80,0 16 80,-6 0-24,-13 4-56,-3-2-40,22-18 40,-26 17-264,-8 3-280,-3 2-552,-1 0-865,38-22 1961,-42 22-3488,13-16-945,-13 19-2897,42-25 7330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33:56.459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221 931 6073,'0'0'0,"-2"0"1248,-2 0-24,-2 4-31,6-4-1193,-6 0 1168,2 0 0,-2-4-56,0-2-71,6 6-1041,-4-8 928,0 0-48,-2-8-120,2 12-32,4 4-728,-4-5 672,0-3-71,2 2 47,0 0-128,2 6-520,0-6 440,-2 0-16,2 2-80,0 2-8,0 2-336,0-2 296,0 0-32,0 2-56,0 0-72,0 0-136,4 0 128,0 0-32,-4 0-152,4 0 128,-4 0-72,4 6 80,0 10-40,0-10-16,-4 12 0,0-18-24,0 5 40,0 19-64,0-8 168,0 4-112,0-20-32,-2 20 16,-2 0 8,-2-1-96,-9-1-128,15-18 200,-8 20-424,-14 0-200,14-2-192,-16 4-272,24-22 1088,-18 19-1401,2 3-503,-4-2-601,5-4-823,15-16 3328,-2 4-3065,-16 12-2496,18-16 5561</inkml:trace>
  <inkml:trace contextRef="#ctx0" brushRef="#br0" timeOffset="2090">860 570 10674,'0'0'0,"0"-34"1288,6 3-136,-6 31-1152,5-36 1041,1 2 7,-2 28-16,-4-14-136,0 20-896,0-5 720,-2-13-144,-4 12-95,1 0-81,5 6-400,-6-8 352,-2 2-80,-10 2-128,12 0-40,6 4-104,-18-2 64,2 2-16,0 0 16,0 0 0,16 0-64,-17 6 24,-1 12 0,-2-12-88,2 14 56,18-20 8,-18 15 64,2 1-40,8 2 80,-10-2-80,18-16-24,-7 18-56,-9 0 8,14-2 48,-2 1 0,4-17 0,0 18-40,0-2 56,0 0-40,6-10 0,-6-6 24,18 22 24,-13-16-104,17 16 8,-6-16 8,-16-6 64,20 21-48,0-15 80,0 16-40,2-16 16,-22-6-8,19 18 0,-1-14-24,6 12 24,-4-12-24,-20-4 24,18 6-16,0 10 56,-13-13-16,15 3-24,-20-6 0,6 18 0,0-14-48,10 2 48,-16 0 16,0-6-16,0 16 56,0-16-24,0 6-24,0 10 56,0-16-64,-6 0 16,-2 6 16,-12 10 24,12-12-48,8-4-8,-23 4 40,5 2-40,0 0 24,-6-1 40,24-5-64,-22 4 40,-1 2-32,-1-2-16,-2 0-16,26-4 24,-26 0-16,2 4 16,3-4-8,-1 0-160,22 0 168,-20 4-264,2-4-208,2 0-192,8 0-233,8 0 897,-16 0-1224,12-2-536,-2 0-809,4 0-712,2 2 3281,0-6-6441,0 6 6441</inkml:trace>
  <inkml:trace contextRef="#ctx0" brushRef="#br0" timeOffset="2091">1397 646 9690,'0'0'0,"-2"0"1632,2 0-1632,-16-2 1240,-2 0-128,10 0 9,-11-4-49,19 6-1072,-8-4 936,-12-2-168,12 4-192,-14 0-120,22 2-456,-8-2 353,-14 2-73,6 0-24,-1 4-32,17-4-224,-18 6 192,0 0-80,0 13 0,2-13-48,16-6-64,-6 20 32,-12-14 8,14 18-40,-1-18-16,5-6 16,-2 20 16,0-14-32,2 10 32,0-12 0,0-4-16,0 6-16,5 9 0,1-15 8,10 6 8,-16-6 0,6 6-16,14-2 72,-4 0-32,-10-4-40,-6 0 16,24 0 24,-18 0-48,15 0 24,-5 0 16,-16 0-16,6-2 32,16-2-16,-18-2 24,2 0 0,-6 6-40,18-8 24,-14 2-16,2-9 16,0 9 16,-6 6-40,6-16 64,12 10 0,-14-12-16,-1 12 32,-3 6-80,4-6 112,0 0 56,-4 0 24,4 4-48,-4 2-144,0-2 128,0 2-48,4 0 0,2 0-32,-6 0-48,4 6 56,0 0-56,-4 12-16,6-12 80,-6-6-64,4 20-8,2-4 40,10-10-16,-16 13-32,0-19 16,4 6 0,2 12-8,0-12 8,0 12-80,-6-18 80,16 6-224,-10 10-208,0-12-256,9 12-312,-15-16 1000,4 4-1361,2 0-463,0 2-625,16-2-879,-22-4 3328,16 0-2985,-10 0-2472,-6 0 5457</inkml:trace>
  <inkml:trace contextRef="#ctx0" brushRef="#br0" timeOffset="2092">1703 669 8137,'0'0'0,"-2"-8"2393,2 8-2393,-2-15 1424,-4 9-120,4 0-55,0 4-81,2 2-1168,-2 0 984,0 0-176,-4 0-184,4 4-88,2-4-536,0 4 473,0 2-65,0-1-32,4 1-80,-4-6-296,0 16 288,4-12-48,0 2-48,2 10-32,-6-16-160,4 4 72,2 0 8,-1 2-32,11 0 8,-16-6-56,4 6 24,2-2 24,10 0-16,-12 0 16,-4-4-48,16 0 16,-10 0 24,10 0-32,-12 0 8,-4 0-16,18 0 8,-14-2-8,11 0 16,-11-4 40,-4 6-56,16-6 24,-12-2 16,12 0-16,-10-8 0,-6 16-24,6-6 40,0-10-24,0 10 48,0-11-56,-6 17-8,4-8 80,0-10-48,0 12-88,0-12 0,-4 18 56,4-4-48,0-2 8,-4 0 24,0 2 56,0 4-40,0-2 0,4 2 16,-4 0-32,0 0 16,4 0-8,0 4-24,0 2 72,0 0-88,-4-6 48,0 20-40,3-16 64,1 14-72,0-12 112,-4-6-64,4 17 64,0-11-16,2 14-16,10-16-32,-16-4 0,4 16 40,12-12-96,-12 12 80,2-12-32,-6-4 8,18 4-64,-14 2 64,14 0-16,-12-2 0,-6-4 16,23 0 56,-7 0-56,-10 0 8,16 0 72,-22 0-80,6 0 16,18-4 8,-18-2 56,15 0-56,-21 6-24,6-6 0,12-10 56,-14 10-40,12-2-8,-16 8-8,4-18 80,0 12-64,0-10 48,0 11-80,-4 5 16,4-20 32,-4 12 16,0-12-56,0 12 48,0 8-40,0-18 0,-2 12 0,-4-14 24,0 14 40,6 6-64,-8-8-40,-8-7 56,12 11-32,-4-2-104,8 6 120,-17-6-80,9 0-192,-8 0-104,8 2-144,8 4 520,-18-2-672,10-2-208,-12 2-217,4 0-399,16 2 1496,-16 0-2160,8 0-1017,-9 0-128,11 0-2696,6 0 6001,0 0 0</inkml:trace>
  <inkml:trace contextRef="#ctx0" brushRef="#br0" timeOffset="2093">2365 130 11410,'0'0'0,"4"-20"1424,-4 20-1424,4-22 1377,2-2-129,10 5-24,-12 11-160,-4 8-1064,18-18 872,-12 12-103,15 0-161,-1 2-112,-20 4-496,24-2 440,0 6-88,-2 16-24,-1 7-40,-21-27-288,22 34 224,0 6-32,0 3-120,0 3-8,-22-46-64,16 48 88,1-1-48,-1 3 40,-12 1-40,-4-51-40,4 52 40,0 2-48,-4-1 16,-2 1-8,2-54 0,-6 55-24,-14 1-40,-5 1-256,-3 1-424,28-58 744,-36 59-1360,-9 3-793,-3-1-1039,-4-1-1305,52-60 4497,-59 57-7306,59-57 7306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34:11.487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380 298 4745,'0'0'0,"0"0"1152,0 0-1152,0-2 968,0 0 240,0 1-48,0-1-79,0 2-1081,0-6 1032,0 2-152,3-2-96,1 0-16,-4 6-768,4-8 673,0 0-9,0-8-88,0 10-176,-4 6-400,4-18 416,0 12-144,0-12-8,0 10 88,-4 8-352,6-19 296,-2 11 8,0-14 8,0 14-144,-4 8-168,0-22 120,0 14-16,0-12-87,0 12 87,0 8-104,-2-17 136,-2 11-16,-2-10-8,0 10-16,6 6-96,-16-6 64,10 0-24,-11 0 8,9 4-48,8 2 0,-22 0-48,4 0-32,2 0 56,-2 6 40,18-6-16,-18 16 64,2-12 16,1 16 32,-1-14-72,16-6-40,-8 21-16,-8-5 56,10 2-88,-2 0-16,8-18 64,-6 20 16,2 0-16,2-1 32,2 3 144,0-22-176,16 20 88,-10 4 56,18-2-16,-4 1-168,-20-23 40,21 26 24,3-2-104,0 2 64,2 0 80,-26-26-64,28 25 24,-1 1 48,1 0-80,-2 0 72,-26-26-64,26 26 48,-3-3-24,-1-1 80,-6 2-144,-16-24 40,6 20-16,12 0 32,-18-2-56,4-1 144,-4-17-104,0 6 88,0 16-64,-6-16 64,-12 10-128,18-16 40,-18 4-48,-2 2-40,-3 0 24,-5 0-24,28-6 88,-30 4-48,-2-4-8,-1 0-80,1 0 104,32 0 32,-34-2-112,1-2-80,1-2-32,0-10-200,32 16 424,-32-6-473,3-16-55,-1 14-176,4-16 4393,26 24-3689,-24-17-5313,4-3 7953,5 0-7865,9 2 3305,6 18 1920,-6-20-2137,0 0-287,4-1 520,2 1-1761,0 20 3665,0 0 0</inkml:trace>
  <inkml:trace contextRef="#ctx0" brushRef="#br0" timeOffset="2308">818 203 7225,'0'0'0,"-2"0"1792,2 0-1792,-2-2 1585,0 0 39,0 0-48,0-4-71,2 6-1505,-2-6 1224,-2 0-88,2 0-184,-2 1-183,4 5-769,-2-6 744,-2-2-216,2 2-80,0 0 16,2 6-464,-2-6 352,0 0-88,2 4 24,0 2-128,0 0-160,0 0 104,0 4 112,0 2-216,0 14 176,0-20-176,0 15 80,0 5-24,0 2 129,0 0-225,0-22 40,0 28 88,0 0-80,0-1-145,0 5 113,0-32 24,0 30-296,0 2-80,0-3-208,0 1-336,0-30 920,0 30-1168,0-4-481,0-1-591,0-1-561,0-24 2801,0 22-3440,0-2 559,0-4-2216,0-16 5097</inkml:trace>
  <inkml:trace contextRef="#ctx0" brushRef="#br0" timeOffset="2309">784 435 8433,'0'0'0,"0"-2"1409,-2 2-49,0-2-128,2 2-1232,-2-2 1152,0 0-271,2 2-153,0-2-192,0 2-536,0-2 336,0 0-56,0 0-88,4 0-32,-4 2-160,6-2 152,10 1 24,-12-1-88,14 0-32,-18 2-56,16-2 96,23 0-200,1 0 0,4-2-48,-44 4 152,49-2-328,-3 0 40,-1 0-160,-7 0-168,-38 2 616,36 0-752,-4 0-193,-3-2-135,1 2-128,-30 0 1208,24 0-1256,-2 0 7,0 0 17,-3 0 96,-19 0 1136,18 0-976,0 0 296,-12 0 263,14 0 217,-20 0 200,4 0-40,2 0 32,0 0 24,-2 0 56,-4 0-72,0 0 144,0 0 152,0 0 185,-2 0 215,2 0-696,-6 0 872,-2 0 104,-8 0 64,10 0-55,6 0-985,-16 0 984,10 0-64,-12 0-16,12 0-8,6 0-896,-19 0 825,11 0 23,-12 0-80,12 0-32,8 0-736,-20 0 744,14 0-40,-14 0-56,14 4-63,6-4-585,-8 4 496,-8 0-72,13 0 0,-13 2-88,16-6-336,-6 5 280,-10 11-24,10-12-72,0 14-80,6-18-104,-8 6 128,2 14-80,0-14-16,4 16 56,2-22-88,-2 16-24,2-1 24,0 1 0,6 0 16,-6-16-16,16 16 72,-12-10-16,2 16-32,14-16-8,-20-6-16,16 22 24,-10-16 8,13 9 32,-1-11-24,-18-4-40,20 6-16,2 0 0,2 0-48,1-6 40,-25 0 24,28 0-24,4 0-8,-2 0-96,1-4 24,-31 4 104,32-6-144,2-10 0,-2 10 104,-1-1-24,-31 7 64,30-20-16,-2 14 32,-2-14 32,-5 4-16,-21 16-32,20-16 64,-2-2-24,-2-1-16,-10-1-24,-6 20 0,6-20-40,0 0 40,0 2-88,-2-2 96,-4 20-8,4-16 80,-4 9 0,0-9 88,0 10-40,0 6-128,0-6 72,0 2-24,0 2 16,0 2-24,0 0-40,0 4 72,0 2 8,0 14-72,0-5 48,0-15-56,0 20 16,0 4 16,0 2 40,0 2-48,0-28-24,4 29 24,0 3-64,-4 0-8,4 2 32,-4-34 16,0 35 24,4 1 8,-4 0 16,4 1-56,-4-37 8,0 36 0,4 2 24,-4-5-48,4 3 64,-4-36-40,0 34 8,0-4 24,0-1 8,0-3-72,0-26 32,0 24-8,0-4 32,0-2 0,0-12 56,0-6-80,-2 19 80,0-15-8,2 0-16,-2 0 24,2-4-80,-2 4 64,-4-4-24,2 0 72,0-6-71,4 6-41,-4-8 96,2-11-32,0 1-88,0-4 72,2 22-48,0-24 32,0-4-32,0-3 80,0-5-80,0 36 0,4-40-40,2-1 64,0-3 8,12-4 8,-18 48-40,5-47 24,13-5-8,-2 1 8,2-1-32,-18 52 8,16-50 48,2 1-32,0 3-16,1 7-24,-19 39 24,20-38 0,2 8-16,0 6-40,-2 6 88,-20 18-32,22-7 0,-3-1 0,3 2 40,-4 6-80,-18 0 40,16 0-16,0 4 16,-10 13-16,12-1 16,-18-16 0,4 18 32,2 6-24,-1 0 24,1 4 8,-6-28-40,0 29-16,0 1 16,0 0-16,-2-2-8,2-28 24,-8 27-16,-7 1 48,7-4-32,-12-2 56,20-22-56,-16 20 64,-2-1-64,0-1 56,-2-2-96,20-16 40,-21 6-16,1 14 32,0-14-56,-2 10-48,22-16 88,-20 4-200,2 0-233,3 2-239,7-2-296,8-4 968,-18 0-1408,14 0-553,-2 0-815,4 0-993,2 0 3769,0-16-5257,6 10 208,-6 6 5049</inkml:trace>
  <inkml:trace contextRef="#ctx0" brushRef="#br0" timeOffset="2310">2510 352 8849,'0'0'0,"-4"0"2721,-2 0-1241,0 0 81,6 0-1561,-6 0 1488,4 0-64,-2-2-207,2 0-185,2 2-1032,0-6 784,0 0-80,0 0-144,6 0-112,-6 6-448,20-6 392,-14 0-56,12 0-64,-3-2-95,-15 8-177,18-7 104,0-1 64,4 2-104,-2 2 72,-20 4-136,20-2 96,-3 2-136,-1 6 120,-10 17-64,-6-23-16,18 18 40,-14 0 0,2 4-64,-2 4 64,-4-26-40,4 28 16,-4 1 8,-2 3 64,-4 0-64,6-32-24,-16 33 40,0 1 56,-2 0-64,-3-4-32,21-30 0,-24 27 24,-2-3-24,2 2 56,-2-4 40,26-22-96,-21 20 56,-3 0-56,4-3 72,14-17 24,6 0-96,-16 16 72,-4 0-16,12-10-32,2 0 24,6-6-48,-5 16 24,3-12 8,0 0-24,2 2-64,0-6 56,4 4 48,11 2-48,1-2 8,0 0-8,-16-4 0,20 4-8,0-4 64,2 0-56,3 4 40,-25-4-40,28 0 0,4 0-40,2 0 8,1-2-40,-35 2 72,38-2-336,0-2-280,1 0-329,3-2-471,-42 6 1416,40-4-1704,1-2-649,1 0-871,0 0-713,-42 6 3937,37-8-7274,-37 8 7274</inkml:trace>
  <inkml:trace contextRef="#ctx0" brushRef="#br0" timeOffset="2311">3509 358 15715,'0'0'0,"4"-20"1816,-4 2-143,4-2-113,-4 20-1560,4-15 1288,-4 13-248,0-2-335,0 0-265,0 4-440,0-4 288,4 2-136,-4 0 0,0 2-112,0 0-40,0 0 48,4 0-24,0 0-136,-4 0 112,0 4-336,4 2-336,-4 10-513,4-13-623,-4-3 1808,0 20-2809,4-4-1328,2-12-119,-2 18-2706,-4-22 6962</inkml:trace>
  <inkml:trace contextRef="#ctx0" brushRef="#br0" timeOffset="2312">3634 741 15515,'0'0'0,"0"0"0,0-2 1592,4 2 17,0 0 47,0 0-144,-4 0-1512,0 0 1272,4 4-279,0 0-225,0 2-152,-4-6-616,4 4 464,0 0-144,0 0-136,0 0-40,-4-4-144,0 4 88,4-4-104,-4 0-240,4 0-344,-4 0 600,0 0-1200,0 0-1145,0 0-3064,0-2-5449,0 2 10858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34:16.056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36 346 5089,'0'0'0,"-4"-20"648,-2 0 208,-9-6 232,15 26-1088,-2-21 1184,0 1 41,0 0-33,0-2-56,2 22-1136,-2-24 1008,2 2-47,0-1-9,0-1-80,0 24-872,4-22 872,-4 0-64,4 2-24,0 12-15,-4 8-769,0-17 712,4 13-64,-4-2-72,0 4-112,0 2-464,3-2 328,-3 2-48,4 6-72,0 17 8,-4-23-216,0 24 240,4 4-24,-4 4-23,4 2-57,-4-34-136,0 33 136,4 1-24,0 2-16,0-1-32,-4-35-64,4 36 32,0-2-32,2 1 40,-2-1 16,-4-34-56,6 32 64,0-4-8,0-2-72,10-5 16,-16-21 0,6 18-40,12-12 56,-12 16 0,11-18-48,-17-4 32,6 6 0,18 0 0,-6-2 16,0-4 8,-18 0-24,20 0 56,0-2-56,-1-6 16,3-10 40,-22 18-56,24-8 40,-4-14-24,2 2 48,-5 1-64,-17 19 0,18-26-24,-12-4 64,16-4-80,-16-1 24,-6 35 16,16-36 16,-12 0-48,2 3 80,10-3-40,-16 36-8,0-32-8,4 2 8,-4 1-56,0 3-56,0 26 112,0-24-152,0 2-16,0 4-48,-2 10-16,2 8 232,-2-19-273,0 15-119,-4-2-152,0 0-96,6 6 640,-6-2-864,0 2-232,2 0-313,0 0-335,4 0 1744,-2 4-2072,0 2-385,2 0-255,0 11 463,0-17 2249,4 4-5065,-4-4 5065</inkml:trace>
  <inkml:trace contextRef="#ctx0" brushRef="#br0" timeOffset="916">830 126 8201,'0'0'0,"0"-4"1697,0-2 31,0 6-1728,0-16 1608,-2 10-151,0 0-169,-2-10-240,4 16-1048,-4-2 896,-2-4-144,2 0-103,2 0-81,2 6-568,-4-4 488,0 2-80,2 0-88,-2 0-72,4 2-248,-6 0 152,0 0-72,0 4-16,0 2-64,6-6 0,-6 22 24,0-6-48,0 2 24,0 4 24,6-22-24,-6 21 0,3 1 40,1 0-24,2 0 8,0-22-24,4 24-24,1 0 32,13 1-32,-2 1 40,-16-26-16,6 28 8,20 0 8,-8-3-32,-2 3-8,-16-28 24,15 24-16,1-2 16,-10 0-24,12-3 64,-18-19-40,0 16-16,4 0 48,0-10-8,-4 14 0,0-20-24,0 6 40,-6 10 8,-2-10 8,-10 0-16,18-6-40,-16 16 88,-1-16-48,-5 4 0,0 0-24,22-4-16,-22 4 0,0-4-16,1 0 32,-3-2 8,24 2-24,-20-6 64,2 0-168,2-10-88,10 10-120,6 6 312,-18-18-544,12 12-144,2-16-312,2 4-377,2 18 1377,-1-21-1808,1-3-457,17-2-527,1-2 7,-18 28 2785,22-28-5817,-22 28 5817</inkml:trace>
  <inkml:trace contextRef="#ctx0" brushRef="#br0" timeOffset="917">1220 308 7833,'0'0'0,"0"0"1569,0 0-1569,0 4 1480,0 0-144,0 2-144,4-2-151,-4-4-1041,4 0 888,0 4-160,0-4-80,2 0-120,-6 0-528,16 0 464,-10 0-96,14 0-56,-2-2-56,-18 2-256,6-4 177,12-2-1,-12 0-32,13-10-24,-19 16-120,4-6 160,2-2-32,10-7 40,-16 9 48,0 6-216,0-16 224,0 10 24,0-12-8,-2 12 16,2 6-256,-4-16 224,-2 10 8,-12 0-56,12 0-16,6 6-160,-21-6 168,1 2-64,0 2 16,-4 2-32,24 0-88,-26 0 96,-1 6-16,-1 10 8,2-10 16,26-6-104,-24 26 80,0-6-8,3 4-8,3 1 0,18-25-64,-18 28 56,10 0 8,-8 2 8,12-3-48,4-27-24,-2 30 40,2-2-8,0-4-32,6 0 0,-6-24 0,20 19 8,-14-3-8,20 0 16,-2-10 0,-24-6-16,25 20 8,3-16-32,4 2-112,7 0-168,-39-6 304,40 4-648,6-4-504,-1 0-848,1 0-1489,-46 0 3489,54-6-4433,-1-12-3233,-53 18 7666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34:17.495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552 179 8345,'0'0'0,"-4"-16"1857,-2 10-393,0-17-80,6 23-1384,-6-16 1257,0 0-121,-2-2-96,0 0-200,8 18-840,-16-18 720,12 10-120,-12-9-119,10 11-73,6 6-408,-17-6 336,9 0-72,-14 4-56,6 0 0,16 2-208,-16 0 152,0 0-40,10 0-48,-13 6-8,19-6-56,-6 6 48,-2 14-48,-8-15 24,14 15-8,2-20-16,-2 16 0,0 4-16,2 2-24,6 4 8,-6-26 32,20 23-56,-14 3 48,21 0 16,-3 4-8,-24-30 0,24 31 16,4 1-16,-1 2-16,1 2-56,-28-36 72,28 33-64,-4 1-104,-2-4 64,-3-2 16,-19-28 88,20 23-40,-14-1 40,12-2-8,-18-2 32,0-18-24,0 18-16,0-2 32,-6-10 24,-16 13 8,22-19-48,-23 6 88,-7 12 16,0-14 48,-10 2 0,40-6-152,-41 6 184,-3-2-24,-2-4-56,-3 0-24,49 0-80,-48 0 56,-1-2-32,1-4 16,8-12 48,40 18-88,-33-16 80,3 1-16,6-5-64,4-2-24,20 22 24,-6-24-160,0-2-88,4-1-80,2-5-176,0 32 504,6-34-560,16 2-128,2-1-233,2 5-231,-26 28 1152,29-26-1448,5 2-288,6 4-201,6 1-159,-46 19 2096,45-18-2073,3 2 449,1 8-2817,-49 8 4441</inkml:trace>
  <inkml:trace contextRef="#ctx0" brushRef="#br0" timeOffset="1148">804 189 4785,'0'0'0,"6"-2"936,-6 2-936,6-4 1088,9 2 336,-15-2 129,0 4 15,0 0-1568,0 4 1488,0 12-119,0-10-137,0 18-136,0-24-1096,0 20 992,0 2-144,0 1-111,0 3-97,0-26-640,4 28 552,-4 2-24,0 1-112,0-1-16,0-30-400,0 28 296,0-2-120,0-2 56,0-3-56,0-21-176,0 22 144,0-2-48,0 0-48,0-4 8,0-16-56,0 6 40,0 13 0,4-15 32,-4 2-72,0-6 0,0 4 40,0 0 48,0 0-72,0-4 24,0 0-40,0 0 56,4 0 24,-4-4 1,0-2-57,0 6-24,0-15 16,0 9-80,0-16 64,0 4 80,0 18-80,4-20 56,-4-2-48,4-2-8,0-3 16,-4 27-16,4-30 16,2-4-16,0-2 48,0 3-88,-6 33 40,18-32 0,-14 8 72,12 8-72,-10 10-16,-6 6 16,16-6-40,-10 6 16,11 0-48,-11 6 32,-6-6 40,18 22-81,-12-2 98,10 4 47,-12 6-8,-4-30-56,16 27 160,-12 1-184,2 0 8,0-4 56,-6-24-40,6 22-24,0-3-56,0-1 64,-1 0-24,-5-18 40,6 6-56,0 14 168,10-16-72,-12 2-112,-4-6 72,6 6 0,0-2 32,10 0-48,-12-4-48,-4 0 64,4 0 24,12 0-64,-12-4-40,2-2 88,-6 6-8,18-8-65,-14-10-47,1 12 88,11-14 88,-16 20-64,4-16-40,12 0 0,-12-3 72,14-1-48,-18 20 16,4-24 16,12-2 64,-10-4-96,14 1-40,-20 29 56,6-28 16,15 6 8,-15 4-24,14 10 16,-20 8-16,6-6-56,14 0-8,-14 6 24,10 0-40,-16 0 80,4 6 24,2 12-48,0 0-48,0 4 120,-6-22-48,15 24-72,-15 1 88,6 1-32,0 0 0,-6-26 16,6 24 16,12-2-72,-14-3 72,2-1-32,-6-18 16,18 16 16,-12 0-16,18-10 0,-8 16-56,-16-22 56,6 4-120,19 12-8,-9-16-128,0 4 32,-16-4 224,16 4-248,-10-4 40,20 0 56,-11-2 8,-15 2 144,16-6-128,2 0 72,-2-12 48,-10 12-32,-6 6 40,22-22 48,-16 6-96,12-2 48,-14-1 8,-4 19-8,6-20 32,11-2 0,-17-4-64,4 2 64,-4 24-32,6-23-8,0-1 32,0 8 24,0 8 24,-6 8-72,4-16 48,-4 14 32,4 0-32,2 2-24,-6 0-24,4 0 72,-4 6-40,4 14 40,-4-14-8,0-6-64,0 28 48,4-9 32,-4 3-40,0 0 24,0-22-64,4 22-8,0-2 8,2 0 48,0-1-32,-6-19-16,6 18 40,12 0-40,-14-2-32,11 0 64,-15-16-32,6 6 8,16 12 24,-6-14-48,4 11-24,-20-15 40,18 0-40,0 4 56,3-4 72,1 0 8,-22 0-96,22 0 24,0-2 56,0-4-64,-4-1-8,-18 7-8,19-16 80,-1 10-88,-12-14 48,14 4-80,-20 16 40,6-8 48,14-16-24,-16 6 48,0 3 8,-4 15-80,4-20 128,0 2 64,-4-2-56,0-2 64,0 22-200,-2-22 97,-4 1-17,-10 5-40,10 0 16,6 16-56,-20-6-32,2-10 8,2 10 40,-3 0-32,19 6 16,-20-6 16,4 0-8,-4 2-152,0 2-145,20 2 289,-20 0-456,1 0-304,-3 6-376,2 10-648,20-16 1784,-18 4-2817,0 12-1528,10-10-3641,8-6 7986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34:20.085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165 554 9794,'0'0'0,"0"0"0,0-16 1616,0 8-64,-4-14-191,-2 16-113,6 6-1248,-6-6 1200,0 2-200,0 2-176,-2 0-167,8 2-657,-8 0 528,-9 0-80,11 4-80,-2 2-32,8-6-336,-18 22 264,12-6-40,-10 6-32,10 1-8,6-23-184,-16 28 152,12 0-8,-2 0 0,0-2-64,6-26-80,-6 27 80,2-1-40,2 0-24,2-2-16,0-24 0,0 22 0,4-3 40,2-1-64,14-2 72,-20-16-48,6 6 0,20 14 0,-8-16 56,2 2-32,-20-6-24,19 16 24,1-16 16,0 0 0,2 0-24,-22 0-16,20 0 56,2-4-32,1-2 0,-1-12 8,-22 18-32,22-6 8,0-14 8,-2 12 8,-4-14 16,-16 22-40,6-18 40,11 1 56,-13-3-40,0 0 0,-4 20-56,4-20 48,-4-2-32,-2 2 0,-4 1-8,6 19-8,-17-18 48,1 0-48,-2 2 24,-2 0-48,20 16 24,-22-16-56,0 10-40,-1-9-80,-3 13-8,26 2 184,-24-2-320,-2 2-88,4 0-152,1 0-200,21 0 760,-24 5-1032,4 1-345,0 10-495,4-12-609,16-4 2481,-6 6-3336,0-6-2994,6 0 6330</inkml:trace>
  <inkml:trace contextRef="#ctx0" brushRef="#br0" timeOffset="1792">875 105 14827,'0'0'0,"-2"-19"1120,-4 3 64,6 16-1184,-6-20 1256,0 14-159,2 0-33,2 0-184,2 6-880,-2-2 640,0 2-192,2 6-104,0 18-16,0-24-328,0 26 281,0 5 7,4 9-72,-4 6-88,0-46-128,4 49 80,0 1-16,0 1 24,-4-1-80,0-50-8,0 48 32,0-1-32,0 1-16,0-7 0,0-41 16,0 42-120,0-6-144,0-4-240,0-3-193,0-29 697,0 28-792,0-4-216,4-2-256,-4-4-401,0-18 1665,0 5-2056,0 17-313,0-18-255,0 2 39,0-6 2585,0 4-1976,0-4-2617,0 0 4593</inkml:trace>
  <inkml:trace contextRef="#ctx0" brushRef="#br0" timeOffset="1793">629 659 5761,'0'0'0,"-6"-2"968,-10-4 120,10-16 8,6 22-1096,-7-18 1001,5 2-129,2 8-160,0-9-168,0 17-544,6-6 432,13-12-64,1 12-80,2-2-64,-22 8-224,26-8 168,6-8-48,1 12-24,5-4-16,-38 8-80,38-18 160,3 12 49,-1-11 55,0 9 88,-40 8-352,39-18 448,-5 10 24,-2-14 16,-3 14 24,-29 8-512,24-22 496,-2 14-16,-6-10 32,-10 12 1,-6 6-513,20-15 488,-20 11-16,4 0-24,0 2-72,-4 2-376,0 0 296,0 0 32,0 4-96,-2 16 32,2-20-264,-6 19 232,0 7-48,-10 4-16,12 4-24,4-34-144,-8 33 152,2 3-8,0-2-24,0-1-40,6-33-80,-6 34 104,2-2-48,2-4 40,0-1-72,2-27-24,-2 22 0,2 0 0,0-4 24,0 0 8,0-18-32,0 6 0,4 16 48,2-18-96,0 1 112,-6-5-64,6 4 24,0 0 8,0-4-8,0 0 8,-6 0-32,16 0 81,-12-2-57,12-4 32,-12-9-32,-4 15-24,17-8 16,-11-10 80,12 2-56,-12 0 0,-6 16-40,22-18 24,-16 0-24,18-3 16,-8-5 0,-16 26-16,18-26 24,-1-2-48,1 2 24,0 5 0,-18 21 0,16-18 0,-10 10 16,16 2-16,-18 0 8,-4 6-8,16 0-24,-12 0 48,1 6-8,1 16 0,-6-22-16,6 18 24,0 3-8,-2 3-16,2 0-32,-6-24 32,4 24 16,2 0 0,0-5-32,-2 1 32,-4-20-16,6 20-32,0-4-8,10 0 32,-12-10 8,-4-6 0,6 22-32,0-16-64,12 11-176,-14-13-249,-4-4 521,5 6-800,1 0-376,12 0-504,-12 0-753,-6-6 2433,20 4-3569,-2-4-199,2 0-2946,-20 0 6714</inkml:trace>
  <inkml:trace contextRef="#ctx0" brushRef="#br0" timeOffset="1794">1934 663 9618,'0'0'0,"-2"6"1736,2-6-1736,-2 20 1120,0-14 32,0 15 49,2-21-57,0 0-1144,0 0 960,4 0-248,2 0-160,12 0-176,-18 0-376,6 0 361,14 0-57,-2 0-16,0-2-8,-18 2-280,18-6 224,-1 0-56,1 1-8,-2-3 32,-16 8-192,6-16 216,14 10-24,-14-10-24,10 8 8,-16 8-176,0-20 128,6 4 72,-2 8 32,-4-12-72,0 20-160,0-15 208,-2 7 32,-4-10-88,-12 12 8,18 6-160,-8-8 152,-12 2-32,0 2 16,-2 4 0,22 0-136,-23 0 105,-3 4-33,2 2-32,0 10 40,24-16-80,-24 6 0,3 18 8,1-7 40,0 5-24,20-22-24,-18 22 56,10 0-72,-10 0 16,16 0-16,2-22 16,-4 19-8,2 1 48,2-2-80,0 2 24,0-20 16,4 18 0,14-2-16,-12-1 16,20-9 0,-26-6 0,20 18-56,4-14-64,3 2-113,5 10-127,-32-16 360,36 0-448,3 0-96,7 0-24,2 0-40,-48 0 608,51 0-680,3-4-56,1-2 7,1-10 17,-56 16 712,55-6-656,-1-10 144,-1 9 72,-1-15 144,-52 22 296,48-16-176,-5 0 64,-3-2 88,-4 0 16,-36 18 8,31-18 24,-5 3 8,-2-3 64,-6 2 120,-18 16-216,4-16 328,2 0 112,-2 0 48,-4 8 16,0 8-504,-2-18 464,-4 12-48,-12 1-63,2-1-33,16 6-320,-20-2 296,-2 0-24,-3 2-24,-3 0 8,28 0-256,-26 6 192,0 13-40,-1-13 0,3 16-104,24-22-48,-24 18 96,4 0-8,2-2-48,10 2-8,8-18-32,-16 15 0,14 3 0,-2-2-8,2 0 8,2-16 0,0 16 8,0 0-8,4-10-24,2 14 24,-6-20 0,22 4-24,-2 11-16,0-11-8,2 0-56,-22-4 104,26 4-128,-1-4-48,3 0 32,4 0 16,-32 0 128,28-4-136,3-2 8,-3-9 16,2 9 48,-30 6 64,30-20-32,-1 4 8,-1-2 32,0-2-16,-28 20 8,26-22 24,-5-3 24,-1-3 24,-4-8 80,-10-4 104,-6 40-256,20-41 304,-20-3 80,6 0 24,-2-1-40,-4 45-368,0-48 392,0-3-32,0-1-8,-2 1-32,2 51-320,-4-52 313,-2 6-41,-2 7 0,-8 7-24,16 32-248,-6-24 280,0 16-32,0 2-136,0 2 0,6 4-112,-6 0-24,-9 16 24,11 4 72,-4 8-72,8-28 0,-18 37-32,12 9 8,-2 6-32,0 7 64,8-59-8,-6 64 32,2 3-48,2 2 0,0 5-40,2-74 56,-2 73-112,2-1-232,0-5-336,0-3-521,0-64 1201,4 59-2144,0 1-2433,18-5-5689,-22-55 10266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34:23.286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60 157 6905,'0'0'0,"0"-24"1736,-2 6-231,0-2-153,-2 12-88,4 8-1264,-4-6 1248,-2 0-55,0 0-73,0 2-120,6 4-1000,-6-2 824,2 1-175,2 1-145,-2 0-96,4 0-408,-4 0 344,2 5-56,-2 11-16,2-12-48,2-4-224,0 18 168,0-12-24,0 10-32,4-10-32,-4-6-80,6 16 48,10-12 32,-10 2-24,14 0 8,-20-6-64,6 6 64,19 0-16,-9-2 32,4-4-40,-20 0-40,22 0 88,0 0-16,2 0 0,1-4 0,-25 4-72,22-6 8,0-10 48,-4 10-40,-2-12 32,-16 18-48,16-6 16,-11-16 32,1 14-8,0-12 16,-6 20-56,4-8 80,-4-11-56,0 11 32,-6-10-16,6 18-40,-15-6 24,9 0-24,-12 2-24,10 0 8,8 4 16,-22-2 0,4 2 0,-2 0 40,-2 4-64,22-4 24,-19 16-32,-3-10 8,-2 18 8,4-5 16,20-19 0,-22 24-8,4 0 8,1 2-40,1 0 24,16-26 16,-6 23 40,-12 3-40,16 0 0,-2-2-40,4-24 40,-4 26-8,2-3-8,2-1 32,4-2-8,-4-20-8,16 18-40,-10 2 32,16-2-24,-6-3 32,-16-15 0,17 6 0,5 14-24,0-16-16,4 2-104,-26-6 144,30 6-368,1-2-304,3-4-320,0 0-368,-34 0 1360,39 0-1665,-1-2-583,4-6-593,1-12-160,-43 20 3001,46-18-2376,0 1-2433,-46 17 4809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34:26.874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199 709 5553,'0'0'0,"5"-30"1256,1 0 344,-2-3 113,-4 33-1713,0-30 1664,-2 10-152,-4 2-183,-1 2-185,7 16-1144,-18-5 968,12-3-128,-12 0-104,10 2-119,8 6-617,-20-6 504,12 4-88,-12 2-64,14 0-72,6 0-280,-19 4 256,13 2-64,-14 12 0,12-13-40,8-5-152,-18 22 88,12-4 0,-2 0-48,2 2-8,6-20-32,-4 22 24,4-1-24,0 3 8,4 0 24,-4-24-32,6 22 0,12 4 0,-12-3-16,16 1 0,-22-24 16,16 28 16,1 0-32,3 0-8,2-1 40,-22-27-16,20 26 0,0 0 0,-2-2 24,-3 0-48,-15-24 24,6 19 8,14-1 8,-16-2 0,2-10-16,-6-6 0,4 18-16,0-14 40,-4 2 8,0 10 32,0-16-64,-2 0 72,-6 4-32,-8 0 40,10 0-24,6-4-56,-21 4 48,5 0-8,0-4-64,-2 0-72,18 0 96,-18 0-232,0 0-168,2 0-200,8-2-272,8 2 872,-19-4-1201,13-2-359,0-2-560,0-8-713,6 16 2833,-4-6-3073,4-18 657,0 4-2449,0 20 4865</inkml:trace>
  <inkml:trace contextRef="#ctx0" brushRef="#br0" timeOffset="1">343 485 7753,'0'0'0,"0"-26"2001,0 2-369,0-2-80,0 26-1552,0-19 1465,0 15-121,0-2-184,0 4-200,0 2-960,0-2 800,4 2-231,0 4-89,2 2-56,-6-6-424,6 25 320,0-1-40,0 4-24,0 6-56,-6-34-200,16 33 192,-16 7 8,6 0-88,0 1-16,-6-41-96,6 42 40,-2 0-8,0-1 0,0-1-8,-4-40-24,4 38 0,0-1-56,-4-3 32,4 0-192,-4-34 216,0 30-536,3-3-184,-3-3-440,4-2-449,-4-22 1609,0 18-2112,0-12-857,6 14-159,0-20 615,-6 0 2513,6 6-5025,-6-6 5025</inkml:trace>
  <inkml:trace contextRef="#ctx0" brushRef="#br0" timeOffset="2">536 905 7033,'0'0'0,"0"-16"1624,0 9-295,0 7-1329,0-24 1184,4 16-48,-4-8-64,6 10-159,-6 6-913,17-8 792,-13 0-144,14 0-88,-12 2-72,-6 6-488,22-2 464,-4 0 16,-2 0-40,4 2-24,-20 0-416,19 0 369,1 0-89,4 0-24,-4 6-32,-20-6-224,18 6 144,2 12-16,-3-12-40,-1 14-48,-16-20-40,6 16 56,16 0 8,-18 1-40,12 3 32,-16-20-56,16 18 24,-12 2-24,2 0 48,0-2-32,-6-18-16,4 15-24,0-9 24,-4 14-120,0-14-152,0-6 272,-2 18-512,-2-12-505,-2 10-575,0-12-800,6-4 2392,-18 6-3241,14-2 144,-12 0-2744,16-4 5841</inkml:trace>
  <inkml:trace contextRef="#ctx0" brushRef="#br0" timeOffset="3">798 580 8529,'0'0'0,"0"0"0,0-4 824,0 0-239,0-2-97,0 2-120,0 4-368,0-4 232,3 0-176,1 2-136,2 0-120,-6 2 200,18 0-264,-12 0-136,12 0-465,-2 6-663,-16-6 1528,20 4-1520,0 2-2953,-20-6 4473</inkml:trace>
  <inkml:trace contextRef="#ctx0" brushRef="#br0" timeOffset="4">1266 893 11314,'0'0'0,"0"0"0,-2 18 864,-4 4-312,0 6 248,0 2 217,6-30-1017,-6 21 1184,2-1-96,2 2-232,0-2-144,2-20-712,-2 18 521,2-2-41,0 0-128,0-1-48,0-15-304,0 6 312,0 14-112,0-16 8,4 12-80,-4-16-128,0 4 88,0 0 24,4 0 8,-4 0-16,0-4-104,0 0 64,4 0 24,-4 0-24,0 0 32,0 0-96,4 0 128,0-4-16,0-4 8,0-10-16,-4 18-104,6-8 80,-2-14-16,0 7 16,0-5-40,-4 20-40,5-20 40,1-6-8,10-2-24,-12-1 32,-4 29-40,6-32 32,0 0 40,10 0-56,-12 5-16,-4 27 0,18-26 0,-12 6-24,12 4-8,-12 10 8,-6 6 24,15-6-24,1 4-32,-10 2 16,10 0 32,-16 0 8,4 6-72,12 16 32,-12-4-8,2 4 8,-6-22 40,6 23 24,0 1-24,-2 0 16,2 2-40,-6-26 24,4 24-32,-4-1 24,0 1-24,0-4 32,0-20 0,0 16-8,-2 0-8,0-10 16,-2 14 0,4-20 0,-4 4 16,2 2 32,0-1 8,-2-1-16,4-4-40,-2 0 48,0 0 8,0 0 0,0 0-8,2 0-48,-2 0 56,0-4-16,2-1 0,0-11 0,0 16-40,0-6-16,0-12 16,0 2 40,4-4-40,-4 20 0,6-22-16,10-1 32,-10-3-40,10-2 32,-16 28-8,6-28 56,19-2-40,-9 3 8,0-3 0,-16 30-24,20-24-24,2 4 0,-2 4-8,1 12-16,-21 4 48,18-6-32,0 5 24,-2 1-32,2 0 0,-18 0 40,6 5-40,14 13 0,-16-2-16,11 2 32,-15-18 24,6 22-40,10 2 0,-12-1 0,12 1 0,-16-24 40,4 26-24,2-2-16,10 2-24,-16-3-56,0-23 120,6 24-352,12-2-256,-14-4-344,2 2-409,-6-20 1361,15 16-1816,-15-1-936,6-9-745,12 10 448,-18-16 3049,4 4-5569,-4-4 5569</inkml:trace>
  <inkml:trace contextRef="#ctx0" brushRef="#br0" timeOffset="5">2517 820 11770,'0'0'0,"-6"-2"1920,6 2-1920,-18-2 785,1-2 15,9 4 136,-16-2 48,24 2-984,-18-2 896,2 0-199,-4 2-257,-2 0-144,22 0-296,-19 6 216,-1 12-16,0-2-32,0 2-32,20-18-136,-18 20 88,0-1-40,3 5 16,9-4-16,6-20-48,-16 24 16,10 2 8,-2-5-24,2 1 16,6-22-16,-6 20-16,4-14 16,0 18 16,2-18-40,0-6 24,0 18-16,4-14 40,2 2-48,0-1 0,-6-5 24,16 6 40,-12-2-120,12 0 104,-11-4-48,-5 0 24,20 0 40,-14-2-16,16-2 0,-16-2 32,-6 6-56,22-15-32,-6 9 48,-10-14 0,15 4 40,-21 16-56,6-18 40,14-2 0,-14-4 24,12 1 24,-18 23-88,4-26 80,2 2 72,10 0-64,-12 2-64,-4 22-24,4-19 136,2 1-136,0 10 24,-2-8 24,-4 16-48,6-4 16,-2 2-16,0 0-16,-1 2 32,-3 0-16,4 0-88,0 6 96,0 14-32,0-2 24,-4-18 0,0 21 24,4 3-88,0 2 80,0 2-32,-4-28 16,4 28-48,0-1 80,2-1-56,10 0 0,-16-26 24,4 22 64,2-4-88,12-1-16,-12-11 120,-6-6-80,20 22-40,-14-16 64,17 0-8,-7 10-112,-16-16 96,20 0-24,2 0-80,0 0 40,-1 0 0,-21 0 64,24-4-128,-2-4 80,0-10 24,0 10 0,-22 8 24,20-23 32,1 3-16,1-2 0,-2-6 72,-20 28-88,18-30 0,0-5 64,-12-7 8,14 0-96,-20 42 24,5-45 144,1-3-72,0-1 24,10-5 96,-16 54-192,0-52 104,4-3 208,0 1-184,0 5-8,-4 49-120,0-48 136,0 6-240,0 5 248,0 9-64,0 28-80,0-20 104,0 14 0,0 0-64,0 2-16,0 4-24,0 0-8,0 4-8,0 16-8,0 0-32,0-20 56,-2 28-24,-2 3 48,2 5-48,0 6 32,2-42-8,-2 45-8,2 3-24,0 2 0,0-3-8,0-47 40,4 48-40,2-3-16,-2-1 0,2-2-112,-6-42 168,6 39-344,0-1-264,0 0-336,10-5-264,-16-33 1208,0 34-1473,4-4-183,0-6-497,0-2-567,-4-22 2720,6 15-2785,0-9 553,-2 12-2241,-4-18 4473</inkml:trace>
  <inkml:trace contextRef="#ctx0" brushRef="#br0" timeOffset="6">3005 893 8433,'0'0'0,"0"0"0,0-15 1537,0-3-393,0-2 16,0 20-1160,6-18 1240,10 2-79,-12 0-169,12 10-216,-10-10-208,-6 16-568,24-3 464,-5-3-72,5 2-40,-4 0-24,-20 4-328,18-4 321,6 2 39,-3 0-8,3 2-64,-24 0-288,24 0 272,0 0-8,-2 6-120,-22-6-144,23 6 176,-5 11-88,0-11-32,-12 14 8,-6-20-64,24 16 72,-8 2-16,-10 2-72,10-2 32,-12 0-48,-4-18 32,6 19-8,-1-1 8,-1 0-56,-4-18 56,0 20-192,0-2-176,0 0-240,-4-12-320,4-6 928,-5 21-1241,-11-17-439,10 2-665,-10 10-647,16-16 2992,-6 0-2857,0 4-2712,6-4 5569</inkml:trace>
  <inkml:trace contextRef="#ctx0" brushRef="#br0" timeOffset="7">3305 532 8889,'0'0'0,"4"-19"1041,0 3-361,-4 16-680,5-18 624,11 12-8,-16 0-104,4 0-192,-4 6-320,4-2 160,0 0-128,2 2-72,12 0-64,-18 0 104,4 0-120,12 6-504,-12 10-1064,12-12-497,-16-4 2185,6 16-5641,-6-16 5641</inkml:trace>
  <inkml:trace contextRef="#ctx0" brushRef="#br0" timeOffset="8">3691 765 10402,'0'0'0,"-6"5"1624,6-5-1624,-8 22 952,-9-4 88,11 2 73,0-14-9,6-6-1104,-8 22 928,2-16-120,2 16-152,2-7-231,2-15-425,0 6 416,0 20-192,4-10 24,0 2-48,-4-18-200,6 16 192,10 0-32,-12-10-80,2 15 24,-6-21-104,19 4 24,-13 12 48,16-12-8,-6 2-64,-16-6 0,18 4 104,0 0-16,4-4 40,-3 0 32,-19 0-160,20 0 104,0 0-40,-2-2-24,4-4-8,-22 6-32,20-6 80,-3-10 40,1 10-56,-2-14 56,-16 20-120,6-15 24,14-3 64,-16 0 48,0-2-56,-4 20-80,4-18 128,0-2-88,-4-1 40,0 1-16,0 20-64,0-20 80,0 0-24,-2 2-56,-4 2 0,6 16 0,-6-8 16,-12-9-48,12 11-16,-12-2-88,18 8 136,-6-8-280,-17 2-224,7 2-336,-2 0-448,18 4 1288,-16-2-1913,0 2-887,8 0-1001,6-18 360,2 18 3441,-6 0-5649,6 0 5649</inkml:trace>
  <inkml:trace contextRef="#ctx0" brushRef="#br0" timeOffset="9">4092 731 12546,'0'0'0,"0"0"0,4-6 1088,0 0-287,2 2 87,0 2 128,-6 2-1016,4 6 1088,-4 16-224,0-2-199,4-1-185,-4-19-480,0 20 296,4 2 0,-4-2-104,4-2 32,-4-18-224,4 20 264,2-5-136,0 1 32,-2-10-72,-4-6-88,4 22 24,1-18 80,1 2 0,-2 10 64,-4-16-168,4 0 104,-4 0 8,4 0 48,-4 0-72,0 0-88,4 0 176,-4-2-32,0-4-16,4-2-32,-4 8-96,4-20 144,0 12-40,-4-14 8,6 7-24,-6 15-88,4-18 56,14-2 56,-12-2-88,12-2 80,-18 24-104,6-26 96,18 1 1,-9-3 15,5 0 8,-20 28-120,20-28 104,2 1-32,2-3 80,-1 2-128,-23 28-24,24-20 72,0 4-48,-4 12-8,0 2 24,-20 2-40,18-2 0,-3 2 40,3 16-24,-12 2 8,-6-18-24,20 22 16,-16 4-56,12 3 16,-12 3 24,-4-32 0,4 32 24,0 4-8,0-3-56,0 5-16,-4-38 56,0 36-32,0-2 8,-2 1-16,-2-1-224,4-34 264,-6 32-665,-12-1-607,10-1-1160,-12-2-2633,20-28 5065,-16 26-9458,16-26 9458</inkml:trace>
  <inkml:trace contextRef="#ctx0" brushRef="#br0" timeOffset="1205">5227 469 12434,'0'0'0,"0"-8"1576,0 8-1576,0-20 961,0 12-217,4-10-120,-1 16-40,-3 2-584,6-6 552,14 1-136,-14-11-136,18 12-88,-24 4-192,20-8 160,2-8-8,0 10-87,-1-14 55,-21 20-120,20-6 56,2-12 8,-2 10-72,0-11-32,-20 19 40,17-16-24,-1 0-24,-10 0 184,14-2 16,-20 18-152,4-20 176,0 0 8,0 1 0,-4-3 16,0 22-200,0-22 216,0 0-32,-2 0-16,-4 2-40,6 20-128,-8-15 112,-10 7-24,12-8 0,-2 12-48,8 4-40,-6-2 128,1 0-128,-1 2-16,2 4 96,4-4-80,-4 16-80,2 0 112,0 9-64,2 7 0,0-32 32,0 40-104,0 3 0,0 7 80,4 2-96,-4-52 120,4 51-24,0 5 48,2-5-24,-1 3-24,-5-54 24,6 49-24,0 3-88,-2 0-152,0-3-136,-4-49 400,4 48-704,-4-5-241,0-1-119,-2-2-288,2-40 1352,-6 39-1785,-10-5-103,11 0 248,-13-4 223,18-30 1417,-18 23-1000,0-3 240,-4-4 24,0-10 128,22-6 608,-21 6-400,-5 10 104,2-16 136,-2 0 104,26 0 56,-26 0 64,1-6 168,-1-12 176,2 0 216,24 18-624,-20-22 816,0-3 80,4-5 32,-1 2-15,17 28-913,-8-30 848,-10 1-40,14-1-56,-2 0-88,6 30-664,-2-26 576,2 2-63,4 5-113,12-1-64,-16 20-336,6-18 280,20 2-64,-5 8 32,3-10-24,-24 18-224,26-6 232,4 0 16,1-2-24,1 0 32,-32 8-256,32-7 224,0 1 48,1 0-80,1 4-72,-34 2-120,34 0 144,-1 4-88,-3 2 40,0 11 0,-30-17-96,28 4 64,-4 16 0,-3-14 16,-1 16-8,-20-22-72,18 16 24,-12 2 40,18 0-32,-18-1 8,-6-17-40,16 22 48,-16-2 8,4 2-40,0 0 8,-4-22-24,4 18 32,-1 1-8,1-3 16,2 0-56,-6-16 16,16 16 16,-12-10 8,2 16 8,12-18 16,-18-4-48,6 6 65,12 0-9,-12-6-8,18 0 32,-24 0-80,17 0 72,1-4-16,0-2 56,-2-12 32,-16 18-144,16-8 88,0-12 16,-10 4-24,17-2 24,-23 18-104,6-19 96,12-3 16,-12-4 24,0 0 40,-6 26-176,6-28 192,-2 3 0,-4-1-32,0 2-96,0 24-64,-2-22 160,-4 0-112,-12 5-24,10 1 0,8 16-24,-17-6-8,11-10-16,-12 14-16,12-2 24,6 4 16,-20-4-168,12 2-136,-12 2-272,12 0-360,8 0 936,-22 0-1393,15 6-567,-13 0-913,14 0-600,6-6 3473,-6 6-6481,6-6 6481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5:56.679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185 368 8321,'0'0'0,"4"-2"1761,-4 2-1761,0-2 1720,4 0 32,-4 0 33,0 0-89,0 2-1696,0-2 1424,0 0-263,-2 0-225,-4 2-208,6 0-728,-7 4 624,-11 2-40,2 16-8,0-6-119,16-16-457,-18 17 368,0 7-80,0 0-56,1 2-48,17-26-184,-16 28 104,8-5 0,0 1-152,-8 0 80,16-24-32,-2 20 24,-2 2-8,2-2 24,2-1-24,0-19-16,0 18 32,6-2 8,10-10-16,-10 12 32,-6-18-56,18 4 88,-12 0-16,17-4 8,-5 0 16,-18 0-96,20-2 88,0-4 0,0-14-32,0 4 8,-20 16-64,21-18 48,-1-2 24,-2-1-16,0-1-16,-18 22-40,16-22 104,-10 0-80,14 0 16,-16 3 8,-4 19-48,5-16 0,1 8 40,-2-8-24,-4 14-32,0 2 16,0-2-16,0 2-8,4 0-24,-4 0 8,0 0 40,4 6-24,-4 14-8,0-2 32,0-1 0,0-17 0,0 20-56,0 0 16,0 0-88,0 0-176,0-20 304,0 20-400,0-3-296,0 1-232,0 0-169,0-18 1097,0 6-1352,4 16-400,0-18-489,2 2-575,-6-6 2816,16 6-3457,-10-6-3585,-6 0 7042</inkml:trace>
  <inkml:trace contextRef="#ctx0" brushRef="#br0" timeOffset="1">622 427 11226,'0'0'0,"0"-17"2792,0 9-1119,4-12-129,-4 20-1544,0-2 1408,4 0-95,-4 0-225,0 2-152,0 0-936,0 0 680,4 4-88,-4 2-79,4 10-129,-4-16-384,4 6 376,2 15-152,0-3-88,-1-2 48,-5-16-184,4 20 80,0-2 8,2 0 8,0 1-80,-6-19-16,6 16 40,-2 2 16,0-12-40,2 18 24,-6-24-40,4 6 16,2 14-16,0-16 40,0 2 32,-6-6-72,6 6 56,0-2 48,0-4-8,0 0-40,-6 0-56,4-2 56,2-4 0,0-2-40,0-12 40,-6 20-56,15-8 48,-15-16-8,4 6-24,2-2 24,-6 20-40,6-21 32,0-3-8,0 2 48,-2-2-56,-4 24-16,4-20 16,0 4-16,2 11 0,-2-1-32,-4 6 32,4-4-72,-4 2 72,4 2-56,2 4 32,-6-4 24,4 6-16,0 13-16,2-3 16,0 4-24,-6-20 40,6 20-16,10 0-56,-12 2 48,1-5 24,-5-17 0,20 18 0,-14 0 40,12-2-56,-12 0 16,-6-16 0,18 6-24,-12 14-8,14-16 80,-14 2-64,-6-6 16,21 6 0,-5-3 40,0-3-64,4 0 32,-20 0-8,18-1 0,0-5-8,-2-10 8,1 10-16,-17 6 16,16-20 40,4 4-56,-4 0 48,-10-2 0,-6 18-32,20-18 8,-16-1-8,0-1-24,0-2-24,-4 22 48,0-22-24,0-2 24,0 3-16,-2-3 16,2 24 0,-8-20-96,-14 0-48,6 0-200,0 2-88,16 18 432,-16-15-472,8 7-120,-9-8-249,9 14-487,8 2 1328,-16-4-2208,10 2-1081,0 0-920,0 2-3753,6 0 7962,0 0 0</inkml:trace>
  <inkml:trace contextRef="#ctx0" brushRef="#br0" timeOffset="2">1346 11 11994,'0'0'0,"0"-4"2617,0 4-2617,0-2 1136,0-2 128,4 4 136,14 0 73,-18 0-1473,4 0 1312,15 6-216,-3 12-272,2 0-183,-18-18-641,22 21 504,-2 7-104,2 2-120,-1 0-72,-21-30-208,22 35 144,-4 1-48,0 4-24,-2 1-48,-16-41-24,6 40 32,0 4-32,0-1 40,-2 1 8,-4-44-48,0 44 40,0-1 16,-6 1-40,-12 0-120,18-44 104,-20 45-224,-6 3-248,-6 1-440,-7-3-601,39-46 1513,-48 46-2712,-3-5-2089,-7-3-4801,58-38 9602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34:29.608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0 772 7001,'0'0'0,"0"0"4505,0 0-4505,0 0 1616,4 0-423,2 0-137,0 4 16,-6-4-1072,16 6 1008,-12 0-128,2 14-143,14-14-73,-20-6-664,6 24 536,12-6-104,-13 1-24,15 1-32,-20-20-376,6 20 336,12 0 16,-14-2-32,12 0-40,-16-18-280,4 16 256,2-10-48,0 17 25,0-17-1,-6-6-232,6 16 232,-2-16 40,0 4-32,-4 0 8,0-4-248,0 0 224,0 0 0,0 0-16,0 0-8,0 0-1056,0 0 1896,0-6-912,-2-10-32,0 8-40,2 8-56,-2-22 32,2 7-24,-2-3 8,2-4-16,0 22 0,0-24 32,0 0-32,0-3-32,0-1-24,0 28 56,4-32-184,0 2-184,12-1-232,-12-3-312,-4 34 912,19-30-1249,-3 4-407,2 5-769,4 1-1407,-22 20 3832,24-20-4545,1 0-2705,-25 20 7250</inkml:trace>
  <inkml:trace contextRef="#ctx0" brushRef="#br0" timeOffset="1">1282 199 14387,'0'0'0,"0"-24"1984,0 2-728,0 22-1256,0-21 1217,0 13-41,0 6-136,0 2-264,0 0-776,0 0 536,0 4-248,0 16-56,0 1-56,0-21-176,0 26 184,4 6-48,-1 4-79,1 5 23,-4-41-80,0 40 0,0 4 40,0-1 16,0 1-48,0-44-8,0 43 56,0-1-56,0-4 40,0-1-144,0-37 104,0 40-273,-2-4-199,0 0-336,1-7-240,1-29 1048,-4 28-1328,0-4-361,-2 0-303,0-4-569,6-20 2561,-6 15-2952,0-9 159,0 12 641,-26 6-1913,32-24 4065</inkml:trace>
  <inkml:trace contextRef="#ctx0" brushRef="#br0" timeOffset="2">932 788 3184,'0'0'0,"-21"-20"1769,-1 3-745,-2-9 256,24 26-1280,-18-20 1368,12 4-119,2 8-97,2-8-184,2 16-968,0-4 688,0-2-224,0 0-168,18 2-64,-18 4-232,16-4 144,2 0 16,4-1 57,3 1-161,-25 4-56,30-6 24,4 0 56,4 0 16,-1 0-16,-37 6-80,44-6 80,-2-10-16,-3 10-40,-1-10 160,-38 16-184,32-6 232,-5-10 16,1 10-8,-4-10 32,-24 16-272,24-5 376,-4-1-24,-4 0 8,-11 0 0,-5 6-360,16-6 344,-12 2-16,0 2 88,2 0-184,-6 2-232,6 0 121,-2 0 111,2 4-40,-2 2 16,-4-6-208,0 20 112,4-15-64,0 15-24,-4-2 112,0-18-136,0 20 112,4 2-24,-4 0-64,0 1-24,0-23 0,4 24 152,0 2-112,-4 2 8,4-4-24,-4-24-24,0 25 40,0-5 0,4-2 72,-4 0-88,0-18-24,4 16-80,0-10 96,0 14 72,0-16-48,-4-4-40,4 5 40,2-1 56,-2 0-32,0-4 40,-4 0-104,5 0 112,1 0-56,0-4-16,10-1 48,-16 5-88,4-18 216,16 10-136,-14-14-56,18 4 64,-24 18-88,16-18 80,0-4 0,1-3 8,1-3-96,-18 28 8,18-28-120,-2-2 168,-10 8-8,18 5-8,-24 17-32,6-8 64,14-8-104,-15 14 128,11 0-88,-16 2 0,4 0-24,2 0 64,-2 4-144,0 12 128,-4-16-24,0 6 160,4 15-240,0-3 80,0 2-56,-4-20 56,4 18-72,0 6 96,2-2 24,0-3-48,-6-19 0,16 22-40,-12-6 56,14 2 64,-14-2-40,-4-16-40,4 0 64,11 16 56,-11-12-176,14 2 112,-18-6-56,6 6-56,16 0 16,-6 0 72,4-1 0,-20-5-32,22 4 32,-3-4-8,1 0-24,4 0 24,-24 0-24,22-2 80,2-2-64,-1-1 48,1-11-24,-24 16-40,22-6 24,0-12 16,0 10-48,-4-16 32,-18 24-24,17-20 16,-1-2-32,-10 1 112,12-1-32,-18 22-64,6-24 80,0 2 40,0 2-40,0 3-40,-6 17-40,4-8 64,-4-10 16,0 14-64,-6-2 24,6 6-40,-6-4-16,-12 2 48,12 2 32,-12 0-24,18 0-40,-6 4 96,-12 2-112,12 14 32,-1-14 8,7-6-24,-8 19 16,2-3-88,0-10 72,0 20-24,6-26 24,-2 18-40,2-2 152,0 0-88,4-1 16,-4-15-40,4 16 25,12-10-66,-10 14-7,13-14-8,-19-6 56,6 16-16,18-12 0,-6 0 8,0 2-32,-18-6 40,20 6-96,-1-2-104,3 0-96,0-4-176,-22 0 472,22 0-808,0 0-352,-2 0-657,-1 0-1175,-19 0 2992,20 0-4721,0-2-2761,-20 2 7482</inkml:trace>
  <inkml:trace contextRef="#ctx0" brushRef="#br0" timeOffset="1179">3291 161 7689,'0'0'0,"4"-8"1793,-4-7-337,4 9 0,0-10-104,-4 16-1352,4-6 1153,2-14-17,-2 14-80,2-14-176,-6 20-880,5-8 728,1-10-103,10 12-145,-12-11-152,-4 17-328,4-2 288,12-4-152,-16 2 72,6 2 96,-6 2-304,16 0 272,-12 6 40,2 12-104,0-3-88,-6-15-120,6 20 168,0 2-128,-2 4 80,0 2-176,-4-28 56,4 29-128,0 3 152,0 2-152,-4 2 312,0-36-184,3 37 184,-3-1-96,4 2 72,-4-1-224,0-37 64,0 38-176,0-2-72,0-1-344,0-35 592,0 36-984,0-4-312,0 0-457,0-3-375,0-1-385,0-28 2513,0 28-3096,0-4-17,0-5-1696,0-19 4809</inkml:trace>
  <inkml:trace contextRef="#ctx0" brushRef="#br0" timeOffset="2342">3075 671 4841,'0'0'0,"-2"-6"1608,2 6-1608,-2-16 1520,0 10 49,-2-9-129,0 9-96,4 6-1344,-4-18 1176,2 12-255,2-10-177,0 14-208,0 2-536,6-6 456,12 0-72,-1 0-48,5 0-72,-22 6-264,26-6 208,4-2 40,-14 2 72,3 2 32,-19 4-352,20-4 408,4-2-79,2 2-145,2 0-24,-28 4-160,29-3 120,3-1-80,-2 0 56,2 0-72,-32 4-24,31-2-96,1 0 160,0 0-128,2 0 24,-34 2 40,29 0 152,3 0-80,-2 0 128,-2 0-152,-28 0-48,23 6-8,1 0-8,-6 9-80,-2-11 160,-16-4-64,6 16 120,12-12-128,-12 16 96,0-14-32,-6-6-56,6 20-48,9-14 128,-15 18-24,4-18-80,-4-6 24,0 21 16,4-15-80,-4 14 48,0-16 72,0-4-56,4 18 72,-4-14 8,4 2 32,0 10-112,-4-16 0,0 0 104,4 4-32,-4 0-32,4-4 32,-4 0-72,4 0 0,0 0 40,0 0 24,0-2-40,-4 2-24,4-4 64,2-4-24,0-8-16,0 10 40,-6 6-64,6-18-32,10 12 32,-12-14-184,2 5 16,-6 15 168,15-8-48,-11-12-80,12 14 184,-12-14 32,-4 20-88,16-6-32,-12-2 72,2 0 16,0 2-24,-6 6-32,16-4 32,-16 2 0,6 2-80,-2 0-64,-4 0 112,6 4-16,0 2 0,0 12 32,-2-12 24,-4-6-40,4 18-88,2-12 72,-3 16-32,1-7-56,-4-15 104,4 16-8,0-10-120,2 18 88,12-18 40,-18-6 0,4 20 48,12-14-8,-12 10-80,12-12 8,-16-4 32,6 6-176,10 0 160,-12-1-96,13-1 48,-17-4 64,6 0 48,14 0-72,-14 0 128,14-2-16,-20 2-88,4-4 72,14-1 80,-14-11-64,0 10-40,-4 6-48,6-18-24,-2 10-24,0-14 0,2 6 56,-6 16-8,4-18 40,0-1-64,0 1 96,0 0-48,-4 18-24,0-18 16,0 0-80,0 0-304,-2 0-88,2 18 456,-2-7-832,0-13-305,0 12-247,0-8-440,2 16 1824,-2-4-2153,2-2-727,-2 0-361,2 4-1504,0 2 4745,0 0 0</inkml:trace>
  <inkml:trace contextRef="#ctx0" brushRef="#br0" timeOffset="2343">4550 548 4600,'0'0'0,"0"0"0,-2-2 2481,0 2-489,0-2-111,-2 0-161,4 2-1720,-4-2 1545,0 2-65,0-2-296,-1 2-288,5 0-896,-6 0 864,0 0-207,0 0 7,0 0 80,6 0-744,-6 4 616,0 0-104,0 0-56,0 2-208,6-6-248,-6 16 160,0-12 0,2 12-88,-2-10-48,6-6-24,-4 18 152,0-12-88,2 11-24,2-11 112,0-6-152,0 22 41,0-16 39,4 12-64,2-12-129,-6-6 113,6 16-96,10-12-88,-12 2 104,14 0 104,-18-6-24,6 6 16,15 0 88,-3-2 72,0-4-71,-18 0-105,20 0 48,2 0 56,-2 0-24,0-2 56,-20 2-136,19-6 288,-1-2 16,2-8-24,-4 10 80,-16 6-360,18-20 312,-12 4-32,16 0-64,-17-2-80,-5 18-136,16-19 72,-12-1-112,2 0 24,-2 0-24,-4 20 40,0-18 56,0 0-40,-4 3 40,-4-1-200,8 16 144,-18-8-848,3-8-929,-3 12-2031,-2-2-3402,20 6 7210,-24-2-8994,24 2 8994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34:34.390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38 14 8361,'0'0'0,"-2"0"1121,0 0 223,2 0-1344,-2 0 1200,0-2-192,0 0-32,-2 0-159,4 2-817,-2-2 744,-2 0-112,2 0-88,0 0-128,2 2-416,-4 0 304,2 0-64,0 0 80,0 0 40,2 0-360,-2 6 304,0 10 49,2-10-185,0 14-8,0-20-160,0 18 224,0 3-88,0 5 40,4 2-16,-4-28-160,0 30 0,4 3-40,-4 1 56,0 4-80,0-38 64,0 38 16,0-1 96,0 3-88,0-2 40,0-38-64,0 37 32,0 1-232,0-2-224,0-3-408,0-33 832,0 32-1433,0-2-503,0-2-513,0-5-767,0-23 3216,0 22-2753,0-2-2320,0-20 5073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34:37.977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0 267 7105,'0'0'0,"0"-2"1224,0 0 249,0-2-153,0 4-1320,0-4 1312,0 0-120,0-2-79,4 2-81,-4 4-1032,4-6 864,0 2-72,2-2-176,0 2-80,-6 4-536,18-4 449,-12 0-9,12 2-64,-2 2-128,-16 0-248,16 0 312,1 0-160,1 4 80,2 2-16,-20-6-216,20 18-24,-2-12 64,-2 12-56,1-2-56,-17-16 72,16 15 72,-10 3 32,14 0-88,-16 2 112,-4-20-128,6 20 88,-2 2-64,-4-1-8,0 3-72,0-24 56,-2 22-168,-4 2-160,-10-2-168,0-1-344,16-21 840,-16 24-1041,-1-2-383,-1 0-520,-2-2-553,20-20 2497,-22 20-3425,2-1-2824,20-19 6249</inkml:trace>
  <inkml:trace contextRef="#ctx0" brushRef="#br0" timeOffset="1">823 493 10658,'0'0'0,"-1"-4"1176,1 4-1176,-2-4 1296,-4-2-119,2 2-145,-2-2-232,6 6-800,-8-6 584,-8 0-72,10 2-80,-10 2 16,16 2-448,-6-2 344,-12 2-55,2 0-33,-1 0-48,17 0-208,-20 0 200,2 6-16,-4 0 0,2 12-24,20-18-160,-22 6 112,16 0 88,-9 10-8,9-12-88,6-4-104,-8 17 96,-8-11-64,10 12-88,-2-12 56,8-6 0,-8 22 56,0-6-48,0 0 80,2-10 32,6-6-120,-6 23 40,2-17-32,2 18 16,0-18-56,2-6 32,0 20-80,0 2 0,20-4-56,-4-14 112,-16-4 24,18 6 48,2-6 0,1 0 16,3 0-8,-24 0-56,20-4 40,0-2-8,-2-10 32,0 10-48,-18 6-16,16-20 64,1 12 0,-11-14 48,12 4 72,-18 18-184,4-17 184,12-1 32,-12 0-16,2 2-40,-6 16-160,6-6 144,-2-12-40,0 14-48,0 0 8,-4 4-64,4-4 64,-4 2-40,4 2 32,0 4-32,-4-4-24,0 6 0,4 10 0,0-10-8,0 16-24,-4-22 32,0 18-8,4 0 8,0 1-56,-1-1-32,-3-18 88,0 20-272,4 0-352,0-2-312,0 0-480,-4-18 1416,6 16-2009,0-1-407,0-9-945,14 14 136,-20-20 3225,4 4-5817,-4-4 5817</inkml:trace>
  <inkml:trace contextRef="#ctx0" brushRef="#br0" timeOffset="2">1177 451 11146,'0'0'0,"0"0"1416,0 0 177,0 0-1593,0 0 1392,0 0-224,0 4-240,4 2-112,-4-6-816,3 16 681,3-10-49,0 12-64,12-12-248,-18-6-320,4 23 368,12-5 8,-10 2-80,10 2-8,-16-22-288,6 24 264,0 2-24,12-3 0,-18 3-16,0-26-224,6 24 176,-2 0-32,0-2-15,-4-3 31,0-19-160,0 16 96,0 0 24,-2-10-40,0 14 64,2-20-144,-2 4 136,-2 2-40,2 0 24,-2-2-120,4-4 0,-2 0 72,-2 0 8,2 0-80,-2-2 32,4 2-32,-2-6-16,0-12 16,2 12 56,0-14-40,0 20-16,0-18 56,4 0-88,2-3-104,10-5-32,-16 26 168,4-26-408,13-2-169,-11-1-135,16-1-216,-22 30 928,18-28-1136,2 4-272,2 2-345,1 5-423,-23 17 2176,28-8-2665,0-10-279,4 16 551,-3-2-2664,-29 4 5057</inkml:trace>
  <inkml:trace contextRef="#ctx0" brushRef="#br0" timeOffset="3">1970 566 6641,'0'0'0,"0"0"1664,0 0-239,0 0-1425,-4-2 1448,-2 0-112,0 0-176,-14 0-191,20 2-969,-6-2 880,-14 0-88,13 2-120,1 0 112,6 0-784,-6 0 608,-2 0-71,-10 0-17,12 4-112,6-4-408,-20 4 312,12 2-8,-14 10-40,6-10-48,16-6-216,-17 18 232,1-2-80,8 3-32,-12-1-40,20-18-80,-6 20 32,-10 0 0,10 2-32,0-2 40,6-20-40,-4 17 0,2 1 48,2-12 8,0 18-32,0-24-24,4 6 40,12 12 0,-10-14-56,12 2 0,-18-6 16,6 6 40,20-2-80,-9 0 72,1-4-48,-18 0 16,24 0-40,20-6 16,-7-10 24,-7 10-56,-30 6 56,22-16 16,-6 10 0,2-14-48,-2 4 88,-16 16-56,6-15 8,9-3 32,-11-2 16,2-2-8,-6 22-48,6-22 32,0-4-24,0 5 24,-2 1 16,-4 20-48,0-16 64,4 10 48,-4-10 16,0 14-72,0 2-56,4-2 64,-4 2-8,0 0-24,4 4-16,-4-4-16,4 16 16,0-10-32,2 20-48,-2-6 80,-4-20-16,4 23-32,-4 1 24,0 2-48,4-2-168,-4-24 224,4 22-424,0-1-272,2-3-296,0 0-409,-6-18 1401,16 18-1896,-12-2-544,1 0-1057,1 2-3689,-6-18 7186</inkml:trace>
  <inkml:trace contextRef="#ctx0" brushRef="#br0" timeOffset="4">2420 576 11690,'0'0'0,"0"0"1264,0 0-1264,-2 4 1401,-2 0-121,2 14-176,0-18-224,2 0-880,0 18 744,0-12-87,0 17-97,0-5-136,0-18-424,0 20 352,0 0-96,0 0-16,0 0-48,0-20-192,-2 17 152,0-1-24,0-10 72,-2 14-112,4-20-88,-4 6 24,2 12 32,0-14-16,2 2-32,0-6-8,0 16 56,0-16-16,0 0-32,0 4 32,0-4-40,0 0 24,0 0 8,0 0-88,0 0 72,0 0-32,0-6 256,4 0-216,2-12-40,10 12 32,-16 6-16,4-20-56,14 4 8,-12-2 136,12-1-128,-18 19 40,6-24-72,14-4 56,-14 0 0,19 2 32,-25 26-16,16-27-104,2 1 72,-2 4 0,2 2-40,-18 20 72,18-8-64,-3-8-8,3 14-88,-12 0 144,-6 2 16,26 0 120,-20 4-120,16 12-40,-16-10 16,-6-6 24,18 26-88,-14-6 72,11 0 56,-11 4-96,-4-24 56,4 21 40,0 1-112,0 2 144,-4-2-72,0-22 0,0 22-144,0-5 200,0-11-56,0 16 16,0-22-16,0 4-40,0 12 24,-2-12-128,0 0 136,2-4 8,-2 4 152,0 0-136,2-4 8,0 0 40,0 0-64,0 0 64,0 0-48,0-4-8,0-2 24,0 6-32,4-8-16,2-10 32,0 12 96,10-12-112,-16 18 0,4-8-104,12-13 120,-10 1 8,18-2-8,-24 22-16,16-24 0,1-2 0,1 3-120,-2-1 104,-16 24 16,20-24 136,0 2-136,0 4 8,1 10 32,-21 8-40,20-15 40,0 13-40,0 0-16,0 2 8,-20 0 8,20 0-168,-4 6 152,-1 13 176,-9-1-176,-6-18 16,16 20 0,-12 4-16,2 0-152,0 1 184,-6-25-16,4 26-16,0 2 32,-4 2 8,0-4-24,0-26 0,0 25 56,-4-3-200,-2 2-208,-2-2-304,8-22 656,-6 22-1112,-2-3-569,0 3-623,2-4-1201,6-18 3505,-2 6-7514,2-6 7514</inkml:trace>
  <inkml:trace contextRef="#ctx0" brushRef="#br0" timeOffset="5">3523 810 11146,'0'0'0,"4"-6"1328,2 0-96,10-10-15,-16 16-1217,6-4 1136,10 0-192,-12-2-256,13 0-216,-17 6-472,4-5 408,14-1-119,-12-2-25,14 0-56,-20 8-208,4-16 200,2 10 0,0 0-48,0-12 16,-6 18-168,6-6 88,-2-10 56,-4 8-48,0-11-16,0 19-80,0-8 96,-6-12-8,0 12 32,-10-10-48,16 18-72,-6-6 120,-10-10-32,10 12 0,-12-2 16,18 6-104,-8-8 88,-9 2-8,11 4-16,-12 0 16,18 2-80,-4 0 48,-2 0 56,-2 4-24,2 12-16,6-16-64,-8 6 56,2 16-96,0-4 64,2 2 0,4-20-24,-4 21 16,2 1 40,0 0-56,2-2-16,0-20 16,0 22-16,4-2 48,12-1-32,-12 3-16,-4-22 16,6 20 0,14-2-16,-14-2 16,16-10 0,-22-6 0,17 18-40,3-14-8,2 2 24,2-1 8,-24-5 16,24 6-88,1-6 16,5 0-80,-2-2-96,-28 2 248,30-6-168,-4 1-88,1-11 96,-1 8-48,-26 8 208,26-22-160,0 6 72,-1-2-24,-1-2 24,-24 20 88,22-21-80,0-3 48,2-6 16,-5-2 120,-19 32-104,22-37 32,-6-3-120,0 2 104,-10-3-32,-6 41 16,6-40 0,0-2 88,0-1 16,-6-1-80,0 44-24,0-44 176,0 1 16,0-1-32,-2 0 24,2 44-184,-4-39 160,-2 1 64,0 6-48,0 7 24,6 25-200,-6-18 192,0 10-8,-2 2-40,4 4 56,4 2-200,-4 0 64,0 0-144,0 18 144,0 0-32,4-18-32,-4 23 64,0 5-48,2 6 8,0 3-64,2-37 40,0 38 16,0 8 48,0-3-64,0 3-56,0-46 56,0 46-64,0-5 120,4 1-96,0 0 64,-4-42-24,4 37 48,2 3-32,0-4 24,10-1 40,-16-35-80,4 32 0,14-4-136,-12-2 112,16-4 48,-22-22-24,16 17-64,1 1 24,1-12-104,2 16-56,-20-22 200,24 4-192,0 2-16,2 0 8,-1-6 24,-25 0 176,24 0-224,6 0 128,-2-6-112,3-10 8,-31 16 200,32-6-184,2-16-16,-2 6 48,1 1 32,-33 15 120,28-8-80,0-16 48,-2 16 8,-7-12 0,-19 20 24,20-6 0,-4-14 0,-12 14 24,2-12-16,-6 18-8,4-6 0,0 1 40,-4-1-32,-2 2 56,2 4-64,-4-2 48,-2 2 32,-12 0 16,12 4-8,6-4-88,-20 6 128,14 13 0,-9-13 0,9 18 24,6-24-152,-6 6 128,0 16 8,-2-6-40,2-10-48,6-6-48,-6 24 48,2-19-16,2 19-24,2-8 8,0-16-16,0 6 0,4 16 0,12-16 0,-12 12 0,-4-18 0,16 4 8,-10 2-16,11 0 32,-11 0-8,-6-6-16,22 4-16,-16-4 32,18 0-32,-18 0-8,-6 0 24,26 0 24,-8-2-40,1-4 8,1-2 8,-20 8 0,22-16-40,0 10 16,-2-14 32,0 4 24,-20 16-32,21-16 24,-3-4-40,2 1 40,-2-3-8,-18 22-16,6-24 16,22-4 48,-13-2 0,-9 5 88,-6 25-152,20-24 208,-16 8 16,0 10 16,2 0-32,-6 6-208,4-4 176,-4 2-16,0 2-16,4 0-32,-4 0-112,0 16 144,0-10-24,0 18-23,0-6-1,0-18-96,0 19 40,0 3-16,0-2-8,0 0-32,0-20 16,-2 18 16,2-2-16,0 1 16,0-1-32,0-16 16,0 16-120,0-10-129,-2 18-311,-4-18-384,6-6 944,-4 20-1440,-2-14-897,0 12-1407,6-18-5170,0 0 8914</inkml:trace>
  <inkml:trace contextRef="#ctx0" brushRef="#br0" timeOffset="6">4320 241 15947,'0'0'0,"-6"-4"2008,6 4-2008,-6-4 1849,-2 0-377,6 2-208,2-4-263,0 6-1001,16-6 560,2 0-152,2 2-112,8 0-256,-28 4-40,34-6 128,1 0-32,5 0-56,2 0 16,-42 6-56,41-6 40,-1 0-208,2 0-208,-3 1-448,-39 5 824,40-6-1465,-2 4-1055,-3 0-2265,3 2-4953,-38 0 9738,0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34:38.820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216 581 5361,'0'0'0,"-18"4"4705,3 0-3473,15-4-1232,-18 6 1232,10 16-168,-8-18-119,14 14-121,2-18-824,-6 6 616,2 10-168,4-12-104,0 0-48,0-4-296,0 6 272,6 0-32,12 0-24,-12-2-56,-6-4-160,22 0 136,-7 0-32,5 0 16,0 0-24,-20 0-96,24-2 48,-2-4 40,-2-10-16,-1 10 0,-19 6-72,20-22 57,-14 14 15,12-14-8,-14 6 0,-4 16-64,4-8 48,0-13-24,-4 5-24,0 8 32,0 8-32,-4-20 88,-2 14-56,-12-14-40,10 14 32,8 6-24,-24-16-16,7 12 56,-3-2 32,0 0-56,20 6-16,-22-5 8,0 3-16,0 0 40,1 2 0,21 0-32,-22 0 8,-2 4 16,2-1-24,0 3 24,22-6-24,-19 20 24,1-14-24,12 18-8,-12-4 16,18-20-8,-6 22 24,0 3 16,0 3 8,4 0-8,2-28-40,-2 28 48,2-4-24,4-1 24,2-1-24,-6-22-24,20 24 80,-14-2 8,24 0 72,-9-3-112,-21-19-48,28 16-8,2-10-8,0 16 40,3-18 0,-33-4-24,34 6 16,4-2 24,-1-4-32,1 0 32,-38 0-40,38 0 64,1-2-32,-1-14-80,0 10 64,-38 6-16,41-22 88,-1 7-88,0-1-80,1-4 16,-41 20 64,40-20-144,0-4 56,-4 0 120,-1-3-32,-35 27 0,30-32 40,0-2-16,-8-4 40,-3 1-40,-19 37-24,16-36-8,-12 0 8,2 5 32,-2 1-32,-4 30 0,0-24 0,0 4 40,-2 12-168,-6-10 96,8 18 32,-22-4 88,7 2-128,-3 1-24,-2 1 64,20 0 0,-18 3-112,-2 3 72,-2 10 40,4-10-56,18-6 56,-19 18-64,3-12 24,10 20 16,0-8 0,6-18 24,-4 22-16,4 3 16,0 1-48,16 2 40,-16-28 8,6 28-32,16-1 0,-7 3-8,3-2 32,-18-28 8,16 26 80,4-1-64,0-3-16,0 0-24,-20-22 24,17 20 0,-11 0-48,14-2 48,-16-1-16,-4-17 16,4 16-64,0-10 64,-4 12 128,0-14-128,0-4 0,0 6-40,0 0 40,-4 0 0,-2-2 40,6-4-40,-8 4 24,-10-4 24,13 0-120,-17 0 112,22 0-40,-8 0 48,-12 0-72,14-2-176,-10-4-184,16 6 384,-6-6-713,0 0-311,0-2-408,0-8-633,6 16 2065,-6-6-2904,4-14 167,2 13-3040,0 7 5777</inkml:trace>
  <inkml:trace contextRef="#ctx0" brushRef="#br0" timeOffset="2963">1349 111 11154,'0'0'0,"-2"-2"1824,-4 0 17,2 2-321,4 0-1520,-4 0 1280,2 4-248,2 14-127,0 0-193,0-18-712,0 24 632,4 2-48,0 7-232,2 5 16,-6-38-368,4 38 264,2 3-56,0 1-64,-2 0-24,-4-42-120,4 41 72,0 1-56,0 0 72,0-5-88,-4-37 0,4 36-8,-1-4-128,1-4-160,-4-3-232,0-25 528,0 26-760,0-4-224,0-2-344,0-2-369,0-18 1697,0 6-2064,0 13-401,4-15-551,0 0 535,-4-4 2481,4 0-5249,-4 0 5249</inkml:trace>
  <inkml:trace contextRef="#ctx0" brushRef="#br0" timeOffset="2964">1341 597 7513,'0'0'0,"4"-20"1889,-4 20-1889,6-17 1536,0-3-56,14 12-152,-5 0-207,-15 8-1121,6-6 936,22 0-176,-6 0-56,2 4-104,-24 2-600,26-2 520,-3 2-63,1 0-49,2 0-80,-26 0-328,26 0 288,0 6 0,-1 0-112,3 12 24,-28-18-200,26 6 144,-4 20-48,-2-9-16,-1 5-32,-19-22-48,6 20 80,16 0-80,-16 0 64,0 0-64,-6-20 0,16 17 0,-16 3-16,0-2 16,0 0-24,0-18 24,0 18-128,-2 0-176,-2-2-336,-2-1-408,6-15 1048,-8 6-1753,-8 14-615,10-14-945,0-6 88,6 0 3225,-16 6-5889,16-6 5889</inkml:trace>
  <inkml:trace contextRef="#ctx0" brushRef="#br0" timeOffset="2965">1751 284 8249,'0'0'0,"0"-4"1921,0-2-833,0 0-96,0 6-992,0-2 704,0-2-232,6 2-240,0 2-184,-6 0-48,16 0-80,-12 4-328,16 12-624,-14-12-984,-6-4 2016,26 18-2273,-8-14-3240,-18-4 5513</inkml:trace>
  <inkml:trace contextRef="#ctx0" brushRef="#br0" timeOffset="2966">2180 595 11754,'0'0'0,"-4"16"976,-2 2 216,0 4 1,6-22-1193,-6 22 1120,4-4-216,0-1-176,0-1-112,2-16-616,0 6 537,0 16-121,4-16-120,0 12-24,-4-18-272,4 4 192,2 12-16,0-16-16,0 4-16,-6-4-144,4 4 128,0-4-16,0 0-8,0 0-32,-4 0-72,0 0 120,4 0-16,0-2-16,-4-6-40,0 8-48,4-16 40,-4 10 24,0-12-64,4 10 56,-4 8-56,0-22 24,6 4 0,0-1-8,-1-5 48,-5 24-64,6-24 24,10-4-24,-12-2 40,12 1-64,-16 29 24,6-30 24,14 6-8,-14 6-16,16 12 0,-22 6 0,6-8-24,15 4 8,-15 4-24,16 0 40,-22 0 0,6 6-40,14 14 16,-14-2-16,14 4 0,-20-22 40,6 26 0,12 1-48,-14 1 56,0-2-16,-4-26 8,5 24-16,-1-2 8,0-3-8,-4 1 0,0-20 16,0 18-8,0 0 8,0-12-32,0 16 32,0-22 0,0 6-24,0 0 40,0 10 8,0-16-24,0 3-16,0-3 8,-2 0 8,2 0 8,0 0-8,0 0 72,0-1-40,0-5-40,0-2 48,0 8-40,4-16 0,2 10 24,0-14 24,16 12-16,-22 8-32,6-22 0,16 4 8,-6 1 8,0-5-32,-16 22 16,21-24 32,1-2-24,4-4-8,4 3 40,-30 27-40,24-30 16,1 6-8,-3 6 8,2 10 8,-24 8-24,22-8 40,0 4 24,-1 2-8,-3 2-32,-18 0-24,18 6 16,-2 16-32,-10-4-8,14 6 24,-20-24 0,6 28 0,10-1-24,-12 1 48,0 0-40,-4-28 16,3 26-8,1-1 16,-4-1-32,4 0-80,-4-24 104,0 22-264,0 0-264,0-2-376,-2-1-593,2-19 1497,-4 18-2320,1 0-1353,-1-2-4601,4-16 8274</inkml:trace>
  <inkml:trace contextRef="#ctx0" brushRef="#br0" timeOffset="2967">3525 581 13570,'0'0'0,"0"0"0,0-19 1265,-4 1-17,-12 0 16,10 12-88,6 6-1176,-24-6 937,2 4-169,-4 0-168,3 2-104,23 0-496,-24 4 392,2 12-88,2 0-72,0 4-72,20-20-160,-15 21 120,7-1-32,-10 2-16,12 0-72,6-22 0,-8 20 8,0 2-56,2-3 48,4 1 24,2-20-24,0 20 56,0-2-56,0-2 8,4-10-32,-4-6 24,6 22-40,10-17 56,-10 1-56,14 10 8,-20-16 32,6 0-80,17 4 16,-7-4 0,2 0-56,-18 0 120,20 0-64,0-4-32,0-2 48,-1-2 48,-19 8 0,16-15-16,2 7 32,-2-12-32,-10 4 0,-6 16 16,24-18 72,-18-2-72,13-2 40,-13 1 8,-6 21-48,16-24 24,-10 0 8,0 0-8,10-2-24,-16 26 0,0-23 24,4 3 32,0 2 0,0 12 24,-4 6-80,0-6 48,0 0-8,0 4 0,0 2 0,0 0-40,4 4 0,-4 2 24,0 20-32,0-6 16,0-20-8,4 21 16,-4 3-40,4 0 48,0 0-64,-4-24 40,6 24-16,0 1-8,0-3 48,10 0-32,-16-22 8,4 20 8,11-2-8,-9 0-24,12-12 48,-18-6-24,6 17-24,14-13 8,-2 2 16,0 0-24,-18-6 24,18 6-24,-1-6-32,5 0-8,-2 0 8,-20 0 56,24-2-104,0-4 40,-1-12 24,1 12 0,-24 6 40,26-19-16,-2 3 16,-2-4 32,-3-2-24,-19 22-8,18-24 40,-12-3-24,16-3-8,-18-4 32,-4 34-40,6-42 56,0-1 8,0-7 48,-2-1 0,-4 51-112,4-54 152,-4 2-8,0 1 16,-2-1 16,2 52-176,-4-49 217,-2 1 15,0 6 56,2 7 24,4 35-312,-4-26 304,2 8-8,0 12-128,-2 0-16,4 6-152,-2-2 96,0 2-40,0 6 16,-4 18-112,6-24 40,-4 24-40,0 6-8,2 5-16,0 7 48,2-42 16,0 46 16,0-1-16,0 3-16,6-1 32,-6-47-16,6 48-16,0-2 0,10-3-8,-16 1-8,0-44 32,6 42-168,12-5-152,-14-3-208,2-2-273,-6-32 801,16 27-1080,-12 1-376,2 0-544,11-6-857,-17-22 2857,6 22-4209,12-5-3681,-18-17 7890</inkml:trace>
  <inkml:trace contextRef="#ctx0" brushRef="#br0" timeOffset="2968">4175 649 12570,'0'0'0,"-6"-4"1737,-12-2-185,18 6-1552,-8-6 1384,-7 0-192,13 0-231,-2 0-265,4 6-696,-2-8 504,2 2-144,6 0-192,11 0-96,-17 6-72,16-8 0,6 2-192,2-1-288,4 1-448,-28 6 928,30-4-1577,3 0-607,3 0-993,4-2-168,-40 6 3345,39-6-6465,-39 6 6465</inkml:trace>
  <inkml:trace contextRef="#ctx0" brushRef="#br0" timeOffset="2969">4780 657 8073,'0'0'0,"0"0"1441,0 0-169,-2 4 24,2-4-1296,0 4 1216,0-4-135,0 0-225,0 0-192,0 0-664,6 0 472,10 0-128,-12-2-72,12-4 16,-16 6-288,4-6 240,14-2-8,-12 0-24,11-8 0,-17 16-208,4-6 216,12-10 24,-16 10 1,6-15 23,-6 21-264,6-16 288,-2-2-16,0 0 24,-4 0-24,0 18-272,0-8 296,0-10-16,0 14-48,-4-2-16,4 6-216,-6-6 144,-2 2-16,-8 3 0,10 1 32,6 0-160,-7 0 104,-13 5 64,14 13-104,-12-2 32,18-16-96,-8 18 48,-10 4-32,12 2 8,-10 1-24,16-25 0,-6 26 32,0 2-24,-2-2-32,3-2-32,5-24 56,-6 25 0,4-3 0,2 0 16,0-2 24,0-20-40,4 20-24,1-4-8,11-1 24,-10-9-72,-6-6 80,22 18-64,-6-14-48,4 2-40,4 0-48,-24-6 200,25 4-216,7-4-80,0 0 0,2-4-72,-34 4 368,33-8-296,5-10 88,0 10 56,1-13 136,-39 21 16,42-20-24,2-2 48,-1-2 8,-1-4 0,-42 28-32,42-27 40,-3-5 0,-1-4 80,0-4 48,-38 40-168,33-41 184,-3-5 32,-2 1-32,-4 1 8,-24 44-192,20-40 192,-15 5-24,11 3-32,-16 4 0,0 28-136,0-24 128,-4 4 0,-4 12 8,-11-9-32,19 17-104,-16-4 128,-4-2-16,0 2 16,0 2 88,20 2-216,-16 0 200,8 6-24,-11 16-32,13-3-64,6-19-80,-8 20 16,2 2 25,0 0-65,4 2-9,2-24 33,0 23 16,4 5-32,2 0 49,14 0-33,-20-28 0,6 27-33,19 1 33,-7 0-8,4 2-24,-22-30 32,22 28 0,4-1-8,1-1 16,1-2 24,-28-24-32,24 22 0,0 0 24,0-1 1,-3-1 31,-21-20-56,20 18 112,-4-2 8,0-10-24,-12 14-56,-4-20-40,4 4 40,0 12-8,-4-16 48,0 5 40,0-5-120,-2 6 72,-6 0-8,-16-2-8,0 0-56,24-4 0,-31 4-8,-9 0-216,-4 0-320,-3-4-593,47 0 1137,-52 0-2312,-3 0-3105,1 0-4273,54 0 9690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35:22.547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457 153 4929,'0'0'0,"0"6"872,0-6-872,-2 18 808,0-12 0,0 11-40,-4-13-40,6-4-728,-2 16 705,-4-12-57,2 0 0,0-4 48,4 0-696,-2-2 608,0-2 88,-2 0-8,2 0-111,2 4-577,-4-4 592,2 0-72,-4 0-64,2 0 64,4 4-520,-6-4 528,0-2-56,0 2-8,-2 3-152,8 1-312,-18-4 312,12 0-64,-11 2-87,9 0 71,8 2-232,-22-2 120,6 2 24,0 0 88,-2 0-104,18 0-128,-20 4 176,3 2-120,-3 9-24,-2-11 40,22-4-72,-22 20 0,2-4 24,0 0-40,1 2-32,19-18 48,-18 20 64,2-1-40,8 1 64,-12 4-48,20-24-40,-6 22 24,-2 0-16,2 0-40,0-1 16,6-21 16,-6 20-48,4 0 48,2-2-16,0-2 80,0-16-64,4 16 152,2-10-104,14 11 128,-14-13-80,-6-4-96,18 6-56,-2 0 144,0 0-112,2-2 48,-18-4-24,17 0 128,3 0-48,2 0 56,-2-2-16,-20 2-120,22-6 72,0 0 24,-3-10 40,1 11-16,-20 5-120,20-20 64,18-8-8,-7-2-56,-3-2 24,-28 32-24,24-29 144,-6-1-80,-12 2 56,14 2-48,-20 26-72,4-19 112,12 1-24,-16 10-48,3-8 56,-3 16-96,4-2-16,0-4 96,-4 4 24,0 2-24,0 0-80,0 0 136,0 0-56,0 16 24,0-10-8,0-6-96,0 22 56,0-1-8,0 3 24,0 4 24,0-28-96,0 32 161,-2 1-25,-4 5 8,3 2-56,3-40-88,-4 39 56,0 3 8,-2 2 8,2-1 24,4-43-96,-4 42 96,2 0 8,0-3-32,0-1 0,2-38-72,-2 34 168,0-2-48,2-5-8,0-1-24,0-26-88,4 22 8,0-2 8,0-2 56,2-12 0,-6-6-72,16 17 24,-16-13 64,5 0-32,11 0-16,-16-4-40,6 0 128,16 0-72,-6-2 24,2-6 24,-18 8-104,22-17 40,1-1 0,3-4-96,-2-2-80,-24 24 136,24-26-312,0-2-168,1-1-264,1-1-353,-26 30 1097,24-28-1504,-2 0-728,2 1-1057,1 1-1288,-25 26 4577,26-24-7810,-26 24 7810</inkml:trace>
  <inkml:trace contextRef="#ctx0" brushRef="#br0" timeOffset="482">1464 62 8505,'0'0'0,"0"-2"2281,0 0-761,0 2-1520,0-4 1424,0-2-183,0 0-33,0 0-96,0 6-1112,0-6 1024,0 0-127,0 0-145,0 0-80,0 6-672,-2-6 520,-4 2-40,0 2-152,0 2 24,6 0-352,-15 0 400,9 6-80,-12 12 57,0 0-49,18-18-328,-16 21 272,-4 9-24,-2 6 40,1 8-88,21-44-200,-24 49 176,-2 5 24,2 1-16,4 5-64,20-60-120,-20 61 88,5 1 24,7-1-80,-8-1 24,16-60-56,-2 57-16,0 1 48,2-3-64,4 1 0,-4-56 32,16 49 48,2 1-208,5-2-160,7-7-160,-30-41 480,36 36-976,7-4-593,9-4-1087,6-9-2257,-58-19 4913,128 22-9666,-128-22 9666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35:25.107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320 336 5753,'0'0'0,"0"-8"1504,4-12-352,0 12-39,-4 8-1113,4-20 1016,-4 14-56,6-10-32,0 8-80,-6 8-848,4-18 752,-1 11-23,1-15-89,0 4-48,-4 18-592,6-18 568,-2 0-64,0 0-64,-4 10-8,0 8-432,0-23 408,4 7 1,-4 0 15,0-2-48,0 18-376,-2-8 320,-2-10-56,-4 12 40,-7 0-80,15 6-224,-6-6 232,-14 2-32,14 2-120,-18 2-32,24 0-48,-20 0 56,0 4-16,-1 12 0,1-12-8,20-4-32,-24 22-24,4-4 16,2 6-24,2 1 64,16-25-32,-6 30-16,-11 2-8,13 0 72,0-3-72,4-29 24,-2 28 16,2 2-8,0-2 8,6 1 8,-6-29-24,19 28 24,-1 0-8,0 0-104,4-2 72,-22-26 16,22 27-24,-2 1-8,5 0 32,-3-2 0,-22-26 0,20 25 0,0-3-24,-2 0 48,-2 0-24,-16-22 0,15 20-8,-11-2 32,2-3-24,0-9-40,-6-6 40,6 20-8,-6-16-8,0 12 40,0-12 32,0-4-56,-6 6 40,-12 0-8,12 0-16,-15-2 32,21-4-48,-16 4 80,-2-4 0,-4 0-56,2 0-8,20 0-16,-22 0-16,3-2 40,-1-4 72,2-2-72,18 8-24,-20-8 56,0-10-72,2 12 40,1-14-8,17 20-16,-16-15 24,8-1 16,-12-2-80,4 0-40,16 18 80,-8-16-128,-12 0-64,14 8-32,2-10-32,4 18 256,-2-4-384,0-1-80,2-1-304,4 0-73,-4 6 841,6-4-1096,12 2-296,-12 2-224,14 0-513,-20 0 2129,16 0-2568,6 0 183,3 0-2768,-25 0 5153</inkml:trace>
  <inkml:trace contextRef="#ctx0" brushRef="#br0" timeOffset="1175">790 595 9562,'0'0'0,"-8"0"1680,-16 0-472,4 0-16,20 0-1192,-18 0 1145,12 0-57,-1 0-168,1 0-120,6 0-800,-6 0 640,4 0-111,2-2-9,0 2-256,0 0-264,4-2 32,2 0 72,15 1-8,-5-3 32,-16 4-128,18-2 56,4-2-24,0 0-72,4 2 16,-26 2 24,25-2 24,5-2 16,-4 2-80,4-2 16,-30 4 24,27-2-48,1-2-232,-2 2-200,2 0-193,-28 2 673,25-4-920,1 2-272,0 0-224,-2-2-433,-24 4 1849,22-2-2128,-3-4-169,1 2 361,-2-2-2769,-18 6 4705,0 0 0</inkml:trace>
  <inkml:trace contextRef="#ctx0" brushRef="#br0" timeOffset="1176">1196 445 6737,'0'0'0,"0"0"0,-6-26 1448,-1 4-127,-9-4-25,12 4-88,4 22-1208,-2-1 1224,-4-5-87,4 2-217,2 0-96,0 4-824,0-4 704,4 2-144,0 0-160,12 0 56,-16 2-456,4 0 408,15 0-7,-3 0 111,2 0-136,-18 0-376,18 0 384,0 4-64,0 2-24,2 0-16,-20-6-280,15 6 192,3 9 0,0-9-48,-12 12-48,-6-18-96,26 6 88,-10 16-24,-10-6 32,11 0-32,-17-16-64,4 18 64,0-1 16,-4 3 0,0 0-24,0-20-56,0 18 24,-6 0-8,-11 2-32,1-1 72,16-19-56,-18 20 8,-2 2-72,2-2-184,-2-2-192,20-18 440,-19 20-720,-1-1-256,-2-1-441,2 0-615,20-18 2032,-18 6-2921,2 14-831,10-14-3066,6-6 6818</inkml:trace>
  <inkml:trace contextRef="#ctx0" brushRef="#br0" timeOffset="1177">1627 740 13106,'0'0'0,"-2"0"1441,0 4-209,2-4-1232,-2 6 944,2 0-64,0-6-104,4 0-151,-4 0-625,4 0 528,12 0-96,-12 0-56,14 0-72,-18 0-304,5 0 272,15 0-80,-14 4 0,14 0 96,-20-4-288,6 4 168,12 0-24,-14 2 24,0 10-64,-4-16-104,6 4 160,-2 14 24,-4-14-88,0 13-16,0-17-80,0 6 120,0 14 0,-2-4 56,-4 0-32,6-16-144,-8 16 177,0 0-1,-10 2-24,10-3-32,8-15-120,-24 18 112,7-2-48,-3 2 120,0-2 24,20-16-208,-20 6 160,0 18 8,4-18-72,0 15-8,16-21-88,-15 6 72,9 10-16,-12-12-16,14 2 16,4-6-56,-6 6 40,4-2 72,0 0 0,2 0-152,0-4 40,0 0 72,4 0-72,12 0 8,-10 0 24,-6 0-32,23-2 0,1-4-16,6-2 0,8-8 48,-38 16-32,43-6-224,11-10-184,1 10-352,3-9-489,-58 15 1249,61-6-1960,-3-2-1465,5-8-1704,3 12-3393,-66 4 8522,0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35:28.009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60 260 10442,'0'0'0,"0"0"0,0-6 1744,-4 0-184,-2 0-239,0 0-217,6 6-1104,-4-2 1048,2 0-144,-2 0-191,2 2-177,2 0-536,-2 0 456,2 4-104,0 2 0,0 14-56,0-20-296,0 16 256,4 2-40,0 4-72,2 0 8,-6-22-152,6 21 96,0 3-8,0 2-8,0 0-32,-6-26-48,6 24 40,0-1 40,-2-1-24,0-2-16,-4-20-40,4 20 8,0-2-16,-4-2 48,0-10 64,0-6-104,0 19 0,0-13 80,0 0-40,0 0 48,0-6-88,-2 6 136,-4 0-88,0-2-8,0 0 0,6-4-40,-6 0 56,0 0-16,-10-2 24,14-4-64,2 6 0,-6-8 32,-2-12 72,2 4-64,0-1-8,6 17-32,-6-20 48,2-4-48,0-4 40,0 0-24,4 28-16,-2-31 24,2-3-32,0 0 8,0-1 48,0 35-48,0-36 32,0 0 32,4 0-31,2 5 47,-6 31-80,6-30 24,10 6-48,-12 6 24,12 10-113,-16 8 113,6-15 16,16 13 81,-6 0-113,-1 2 0,-15 0 16,18 6-48,0 15 31,-12-1 82,18 6 7,-24-26-72,6 30 64,14 3-64,-2 1 0,-13 2 0,-5-36 0,20 36 0,-2 1-104,0 1 120,-2-2-48,-16-36 32,20 31-24,-2-1 48,-3-2-48,5-2 32,-20-26-8,18 21 16,0-1 40,0-2-56,0-12 0,-18-6 0,16 18 0,3-14 0,1 0 16,-2-4-8,-18 0-8,22 0 40,-6 0-48,2-2 8,-12-6 48,-6 8-48,19-18 48,-1 2 56,-12-2-24,16-1-24,-22 19-56,6-26 72,12-2-32,-14 0 0,12-3 16,-16 31-56,4-34 40,-4 0 32,4-4-8,0 3-24,-4-3-8,0 38-32,0-38 56,0 3-56,0-1 16,-2 4 8,2 32-24,-2-30-40,2 7 40,-4 3-56,-2 4-40,6 16 96,-2-6-152,-4 0-112,0 4-48,0 2-89,6 0 401,-8 0-496,0 16-168,2-10-192,4 14-280,2-20 1136,-2 18-1537,0-3-639,2 3-945,4 0-335,-4-18 3456,6 18-6682,-6-18 6682</inkml:trace>
  <inkml:trace contextRef="#ctx0" brushRef="#br0" timeOffset="1671">1016 270 12274,'0'0'0,"-6"-6"2369,-14 0-913,12 0-176,8 6-1280,-16-2 1096,14 2-103,-2 0-177,0 0-184,4 0-632,-4 0 464,2 6-48,2 16-64,0-6-24,0-16-328,0 22 296,4 4-72,2-1 8,0 7-55,-6-32-177,6 34 216,0 2-80,0-3-40,-2 1-32,-4-34-64,4 34 16,-4-3 40,4 1-40,0-2-48,-4-30 32,4 26-56,0-1 0,0 1 32,-4-2-72,0-24 96,4 22-160,-4-2-249,0-2-247,0-3-232,0-15 888,0 6-1296,4 12-361,-4-14-495,4-4-521,-4 0 2673,6 0-3048,0 0 223,0-6-2784,-6 6 5609</inkml:trace>
  <inkml:trace contextRef="#ctx0" brushRef="#br0" timeOffset="1672">994 318 7057,'0'0'0,"0"0"0,-6-30 1440,-2 2 9,-8-7 71,12 7 8,4 28-1528,-6-20 1457,4-2-89,0 4-128,2 2-184,0 16-1056,0-8 817,4-7-121,12 9-120,0-2-72,-16 8-504,18-16 424,0 14 32,4-4-80,-1 4 16,-21 2-392,24 0 376,0 0-56,0 6-80,-2 14-31,-22-20-209,24 16 144,-3-1-32,-3 3-8,0 2-16,-18-20-88,6 22 152,14 0-88,-14 2-24,-2-1 0,-4-23-40,4 24-64,-4-2 88,0 0 8,-2 0-24,2-22-8,-6 21 56,-12 1 32,2-2-104,-2 2-40,18-22 56,-18 20-176,-1 0-144,-5-1-153,4-3-183,20-16 656,-20 18-912,-2-2-360,2 0-496,-1 2-713,21-18 2481,-20 6-3545,4 12-56,8-15-2840,8-3 6441</inkml:trace>
  <inkml:trace contextRef="#ctx0" brushRef="#br0" timeOffset="1673">1829 195 14771,'0'0'0,"-2"-6"2000,-2 0-752,4 6-1248,-6-6 1073,4 2-201,2 4-48,0 0-160,0 0-664,0 0 536,4 6-72,0 10-64,2 0-24,-6-16-376,16 18 313,-12 5-73,2 3-32,16 0-32,-22-26-176,6 30 112,12 1 24,-13-1-8,13 2-32,-18-32-96,6 28 136,10-3-40,-10 1-8,10-2-32,-16-24-56,0 22 40,6 0 16,0-5 0,0 3-16,-6-20-40,6 16 32,0-10-16,-2 14-8,0-16 24,-4-4-32,4 4 16,-4 2 48,4-2-48,-4-4 80,0 0-96,4 0 120,0 0-56,-1-6 40,-3 6-104,4-16 72,0 8-16,0-16 16,0 2-16,-4 22-56,6-23 24,0-3 24,0-2 80,10-4-112,-16 32-16,4-33 24,12-5 8,-10-2-32,12 5 16,-18 35-16,6-34-136,15 4 112,-3 2-88,-12 7 56,-6 21 56,22-18-72,-16 2-288,12 10-168,-12 0-256,-6 6 784,20-6-969,-14 2-183,11 2-384,-11 2-377,-6 0 1913,20 0-2520,-14 0-665,20 0-199,-8 0-3218,-18 0 6602,0 0 0</inkml:trace>
  <inkml:trace contextRef="#ctx0" brushRef="#br0" timeOffset="1674">2541 201 11202,'0'0'0,"-2"-6"1968,-2-12-351,4 18-1617,-4-6 1368,-2 0-104,4 4-248,2 2-151,0 0-865,0 0 728,0 6-96,0 12-120,0-12-8,0-6-504,0 26 536,4-5-136,2 3-112,0 4-32,-6-28-256,6 30 176,0 1-39,-2 3 111,0 0-184,-4-34-64,0 32 40,6-3 16,-2 3-80,0-2 8,-4-30 16,6 28 16,-2-3-32,0 1-96,0-4-88,-4-22 200,4 22-433,-4-4-223,0 0-336,4-3-160,-4-15 1152,4 6-1472,-4 14-465,4-16-447,0 0-721,-4-4 3105,0 0-3081,4 0-2824,-4 0 5905</inkml:trace>
  <inkml:trace contextRef="#ctx0" brushRef="#br0" timeOffset="1675">2587 254 10650,'0'0'0,"0"-27"1936,0 27-1936,0-28 1432,-2-4-15,2 6-185,0 6-80,0 20-1152,0-19 945,6 1-113,0 2-88,12 8-144,-18 8-600,6-16 504,15 10-88,-1-10-48,2 10-16,-22 6-352,24-6 448,0 0-168,1 4 41,-1 0-57,-24 2-264,26 0 248,0 4-16,-4 12-8,-1-10-48,-21-6-176,20 24 152,-4-6-8,-10 2-120,12 0 80,-18-20-104,4 19 40,0 3 0,-4 0 0,0-2 8,0-20-48,0 22 64,-6-3-32,-2 1 24,-14-2-168,22-18 112,-22 20-240,-2-2-232,-3 2-368,1 0-417,26-20 1257,-28 19-2024,-2-1-1433,7-12-1472,-1 16-3401,24-22 8330,0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35:31.309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8 280 10218,'0'0'0,"0"-8"1488,0-10 8,-2 2-135,2 16-1361,-2-8 1248,2-8 8,-2 10-128,0-11-111,2 17-1017,0-6 992,0-10-152,0 10-104,0 0-128,0 6-608,0-6 512,4 0-64,0 0 17,0 4-73,-4 2-392,4-4 360,0 2-96,-4 0 0,4 2 8,-4 0-272,4 0 120,2 16 40,-2-10-64,2 24-8,-6-30-88,6 29 96,10 5 8,-12 10-48,2 5-24,-6-49-32,6 54 24,0-1 16,0 3 8,-2-2-64,-4-54 16,4 49 56,0 1-24,0-1-64,0-3 80,-4-46-48,0 46-32,0-1 32,0-5 0,0 1-16,0-41 16,0 38-112,0-4-16,0-4-104,0 1-176,0-31 408,0 26-632,-2 2-176,0-2-225,-2-2-335,4-24 1368,-2 23-1832,0-5-745,2-2-848,0-12-447,0-4 3872,0 6-6866,0-6 6866</inkml:trace>
  <inkml:trace contextRef="#ctx0" brushRef="#br0" timeOffset="2613">867 510 12474,'0'0'0,"0"-28"1737,0 28-1737,0-26 1456,0-1-200,0 1-136,-2 20-63,2 6-1057,0-18 896,-2 12-168,-4-2-152,0 0-200,6 8-376,-16-6 264,9 4-40,-11 0-40,10 2-40,8 0-144,-24 4 120,6 2-40,-2 10-32,-2-10-8,22-6-40,-23 18 72,-3-2-64,4-10 24,0 17 8,22-23-40,-16 16 8,1-10-8,7 18-24,-10-6 0,18-18 24,-4 18 0,2 0 8,0 0-16,2-1 8,0-17 0,4 18-16,2 0-8,16 4 48,-7-2-24,-15-20 0,20 24 0,0-1-40,2-1 24,2 2 8,-24-24 8,23 22 0,1 0 8,0-3-16,0-1 8,-24-18 0,24 18-56,-4-2 56,-3 0-24,-1 0 24,-16-16 0,6 6 24,10 12-48,-16-15 32,4 3-16,-4-6 8,0 6 24,0 0 32,0 10 24,-6-16-32,6 0-48,-18 4 40,2 0 72,-1 0-88,-3 0 48,20-4-72,-24 4 40,2 0-32,-2-4 24,-2 0-8,26 0-24,-23 0 0,-3 0-40,-2-2-24,4-4-88,24 6 152,-22-6-304,7-2-160,7 0-232,-8 0-264,16 8 960,-4-8-1280,2-7-537,0 9-799,2-10-817,0 16 3433,24-20-3233,-18 14-2672,-6 6 5905</inkml:trace>
  <inkml:trace contextRef="#ctx0" brushRef="#br0" timeOffset="2614">1325 859 12034,'0'0'0,"-2"6"2057,2-6-2057,-2 20 1184,0-4-136,0 2-32,0-15 48,2-3-1064,-2 16 945,1-10-177,-1 12-160,0-2-96,2-16-512,-2 16 376,0 0-64,0 4-72,-2-3-112,4-17-128,-4 20 136,-2 0-48,0 0-8,-10 0-56,16-20-24,-6 18-48,-10 1-168,8-1-296,-12 0-432,20-18 944,-16 18-1576,9-12-889,-13 18-1368,20-26-496,0 2 4329,-4 0-6353,4 0 6353</inkml:trace>
  <inkml:trace contextRef="#ctx0" brushRef="#br0" timeOffset="2615">2016 433 14627,'0'0'0,"0"0"0,0-30 1216,0 4-152,4-2-144,-4 4-7,0 24-913,0-6 888,0-9-136,0 11-112,-6-2-232,6 6-408,-6-4 328,-2 2-104,-10 2-80,12 0 0,6 0-144,-22 0 104,6 6-40,-2 0 16,1 12-16,17-18-64,-18 5 40,0 15 16,12-4-72,-10 0 32,16-16-16,-4 16 0,0 0-40,2 0 56,2 1-16,0-17 0,0 18 0,4 4 40,2-2-56,14 2 0,-20-22 16,18 22-8,0-1-24,1 3 8,3 0 0,-22-24 24,20 26-16,0 0-64,2-1 56,-6 1 8,-16-26 16,6 24-8,15 0 16,-15-4 24,12-3-48,-18-17 16,4 18-16,2 0 48,-2-2-32,0-10 40,-4-6-40,0 20 48,0-16 8,-6 12 72,-2-12 72,8-4-200,-18 6 232,2 0 41,-1-1-97,-5-1 0,22-4-176,-22 4 120,-6-4-24,-2 0 0,1 0-24,29 0-72,-30 0 56,4-2-16,6-4-40,-4-1 16,24 7-16,-21-18 8,1 10-48,2-14 24,2 4-32,16 18 48,-6-18-112,-10-4-56,14 3-168,0-1-137,2 20 473,0-22-672,4 2-208,12 2-280,-10 0-448,-6 18 1608,26-15-2201,-4 7-920,5-12-439,5 12-3234,-32 8 6794,0 0 0</inkml:trace>
  <inkml:trace contextRef="#ctx0" brushRef="#br0" timeOffset="2616">2565 522 12794,'0'0'0,"-6"0"1705,-12 4-305,0 2-192,18-6-1208,-19 6 1104,1-2-143,-4-4-193,2 4-184,20-4-584,-26 6 456,0 11-120,1-11-56,-1 16 8,26-22-288,-26 18 224,0 0-40,1 2-64,1 2-16,24-22-104,-22 23 64,4-1 32,12 0-56,-10-2-56,16-20 16,-4 20 16,0-1-16,2-3-16,2 0 32,0-16-16,0 6 16,0 16-56,6-16 48,10 12-16,-16-18 8,4 4 24,18 2-8,-6 0-32,2-2 40,-18-4-24,22 4-8,-1-4 16,3 0 48,-2 0 0,-22 0-56,22-2 40,0-4 8,-1-10 24,1 10-72,-22 6 0,22-20 80,-2 12-16,0-16-32,-4 6 48,-16 18-80,15-21 137,1 1 23,-10-2 88,14 0 24,-20 22-272,4-18 232,2 0 16,10 10-40,-16-7 16,0 15-224,4-4 168,2-2-72,-2 4-8,0 0-88,-4 2 0,4 0 40,0 0-40,0 6 32,0 12-8,-4-18-24,4 15-16,0 3 16,-1 2-24,1 0 24,-4-20 0,4 22-40,2 0 40,0-1-56,-2-1-128,-4-20 184,4 20-240,2-2-232,-2 0-176,2-2-177,-6-16 825,6 15-1000,0-9-216,10 14-384,-12-16-441,-4-4 2041,6 6-2672,10 0-657,0-2 320,-1-4-2744,-15 0 5753,0 0 0</inkml:trace>
  <inkml:trace contextRef="#ctx0" brushRef="#br0" timeOffset="2617">2974 617 10394,'0'0'0,"0"-28"2224,0 28-2224,0-28 1657,4 1-113,-4 5-128,0 22-144,0 0-1272,0-2 1073,0 2-193,0 0-208,0 0-128,0 0-544,0 16 472,0-10-128,0 16-40,0-5-72,0-17-232,0 20 128,0 0 8,0 2-56,0-2 1,0-20-81,4 20 72,0-1-16,0-3 24,1 0-80,-5-16 0,6 16 16,10-10 8,-12 12-8,12-14 24,-16-4-40,6 6 40,12 0-40,-12 0 24,12-2 16,-18-4-40,6 0 56,13 0-16,-13 0 32,10 0-32,-16 0-40,4-4 40,14-2 48,-14-10-64,12 10 32,-16 6-56,6-20 64,10 4-32,-12-2 24,12-2-16,-16 20-40,4-19 56,2-5-32,13 2 32,-15 0-40,-4 22-16,6-20 16,10 4 24,-16 11 16,6-11-56,-6 16 0,6-2 16,0-2-32,-2 2 0,0 0 48,-4 2-32,4 0 8,0 4 8,0 2-40,-4 14 48,0-20-24,4 5 16,0 19 8,0-8 8,0 2-72,-4-18 40,6 16-16,0 2-72,0 2 80,11-5 8,-17-15 0,4 16-16,14-10 16,-12 16-24,16-18 8,-22-4 16,16 16 16,0-12-8,-10 2-8,17 0 0,-23-6 0,16 4 0,2-4-8,0 0-8,2 0 72,-20 0-56,18 0 0,0-2 24,-1-2 32,-1-2-72,-16 6 16,18-8 32,-12-10 8,14 12-24,-16-12 24,-4 18-40,6-8 40,0-14-48,0 7 32,-2-1 8,-4 16-32,0-16 0,0 0 56,0 0-32,-4 0 8,4 16-32,-6-8 56,-10-12-48,10 13-64,-10-13-8,16 20 64,-8-8-200,-12-10-64,4 12-96,-1-10-216,17 16 576,-18-4-753,-4-2-263,0 0-408,0 0-577,22 6 2001,-23-6-2856,3 0-1025,4 0-3913,16 6 7794</inkml:trace>
  <inkml:trace contextRef="#ctx0" brushRef="#br0" timeOffset="2618">3646 36 13594,'0'0'0,"0"-6"1993,0-2-361,0 8-1632,0-16 1424,6 16-263,0-4-129,0 2-104,-6 2-928,20 0 752,-14 0-40,12 6-119,-1 20-17,-17-26-576,16 28 472,2 3-88,2 9-32,0 4-112,-20-44-240,20 47 272,-1 7-64,1 1-16,-2-1 8,-18-54-200,16 55 88,0-3 0,-10 0 0,10 1-48,-16-53-40,4 54 56,0-1-40,-4 1-32,0-1 32,0-53-16,-2 54 16,-6-2 0,-16-3-16,0 3-192,24-52 192,-30 51-416,-1-1-360,-5 1-536,-6 1-881,42-52 2193,-47 54-3737,17-17-2008,-26 9-3081,56-46 8826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35:35.900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0 149 12402,'0'0'0,"0"-34"2433,0 4-1449,0 30-984,0-31 800,4 5-128,2 24-8,-2 0-40,-4 2-624,6-4 521,10 0-153,-12 0-96,12 2-128,-16 2-144,6-2 96,14-2-72,-14 2 0,16 0 16,-22 2-40,5 0-24,19 0-80,-8 0-232,-10 0-296,-6 0 632,24 0-953,-8 0-399,0 4-432,-1 0-417,-15-4 2201,16 6-2624,0-2 167,2 0-2872,-18-4 5329</inkml:trace>
  <inkml:trace contextRef="#ctx0" brushRef="#br0" timeOffset="394">167 157 7753,'0'0'0,"0"0"0,-20 4 1945,0 16-281,-3-15-112,1 19-111,22-24-1441,-16 4 1368,8 0-152,-10 2-200,14-2-127,4-4-889,-6 4 712,4 0-104,0 0-96,2-4-96,0 0-416,0 4 416,0-4-88,16 4-80,-12-4-96,-4 0-152,22 0 152,-2 0-72,2-2 24,3 0-80,-25 2-24,28-2-200,4 0-296,2-2-600,3 0-920,-37 4 2016,40-6-3681,7-2-824,3-8-2985,-50 16 7490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35:45.570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335 143 5577,'0'0'0,"-2"-4"840,0-1 136,2 5-976,-2-6 992,0-2 25,1-8 31,-3 10 0,4 6-1048,-2-8 1008,0-8-56,-2 14-31,0-4-17,4 6-904,-4-8 816,2 0-8,-2 2-72,2-2-120,2 8-616,-4-6 585,0 0-81,2 0-32,2 1-40,0 5-432,-2-4 344,0 0-40,2 2-80,-2 0 8,2 2-232,0 0 192,0 0-24,4 0 16,0 4-80,-4-4-104,4 4 184,2 11-24,10-9 0,-12 16 24,-4-22-184,17 20 128,-11 2 32,16 2-64,-4 3 0,-18-27-96,20 28 64,-4 2-8,8 2 24,1 1 1,-25-33-81,24 34 32,0-2 8,4 0 0,-1-1 0,-27-31-40,28 32 120,2-2-80,-4-2 32,-2-1-56,-24-27-16,23 26-16,3-2 40,-4-2-72,-4 0 72,-18-22-24,20 19-40,-1-1 96,-3-2-72,-10-10-96,-6-6 112,20 18-200,-16-14-297,2 2-143,10 10-280,-16-16 920,0 0-1160,0 4-336,0-4-393,0 4-535,0-4 2424,0 0-3185,-2 0 72,-4 0-2688,6 0 5801</inkml:trace>
  <inkml:trace contextRef="#ctx0" brushRef="#br0" timeOffset="498">560 469 6849,'0'0'0,"0"0"0,0 0 1816,0 0-487,0 4-1,-2 0-168,2-4-1160,-2 4 1184,0-4-87,0 4-25,0 0-128,2-4-944,-2 0 840,0 0-104,0-2-119,-2 0-33,4 2-584,-2-2 464,-2 2-24,-2 0-88,-2 0-136,8 0-216,-16 0 272,8 6-64,-14 0-56,4 11 24,18-17-176,-21 6 112,-3 14-32,-2-4 16,0 4-56,26-20-40,-28 18 40,1 4-32,-5-3-56,2 3 32,30-22 16,-30 22-24,1 0-48,1-2 40,-4-1-192,32-19 224,-28 20-416,5-2-280,1 0-464,2-2-561,20-16 1721,-8 6-2304,-10 16-481,14-16-632,8-6 545,-4 0 2872,0 15-4785,0-15 4785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5:57.251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27 345 9946,'0'0'0,"0"-16"1496,0 0 168,0 16-1664,0-17 1361,0-1-17,-2-2-72,0-2-144,2 22-1128,-2-24 1065,-2 3-249,2-5 48,0 2-288,2 24-576,-4-26 456,2 2-112,0-1-224,0 1 80,2 24-200,-2-20 24,2 2 96,0 16-40,0 0 112,0 2-192,0 0 304,6 0-135,10 18 127,-10 0-144,-6-18-152,20 20-16,-5 5 224,1 3-240,2 4 216,-18-32-184,20 32 216,0 3-104,0 1 96,1 2-208,-21-38 0,20 35 56,0 3-80,0-4 48,-2 0 88,-18-34-112,18 31 56,-1-3 160,-1-4-48,-10-4 24,-6-20-192,22 18 248,-16-12-96,12-1-40,-14 1-8,-4-6-104,6 0 112,10 0-80,-12-4 80,2-11-24,-6 15-88,6-18-96,0-2 248,-1-8-264,1-2 144,-6 30-32,4-31 200,0-5-232,0-2 208,0 1-536,-4 37 360,4-38-520,-4 0-312,4 2-360,-4 3 7,0 33 1185,4-30-1792,-4 2-272,0 4-761,4 5-680,-4 19 3505,4-16-3441,0 10-2888,-4 6 6329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35:47.715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68 530 4761,'0'0'0,"0"0"0,-2-2 672,-2 0 176,-2 0 80,4 0 64,2 2-992,-2-2 1056,0 0-15,0-2-25,0 0-24,2 4-992,-2-6 952,2 0-15,0 0-17,0 2-80,0 4-840,0-6 816,0 2-64,0-2-64,0 4-55,0 2-633,-2-4 616,2 2-80,0-2-64,-2 3 0,2 1-472,-2-2 376,0 0 0,0 2-64,2 0-104,0 0-208,0 0 200,-2 4-96,0-1 32,-2 13 8,4-16-144,-2 6 136,-2 14-72,2-4 48,2 2-104,0-18-8,0 20 32,0 0-24,0 1-48,0-1 72,0-20-32,-2 20 0,-2-2 64,-2 0-80,0 0-128,6-18 144,0 17-416,0-1-384,0 2-416,0-2-680,0-16 1896,0 16-2737,4-10-1336,0 12-3857,-4-18 7930</inkml:trace>
  <inkml:trace contextRef="#ctx0" brushRef="#br0" timeOffset="2577">1077 185 6625,'0'0'0,"0"0"0,0-22 1112,0 6-48,0-4-39,0 16 31,0 4-1056,0-6 952,-2-2-96,0-7-48,0 9-79,2 6-729,-2-8 672,0-8-40,0 12-96,-4-2 0,6 6-536,-6-8 488,-2 0-48,-7 0-16,9 2-144,6 6-280,-20-6 344,4 0-7,-2 0-65,-2 2-16,20 4-256,-22-2 224,3 2-24,-3 0-16,0 0 80,22 0-264,-20 0 152,-4 4-48,3 2-16,1 10-8,20-16-80,-20 4 48,2 2-24,-2 14 16,2-14 8,18-6-48,-16 22 40,9-5 24,-11 1-40,12 0-152,6-18 128,-6 20 32,0 0-48,2 0 40,2 0 0,2-20-24,-2 17 16,2 1 0,0-2-16,6 2 8,-6-18-8,16 16 24,-12-10-8,14 16-16,-13-18 16,-5-4-16,22 15-32,-16-11 48,16 0 0,-16 0-48,-6-4 32,22 0 16,-4 0-16,-2 0 16,1-2 8,-17 2-24,18-4 40,-12-2-32,18 0 8,-8-1 24,-16 7-40,6-16 24,16 10 0,-18-12 0,11 10-24,-15 8 0,4-20 24,12 12-8,-12-10 8,2 10 8,-6 8-32,16-17 24,-16 11 24,6-10-48,0 10 64,-6 6-64,6-6 16,0 0-32,0 0 16,0 2-24,-6 4 24,6-2 16,-2 0-16,2 2 88,0 0-48,-6 0-40,4 6 80,0 12-8,0-12-16,-4 18-32,0-24-24,0 21 56,3 3-8,-3 2-16,0 4 96,0-30-128,4 29 16,-4 3-8,0-2 8,0 0-56,0-30 40,0 27 16,0 1 32,0 2 8,0-2-32,0-28-24,0 26 104,0-3-88,0-5 88,0 0 16,0-18-120,0 16 80,0-10 56,0 14-96,0-14 80,0-6-120,4 6 80,-4 9 16,4-15 32,-4 0-16,0 0-112,0 4 161,4-4 15,-4 0 16,0 0-64,0 0-128,4-2 152,-4-2-72,6-1 16,0-15-16,-6 20-80,6-6 72,12-14-16,-14 4-32,12 8 32,-16 8-56,6-24-8,10 4-40,0-1 48,-11-1 16,-5 22-16,26-24 40,-10 4 16,2 2-40,-2 2-96,-16 16 80,18-7-128,0-11-160,-1 12-168,-1 0-209,-16 6 665,16-6-928,0 0-320,2 4-480,0 2-689,-18 0 2417,18 0-3353,1 0-407,-3 4-2986,-16-4 6746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35:53.291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1762 97 7897,'0'0'0,"-2"-8"2097,-4-11-793,6 19-1304,-8-8 1232,2-8-208,0 12-95,0-2-41,6 6-888,-8-6 824,0 0-136,0 0-96,-8 0-88,16 6-504,-6-6 432,-9 2-55,9 2-49,-2 2 0,8 0-328,-18 0 296,12 0-16,-12 6-8,2 10-8,16-16-264,-16 6 232,0 14 24,1-2-48,-3 1 8,18-19-216,-22 24 184,0 4 8,-2 8-16,6 5-48,18-41-128,-19 44 104,1 4 0,2-1-32,0 3 32,16-50-104,-8 49 120,0 1-72,2 1 32,2 3-40,4-54-40,0 54 16,0 1-16,6-1 0,16-3-40,-22-51 40,18 48-24,2-1 72,2-3-72,1-2 8,-23-42 16,28 39-80,2-3-88,4-4-128,-1-2-248,-33-30 544,34 25-672,2-5-240,-1-2-240,3-12-305,-38-6 1457,36 16-1984,-1-16-641,5 0-511,0 0 503,-40 0 2633,38-2-5177,-38 2 5177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35:55.039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358 157 9522,'0'0'0,"0"-21"1320,-2-1-200,0-2-240,2 24-880,-2-20 904,0 14 25,2-2-33,-2 0-104,2 8-792,0-16 680,-2 14-96,0-4-88,-2 1 24,4 5-520,-6-6 385,0 2-25,-2 0-88,-8 2-24,16 2-248,-6-2 184,-11 2-24,1 0 8,8 4 8,8-4-176,-22 6 168,4 0-32,0 9-40,0-9-32,18-6-64,-15 20 24,-1-14 16,8 18 8,-10-8-32,18-16-16,-6 18 24,-2 1 0,2 3-40,4 2 32,2-24-16,0 24-16,0 2 16,4 1 40,2-1-24,-6-26-16,18 30 48,-2-2-32,0 4-40,1-3 32,-17-29-8,20 28-8,0 2 8,0-4 0,0 1 64,-20-27-64,20 26 40,-3 0-8,-1-2 40,-10-2-128,-6-22 56,18 19 0,-18-3-24,6 0 0,-2-10 32,-4-6-8,0 18 40,0-12 24,0 10-64,-6-12 40,6-4-40,-18 4 24,12 0 16,-12 0 16,3 0-56,15-4 0,-18 0 8,-4 0-16,-2 0 16,2 0 24,22 0-32,-22-6 64,1 0 0,-1-10-16,0 10 24,22 6-72,-20-20 24,0 12-8,2-12-72,3 4-8,15 16 64,-6-16-120,-12-1-112,16 9-80,-4-12-112,6 20 424,-4-8-560,4-10-184,0 12-289,4-10-399,-4 16 1432,16-4-1976,-10-4-753,15 0-432,3 1-3184,-24 7 6345,0 0 0</inkml:trace>
  <inkml:trace contextRef="#ctx0" brushRef="#br0" timeOffset="1">761 610 9930,'0'0'0,"0"0"0,-20-8 2864,0-8-1575,-2 10-145,14-2-176,8 8-968,-6-2 944,0 0-128,4 0-320,2 2-127,0 0-369,0 0 352,6 0-136,14 0-56,-2-2-24,-18 2-136,22 0 88,1 0-80,5-2 32,0 2 8,-28 0-48,32-2 0,-1 0 16,1 0 80,2 0-160,-34 2 64,30-4-256,1 0-40,1 2-160,-4 0-241,-28 2 697,28-2-968,-3 2-360,1 0-536,-2-2-385,-24 2 2249,24-2-2609,-2 0 337,-2 0-2697,-20 2 4969</inkml:trace>
  <inkml:trace contextRef="#ctx0" brushRef="#br0" timeOffset="2">1244 425 9434,'0'0'0,"-1"-6"1992,-1 0-520,-4-10-231,6 16-1241,-2-2 1000,0-2-24,2 0-136,0 2-200,0 2-640,15-2 528,-11 0-80,16 2-23,-4 0-9,-16 0-416,16 0 384,4 0-24,0 4-160,2 2 80,-22-6-280,21 6 392,-1 10-136,-4-10-88,-10 14-24,-6-20-144,18 6-40,-14 18 112,2-6 160,-2-1-168,-4-17-64,0 20 64,0 0-8,-2 4-8,-4 0 8,6-24-56,-8 24 16,-12 1-32,4-1-272,-2-2-48,18-22 336,-22 22-592,1 0-384,-1-1-545,0 1-735,22-22 2256,-20 22-3617,18-22-184,-16 6-2536,18-6 6337</inkml:trace>
  <inkml:trace contextRef="#ctx0" brushRef="#br0" timeOffset="3">1675 903 11858,'0'0'0,"0"-26"3153,0 26-3153,-2-23 888,2-1-96,0 2-32,4 22 80,-4 0-840,6-2 801,0 0-161,0 0-152,14 2-176,-20 0-312,6 0 280,11 0-32,-11 0-136,10 4 0,-16-4-112,6 6 40,0 0 56,10 12 16,-16-12 32,0-6-144,4 18 128,0-3-72,-4-9 24,0 18 8,0-24-88,-2 18 96,-4-2 32,-12 2 8,2 0-16,16-18-120,-16 17 184,-3-1 16,1-10 64,0 16 33,18-22-297,-18 6 272,0 14 8,2-16-64,0 12 32,16-16-248,-8 4 208,-7 2-24,9 0-32,0-2-80,6-4-72,-6 3 80,4 1-64,2-4 40,0 0-56,4 0 16,2 0 8,15 0-8,-5 0 24,-16 0-40,24-2-16,4-2 16,2 3-80,7-5-240,-37 6 320,38-4-448,2-2-280,5 0-337,3 2-423,-48 4 1488,50-4-2256,5 0-1361,5-2-984,1 0-2929,-61 6 7530</inkml:trace>
  <inkml:trace contextRef="#ctx0" brushRef="#br0" timeOffset="1998">2363 288 8585,'0'0'0,"0"-18"1377,0 1-81,0 17-1296,0-22 1208,0 6-120,0 8 25,0-12-65,0 20-1048,0-8 920,0-8-128,0 12-120,0-2-55,0 6-617,0-4 496,0 2-64,0 0-96,0 2-72,0 0-264,-2 4 224,2 12-8,0 0-8,0 8-32,0-24-176,0 26 192,0 2-32,0 1-32,0 1 16,0-30-144,0 30 128,0 2-88,0-1 40,0-1-16,0-30-64,0 28 16,0-2 48,0-1-64,0-1 0,0-24 0,0 22 24,-4-2 0,2-2 48,0-2-72,2-16 0,-4 5 48,2 15-8,0-16 16,-2 0-8,4-4-48,-2 4 40,0-4-8,0 0 8,0 0 24,2 0-64,-2 0 64,0-2 0,0-6-32,0-12 16,2 20-48,-2-17 40,2-5 32,0-2-24,0 0-32,0 24-16,-1-30 24,-1 3-32,0-5 64,0-4-72,2 36 16,0-34 24,-2-3-24,0 1 0,2 0 56,0 36-56,0-37 0,0 3 16,0 0 24,0 8-80,0 26 40,4-21 40,0 13 40,-1-10-96,1 16 40,-4 2-24,4-2 0,0 2-40,2 4 72,0 2-24,0 18-8,-6-24 0,6 21 16,10 3 8,-12 4-24,14 2 16,-18-30-16,6 30 32,14-3-24,-4 1-16,1 0 8,-17-28 0,18 28-16,2-1 72,0 1-7,4-2-57,-24-26 8,22 22 0,1-2-33,1-3 49,0-11 1,-24-6-17,24 22 0,-2-18-57,-5 2 57,5 10-16,-22-16 16,18 0 73,2 0-65,0 0 24,-20 0-32,16 0 56,-1-2-104,-9-4 120,16-2-8,-16-8 24,-6 16-88,18-6 104,-14-14-48,2 5 0,0-3-16,-6 18-40,16-20 24,-16 0 32,4-6-56,-4 2 16,0 24-16,0-25-56,4-3 128,-4 2-88,0 0 16,0 26 0,0-23 56,0-1-184,0 2 128,-2 2-40,2 20 40,-2-18-120,0 2-48,0 8-129,0-9-23,2 17 320,-2-4-432,0-2-120,0 0-152,2 0-280,0 6 984,0-2-1216,0 0-257,4 0-367,2 2-377,-6 0 2217,16 0-2608,-10-2-49,15 0 641,-5 0-2521,-16 2 4537,0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35:58.635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11 294 6345,'0'0'0,"0"-6"1640,0-10 1,0 16-1641,0-6 1440,-2 0-192,0 4-80,0 2-79,2 0-1089,-2 4 1016,0 12-96,2-10-64,0 18-96,0-24-760,0 18 641,0 4-57,0 1-128,4 5-8,-4-28-448,6 30 384,0 2-88,-2 1-72,0 3-80,-4-36-144,4 36 120,0-1-16,0 1-32,0-2-8,-4-34-64,0 32 0,4-1 40,-4 1 16,4-2-16,-4-30-40,0 26 72,0-3-136,0-1-144,0-2-200,0-20 408,0 18-664,0-2-216,0-10-353,0 12-383,0-18 1616,0 4-2024,0 0-569,3-4-368,1 0 545,-4 0 2416,4-2-4953,-4 2 4953</inkml:trace>
  <inkml:trace contextRef="#ctx0" brushRef="#br0" timeOffset="1">100 288 10314,'0'0'0,"0"-16"1632,0 0-224,0 16-1408,0-20 1313,4 15-193,0-11-32,2 12-184,-6 4-904,6-4 792,10 0-151,-10 2-81,16 2-48,-22 0-512,15 0 424,3 16-48,4-10-80,-4 13-48,-18-19-248,18 16 232,0 2-88,-12 0-56,0 0 8,-6-18-96,19 20 40,-19 2 40,4-1 0,0 1 0,-4-22-80,0 22 40,0 0 24,-2 0-16,-4-1-16,6-21-32,-15 22 40,7-2-56,-10 2-24,10 0-120,8-22 160,-28 20-328,6-1-224,2 1-280,-3-2-400,23-18 1232,-18 16-1761,0 0-687,-2-10-1081,14 10 144,6-16 3385,-20 4-6033,20-4 6033</inkml:trace>
  <inkml:trace contextRef="#ctx0" brushRef="#br0" timeOffset="2">649 421 13762,'0'0'0,"0"-6"1905,-1-10-1033,1 12 16,0 4-888,0-4 744,3 2 89,3 2-33,10 0-80,-16 0-720,6 6 536,16 14-104,-6-4-88,4 6-56,-20-22-288,16 25 264,1 1-96,-1 4 32,-10 0-64,-6-30-136,22 30 104,-16 1 8,16-3-32,-16 0 40,-6-28-120,16 28 105,-12-5 7,0-1-16,2 0-40,-6-22-56,6 20 80,-1-2-16,1-2 32,0-11-24,-6-5-72,4 16 56,0-12 24,0 0 0,0 0 16,-4-4-96,6 0 112,0 0 16,0 0-8,0-4-8,-6 4-112,6-6 96,10-13-8,-12 1-64,2-2 80,-6 20-104,18-22 24,-14-2-8,2-4 24,9-1-24,-15 29-16,4-32 16,2-4 24,0 1-16,10-1-48,-16 36 24,4-38 24,2 0-80,12 5-96,-14 1-40,-4 32 192,16-30-376,-10 4-136,14 5-185,-15 3-143,-5 18 840,22-16-1080,-16 8-296,18-8-313,-6 12-391,-18 4 2080,18-6-2425,4 2-239,-1-2-9,3 4 689,-24 2 1984,22-2-4585,-22 2 4585</inkml:trace>
  <inkml:trace contextRef="#ctx0" brushRef="#br0" timeOffset="3">1455 244 6377,'0'0'0,"0"0"1368,0 4 128,0-4-1496,-2 6 1433,0 0-97,-2 12-40,2-12-95,2-6-1201,-4 20 1080,0-2-104,0 4-120,0 1-128,4-23-728,-2 26 665,-2 2-65,2 0-32,0-1-40,2-27-528,0 30 472,0 2-48,0 0-136,0-1-80,0-31-208,0 32 144,0-2-96,4 0 8,-4-3-16,0-27-40,0 28 24,4-2 0,0-2-8,0-2-120,-4-22 104,4 19-264,-4-1-256,4-12-296,0 14-320,-4-20 1136,6 4-1569,0 2-487,-2 0-601,2 0-543,-6-6 3200,25 0-2737,-19-2-2504,-6 2 5241</inkml:trace>
  <inkml:trace contextRef="#ctx0" brushRef="#br0" timeOffset="4">1492 274 10298,'0'0'0,"-4"0"3112,-3 0-1567,-9 0-57,16 0-1488,-2 0 1312,0 0-63,0 0-233,2 0-248,0 0-768,0 0 616,6 0-152,17 0-40,-5 0-16,-18 0-408,22 4 336,-2 0 0,2 2-23,2 10-65,-24-16-248,23 6 232,1 12-40,-2-2-24,0-1-32,-22-15-136,20 18 96,-2 0-24,-1 2 16,-11-2-64,-6-18-24,18 18 40,-14 0 8,2-1-24,-2 1 32,-4-18-56,4 16 72,-4 0-48,0-10-8,-2 18 24,2-24-40,-6 16 16,-2-1-16,-12 1 0,2 0-152,18-16 152,-21 16-296,-7 2-272,-4-2-345,-4 0-487,36-16 1400,-41 16-2144,-3-1-1513,22-15-1200,-25 4-3041,47-4 7898,0 0 0</inkml:trace>
  <inkml:trace contextRef="#ctx0" brushRef="#br0" timeOffset="1938">2276 193 6529,'0'0'0,"0"-24"1240,0 24-1240,0-24 1232,-2-2 57,-2 3-113,2 17 16,2 6-1192,-2-16 1184,0 10-23,2-12-73,-2 12-40,2 6-1048,-2-16 952,0 10-127,0 0-57,2 0-120,0 6-648,-2-6 584,2 2-112,0 4-96,0 0-88,0 0-288,0 6 296,0 18 16,0 2 8,0 6 24,0-32-344,0 39 265,0 5-17,0 6-96,0 1 0,0-51-152,-2 54 56,0 3 24,2 1-24,-2 1-16,2-59-40,0 58 40,0-1-40,0 5 40,0-9-24,0-53-16,0 52 24,0-4 24,0-5-48,0-1 24,0-42-24,0 38 0,0-3-96,0-1-112,0-4-144,0-30 352,0 29-617,0-3-223,0-2-312,0-6-488,0-18 1640,6 16-2361,0-10-759,10 0-761,-10-2-3217,-6-4 7098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36:03.133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336 563 9754,'0'0'0,"0"-7"2240,0 7-2240,0-20 1560,0 4-183,0 10-209,-2-18-32,2 24-1136,-2-16 1024,-4 8-167,0-10-121,-10 13-184,16 5-552,-8-6 496,-12 2-160,2 2-48,-1 0-48,19 2-240,-24 0 160,-2 0 8,0 0-24,2 6-8,24-6-136,-23 15 40,1-9 56,0 14-48,2-4 8,20-16-56,-18 18 40,10 2-16,-7 2 32,11-1-48,4-21-8,-4 22 72,2 0-72,2 0 8,6 2-8,-6-24 0,17 27-8,-1 1-8,4 0 0,2 0 16,-22-28 0,24 28 16,2-3 0,1 1-16,1 0 0,-28-26 0,28 26-56,-2-1 56,-3-3-16,-1-2 8,-22-20 8,20 18 24,-2-2-64,-12 0 40,14-10-16,-20-6 16,0 19 16,6-13 0,-2 10 8,-4-16 32,0 0-56,0 6 8,-2 0 64,-6 0-24,-10 0 8,18-6-56,-16 6 72,-2-2-48,0 0 40,-4-4-24,22 0-40,-23 4 56,-1-4-72,0 0-48,2-2-32,22 2 96,-18-2-216,3-4-88,-1 0-168,10 0-248,6 6 720,-16-6-968,14 0-424,-2-2-497,2 2-759,2 6 2648,0-8-3497,38-23 264,-23 25-2424,-15 6 5657</inkml:trace>
  <inkml:trace contextRef="#ctx0" brushRef="#br0" timeOffset="1">804 944 11122,'0'0'0,"0"0"3585,0-4-2401,0 4-1184,0-2 952,4 2-16,2 4 81,-2 2-81,-4-6-936,4 22 736,-4-6-176,0 0-160,0 4-96,0-20-304,0 22 208,0-1-80,-6 1-32,0 2-8,6-24-88,-16 22 64,8 4-8,-12-1-40,4-1-136,16-24 120,-17 24-320,-1-2-272,0-2-456,2-3-609,16-17 1657,-18 18-2504,12-12-1329,6 0-2296,-4 10 1112,4-16 5017</inkml:trace>
  <inkml:trace contextRef="#ctx0" brushRef="#br0" timeOffset="2">1387 611 11234,'0'0'0,"-4"-18"3313,-2 10-2433,6 8-880,-16-25 880,12 19-56,-2-12 48,0 12-79,6 6-793,-15-6 664,9-2-184,-12 2-104,12 0-72,6 6-304,-20-4 232,12 2-80,-12 2 0,12 0-24,8 0-128,-20 4 72,5 2-8,-1 0-40,0 14-24,16-20 0,-8 6 24,-12 14-24,16-15 16,-2 17-8,6-22-8,-2 6 64,2 18-8,0-6-16,4-2 0,-4-16-40,6 18-56,16 1 32,-16-1 8,18 2-8,-24-20 24,17 20-16,1 2 16,4-2-32,0-3-8,-22-17 40,22 22-16,-2-2 16,1 0 24,-3 2-24,-18-22 0,18 18 40,-12-2-16,14-1-48,-16-9 24,-4-6 0,6 20-8,0-14 8,-2 12 0,-4-12 24,0-6-24,0 16 0,-6-12 24,-10 12-24,8-12 56,8-4-56,-22 6 32,4-1 8,-2 11 24,1-16-24,19 0-40,-22 6 56,2-2-56,0 0 40,0-4-40,20 0 0,-20 0 0,1 0-16,1-2 0,0-2-16,18 4 32,-16-6-160,0-2-72,10-7-120,-2 9-120,8 6 472,-6-20-592,2 12-136,2-12-329,2 4-367,0 16 1424,0-18-1744,18 2-569,-2-1-423,6-3 239,-22 20 2497,24-18-5353,-24 18 5353</inkml:trace>
  <inkml:trace contextRef="#ctx0" brushRef="#br0" timeOffset="3">1883 686 11722,'0'0'0,"0"0"0,-2 0 1776,-2 4-383,-4 0-201,-10 2 0,18-6-1192,-6 0 1056,-14 4-175,5-4-185,-1 4-168,16-4-528,-18 6 440,-2 0-40,2 14-88,-2-14-64,20-6-248,-22 20 208,3-4-104,-5 2 0,4 1 16,20-19-120,-20 20 96,2 2-8,2 2 32,9-2-64,7-22-56,-18 21 0,12-1 48,0-2-72,4 0 40,2-18-16,-2 6 0,0 16-16,2-16 0,4 12 8,-4-18 8,4 4 0,12 1 0,-10 1 24,11-2-48,-17-4 24,6 0 8,16 0-32,-16 0 0,20 0 48,-26 0-24,18-4-40,-2-2 64,3-11-24,-1 11 0,-18 6 0,18-18 40,0 2-48,-2 8 48,2-16-40,-18 24 0,18-20 48,-12 1-8,17-3-40,-7 2 72,-16 20-72,6-20 8,14 4 80,-16 8 40,12-8-8,-12 14-8,-4 2-112,4-4 113,2 2-89,-2 2-8,0 0 8,-4 0-24,4 0 40,0 16-56,0-10 16,0 18-24,-4-24 24,3 18-16,1 2 16,-4 2-24,4-3 24,-4-19 0,4 22-120,-4-2-129,0-2-151,0 0-312,0-18 712,0 16-920,0 0-320,4-11-569,-4 15-543,0-20 2352,6 4-3217,0 2-248,0 0-2856,-6-6 6321</inkml:trace>
  <inkml:trace contextRef="#ctx0" brushRef="#br0" timeOffset="4">2214 750 11810,'0'0'0,"0"-26"2793,0 4-1449,0 22-1344,0-23 1200,0 15-184,0 6-111,-2 2-129,2 0-776,0 4 600,-2 11-80,2-9-120,0 14-32,0-20-368,0 16 256,0 0-72,0 2 0,0 2-104,0-20-80,4 18 104,0-1-32,2-11-64,0 16-72,-6-22 64,16 6-16,-12 14-8,2-16 80,12 2 48,-18-6-104,4 6 56,11 0-72,-11 0 56,12-2 24,-16-4-64,4 0 56,12 0-32,-12 0-32,14 0-32,-18 0 40,4-2 48,2-4 32,0 0-8,10-10-96,-16 16 24,4-6 0,2-12 104,0 10-88,9-14 8,-15 22-24,0-16 24,6-1-24,0-1 40,-2 2 48,-4 16-88,4-8 48,2-8-48,-2 12 33,0-2 15,-4 6-48,0-4-65,4 2 65,0 2-40,0 0 40,-4 0 0,4 4 40,-4 2-80,4 10 40,0-10-40,-4-6 40,4 18-16,0-12 56,0 18-24,2-18-16,-6-6 0,6 23-16,10-17 8,-12 12-8,2-12 16,-6-6 0,17 16 0,-11-12 16,12 2-64,-12 0 64,-6-6-16,22 6 0,-6-2 0,0-4 40,2 0 16,-18 0-56,17 0 0,-1 0-40,4-2 97,-2 0-57,-18 2 0,18-6-17,-2-2 114,2-8-81,-3 10-32,-15 6 16,6-16 40,16 8-40,-16-14 16,0 5 64,-6 17-80,16-18 64,-16 0 32,4-2-24,-4 2-8,0 18-64,4-20 88,-4-1-88,-2 1 48,0 0 0,2 20-48,-6-18-96,-2 0 64,2 10-24,-14-12-64,20 20 120,-18-8-136,2-7-201,-3 9-151,-3-2-200,22 8 688,-22-6-896,-2 0-416,-2 2-673,5 0-1071,21 4 3056,-20-4-4161,-2 2-3217,22 2 7378</inkml:trace>
  <inkml:trace contextRef="#ctx0" brushRef="#br0" timeOffset="5">2754 99 17171,'0'0'0,"0"0"0,0-25 1641,0 3-497,4-4-72,0 10-176,-4 16-896,17-4 888,-11 0-135,14 2-113,0 2-152,-20 0-488,22 6 416,6 14-80,1 4-40,7 4-24,-36-28-272,38 31 200,1 7-16,1 2 8,2 3-80,-42-43-112,37 46 32,3 1 8,-2 5 48,-6 0-32,-32-52-56,31 53 16,-7 1 40,-2 1-112,-6 3 128,-16-58-72,4 57 120,0 3-64,-4 1-40,-4-1-64,4-60 48,-20 59-112,-4 3-312,-8-1-360,-5 1-592,37-62 1376,-46 61-1897,-4 1-991,-5-5-2089,-3-3-4625,58-54 9602,0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36:06.811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667 189 15803,'0'0'0,"0"-30"1200,0 8-224,4-2-63,-4 24-913,0-16 736,4 16-24,-4-2-56,6 2-184,-6 0-472,6 0 368,10 0-80,-12 4-64,16 2-136,-20-6-88,19 18 200,5-12-104,2 22 48,0-4-40,-26-24-104,26 26 96,3 3 0,1 1-136,2 2 96,-32-32-56,30 31 0,-3 1 24,3 0 0,-6 0-24,-24-32 0,22 31 16,1-1-32,-3-2 112,-2 0-96,-18-28 0,16 26-24,-10-1-96,12 1-232,-14-2-296,-4-24 648,6 24-976,12-2-352,-14-1-369,0-3-463,-4-18 2160,4 16-2625,1-10-695,13 14-3218,-18-20 6538</inkml:trace>
  <inkml:trace contextRef="#ctx0" brushRef="#br0" timeOffset="1">1133 552 10058,'0'0'0,"0"0"0,-8-6 2016,-14 0-848,3-10-103,1 14 7,18 2-1072,-18-4 1048,-4 2-80,2 0-96,-4 0-207,24 2-665,-21 0 512,-3 0-72,-2 4-56,2 2-128,24-6-256,-26 16 120,1-10 72,-1 14-72,0-5 48,26-15-168,-28 20 192,3 0-184,-1 2-16,2 0 16,24-22-8,-24 22 16,0 1-16,3-1-120,1-2-200,20-20 320,-20 24-648,12-2-512,-12-1-569,14 1-751,6-22 2480,-6 16-3545,0 0-3961,6-16 7506</inkml:trace>
  <inkml:trace contextRef="#ctx0" brushRef="#br0" timeOffset="2">1226 893 14771,'0'0'0,"0"-6"1424,-2-10-616,0 10-88,2 6-720,0-8 688,0 2 73,6-2-65,14 2-160,-20 6-536,6-8 424,14 2-104,-16 0-48,16 0-64,-20 6-208,18-5 240,-12-1 16,17 2-64,-17 2 24,-6 2-216,18-2 160,-14 2-32,14 0-32,-18 4 24,0-4-120,4 6 96,0 0-40,2 13 48,-2-13-64,-4-6-40,4 18 32,-4-2-8,0 2-7,0 0-9,0-18-8,0 18 32,-2-1 24,-2 1-8,0 0 8,4-18-56,-2 18 40,-4 0-24,-10 0-16,10 2 136,6-20-136,-16 17 208,10-1-8,-12 0 24,3-10-32,15-6-192,-18 24 208,2-18 16,0 10 32,0-10-48,16-6-208,-16 6 200,10 9 0,-10-11-64,13 2-16,3-6-120,-6 4 56,4 0-16,-2-4-8,4 0 24,0 0-56,0 0 56,4 4-40,2-4 0,9 0 0,-15 0-16,6 0 0,22-2 56,0-4-88,4 0 32,-32 6 0,35-6 0,7-2-56,0 1-192,1 1-192,-43 6 440,44-8-784,4 2-408,-1 2-369,5 0-647,-52 4 2208,55-2-3217,3-4-1704,5 2-3201,-63 4 8122</inkml:trace>
  <inkml:trace contextRef="#ctx0" brushRef="#br0" timeOffset="1958">2192 413 7913,'0'0'0,"0"0"0,4-38 1881,0 0-825,2-1-112,0 1-120,-6 38-824,4-8 912,-4-14 1,0 14-65,-2-13-56,2 21-792,-2-18 640,-4 2-96,0 0-56,0 8-80,6 8-408,-16-20 336,10 12-23,-1-12-57,-11 13 0,18 7-256,-8-18 224,-12 10 32,12-10-40,-12 12-40,20 6-176,-8-16 208,-16 12-24,16-2-24,-13 0 32,21 6-192,-18-2 104,2 0-64,-4 0 64,-2 2-56,22 0-48,-22 0 80,1 0 8,-3 6-72,2 10-32,22-16 16,-24 6 16,2 14-32,5-4 16,-1 0 0,18-16 0,-8 19 24,-8-1-48,12 0 72,-2-2-48,6-16 0,0 16-88,0 2 104,0-12-80,4 15 24,-4-21 40,6 6-16,10 14-24,-10-14 40,14 10 16,-20-16-16,15 4 16,1 2-32,4-2 16,-2 0 16,-18-4-16,6 4 64,20-4-16,-6 0-24,-1 0-24,-19 0 0,22 0-32,0-2-8,-2-4 24,-2-2 32,-18 8-16,20-8-16,-3 0 16,3 0 0,0-8 0,-20 16 0,20-6-16,-2-2 48,0-7-24,-12 11 32,-6 4-40,23-6 16,-17 0-8,10 2 32,-12 2 0,-4 2-40,6 0 80,0 0-40,0 4-16,0 2-24,-6-6 0,6 22 24,-2-7-8,0 7 24,-4 4-32,0-26-8,4 28 0,-4 3 56,4 5-48,0 4 8,-4-40-16,0 42 16,4-3-16,0 3-16,-4-1 56,0-41-40,0 40 0,0 0 16,4-4 32,0-1-48,-4-35 0,0 32 40,4 0 16,0-5 16,0-1 24,-4-26-96,3 20 120,3-2 24,-2-12 0,2 14 56,-6-20-200,6 4 184,0 0 24,0 0 16,10-4 25,-16 0-249,6 0 216,12-2 16,-12-4-80,14-2-40,-20 8-112,16-22 80,5 6-24,1-4-16,2-2 0,-24 22-40,18-25 32,4-1 8,-1 0-40,1-2 0,-22 28 0,24-25 16,-4 1-128,2 0-96,-4 2-192,-18 22 400,15-22-681,-9 2-239,12 13-272,-14-13-496,-4 20 1688,16-4-2289,-12-2-872,0 0-823,0 4-2946,-4 2 6930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36:10.536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11 18 9650,'0'0'0,"-2"-4"1920,0 0-816,2 4-1104,-4-4 888,2 2-255,2 2-25,0 0-72,0 0-536,0 0 448,0 6-24,0 0-48,0 14 0,0-20-376,0 16 360,4-1-40,0 5-64,-4 2-16,0-22-240,4 22 152,0 0-8,0 4 0,-4-1-32,0-25-112,4 26 97,-4 0-73,4-4 24,-4 0-40,0-22-8,4 19 48,-4 1 56,0-14-56,0 18 8,0-24-56,4 6 24,-4 14 32,0-14 16,0 10 16,0-16-88,0 0 104,0 4-40,-2 0 64,0-4-16,2 0-112,-2 0 112,2 0 0,-2 0-40,2 0-24,0 0-48,-2-6 48,0 0 32,0-10-32,0 8 64,2 8-112,0-20 88,-2 2-32,0 0-8,2-2-48,0 20 0,0-21 0,0-1 40,0-6 8,0 2 8,0 26-56,0-28 88,4 3-40,0 5 16,-4 0 0,0 20-64,0-18 40,0 10 24,4-10-40,-4 12-8,0 6-16,0-6 24,4 3-48,0-1 48,-4 2-40,0 2 16,6 0-24,-2 0 24,-1 6 0,3-1 0,-6-5 0,6 18 0,-2-12-8,2 16-48,0-6 80,-6-16-24,4 16 0,12-10 16,-12 18-32,0-9 8,-4-15 8,6 16 0,10 0 24,-12-10-24,2 10 24,-6-16-24,18 4-24,-12 2 40,-1-2 48,15 0-80,-20-4 16,6 0 24,10 0-32,-10 0 32,18 0 0,-24 0-24,6-2 16,16-4 16,-6-10-64,-12 10 40,-4 6-8,17-20-8,-11 12 16,10-13 48,-16 5-16,0 16-40,4-8 64,2-12-32,0 2 24,-2 2 8,-4 16-64,4-16 56,0-2-32,0 3 0,0 9 16,-4 6-40,4-16 16,-4 12-32,0 0 96,4 0-56,-4 4-24,4-2 48,0 2-8,0 0-48,-4 0 32,0 0-24,4 6-40,2 14 80,-2-14-80,0 17 56,-4-23-16,4 20 8,-4-2-8,3 2 16,-3 0-16,0-20 0,4 18-16,0 3-8,0 1 88,0-2-72,-4-20 8,4 20-16,-4-2-24,4 0-112,0-3-240,-4-15 392,6 6-656,-2 18-400,0-18-449,0 14-495,-4-20 2000,4 6-2673,0 12-783,0-14-3354,-4-4 6810</inkml:trace>
  <inkml:trace contextRef="#ctx0" brushRef="#br0" timeOffset="524">632 99 10610,'0'0'0,"0"-24"1184,0 24-1184,6-19 936,0-3-56,9 2 41,-15 16 95,0 4-1016,4-4 960,0 2-96,0 0-112,2 0-151,-6 2-601,6 0 536,-2 0-56,2 6 0,0 12-40,-6-18-440,6 6 408,0 18-32,0-9-24,-6 5-56,0-20-296,0 24 280,0-2-16,0 4 16,0-2-64,0-24-216,-2 21 240,-2 3-47,-2-2-57,0-2 0,6-20-136,-6 20 96,2-1-16,0-1-40,2 2-8,2-20-32,0 16-32,0 0 48,0-10 0,6 10 8,-6-16-24,16 0 112,-10 6-88,12-2 48,-12 0-32,-6-4-40,24 0-24,-5 0 32,5-2 8,2-2-32,-26 4 16,28-6-160,2-12-184,-1 12-257,1-12-383,-30 18 984,32-6-1376,-1-2-664,1 0-897,0 2-1320,-32 6 4257,32-8-7874,-32 8 7874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36:12.956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231 179 5297,'0'0'0,"0"0"0,0-7 1048,0-13-104,0 4 16,6 10-24,-6 6-936,6-18 977,0 12 15,0-10-72,0 10-80,-6 6-840,4-16 744,-1 10-79,3 0-41,0-9-56,-6 15-568,4-4 528,0-2 8,0 0-8,-4 0-32,0 6-496,0-6 472,0 2 8,0 0-79,0 2-57,0 2-344,0-2 296,-2 2-72,-4 0 0,-2 0-16,8 0-208,-17 0 216,11 4 16,-16 2-40,6 14 48,-4-2-16,20-18-224,-22 21 200,4 7 0,-1 6-72,19-34-128,-20 41 136,4 5-24,-4 4-16,0 3 48,20-53-144,-18 54 96,2 1-8,11-1 16,-3 3-72,2 1 8,6-58-40,-4 57-16,2 3 32,2-3 32,0-57-48,16 56 16,1-6 80,9 1-136,2-3 0,2-5 64,-30-43-24,33 42-64,3 0 64,4-5-32,-40-37 32,39 34-40,5-2-24,-2-8-64,3-3-112,-1-3-160,-44-18 400,44 16-584,-1-10-208,-3 10-352,-2-12-473,-38-4 1617,35 4-2232,-1 0-617,-2-4-568,0-2 617,-32 2 2800,25-4-4825,-25 4 4825</inkml:trace>
  <inkml:trace contextRef="#ctx0" brushRef="#br0" timeOffset="1606">735 501 8969,'0'0'0,"-2"-22"1393,-2 2-345,4 20-1048,-6-24 1032,-2 4 40,0 15 49,2-13-57,6 18-1064,-8-6 912,2-10-152,0 10-136,-2 0-96,8 6-528,-8-6 385,2 0 7,-2 0-72,0 2-24,8 4-296,-8-2 312,0 0-48,-7 2 8,9 0-80,6 0-192,-18 0 136,10 6 8,-12 10-56,4-10-32,16-6-56,-8 22 72,-10-6-80,12 1 32,0-1 56,6-16-80,-5 16 8,3 2 48,0 2-32,2 2-8,0-22-16,0 25 24,6 1-72,13 2 16,-13-2 48,-6-26-16,24 28-40,-4-3 56,0 3-32,0-2-64,-20-26 80,19 26 16,1-2 48,-2-1-80,0-1 48,-18-22-32,6 18 24,10-2-112,-12 0 120,2 0 24,-6-16-56,4 15 16,0-9-8,-4 12-16,0-14 16,0-4-8,-2 6-8,-6 0 72,-8 0 8,8 0-72,8-6 0,-20 6 72,4-2-48,-2 0 0,-1-4 16,19 0-40,-22 0 40,0 0-16,0-2 32,2-4-48,20 6-8,-20-6-48,5 0-48,7 0-112,-12-2-104,20 8 312,-6-16-424,-2 10-144,2 0-184,0 0-217,6 6 969,-4-5-1280,4 1-448,0 0-601,4 0-647,-4 4 2976,18-4-2937,-12-2-2432,-6 6 5369</inkml:trace>
  <inkml:trace contextRef="#ctx0" brushRef="#br0" timeOffset="1607">992 878 9706,'0'0'0,"-19"-6"1744,-1-10-920,-4 10 8,24 6-832,-8-6 896,-10 4 121,12 0-49,2 0-176,4 2-792,-2-2 592,0 2-184,2-2-136,4 0-32,-4 2-240,6 0 136,16-2-64,-2 0 8,-2 0-80,-18 2 0,24-4 24,3 2 40,1-2-80,2 0 8,-30 4 8,28-4 0,1-2-24,3 2 8,2-2-104,-34 6 120,32-4-288,-3 0-184,-1 0-208,0-2-152,-28 6 832,30-3-1056,-3-1-185,-1 0-191,-2 0-152,-24 4 1584,20-6-1657,-2 2-15,-3-2 144,-9 2 312,-6 4 1216,18-6-817,-14 0 329,2 2-2072,-6 4 2560</inkml:trace>
  <inkml:trace contextRef="#ctx0" brushRef="#br0" timeOffset="1608">1472 683 3584,'0'0'0,"-2"-8"472,-2-8 193,-1 9 327,5 7-992,-6-18 1112,-2 14 128,2-2 48,0-2-55,6 8-1233,-6-8 1152,0 0-80,4 0-152,-2 2-79,4 6-841,-2-6 864,2 0-152,0 0-160,0 0-32,0 6-520,4-2 408,0 0-40,2 0 24,12 0-63,-18 2-329,6 0 264,11 0 8,-11 0 32,16 0-104,-22 0-200,6 4 152,20 2 8,-8 0-8,-2 12-16,-16-18-136,6 4 104,15 16-8,-15-14-144,0 18 128,-6-24-80,16 19 120,-16 1-80,0 2-16,0 2 16,0-24-40,0 24 0,-2-1 0,-4 1 0,-2 2-104,8-26 104,-19 24-240,11 0-232,-14 1-176,2-1-441,20-24 1089,-18 26-1576,0-2-400,0 0-721,2-5-776,16-19 3473,-15 22-6025,15-22 6025</inkml:trace>
  <inkml:trace contextRef="#ctx0" brushRef="#br0" timeOffset="1609">1706 1124 9642,'0'0'0,"0"0"0,0-6 1368,4-2-776,0-8 72,2 14 232,-6 2-896,6-2 1081,10 0-17,-12 0-224,2 0-208,-6 2-632,16-2 472,-12 0-48,2 0-72,12 2-40,-18 0-312,4 0 264,0 0-47,12 0-17,-16 6-16,0-6-184,4 6 192,-4 0 32,0 0-72,0 12 80,0-18-232,-2 6 192,-4 13-8,0-13 24,0 14-32,6-20-176,-6 6 192,-10 16 8,10-6 32,-10 0-24,16-16-208,-8 16 272,-12-10-48,14 15 32,-14-15-72,20-6-184,-7 22 200,-11-16-40,12 12-56,-2-14 48,8-4-152,-6 6 48,0 10 24,4-12-64,0 0 64,2-4-72,0 4 57,0-4-9,0 0 48,4 0-104,-4 0 8,16 0 48,-10 0-72,21 0-16,-5-2 56,-22 2-16,26-6 0,2 0-56,6 0-177,1-2-207,-35 8 440,38-6-784,4-2-224,-7 2-544,3 0-649,-38 6 2201,36-6-3401,-18 4-1023,-1-2-2362,-17 4 6786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36:16.444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64 762 4536,'0'0'0,"0"0"0,-2-27 937,0 1 15,0 0 32,0 2-24,2 24-960,-4-4 976,2-2-39,0 0-73,2 2-104,0 4-760,0-4 648,0 2-96,0 0-64,4 2-72,-4 0-416,6 0 337,0 4 7,-2 2-16,2 16-8,-6-22-320,5 6 264,-1 20 8,-4-22 48,4 20-88,-4-24-232,4 27 264,0-11 8,-4 6-168,4-2 80,-4-20-184,0 22 200,0-4-96,4 3 64,-4-1-112,0-20-56,0 24 48,0 12-104,0-4 40,0-9-8,0-23 24,0 16 16,0-10 40,0 0-16,-2 0 48,2-6-88,-4 6 48,0-2 48,-2-4-8,-2 0 8,8 0-96,-5 0 80,-1 0 8,0 0-8,0-2-16,6 2-64,-8-6 72,2-10 1,0 10-17,-2-16 8,8 22-64,-6-15 72,0-5-32,0 0-32,0-4 40,6 24-48,-2-22 16,0-4 32,2 3-40,0-3 40,0 26-48,0-26 24,0 0-8,0 0 72,0 5-112,0 21 24,4-16 0,0 8 56,2-10-64,0 16 56,-6 2-48,16-6 24,-12 2-48,2 2 24,16 2 0,-22 0 0,6 0-16,13 4 16,-15 0 88,2 0 24,-6-4-112,16 6 112,-10 12-48,12-12-64,-2 16 24,-16-22-24,6 15-40,18 5 56,-9 0-40,1 0-16,-16-20 40,16 22-16,0 0 8,-10-3-8,18 1-56,-24-20 72,18 18 24,-2 0-24,1 0 24,1-12 16,-18-6-40,18 20 8,0-14-16,-2 0-8,0 9 56,-16-15-40,16 0-16,-11 0 32,17 4 32,-16-4 0,-6 0-48,18 0 64,-14 0 8,12-4 8,-12-2 8,-4 6-88,4-7 56,0-9 0,0 10-24,-4-14-80,0 20 48,0-8 40,0-14 0,0 4-8,0 0 32,0 18-64,0-17 24,-2-3 16,-2 0-16,-2 0 16,6 20-40,-6-22-40,0 0 16,-2 3 8,2-1 16,6 20 0,-6-20 16,0 2-32,4 2-72,-2 8-88,4 8 176,-4-18-280,0 12-168,0 0-104,2 1-201,2 5 753,-2-6-928,0 4-216,0 0-288,0 2-265,2 0 1697,0 0-1960,0 0-457,0 4 193,6 0-2313,-6-4 4537</inkml:trace>
  <inkml:trace contextRef="#ctx0" brushRef="#br0" timeOffset="2744">774 647 6745,'0'0'0,"0"0"1448,0 0-1448,0 4 1209,-2 2-169,0 0-24,0 0-88,2-6-928,-2 18 888,0-14-87,-2 16-137,2-16-40,2-4-624,0 18 456,0-3-8,0 1-80,0 4-96,0-20-272,0 24 256,4 0-56,0 0-64,0 3-56,-4-27-80,4 26 120,0 2-64,0 0-32,0-3 16,-4-25-40,0 26 0,4 0-40,-4-2 104,4-2-8,-4-22-56,0 19 32,3 1-136,-3-2-272,0 0-256,0-18 632,0 16-1048,0-10-344,0 14-369,0-16-295,0-4 2056,4 6-2401,-4 9 153,6-17 543,-2 2-1623,-4 0 3328</inkml:trace>
  <inkml:trace contextRef="#ctx0" brushRef="#br0" timeOffset="2745">738 863 4456,'0'0'0,"-2"-7"937,2 7-937,-2-20 1064,2 12 32,-2-16-24,2 6-31,0 18-1041,0-22 944,0 4-96,0 1-104,4 9-104,-4 8-640,6-20 616,0 14-56,10-2-63,-10-8-41,-6 16-456,18-2 400,-12-4-40,15 2-8,-3 0-72,-18 4-280,16-2 224,0 0-16,2 2-48,-2 0-8,-16 0-152,6 0 128,15 4-64,-15 2 0,12 10 16,-18-16-80,4 6 24,0 16 24,0-4-96,0-1 72,-4-17-24,0 20 8,0 0 48,0 0 64,-2 2-120,2-22 0,-2 20 96,-4-2-64,0 1-8,-10-3-120,16-16 96,-6 18-392,-11-2-264,9-10-424,-14 18-376,22-24 1456,-8 6-2001,-12 11-856,12-13 105,-14 12-2137,22-16 4889</inkml:trace>
  <inkml:trace contextRef="#ctx0" brushRef="#br0" timeOffset="2746">1151 691 8217,'0'0'0,"0"-4"928,0 4-928,4-6 937,-1 0-81,3 2 104,0 2-88,-6 2-872,6-2 752,10 0-151,-10 2-97,10 6-88,-16-6-416,6 18 352,10-2-56,-10 0-56,10 3-24,-16-19-216,6 18 192,9 2 24,-11 0-8,12 2 16,-16-22-224,4 20 232,2-2-72,0 1-8,10-3-16,-16-16-136,0 18 128,6-12-8,-2 16-16,0-16 0,-4-6-104,4 18 88,0-14 32,-4 2-112,4 0 104,-4-6-112,4 5 128,-4-1 33,4-4 95,-4 0-88,0 0-168,0 0 120,4 0-16,0-2-32,-4-3-64,0 5-8,4-6 40,0-12-16,0 12-48,0-16 24,-4 22 0,4-16-64,1-2 88,1-2 0,0 1 16,-6 19-40,6-22-40,10 0-32,-12 0 0,12 0-24,-16 22 96,6-24 0,14 5-136,-14-3-136,10 4-217,-16 18 489,6-16-712,0 8-240,11-8-296,-17 10-377,0 6 1625,6-4-2056,-2 0-8,0 2-457,0 0 409,-4 2 2112,4 0-3825,-4 0 3825</inkml:trace>
  <inkml:trace contextRef="#ctx0" brushRef="#br0" timeOffset="2747">1726 701 3728,'0'0'0,"0"0"0,0 0 1113,0-2-41,0 0 32,0 0 24,0 2-1128,0 0 1152,0-2-183,-2 2-105,2-2-152,0 2-712,0 0 600,-2 0 40,2 0-112,0 0 1,0 0-529,0 4 504,-2 2-112,2 0-32,0 10-144,0-16-216,0 6 136,0 13 32,0-13-96,0 20 112,0-26-184,0 16 120,0 4-64,0-2 56,0 2-88,0-20-24,0 19 40,0 1-64,0 0-208,0-2-288,0-18 520,0 20-920,0-2-441,0-3-479,0 1-433,0-16 2273,0 16-2752,0-16 423,0 18-1127,0-18 3456</inkml:trace>
  <inkml:trace contextRef="#ctx0" brushRef="#br0" timeOffset="2748">1740 685 4785,'0'0'0,"0"-2"1520,0-4-616,0 2 48,0 4-952,4-6 936,-4 0 105,4 0-25,0 0-96,-4 6-920,3-6 808,1 0-160,2 0-103,0 0-9,-6 6-536,6-7 488,0 1 88,12 0-104,-14 0-56,-4 6-416,6-4 440,12 2-296,-14 0 80,12 2-128,-16 0-96,4 0-16,12 4 144,-12 0-104,1 0 104,-5-4-128,16 6 120,-16 11-72,6-13 72,0 12-72,-6-16-48,6 6-24,-2 12 56,-4-12-56,0 14-24,0-20 48,0 6 96,0 14-24,0-14-8,-4 15-136,4-21 72,-6 6-272,0 14-368,-10-14-288,10 10-344,6-16 1272,-15 6-1713,9 10-543,-14-12-825,14 2 361,6-6 2720,-20 6-4177,20-6 4177</inkml:trace>
  <inkml:trace contextRef="#ctx0" brushRef="#br0" timeOffset="2749">1853 330 6337,'0'0'0,"0"-2"1240,0 2-1240,0-2 1120,4-2-127,0 2 103,-4-2-24,0 4-1072,4-2 1056,2 0-184,-3 0-183,3 0-89,-6 2-600,6 0 440,0 0-40,10 4-104,-12 0-48,-4-4-248,16 16 280,-12-10-32,2 16 0,12-4-104,-18-18-144,4 19 64,2 5-16,0 2-72,0 2 88,-6-28-64,6 29 72,0 3-32,-1 0 24,1 4-48,-6-36-16,6 33 0,-2 1-32,0 2 8,0-3 80,-4-33-56,0 32-16,0 2 8,4-2-72,-4-1-144,0-31 224,0 30-304,4 0-176,-4-2-384,0-1-448,0-27 1312,0 24-1753,0 0-551,0-2-657,0-2 305,0-20 2656,0 18-3857,0-18 3857</inkml:trace>
  <inkml:trace contextRef="#ctx0" brushRef="#br0" timeOffset="2750">2535 618 4552,'0'0'0,"-2"-2"32,0 0 2369,2 2-2401,-2-6-256,0 2 1376,0 0 104,-2-2-223,2 0-137,2 6-864,-4-6 752,0 0-64,0 0-112,0 2-16,4 4-560,-6-6 504,0 0-119,-2 2-89,2 0-64,6 4-232,-7-2 208,-1 0 56,0 2-40,0 0 8,8 0-232,-6 0 264,-10 6-80,12 0-32,-4 0-56,8-6-96,-16 18 24,12-14-64,-4 14 0,2-12-16,6-6 56,-6 19-40,0-13 40,4 16-16,0-6 88,2-16-72,0 16 16,-2 2-64,2-2 72,0 2-208,0-18 184,4 15-128,2 3-24,0 0 0,-6-18 152,18 16-24,-12 2-88,12-2 4441,-12 2-4137,12-3-72,-18-15-120,6 16 208,14 0-416,-16 0 136,11 0 96,-15-16-24,4 6 88,2 16 0,12-16 16,-18-6-104,0 21 24,6-15 16,0 12 112,-2-12-152,-4 10-4305,0-16 4305,0 4-88,0 2-96,-2 10 96,-4-12 136,6-4-48,-6 6 56,0 0 104,-2-2-24,-8 2 0,16-6-136,-8 4 136,-9 0-128,-1 0-120,-2-4-312,20 0 424,-18 3-712,0-3-216,-2 0-329,3 0-351,17 0 1608,-18 0-2160,-2 0-849,12 0 456,-16 0-871,24 0 3424,0 0 0</inkml:trace>
  <inkml:trace contextRef="#ctx0" brushRef="#br0" timeOffset="2751">2551 34 6777,'0'0'0,"0"0"0,0-2 2352,0 0-743,4-2-33,0 0-120,-4 4-1456,4-3 1489,2-1-129,0 0-280,12 0-136,-18 4-944,5-2 609,15 0-9,-4 0-160,2 2-176,-18 0-264,22 0 344,2 4-152,1 11 96,3-9-72,-28-6-216,28 28 104,2-4 40,-1 2-248,1 4-80,-30-30 184,28 33-72,0 5-72,-2 2 24,-3 3 160,-23-43-40,22 46 80,0 1-40,-2 5 152,-14 0-152,-6-52-40,20 55-224,-16-1 304,0 1-224,-4 1 120,0-56 24,-2 57 272,-14-1-736,-2 1-312,-6 1-1057,24-58 1833,-28 57-3512,-7 1-1633,-5-1-2849,40-57 7994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37:10.657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522 80 4000,'0'0'0,"0"0"961,0 0-321,0 0-640,0 0 784,0 0 16,0-2 56,0-4 64,0 6-920,0-6 985,0 0 95,0 0-112,0 0-80,0 6-888,0-6 784,0-2-103,-4 2-81,-2 0-120,6 6-480,-6-5 464,0 1-88,-2 2 56,-7-2 0,15 4-432,-6-2 384,-10 0-80,10 0-8,-10 2 0,16 0-296,-16 0 232,0 0 9,-2 4-33,-2 0-24,20-4-184,-17 6 192,-3 0 0,0 9-24,0-11-56,20-4-112,-22 6 152,0 14 0,1-14-16,-3 16-48,24-22-88,-26 18 64,2 0-8,-2 3-48,5 1 72,21-22-80,-20 24 32,2 0 24,10-4 8,-10 0-56,18-20-8,-6 21 32,-2 1-64,0 2 64,2 0-8,6-24-24,-6 26-16,4-1 96,2 1-80,0 0 64,0-26-64,4 26 8,0-3 8,2-1-56,0-2-48,-6-20 88,16 18-16,-12-2 8,2 2-16,16-12 8,-22-6 16,16 23-16,2-17-48,-1 16 0,3-16-112,-20-6 176,22 16-280,-4-12-64,4 2-80,-2-2-40,-20-4 464,17 4-561,1 0-47,2-4-152,2 0-72,-22 0 832,20-2-888,2-4 16,-1 0 39,3-10 41,-24 16 792,20-6-760,4-12 96,-2 2 168,-2 9 200,-20 7 296,19-22-120,1 4 96,0 0 48,-2 0 16,-18 18-40,16-16 96,-10-4 72,16 3 120,-18-5 96,-4 22-384,15-20 472,-15 2 72,16 2 32,-16 0 24,0 16-600,4-6 617,0-9-49,0 9-48,-4 0-16,0 6-504,0-6 408,0 0-8,0 4-40,0 0-64,0 2-296,0-2 264,0 2-56,0 0-56,0 0 8,0 0-160,0 4 176,0 2-8,-2 14 24,0-15-71,2-5-121,-4 20 136,2-4-48,0 0-32,2 2 32,0-18-88,-2 20 48,2 0 16,0-1 8,0 1-24,0-20-48,6 16 40,0 0-32,0 0 32,14-10-16,-20-6-24,6 20 24,12-16 0,-12 11 0,16-11-24,-22-4 0,17 6 64,1-2 0,2 0-24,0-4-8,-20 0-32,20 0 48,0-2-8,-1-2 32,3-2 16,-22 6-88,18-8 40,2-9 24,2 11-24,-2-14-8,-20 20-32,17-8 88,-11-14-8,14 6 16,-16-2-40,-4 18-56,6-17 88,0-3-24,-2 0-24,-4 2 56,0 18-96,0-16 56,0 0 32,-6 0 0,0 8-24,6 8-64,-16-17 40,8 11-24,-14-2-16,5 2-56,17 6 56,-20-4-40,0 2-8,-2 2-56,2 0-72,20 0 176,-21 6-408,3 0-152,-2 12-376,0-12-521,20-6 1457,-20 19-2112,2-13-929,2 16-312,9-16-2920,7-6 6273,0 0 0</inkml:trace>
  <inkml:trace contextRef="#ctx0" brushRef="#br0" timeOffset="482">1278 502 8465,'0'0'0,"0"0"0,0-7 2105,0-13-617,0 12-168,0-10-183,0 18-1137,0-2 1056,4-4-176,0 2-144,-4 0-152,0 4-584,4-2 448,0 2-48,0 0-111,0 0-25,-4 0-264,4 4 288,0 0-120,2 12 56,-1-12 16,-5-4-240,6 16 128,0-10 48,0 12-88,10-13-24,-16-5-64,4 22 64,2-16-40,0 14 24,10-14-24,-16-6-24,4 18 32,12-14 16,-12 14 40,16-14-48,-20-4-40,15 4 80,3 2-32,-2 0-48,-10-2 64,-6-4-64,24 0 104,-8 0-32,0 0-16,-10-2 56,-6 2-112,21-6 56,-15 0 8,0 0 40,14-2-64,-20 8-40,4-8 48,2-8 48,-2 10-32,0-10 0,-4 16-64,4-6 96,-4-12-48,0 2-8,0 9 56,0 7-96,0-20 64,-2 12-48,0-12 32,0 12-48,2 8 0,-8-18-40,2 12 32,-2-2-64,2 2-152,6 6 224,-6-6-360,0 2-288,-10 2-368,14 2-465,2 0 1481,-4 0-2240,1 0-1065,3 0-327,0 6-2986,0-6 6618,0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6:00.374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126 361 12938,'0'0'0,"-2"0"2385,0-1-441,2 1-1944,-2 0 1449,0 0-137,-2 0-312,0 0-264,4 0-736,-4 0 648,0 0-320,0 3 64,-2 3-216,6-6-176,-4 18 193,-2-12-9,2 18-88,0-6 168,4-18-264,-4 20 40,0 6 208,2-1-152,0 3-80,2-28-16,-2 32 192,0 0-320,0 3 216,2 1-144,0-36 56,0 38-168,0-3-24,0 1-248,0-2-105,0-34 545,0 31-848,0 1-240,0-4-512,0-2-609,0-26 2209,4 24-2712,-4-5-985,22 3 304,-22-18-2064,0-4 5457,0 0 0</inkml:trace>
  <inkml:trace contextRef="#ctx0" brushRef="#br0" timeOffset="1">43 403 10170,'0'0'0,"-2"-6"1616,2 6-1616,-4-6 1560,0 0 17,0-2 103,-2-9-216,6 17-1464,-6-6 1353,2-12-249,0 12-248,0-14-104,4 20-752,-2-8 408,0-12-8,2 4-208,0 8-56,0 8-136,0-19 177,4 13-57,12 0 32,-10 0-184,-6 6 32,21-6 0,17 4-144,4 2-33,-3 24 218,-39-24-41,40 21-33,-4 7 90,-6 4-17,-9 2-80,-21-34 40,6 31-81,0 3 81,-2 0 24,-4-1-8,0-33-16,-2 32-24,-6-2-144,2-24-32,-9 20-328,15-26 528,-6 6-912,-2 19-512,-10-19-881,12 18-823,6-24 3128,-18 6-3849,12 14-3361,6-20 7210</inkml:trace>
  <inkml:trace contextRef="#ctx0" brushRef="#br0" timeOffset="2">846 0 14731,'0'0'0,"-4"0"1560,4 0-1560,-6 0 1512,-10 0-263,10 0-121,-12 4-200,18-4-928,-8 4 752,-15 14-184,5-2-136,10 2-40,8-18-392,-24 26 273,8 4-33,0 7-72,-2 7-96,18-44-72,-16 49 120,1 5-64,9 6 40,-12 1-56,18-61-40,-6 61 24,0 3 8,0-1-32,4 1 40,2-64-40,0 63 40,0-1-8,0-3 24,6-1-88,-6-58 32,18 53-64,-14 1-160,16-6-200,-3-7-161,-17-41 585,18 40-1000,4-6-408,4-5-777,2-5-935,-28-24 3120,31 18-4145,3-12-3457,-34-6 7602</inkml:trace>
  <inkml:trace contextRef="#ctx0" brushRef="#br0" timeOffset="3">1278 381 14283,'0'0'0,"-6"-4"1536,6 4-1536,-6-6 1160,-2 0-40,-7 1-71,9-1-41,6 6-1008,-18-8 888,12 2-200,-10 2-184,12 0-128,4 4-376,-6-4 264,-10 2-32,10 0-64,0 2-39,6 0-129,-8 0 40,0 6 0,0 10-72,-7-10 24,15-6 8,-6 21 56,0-3-104,-2 4 64,0 2-40,8-24 24,-6 26-32,2-1 32,2 3 0,2 0 40,0-28-40,0 28-48,4 0 31,2 1-7,14-3-8,-20-26 32,6 28 73,15-2-65,-5-1 32,2-1-40,-18-24 0,6 24-65,18-2 90,-18 0-50,12-3 1,-18-19 24,4 18 24,2-2 17,0-10-41,-2 16-65,-4-22 65,0 4 24,0 12-7,-2-12 79,-2 2-56,4-6-40,-18 6 48,10 0 8,-18-2-24,6-4 144,20 0-176,-24 0 24,1 0 8,-3-2 64,-2-4-88,28 6-8,-28-16 0,-2 8-64,5-12-120,-1 2-136,26 18 320,-26-20-433,4 2-127,2-1-344,13 1-488,7 18 1392,-16-18-2177,14 2-1143,2 0-633,4 10-3209,-4 6 7162,0 0 0</inkml:trace>
  <inkml:trace contextRef="#ctx0" brushRef="#br0" timeOffset="4">1552 592 14379,'0'0'0,"0"-2"1688,-4 0-288,-2 0-176,6 2-1224,-16-2 1129,10 0-81,-12 2-152,2 0-184,16 0-712,-7 0 632,-17 4-151,8 2-137,0 9-152,16-15-192,-16 6 152,8 14 16,-16-2-104,16 2-32,8-20-32,-19 22 64,13 0-16,-10-1 16,14 3 88,2-24-152,-6 22 48,0 2-48,4-2-16,0-3 32,2-19-16,0 20 40,0-2-24,6-2-16,0-10 24,-6-6-24,18 20 32,-14-16 64,16 0 56,-15-4-64,-5 0-88,22 0 80,-6 0-64,0-6 24,0-2 48,-16 8-88,16-22 72,2 6 56,-3-4-104,-9-2-48,-6 22 24,22-23 96,-16-1-96,12-2 72,-14 2 40,-4 24-112,6-23-16,0 3-40,0 0 56,-2 12 48,-4 8-48,4-18-48,0 12 120,0 2-128,0 2-56,-4 2 112,6 4-40,-2 16-48,11-2 56,-11 4 24,-4-22 8,4 21-16,2 1 16,-2 2-56,2 0-32,-6-24 88,16 24-224,-12-3-200,2 1-224,0-2-297,-6-20 945,6 18-1240,10-2-544,-12 0-817,14-10-1031,-18-6 3632,0 16-8794,0-16 8794</inkml:trace>
  <inkml:trace contextRef="#ctx0" brushRef="#br0" timeOffset="5">1903 617 13914,'0'0'0,"0"0"2153,-2 0-953,2 0-1200,-2 6 896,2 12-31,0-18 103,0 6-24,0-6-944,4 18 944,0-12-152,0 16-232,0-6-151,-4-16-409,4 17 312,0 3-72,2-2-48,0 2 0,-6-20-192,6 18 120,0 0-64,0 0 16,0-3-40,-6-15-32,5 16 40,1 0-16,0-10 8,10 10-8,-16-16-24,0 4 16,4 0 112,0 0-72,0-4 80,-4 0-136,6 0 144,0-2-56,0-4 8,0-2-56,-6 8-40,6-20 32,0 4-8,0-2 8,10-1 24,-16 19-56,0-20 16,0 0 56,4-2-48,-4-2-24,0 24 0,4-23 56,0 1-64,0 2 48,0 12-40,-4 8 0,3-18-32,1 16-40,0-2-40,0 2 88,-4 2 24,6 0-48,12 4 24,-12 2-24,10 14 8,-16-20 40,6 16-72,0 4 88,10-3 40,-12 3-40,-4-20-16,16 18 88,-12 0-104,13 0-16,-13-12 32,-4-6 0,20 22 0,-14-16-56,12 11 56,-12-13-24,-6-4 24,20 4-200,-14 0 216,14-4-16,-5 0 40,-15 0-40,16 0 144,0-4-120,0-4 16,-10-9-48,-6 17 8,24-6 0,-18-14 56,16 4-40,-16-2-32,-6 18 16,15-18-16,-11 0-56,2-1 32,10-1 24,-16 20 16,0-22-16,4 2-112,-4 0-40,0 2-136,0 18 304,0-18-464,-2 11-80,0-11-249,-4 12-175,6 6 968,-16-16-1336,10 10-536,-9-2-929,9 2-1152,6 6 3953,-18-6-7946,18 6 7946</inkml:trace>
  <inkml:trace contextRef="#ctx0" brushRef="#br0" timeOffset="6">2567 187 15579,'0'0'0,"0"0"0,0-8 1328,4-8-640,2 10 48,14 4 49,-20 2-785,16-2 864,4 2-8,2 16-160,0 0-160,-22-16-536,25 22 568,3 4-248,4 3-88,0 7-48,-32-36-184,29 42 169,1 3 7,-4 5 40,-2 1-64,-24-51-152,19 52 112,-3-2-32,-12-3 0,2-1-8,-6-46-72,16 43 64,-16 1-16,-2-2 32,-4-1-48,6-41-32,-8 42 40,-12-2-16,13-3-104,-15 1-128,22-38 208,-24 34-472,6 0-249,-2-3-495,0-3-312,20-28 1528,-15 26-2129,7-2-1199,-10-8-577,16-11-3633,2-5 7538,0 0 0</inkml:trace>
  <inkml:trace contextRef="#ctx0" brushRef="#br0" timeOffset="7">3607 887 15395,'0'0'0,"0"0"0,-4-2 4041,-2 0-2985,0 0-120,4 0-16,2 2-920,0-2 928,0-2-79,4-2-201,2 0-216,-6 6-432,6-6 280,12 0-96,-12 0-80,19 1-32,-25 5-72,24-4 40,4 0 0,6 2 8,-1 0-48,-33 2 0,36-2 16,4 2-80,-3 0 64,1 0-40,-38 0 40,40 0-128,-4 0-200,-1 0-288,-1 0-224,-34 0 840,26 4-1281,0 0-95,-5-4-456,-5 4-729,-16-4 2561,16 0-3329,22-16-671,-32 14-2650,-6 2 6650</inkml:trace>
  <inkml:trace contextRef="#ctx0" brushRef="#br0" timeOffset="8">4184 641 10202,'0'0'0,"-2"-20"3464,-2 4-1735,0-1-217,4 17-1512,-2-6 1384,0 0-47,2 4-161,0 0-240,0 2-936,0-2 728,0 2-200,6 0-119,0 0-89,-6 0-320,20 6 304,-14 10-72,18-12-64,-9 13-32,-15-17-136,16 6 88,0 18-40,0-8 24,0 2 16,-16-18-88,18 18 24,-12 2 8,14-3-32,-16 5 0,-4-22 0,17 20 40,-13 4 0,0-2 0,-4 3 32,0-25-72,0 24 16,-6 2 8,-10 0 24,11 0-40,5-26-8,-24 25-8,4-1-152,0 0-200,-6 0-344,26-24 704,-24 22-1113,3-1-591,-1-1-953,6-2-1303,16-18 3960,-6 6-8978,6-6 8978</inkml:trace>
  <inkml:trace contextRef="#ctx0" brushRef="#br0" timeOffset="9">4710 996 14691,'0'0'0,"0"-2"2976,-2 0-1391,0 2-329,2 0-1256,-2 0 1168,0 4-72,2 0-191,-2 12-209,2-16-696,-2 6 472,0 14-168,0-4-64,0 4-80,2-20-160,0 19 96,-2 3-8,0 0-64,0 2-24,2-24 0,-6 26 16,0 1-56,0-1-136,0 2-232,6-28 408,-6 28-944,0-1-929,0 1-1912,28-28-1912,-22 0 5697,0 26-8826,0-26 8826</inkml:trace>
  <inkml:trace contextRef="#ctx0" brushRef="#br0" timeOffset="500">5156 399 14867,'0'0'0,"-4"-16"1448,-2 0-32,0-1-175,6 17-1241,-6-8 1120,4-8-16,0 12-136,0 0-256,2 4-712,0-2 496,0 2-167,4 0-81,2 18-48,-6-18-200,20 18 224,-2 5-16,0 9-32,5 6-32,-23-38-144,22 45 136,4 3 8,0 2-72,0-1 64,-26-49-136,27 46 72,-3-3-48,0 1 48,-2-4-40,-22-40-32,22 37 96,-3-3-8,3-4-32,-6-4 16,-16-26-72,16 22 16,-10-5 40,10-11-16,-12 12 64,-4-18-104,4 0 56,0 4 88,2-4 96,0 0-40,-6 0-200,15-6 160,-11-16 64,2 1-184,16-9 88,-22 30-128,6-36 264,14-6-144,-14-1-136,12-7 104,-18 50-88,4-53 64,2-3-64,-2-7 104,-4-1-80,0 64-24,0-65 48,0 3 57,0 9 39,0 7-112,0 46-32,0-36-176,0 13 127,0 7 66,0 10-138,0 6 121,0-4-280,0 4-232,0 0-424,4 20-88,-4-20 1024,6 19-1176,-1 5-689,15 4-831,-14 2-1113,-6-30 3809,18 26-6506,2 5-135,-20-31 6641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37:12.304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3 715 8273,'0'0'0,"0"4"2265,0 2-865,0-6-1400,-2 15 1104,2-9-208,0 0-71,0 10-73,0-16-752,4 4 712,0 12-120,0-10-72,0 12-56,-4-18-464,6 6 344,-1 14-32,-1-14-23,0 9-57,-4-15-232,4 6 232,-4 10-48,4-12-48,0 2-24,-4-6-112,0 16 128,0-16-48,0 6 48,0 0-56,0-6-72,0 4 88,4 0 0,-4-4-24,4 0 64,-4 0-128,0 0 48,4 0 72,0 0-32,0-4-16,-4 4-72,6-6 104,0-2-56,0-8 16,0 10-48,-6 6-16,16-16 48,-12 10-48,2-11 56,10 9-8,-16 8-48,4-22 64,2 4 16,11 0-56,-11 2 0,-6 16-24,6-18-24,10 10 48,-12-11-32,2 13 16,-6 6-8,6-6-8,10 0 32,-16 4-24,6 2 0,-6 0 0,6 0 16,0 6-8,10 14 32,-12-14-16,-4-6-24,4 23 40,1-5-56,11-2 8,-16 2-8,0-18 16,6 18 0,10 2-8,-12-3 8,2 1 0,-6-18 0,18 18-32,-12-2 48,12 0-32,-12-10 16,-6-6 0,20 18-8,-15-14-8,15 2 8,-14 0-8,-6-6 16,26 6 40,-8-6 8,2 0-8,-4 0-16,-16 0-24,19 0 16,-1-6-16,0-2 24,0-10 0,-18 18-24,18-6 0,-2-14 56,0 4-8,-1-2 24,-15 18-72,6-20 72,12 1-32,-12-5 16,10-2 24,-16 26-80,0-30 104,6-5 16,0-3 8,-2-4 16,-4 42-144,4-39 184,0-1 48,0 0 8,-4 3 33,0 37-273,0-36 224,0 0 8,0 6-24,0 3-56,0 27-152,-2-20 120,0 12 8,2 0-32,0 2 0,0 6-96,0-2 56,0 2-40,0 4-48,0-4 32,0 18 32,0-2-32,4 9 16,-4 5 24,0-30-40,6 34-40,-2 4 40,2-1-16,0 3 0,-6-40 16,6 42 16,0-1-32,9 3-8,-11-2-8,-4-42 32,6 39-24,14-3 24,-16-4 0,14-3-16,-18-29 16,6 28-72,14 0-104,-14-4-152,12 0-176,-18-24 504,6 21-705,-1-1-223,15 0-232,-16-2-360,-4-18 1520,6 18-2097,10-2-847,-10-12-769,12 2 544,-18-6 3169,6 3-5465,-6-3 5465</inkml:trace>
  <inkml:trace contextRef="#ctx0" brushRef="#br0" timeOffset="1">727 560 9802,'0'0'0,"0"-2"2240,0 2-2240,-2-2 1904,0-2-247,0 2-201,2 0-248,0 2-1208,4-4 1081,12 0-145,-11-2-160,21 2-136,-26 4-640,20-6 488,8 0-120,4 0-72,1 0-72,-33 6-224,34-6 152,2 1-32,-5-1-55,7-10-9,-38 16-56,36-4 32,-2-4-32,1 0-56,3-8-257,-38 16 313,36-2-744,-7-4-816,1 4-1769,-4 0-1792,-26 2 5121,28-2-8530,-28 2 8530</inkml:trace>
  <inkml:trace contextRef="#ctx0" brushRef="#br0" timeOffset="1805">2032 108 8825,'0'0'0,"-2"-24"1705,-4 4-449,-10-2 0,16 22-1256,-4-20 1065,-4 18-57,-8-4-80,8 3-72,8 3-856,-18-4 768,10 2-104,-13 0-79,13 0-113,8 2-472,-24 0 384,6 0-48,10 6-72,-12 11-40,20-17-224,-8 6 208,-13 20-32,15-6 16,-14 4 56,20-24-248,-8 30 176,-12 5 24,2 9-8,2 3-16,16-47-176,-8 54 184,-13 6-40,5 1-40,10 3-40,6-64-64,-20 63 40,14 6 0,0-1-40,0-1-40,6-67 40,-2 64-8,2-7 32,0-1-48,18-3 8,-18-53 16,6 52-16,24-2-48,-9-3 24,5-5-8,-26-42 48,30 39-160,-2-3-168,3-4-272,5-2-328,-36-30 928,40 25-1400,3-3-609,5-4-887,4-12-889,-52-6 3785,55 6-7146,-55-6 7146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37:15.678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332 306 5129,'0'0'0,"0"0"0,0-20 752,0 0-72,4-2 24,-4 5 184,0 17-888,0-6 1000,0 0 1,0-2-25,0 0-72,0 8-904,0-6 840,0 0-80,-2 0-47,0 0-105,2 6-608,-2-6 576,-2 0-24,0 2 0,0 0-80,4 4-472,-6-2 344,0 0 0,0 0-16,0 0-64,6 2-264,-6-2 264,0 2-23,0 0-89,-11 0 80,17 0-232,-4 0 184,-2 0-16,-10 4-56,12 2-24,4-6-88,-8 6 128,0 0-88,-8 10-32,12-12 16,4-4-24,-6 6 24,0 12-32,0-14 16,2 12-8,4-16 0,-2 4-88,0 13 80,2-11 8,0 12-24,0-18 24,0 16 0,6 0-24,10-10 8,-10 18-8,-6-24 24,18 6-24,-12 17-16,16-5 16,-6 2-24,-16-20 48,15 20-16,1 0 32,2 2-56,-2-1 64,-16-21-24,16 20-24,-10 0 16,10-2-8,-12 0-8,-4-18 24,6 18 0,-2 0 0,-4-1-16,0-1-8,0-16 24,0 16 40,0-10-24,-6 16 16,-2-16 16,8-6-48,-18 20 16,10-16 72,-12 12 8,2-13 56,18-3-152,-18 6 160,1 10 24,-5-16-24,2 6 16,20-6-176,-22 4 160,-2-4-64,2 0 8,3 0-40,19 0-64,-20 0 88,0-2 8,4-4-8,8-2 16,8 8-104,-20-16 64,14 11 16,-10-15-56,11 2 0,5 18-24,-6-18 16,0-4-104,0 0-48,4 1-160,2 21 296,0-20-560,0 2-312,4 10-553,12-12-711,-16 20 2136,5-6-3241,19-12-223,-8 12-3170,-16 6 6634</inkml:trace>
  <inkml:trace contextRef="#ctx0" brushRef="#br0" timeOffset="1656">1109 118 6289,'0'0'0,"0"-18"880,0 12 128,0-16 80,0 22-1088,0-6 1105,0-2 15,-2-8-8,-3 12-144,5 4-968,-8-6 905,-8-2-97,10 0-112,-14 2-56,20 6-640,-8-6 576,-14 5-96,6-1-104,0 2-16,16 0-360,-15 0 264,-3 3 17,0 13-33,0-10-40,18-6-208,-18 22 216,0 0-64,-2 4 64,1 3-56,19-29-160,-20 34 128,0 4 32,2 2-56,-2 3-8,20-43-96,-18 46 128,3 3-8,7 1-16,-10 0-40,18-50-64,-4 47 0,-2-1 0,4-5-40,2-1 48,0-40-8,4 38-8,14-2-32,-12-3 40,19-1-40,-25-32 40,20 30-8,2-1-96,0-5-176,4-2-288,-26-22 568,27 18-928,3-12-345,2 12-519,2-18-585,-34 0 2377,35 4-2776,5-4 63,2 0-2952,-42 0 5665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37:19.361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304 223 7977,'0'0'0,"0"-8"1497,-2-12-273,-2 2-80,4 18-1144,-6-6 1000,4-2-144,-2 0-119,2 3-121,2 5-616,-6-6 536,0 2-40,0 0-16,0 2-40,6 2-440,-15-2 376,11 2-8,-4 0-96,-10 0-8,18 0-264,-6 4 240,-10 2-72,0 0-15,10 9-25,6-15-128,-16 4 96,10 12-16,-10-10-24,11 12-72,5-18 16,-6 6 0,-2 14 16,4-14-8,0 16-8,4-22 0,-4 6 0,4 13-24,0-3-24,0 0 48,0-16 0,6 18-40,10 4 16,-10 0 16,11-1-8,-17-21 16,6 22-32,16-2-8,-16 0 16,18-2-16,-24-18 40,18 16 16,-12 1-32,16-1 16,-17-10-8,-5-6 8,16 22-40,-12-16 56,2 16-8,-6-18 32,0-4-40,4 18 0,-4-14 16,0 12-8,-2-12 32,2-4-40,-6 5 72,-2 1 8,-10-2 0,11 0-24,7-4-56,-22 4 136,14 0-88,-14-4 64,6 4 0,16-4-112,-18 0 64,0 0 64,3 0-72,7-2 24,8 2-80,-22-6 56,6 0 24,0 0-16,10-2-56,6 8-8,-18-7 16,12-9-56,-2 12 0,0-2-56,8 6 96,-6-8-224,1 2-312,1 0-361,2 2-511,2 4 1408,0-4-2024,0 2-769,4-2-176,13 0-3312,-17 4 6281,0 0 0</inkml:trace>
  <inkml:trace contextRef="#ctx0" brushRef="#br0" timeOffset="1">703 395 6745,'0'0'0,"0"-23"1792,0 23-1792,-4-22 1393,-2-2-169,0 4-168,-10 18-112,16 2-944,-6-2 784,-2-2-143,-8 2-105,12 0-80,4 2-456,-6 0 352,-2 0-80,-7 4-80,11 2-40,4-6-152,-6 22 128,-2-6 24,0 2-32,0 4-16,8-22-104,-6 19 96,0 1-16,0 0-8,0 0 8,6-20-80,-6 20 32,4 0-16,0-3 16,2-1-8,0-16-24,0 6 48,0 16 8,4-16-8,2 10-8,-6-16-40,6 4 24,12 2-8,-14 0-16,12 0 40,-16-6-40,6 4 72,15-4 8,-15 0 24,18 0-40,-24 0-64,6 0 48,16 0 8,-16-4-16,18-2 16,-24 6-56,6-8 72,13-8 16,-15 10 40,12-12 33,-16 18-161,0-8 192,16-12-48,-16 5 80,4-1-16,-4 16-208,6-16 256,-2 0 56,2 8-72,-6-12-8,0 20-232,4-6 216,-4-2-56,0 0 0,0 2 0,0 6-160,0-2 56,0 0-16,0 2-56,0 0-32,0 0 48,0 4-16,4 2 0,-4 12 16,4-12-8,-4-6 8,0 22 0,4-6-16,-4 0 8,4 2-48,-4-18 56,4 17-24,0-1 24,2 2-24,0-2 48,-6-16-24,6 16 0,9-10-24,-11 16-32,2-16-96,-6-6 152,6 21-408,0-15-352,0 16-489,10-18-599,-16-4 1848,0 16-2657,6-16-663,38-6 295,-40 6-2480,-4 0 5505,0 0 0</inkml:trace>
  <inkml:trace contextRef="#ctx0" brushRef="#br0" timeOffset="2">1163 451 9962,'0'0'0,"-4"0"1840,-2 0-360,-10 4-231,16-4-1249,-2 4 992,-2 0-144,0-4-216,2 4-120,2-4-512,-2 4 400,0 2-96,2 10-24,0-12-88,0-4-192,0 16 201,0-11-25,4 15-16,-4-14-24,0-6-136,4 20 96,2-14 0,-2 16-56,0-16 32,-4-6-72,6 16 64,0-12 0,0 12-16,0-13-24,-6-3-24,6 6 24,10 0-24,-16 0 48,6-2 8,-6-4-56,16 0 72,-16 4-48,15-4 80,-15 0-56,0 0-48,6-2 72,10 0 56,-12-4-64,2 0 24,-6 6-88,16-8 40,-12-7 32,2 9-8,12-12 16,-18 18-80,0-8 80,6-12-32,-2 4-8,2 8-16,-6 8-24,4-16 64,0 10-24,0-2-32,-4 3 8,0 5-16,0-6 16,0 2-16,3 2 0,-3 2 0,0 0-80,0 4 56,4 2 48,-4 9-40,0-15 16,4 6-8,-4 12-16,0-12-8,4 12 8,-4-18 24,4 6-8,0 14 32,0-14-24,2 10 0,-6-16 0,6 4-16,0 11 16,12-11-8,-14 2 8,-4-6 0,18 6 48,-14 0-48,16 0 0,-14-2 16,-6-4-16,23 0-32,-5 0 8,-2 0 48,2 0-8,-18 0-16,18-4 24,0-2-24,-12 0-8,17 0-8,-23 6 16,6-16 0,18 11 40,-18-11 0,14 10-8,-20 6-32,4-18 32,12 10-8,-12-12 0,0 12 16,-4 8-40,4-20 24,0 12 16,-4-11-16,0 13 16,0 6-40,0-16 80,0 10-112,-4 0 64,-2-2-48,6 8 16,-6-6-48,-10 0 16,10 0 32,-10 4-152,16 2 152,-8-2-296,-10 0-248,10 2-416,-8 0-433,16 0 1393,-5 0-2040,-3 0-1049,0 0-271,0 0-3234,8 0 6594,0 0 0</inkml:trace>
  <inkml:trace contextRef="#ctx0" brushRef="#br0" timeOffset="3">1685 72 13658,'0'0'0,"0"-20"1617,0 20-1617,5-16 1368,13-1-216,-12 11-159,10 0-97,-16 6-896,6-4 720,14 2-96,-4 2-168,4 0-120,-20 0-336,21 4 328,1 12-120,2-1 16,4 5-32,-28-20-192,26 24 88,-1 4 24,1 4 24,0 1 8,-26-33-144,28 34 177,-4 4-81,-1 3 0,1-1-40,-24-40-56,18 42 40,0-3 8,-2 1-32,-12 0 24,-4-40-40,6 41 32,-2 1 8,-4 2-24,0-1-48,0-43 32,-8 46-24,-20 2-72,-2 3-289,-8 1-447,38-52 832,-39 51-1672,-9 5-2057,3-7-1464,-5 3-3193,50-52 8386</inkml:trace>
  <inkml:trace contextRef="#ctx0" brushRef="#br0" timeOffset="1704">2424 677 8857,'0'0'0,"-6"-8"1737,6 8-1737,-8-8 1312,-9 0-88,15 2-63,0 0-105,2 6-1056,-2-6 936,0 1-128,0 1-144,2-2-88,0 6-576,0-6 441,6 0-73,10 2-96,-1-2-80,-15 6-192,18-4 152,0 0-64,4 0-16,0 2-8,-22 2-64,28-2 16,1 2 16,7 0-8,-2 0 16,-34 0-40,33 0 40,5 0-56,-2 4 8,1 0-32,-37-4 40,38 0-16,0 0 16,-2 0-120,-1 4-128,-35-4 248,36 0-536,-2 0-233,-3 0-391,-1 0-336,-30 0 1496,30 0-1873,-4 0-535,-3-2-297,3-2-3264,-26 4 5969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37:21.602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66 342 10338,'0'0'0,"0"-16"1528,0 8-264,0 8-1264,0-20 1153,0 14-121,0 0-176,0 2-120,0 4-736,0-4 584,4 2-120,0 0-112,2 0-56,-6 2-296,6-2 217,14 0 7,-4 0-32,2 2-32,-18 0-160,20 0 128,1 0-48,3 0 0,-2 0-32,-22 0-48,24 4 64,0 0-40,-3 0 24,1 2 16,-22-6-64,20 16 0,-2-12 32,0 12-32,-12 0-8,-6-16 8,20 16 0,-16 0 24,-1 1 0,-3 1 16,0-18-40,0 18 48,-2 2-8,-15-2 8,1 4 16,16-22-64,-22 21 8,-4 3 8,-2 0-16,-1 0-16,29-24 16,-32 24-8,2-3-56,0 3-96,1-4-176,29-20 336,-28 22-616,0-2-433,4 0-567,1-1-801,23-19 2417,-20 18-3352,-2-2-3802,22-16 7154</inkml:trace>
  <inkml:trace contextRef="#ctx0" brushRef="#br0" timeOffset="424">540 746 8721,'0'0'0,"0"0"0,0-6 2145,0-1-1121,0-11-136,0 14-128,0 4-760,0-6 721,4 0-65,2 0-128,-2 2-96,-4 4-432,6-4 320,10 0-64,-10 2-72,12 0-48,-18 2-136,6-2 136,16 2-56,-6 0 24,-11 0-56,-5 0-48,24 6 48,-18 0-16,14 12-32,-14-12 24,-6-6-24,20 18-8,-16-12 24,12 15 32,-16-5-24,0-16-24,0 16 80,0 0-32,-2 0 16,-4 0 16,6-16-80,-18 6 80,2 17 16,-2-7-40,0 0 48,18-16-104,-20 16 88,1 0 32,-3 0 32,0-10-8,22-6-144,-22 22 192,0-17-7,1 13-17,3-14 56,18-4-224,-18 6 192,10 10 16,-10-16-56,12 6 0,6-6-152,-8 4 112,2 0-24,0 0 32,4-4-80,2 0-40,0 0 88,0 0 24,0 0-72,4 0 48,-4 0-88,6 0 64,16-2-80,-4 0 32,6-2-16,-24 4 0,27-6-24,5 0 0,4 2-32,2-2-16,-38 6 72,41-6-240,7 0-184,-1 0-392,-1 0-393,-46 6 1209,46-6-1712,-3 1-489,1-1-903,13-18-9,-57 24 3113,44-6-5569,-44 6 5569</inkml:trace>
  <inkml:trace contextRef="#ctx0" brushRef="#br0" timeOffset="1252">1221 193 8913,'0'0'0,"-4"-4"1481,-12-2-321,16 6-1160,-6-6 1056,-10 0-96,12 4-151,-2 0-113,6 2-696,-6-2 616,2 0-152,0 2-88,2 0-128,2 0-248,-2 0 232,0 0-56,0 6 0,2 12 16,0-18-192,0 18 144,-2 0-48,2 6 24,-2-1-80,2-23-40,0 22 64,0 0 32,0 2-24,0-2 8,0-22-80,-2 19 72,0 3-8,0-4-16,0 0-16,2-18-32,-2 6 88,0 16-16,-2-16 1,0 10 7,4-16-80,-1 4 64,-1 0 24,0-1-32,0 1 64,2-4-120,-2 0 104,0 0 0,0 0 32,0 0-48,2 0-88,-4 0 112,0-4-24,2-1-24,-2-3 48,4 8-112,-2-18 48,0 10 24,-2-14 16,2 4-24,2 18-64,-4-20 112,0-2 32,2-1-48,0-1 48,2 24-144,-4-28 136,2 0-8,0-5 32,0-1-64,2 34-96,0-38 136,0 1-40,0 3-24,4 4-8,-4 30-64,4-24 0,0 6 0,0 10-16,0 1 16,-4 7 0,6-6 0,0 4 16,10 2-16,-12 0-16,-4 0 16,6 6-40,11 17-8,-11 1 8,14 2 24,-20-26 16,6 32-48,16-1 56,-16 3-16,18 0 16,-24-34-8,16 34-32,-10-3-8,19-5 8,-9 2-40,-16-28 72,16 24 40,2-4-32,0-1-8,0-1 24,-18-18-24,19 16-32,-3-10 0,2 12 32,-2-14 0,-16-4 0,6 4 56,20 0-8,-20 0 8,17-4-48,-23 0-8,16 0 56,-10-2-56,14-4 8,-16-10 32,-4 16-40,16-6 32,-12-14 32,2 12-56,0-16 32,-6 24-40,6-17 80,0-3-40,-2-2 24,-4 0-40,0 22-24,0-24-24,0-5 40,0-1 32,0-4-48,0 34 0,-2-34 24,-2 3 16,0 1-80,0 2 16,4 28 24,-4-22-80,0 4-136,2 12-136,0-1-208,2 7 560,-2-6-880,0 2-409,0 2-439,2 2-416,0 0 2144,0 0-2833,0 4-64,6 2-3200,-6-6 6097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37:23.646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96 177 9690,'0'0'0,"-2"-4"2096,2 4-2096,-2-6 1152,-4 0-240,2 2-231,0 4-49,4 0-632,-6 4 584,2 14-40,2-12-96,0 20-144,2-26-304,-4 20 200,2 1-24,2 7 0,0-2-48,0-26-128,0 28 104,0 1-32,4-5-24,0 2-24,-4-26-24,6 24 32,0 0 32,0-1-56,0-1 16,-6-22-24,16 18 24,-16 2-24,5-4-32,1 0-64,-6-16 96,4 6-264,0 16-296,-4-17-352,4 13-424,-4-18 1336,0 4-1689,0 0-527,4 0-313,22-6 153,-26 2 2376,0-2-4521,0 2 4521</inkml:trace>
  <inkml:trace contextRef="#ctx0" brushRef="#br0" timeOffset="1">44 96 10250,'0'0'0,"0"-16"1296,0 16-1296,4-8 1208,0-16-152,2 18-127,0-10-65,-6 16-864,16-4 784,-12-2-168,14 0-104,-13 0-96,-5 6-416,26-2 384,-10 1-8,2 1-87,-2 0-33,-16 0-256,6 3 256,16 13-64,-16-10-56,15 16-40,-21-22-96,6 18 16,10 0 32,-12 0-8,2 2-8,-6-20-32,6 19 56,-2 1-32,-4-2 48,0 0-48,0-18-24,-4 18 64,-2 2-24,-12-3-32,12 5 8,6-22-16,-19 22 0,1-2-16,-4 0-184,-6 0-208,28-20 408,-30 17-840,1 1-585,-1-2-647,2-10-1121,28-6 3193,-20 20-3281,-2-14-2984,22-6 6265</inkml:trace>
  <inkml:trace contextRef="#ctx0" brushRef="#br0" timeOffset="1124">607 116 8585,'0'0'0,"0"-6"2193,0 6-2193,0-16 1248,4 10-104,0-2-119,0 2-65,-4 6-960,6-6 880,-2 0-112,2 2-96,-2 2-48,-4 2-624,6-2 528,0 0-135,0 2-65,12 0-104,-18 0-224,4 0 168,12 4 0,-10 14-8,11-12-48,-17-6-112,4 28 88,14-7 16,-14 3-32,14 2-8,-18-26-64,4 28 16,2 2 16,12-3-56,-14 5 80,-4-32-56,6 30 8,12-2 32,-14-3 0,11-1-8,-15-24-32,6 22 32,0-2-8,12-2 40,-14-2-120,-4-16 56,18 5 40,-14 15 0,14-14-40,-14 0 64,-4-6-64,16 6 104,-12-2-32,2 0 32,-1-4 16,-5 0-120,6 0 128,0 0-40,-2-4 56,2-4 64,-6 8-208,6-16 168,0 8 16,0-15-32,-2 5 0,-4 18-152,4-20 96,0-4 40,2-2-72,0-5-40,-6 31-24,4-36 56,0-2-32,2 1 8,-2-1-48,-4 38 16,6-32 16,0 0-32,-2 7-80,0 1-168,-4 24 264,4-18-448,0 10-344,0 0-384,0 2-433,-4 6 1609,5-6-2168,-1 6-673,2 0-591,0 4-3394,-6-4 6826,0 0 0</inkml:trace>
  <inkml:trace contextRef="#ctx0" brushRef="#br0" timeOffset="1125">1381 114 11018,'0'0'0,"-4"-2"1800,4 2-1800,-6-4 1241,0 0-129,0 2-144,4 0-168,2 2-800,-2 0 616,0 0-104,0 16-104,0-12-47,2-4-361,-2 21 304,2-3-56,0 2-80,0 4-32,0-24-136,0 28 112,0 5-24,0-1-24,0 0-16,0-32-48,4 30 24,-4-3-24,4-1 40,0 0-16,-4-26-24,4 24 40,2-2-32,0-3 8,0 1-16,-6-20 0,4 18-40,0-2-112,0 0-256,-4-10-336,0-6 744,4 20-1161,0-16-511,-4 1-569,4 1-783,-4-6 3024,16 4-2865,-16-4-2752,0 0 5617</inkml:trace>
  <inkml:trace contextRef="#ctx0" brushRef="#br0" timeOffset="1126">1401 125 13338,'0'0'0,"0"0"0,-2-7 1465,0-9-89,-2 10-104,2-10-128,2 16-1144,0-4 1001,0-2-161,0 0-168,0 0-168,0 6-504,6-6 416,10 2-96,-10 2-72,13 0-8,-19 2-240,6-2 232,18 2-32,-6 0-39,0 0-49,-18 0-112,18 0 64,4 4-8,-5 2-16,7 12 16,-24-18-56,20 6 8,-2 16 8,0-6-16,-2 1 0,-16-17 0,6 18 0,15 2-16,-17 2 8,2-2-8,-6-20 16,6 22-24,-2 1 8,0 3-8,-4 0 32,0-26-8,-2 24 32,-4 0-24,-10-5 104,8 1-128,8-20 16,-21 20-24,1 0-8,-4-2-72,-2 2-56,26-20 160,-28 19-329,1-1-207,-1 0-296,-2 0-400,30-18 1232,-32 18-1808,1 0-785,-3-2-1344,2-1-4185,32-15 8122,0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37:25.604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254 165 9474,'0'0'0,"0"0"0,0-30 1984,6 2-1000,10-3 136,-12 5-151,-4 26-969,6-6 952,10-12-64,-12 12-128,2 0-88,-6 6-672,19-6 576,-13 2-71,16 2-41,-4 0-16,-18 2-448,20 0 360,4 0-8,-1 4-32,1 2 0,-24-6-320,28 16 304,0 0-40,2 4-56,1 8-64,-31-28-144,30 31 120,0 5 0,-4 4-40,-3 3 24,-23-43-104,20 46 48,-2 6-48,-12 1 32,10 3-48,-16-56 16,0 57 0,4 3 0,-4 3-16,0 3 56,0-66-40,-2 67-48,-4-4 48,-2-1-24,0-5-16,8-57 40,-16 54-16,10 2-48,-12-3-56,10 1-248,8-54 368,-25 53-704,3-1-440,-6-1-881,-4 1-1207,32-52 3232,-33 48-4257,-7-3-3161,40-45 7418</inkml:trace>
  <inkml:trace contextRef="#ctx0" brushRef="#br0" timeOffset="659">0 1008 6457,'0'0'0,"0"-8"1056,0-8-8,0 16-1048,0-6 1057,6-2-25,-2 2-64,-4 2-104,0 4-864,4-4 800,-4 2-39,4 0-41,-4 0-24,0 2-696,4-2 632,-4 2-64,0 0-96,4 0-48,-4 0-424,0 0 448,0 0-48,4 4-39,-4 2-33,0-6-328,4 6 272,-4 12-56,4-12-56,-4 16-8,0-22-152,4 18 104,0 0-32,-4 3 56,0 1-104,0-22-24,0 24-24,0-2 56,0 0-16,0-2-16,0-20 0,0 19 0,4-1-24,-4 2-32,0-2 32,0-18 24,0 18 16,0 0-288,0-1-448,0-1-793,0-16 1513,0 16-2800,0-12-1281,0 14-3369,0-18 7450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37:27.995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13 1 5057,'0'0'0,"0"0"536,0 0-32,0 0-504,-2 0 544,0 0-8,0 0 40,0 0 64,2 0-640,-2 0 696,0 0 57,2 0-1,0 0-48,0 0-704,0 0 592,0 0-128,0 0-64,0 0-88,0 0-2080,0 0 3848,4 0-1728,0 0 1,2 0 39,-6 0-392,6 0 328,9 0-24,-11 0-88,14 0-40,-18 0-176,6 4 160,18-4-64,-6 6-8,0-2 24,-18-4-112,19 3 80,3 3 8,4 0 48,2 0-72,-28-6-64,30 6 128,3 0 0,3 0-16,2 0 48,-38-6-160,43 6 160,3 10 48,4-12-24,1-4 8,-51 0-192,56 4 112,3 0 8,5-4 32,1 0-32,-65 0-120,68 4 168,7-4-72,0 0 16,5 4 16,-80-4-128,77 4 113,2-4-9,-1 4-16,3 0 0,-81-4-88,85 4 72,-1 2-16,3 0 24,-4 0 0,-83-6-80,81 5 112,1 1-16,-1 0-16,2-2-24,-83-4-56,84 4 80,1 2-32,0 0 16,1-2 0,-86-4-64,79 6 24,0-2 24,1 0-8,-3 2 8,-77-6-48,81 4 64,1 0 8,-5 0 32,6 0-16,-83-4-88,82 0 64,-1 4-56,4-4-16,-4 0 32,-81 0-24,86 0 72,1 0-16,-2 4 32,3-4 8,-88 0-96,83 0 64,0 4 40,3-4 0,-1 4-56,-85-4-48,85 0 40,2 4 24,1 0 0,-1 0-8,-87-4-56,89 4 40,-2 0-8,7 0-16,-1 0 8,-93-4-24,93 0 24,2 3 8,-3-3-32,1 0 0,-93 0 0,95 0 24,2 0-24,4 0 104,-2 0 0,-99 0-104,104 0 128,-3 0 8,-2 0-88,4 0 32,-103 0-80,101 0 80,0 0-16,1 0-24,-5 0 24,-97 0-64,97 0 32,-2 0-8,2 0-8,1 0-32,-98 0 16,95 0 16,2 4 8,-2-4 16,0 0 0,-95 0-40,98 4 8,1-4 8,-2 0-16,-2 0 0,-95 0 0,95 0 16,-1 0-8,1 0 8,-2 0 24,-93 0-40,93-2-24,-2 0 24,-1-2 0,-5 1-16,-85 3 16,83-4 40,-3 0 0,-1 0 56,0 0-48,-79 4-48,78-4 40,-1 2 32,-4 0-32,-3 0 64,-70 2-104,69-4 72,-1 2-32,3 0-16,-2 2 0,-69 0-24,72 0 96,-1 0-23,3 0-25,-1 0 0,-73 0-48,71 0 40,3-2-40,-1 2 8,3 0 32,-76 0-40,77-2-8,2 2-24,-1-2 88,-1 0-72,-77 2 16,73 0-24,1 0 40,-1 0-48,3 0 32,-76 0 0,77 0-8,-2 0 56,-1 0-8,-5 0 8,-69 0-48,66 4 64,-1 0-40,-2 0 24,-5-4 0,-58 0-48,54 4 72,-1 0-32,-3-4-8,3 4 8,-53-4-40,52 0 40,-5 0 40,-3 0-24,-2 0 24,-42 0-80,37 0 40,-1 0 32,-4 0 8,1 0 24,-33 0-104,32 0 120,0 0-8,4-2 0,-5 0-40,-31 2-72,32-2 96,2 0-64,-2 0 24,-1 0 0,-31 2-56,32-2 40,-2 0 16,-6 0-16,-1 0-8,-23 2-32,22-2-16,-2 2 72,0-2-72,0 0-8,-20 2 24,16 0 24,-10 0-40,11 0 16,-13 0 16,-4 0-16,4 0 0,0 0 32,0 0-64,-4 0 16,0 0 16,0 0-80,-2 0-144,-6 4-128,-9 0-296,17-4 648,-18 6-1145,-8 10-703,-2-12-1049,-6 11-2072,34-15 4969,-37 4-8866,37-4 8866</inkml:trace>
  <inkml:trace contextRef="#ctx0" brushRef="#br0" timeOffset="1843">3339 516 6529,'0'0'0,"0"-19"1040,-2 3-40,-2-4 89,4 20-1089,-2-8 1096,-2 2 0,0 0-32,-2 0-136,6 6-928,-6-6 825,0 2-97,-10 2-64,10 0-56,6 2-608,-22 0 576,7 0-88,-5 6-80,-2 12-64,22-18-344,-24 4 289,0 14-33,3-2-8,-3 3-64,24-19-184,-20 22 160,-2 4-64,2 2 40,0 4-72,20-32-64,-19 33 48,1 3 32,2 2-104,0-1 72,16-37-48,-6 40 24,-10-2-8,12-3-16,0-1 32,4-34-32,-2 36-8,0-4 32,2-3-16,4-1-8,-4-28 0,16 22 0,-10-2 32,20-2 0,-8-12-16,-18-6-16,21 17 64,5-13-88,0 0 56,2-4-32,-28 0 0,30 0-8,3 0 32,3-6-24,-2-9 24,-34 15-24,35-8-40,-3-10 8,0 2 32,-2 0 8,-30 16-8,27-16 40,-3-2-32,-6 0-8,2 1 40,-20 17-40,6-18 56,14 2-24,-16 0 8,2 10 0,-6 6-40,4-16 40,0 10 80,-4 2-56,0 0-96,0 4 32,0-4 64,-2 2 0,-4 2-16,0 0-48,6 0 0,-6 0 48,0 4-80,0 12 40,-2-10 176,8-6-184,-8 20 0,2-4 24,2 0 16,2 0-80,2-16 40,0 17-24,0 3-32,4-2 32,2 0 24,-6-18 0,20 16 24,-14 2 80,16-2-120,-7-1-96,-15-15 112,22 16-24,0 0-32,2-10 48,-2 10-8,-22-16 16,23 4 0,1 2 0,-2 0 64,0-2 104,-22-4-168,22 0 40,0 0-64,-3-2 56,3-2-32,-22 4 0,20-6 56,0-10-16,-2 10-40,0-12 72,-18 18-72,15-8 56,-9-12 88,14 5-72,-16-1-72,-4 16 0,6-16 80,0-2 16,-2-2-24,-4-2 0,0 22-72,0-23 64,0 1-80,0-4 72,-4 4-16,4 22-40,-6-22 8,0 4 8,-2 11-32,0-11 72,8 18-56,-16-6-56,11 0 8,-3 4-136,-10 0-160,18 2 344,-6 0-576,-10 4-296,8 2-472,-8 14-545,16-20 1889,-6 6-2520,-2 13-737,6-19 296,-2 22-2792,4-22 5753,0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37:31.315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0 730 9634,'0'0'0,"0"-8"2080,0-12-648,0 20-1432,0-6 1201,0-9-225,0 15-200,0 0-184,0 0-592,0 0 440,0 0-152,4 5-32,0 11 16,-4-16-272,6 6 248,0 14 8,10-14-40,-12 16-95,-4-22-121,6 16 184,10-10-16,-12 16-48,2-16-48,-6-6-72,18 21 104,-12-15-104,9 14 120,-9-16 56,-6-4-176,20 16 88,-14-16 88,14 6-40,-14-2-16,-6-4-120,20 4 168,-14-4 0,12 0-32,-12 0 16,-6 0-152,17-2 144,-11-4-56,12-2-8,-14-8 48,-4 16-128,18-6 64,-14-12 24,2 10 16,10-13-64,-16 21-40,0-16 88,4 8-24,0-14 32,0 6-56,-4 16-40,0-16 64,4 0-8,-4 0-32,0 10-16,0 6-8,-2-17 16,-2 11 0,2 0-72,-4-2 32,6 8 24,-6-6-160,2 0-232,-2 4-320,4 0-592,2 2 1304,-2 0-1993,0 0-951,2 0-777,0 4-3561,0-4 7282,0 0 0</inkml:trace>
  <inkml:trace contextRef="#ctx0" brushRef="#br0" timeOffset="1">794 564 11418,'0'0'0,"0"0"0,0-4 2584,0-2-1367,0-2-113,0 2-128,0 6-976,0-4 888,0 0-127,0 2 7,4 2-256,-4 0-512,4 0 344,0 0-40,0 4-56,0 14-48,-4-18-200,6 6 224,-1 21-56,1-3-152,10 4 48,-16-28-64,0 30 88,6 1-24,0 1-8,-2-4 8,-4-28-64,4 30 96,-4-1-128,0-1 24,0 0 48,0-28-40,-2 26 8,0-2 72,-2-3 136,0-1-216,4-20 0,-4 18-16,0-2 56,-2-10-64,4 14 72,2-20-48,-4 6 24,0 0 32,2 0 24,0-2-16,2-4-64,0 0 40,0 0 16,0 0-80,0 0 88,0 0-200,0-2 432,4-6-240,0-10 8,2 10-88,-6 8 24,16-20 104,-12 4-72,2 0 113,14-2-73,-20 18-72,6-19-137,12-5 153,-12 0-8,16-2 49,-22 26-57,5-28 72,15 5-24,-14 1-48,14 4 32,-20 18-32,6-16-32,16 10 8,-16-10-56,14 14 40,-20 2 40,4-4 144,13 2-152,-13 2-8,12 0 0,-16 0 16,6 0-40,0 4 40,12 12 120,-14-12-120,-4-4 0,6 20-136,10-14 128,-16 16-73,6-4 49,-6-18 32,6 17 0,0 3-24,10 0 48,-12 0-32,-4-20 8,4 20-32,1-2 16,13-1-128,-14 1 120,-4-18 24,6 18 64,12 0-64,-14-12 40,14 18-40,-18-24 0,6 6 40,14 14-40,-14-15 24,13 1 8,-19-6-32,6 6-120,16 0 144,-16-2 32,18-4-48,-24 0-8,18 0 32,0-2-8,3-2-64,-1-2 80,-20 6-40,18-17 16,2 11 0,-4-16 8,0 6 1,-16 16-25,16-16 40,-10-2 8,11-2-24,-13-1 32,-4 21-56,6-26 80,14-2-40,-16-4 40,2 3-8,-6 29-72,6-34 96,0 0 8,0-4-16,-2 1-24,-4 37-64,4-38 40,-4 0 16,4 5 16,0 5-32,-4 28-40,4-24 80,0 6-24,0 12 0,0 2-40,-4 4-16,0-2-24,4 2 8,0 6-24,-4 18 64,0-24-24,4 24-24,-4 6 8,4 5-40,-4 3 16,0-38 40,0 42-40,0 1 8,0 1 8,4 0-48,-4-44 72,0 43 16,3-1-56,-3-2 24,0-1-40,0-39 56,0 38-232,-2-2-272,-1-1-393,-3-1-415,6-34 1312,-6 30-1960,0-2-681,2-3-1160,4-9-32,0-16 3833,-2 20-6457,2-20 6457</inkml:trace>
  <inkml:trace contextRef="#ctx0" brushRef="#br0" timeOffset="2">1615 996 12970,'0'0'0,"0"0"0,4-20 1881,12 2-609,0 0-144,-1 3-168,-15 15-960,6-4 865,16-2-145,-16 0-144,22 0-120,-28 6-456,22-6 344,2 0-112,1 0-48,5 2-112,-30 4-72,28-6 40,2 2-24,1 0-16,3-2-16,-34 6 16,36-6-88,-4 0-288,-3 0-456,-7 4-881,-22 2 1713,22-2-2960,0 2-1465,0-2-3385,-22 2 7810</inkml:trace>
  <inkml:trace contextRef="#ctx0" brushRef="#br0" timeOffset="606">2876 189 11762,'0'0'0,"0"-42"1232,0 42-1232,-2-48 1265,-4 1 47,0 15-192,-1 26-120,7 6-1000,-16-8 832,10 2-207,-14 6-177,2 4-160,18-4-288,-20 26 256,-2 6-24,-3 9 32,-3 9 32,28-50-296,-28 55 264,2 5-8,2 1-56,3 3-8,21-64-192,-20 67 176,2 1-72,10 1 40,0-1-80,8-68-64,-6 69 16,4-3-8,2-3-32,0 2 8,0-65 16,18 60 0,-12-2 0,18-5-8,-4-5-48,-20-48 56,21 43-16,5-5-16,4-2-120,4-5-184,-34-31 336,35 26-608,1-2-272,4-4-392,-3-14-553,-37-6 1825,42 16-2376,0-16-785,1 0-16,3-6-2808,-46 6 5985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37:32.589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433 268 11250,'0'0'0,"-4"-6"1360,-4-2 40,8 8-1400,-18-18 1249,12 16-113,-10-4-136,10 0-136,6 6-864,-8-5 713,-10 1-129,12 2-96,-11 2-128,17 0-360,-6 4 336,-14 2-80,4 13-40,0-3 16,16-16-232,-18 16 168,2 6-16,1 0-56,-1 0-8,16-22-88,-8 23 56,-12-1 8,14 2-8,0-2-72,6-22 16,-6 22 56,2 1-88,4-1 48,0-2 0,0-20-16,6 20-32,14 0 48,-2 0-56,0-1 16,-18-19 24,23 22-40,1-2 24,0 2 40,2-2 8,-26-20-32,26 18-16,-5-1 16,1-1-16,-4 0-32,-18-16 48,16 16 24,-10-10-24,14 16 0,-16-16 16,-4-6-16,6 18 0,-2-14 0,-4 1 24,0 1 40,0-6-64,-2 6 80,-4 0 24,-2 0-8,-16-2 32,24-4-128,-20 0 80,-2 0 40,-4 0-24,3 0-32,23 0-64,-30 0 72,2-2-32,-2-4-16,-1 0 8,31 6-32,-30-15 24,-2 9-48,0-10-16,5 8-176,27 8 216,-26-20-416,4 12-216,6-10-360,10 12-408,6 6 1400,-8-18-2049,2 12-935,6-11-905,6 9-3321,-6 8 7210</inkml:trace>
  <inkml:trace contextRef="#ctx0" brushRef="#br0" timeOffset="2111">1345 145 8641,'0'0'0,"4"-20"2345,-4 4-881,0 16-1464,4-17 1368,-4 9-119,0 2-137,0 0-120,0 6-992,-2-6 832,-4 2-184,-10 2-95,10 0-89,6 2-464,-18 0 400,11 0-32,-13 0-56,0 16 0,20-16-312,-18 6 256,-2 21-24,-4-3 56,3 6-72,21-30-216,-24 36 224,0 5 32,-2 3-112,0 6 32,26-50-176,-25 51 104,-1 3 8,4 1-72,2-1 24,20-54-64,-16 53 40,8 1-64,0-1 64,2-1-72,6-52 32,-2 50 40,2-5-24,4-3-40,14-2 24,-18-40 0,18 37-56,4-5 32,4-2-32,4-6-56,-30-24 112,29 21-184,5-5-136,0-10-176,1 12-208,-35-18 704,38 0-936,2 4-216,3-4-337,1 0-367,-44 0 1856,46-6-2305,1-12-703,1 0 183,-5 1-2736,-43 17 5561</inkml:trace>
  <inkml:trace contextRef="#ctx0" brushRef="#br0" timeOffset="2112">1863 488 8585,'0'0'0,"-2"-20"2601,-4 1-1097,0-7-55,6 26-1449,-2-24 1264,-2 4-160,2 2-144,-4 0-136,6 18-824,-4-7 705,0-11-105,-2 14-120,2-2-24,4 6-456,-6-6 408,0 4-64,-10 0 0,10 2-104,6 0-240,-15 0 160,7 0-16,-14 6-40,4 12-32,18-18-72,-20 6 80,2 11 8,-2-1-8,5 0-40,15-16-40,-6 16 24,-10 0-48,10 2 24,0-2 0,6-16 0,-6 18-24,4-1 48,0 1-48,2-2 24,0-16 0,4 16-16,14 0-24,-12 2 40,18 0 0,-24-18 0,19 17 0,1 1-24,4-2 0,0 0-8,-24-16 32,26 6-8,-3 16-8,1-16-24,-4 16 16,-20-22 24,22 5 8,-6 13-8,-10-12 0,12 0-8,-18-6 8,4 16-40,-1-12 48,1 0 8,-4 0 64,0-4-80,0 6 80,-2-2-40,-3 0 24,-13 0 0,18-4-64,-20 0 56,0 0 40,-2 0-56,-2-2-40,24 2 0,-25-6 24,1 0 0,-2 0 8,0 2 32,26 4-64,-22-6 0,1 2 16,1 0-32,2 2 8,18 2 8,-18-4-32,10 2-88,-10 0-160,12 2-248,6 0 528,-6 0-808,0 0-400,4 0-513,0 0-551,2 0 2272,0 4-3033,4-4-463,12 4-3114,-16-4 6610</inkml:trace>
  <inkml:trace contextRef="#ctx0" brushRef="#br0" timeOffset="2113">2240 512 8977,'0'0'0,"0"-18"2201,0 18-2201,4-16 1592,-4 0-135,4 9-161,-4 1-176,0 6-1120,-2-6 904,-2 2-192,-2 0-159,0 2-137,6 2-416,-6 0 280,-2 0-32,-8 6-8,16-6-240,-6 6 232,-12 13-16,12-15-64,-12 14-40,14-12-16,4-6-96,-8 20 72,1-4-8,1-10-8,0 18-24,6-24-32,-6 16-32,4-1 32,0 3 8,2-12 16,0-6-24,0 20 104,4-16-24,2 12-8,0-12-40,-6-4-32,15 4 24,-11 0 0,12 0 16,-10-4 8,-6 0-48,24 0 72,-18 0 16,18 0-40,-8-2 32,-16 2-80,16-6 80,-1-10-16,3 10 56,-2-12-32,-16 18-88,6-16 160,16 0 56,-16 1 16,14-3 24,-20 18-256,6-20 272,11 2-95,-13-2 63,-4 20-240,16-18 192,-12 2 24,0 9-32,0-9-32,0 12 8,-4 4-160,4-4 152,-4 2-24,0 0-56,0 2 0,0 0-72,4 0 8,-4 4-8,0 12 32,0-10-72,0-6 40,0 23-32,0-7 32,0 0-72,4 2 72,-4-18 0,0 18 48,4 0-40,0 0 8,0-3-16,-4-15 0,6 6-96,0 18 120,10-18-32,-12 12 32,-4-18-24,16 4 56,-12 2-112,2 10 72,11-16-56,-17 0 40,4 4 0,16-4 0,-16 0 24,12 0-8,-16 0-16,6 0 16,14 0 24,-14-2-80,16-4 8,-22 6 32,6-8-16,13-8 48,-13 10-32,16-14 0,-22 20 0,6-8 16,10-14-72,-10 5 80,10-1 8,-16 18-32,4-18 0,2 0 0,10 2-16,-16 8-16,0 8 32,5-18-8,-1 14 8,0-2 8,0 0-16,-4 6 8,4-2 8,-4 1-8,0 1-56,4 0 48,-4 0 8,0 5 8,0 11-32,0-12 80,0-4-56,0 18 0,0-14-56,0 16 80,0-14-64,0-6 40,0 18 32,0-12-24,4 10 24,0-10-8,-4-6-24,4 15-56,0-9 56,2 10 0,0-12-40,-6-4 40,20 6 40,-16 0-40,12 0-8,-10-2 16,-6-4-8,16 4-40,-10-4 40,13 0-16,-13 0 32,-6 0-16,20 0 16,-14 0 0,16-2 8,-16-4-24,-6 6 0,24-8 0,-18 0 16,17-10-16,-17 12 0,-6 6 0,18-17 0,-12 9-16,0-10 0,12 10 16,-18 8 0,0-18-8,6 12 48,-2-2-24,0 2-64,-4 6 48,4-6 72,-4 4-96,4 0 24,-4 2 24,0 0-24,0 0-24,4 0 64,-4 4-40,4 2 24,-4-6-24,0 16-56,4-12 16,0 12 16,0-12-24,-4-4 48,0 16-24,6-12-8,-2 2 48,0 9-16,-4-15 0,5 4-16,1 2 16,12 0 48,-14 0-8,-4-6-40,16 6 24,-10-2-24,14 0-8,-14-4-24,-6 0 32,22 0 0,-6 0 40,-11-2-8,17-2-16,-22 4-16,20-6 8,-2 0-64,-2-2 48,-10 0 32,-6 8-24,18-15-40,-14 9 0,13-10 40,-11 10 24,-6 6-24,20-18 56,-14 12 72,0-10-56,10 10-64,-16 6-8,0-16-8,4 10 64,-4-10-88,0 11 48,0 5-16,0-6 0,0-2-88,-2 2-24,-6 0-208,8 6 320,-18-2-400,10 0-280,-10 0-209,3 0-223,15 2 1112,-18 0-1504,-2 0-417,2 0-951,0 0-1177,18 0 4049,-16 0-7626,16 0 7626</inkml:trace>
  <inkml:trace contextRef="#ctx0" brushRef="#br0" timeOffset="2114">3473 44 10890,'0'0'0,"0"-16"4633,0 10-3177,0-12-80,0 18-1376,0-2 1137,0 0-185,0 2-208,0 0-176,0 0-568,6 0 448,0 16-120,12-10-64,-12 22 8,-6-28-272,20 24 208,-2 2 25,0 5 39,3 1-144,-21-32-128,20 38 104,0-1-8,0 3 0,0 2 16,-20-42-112,18 41 56,-1 5 0,-1-2-56,-10-1 40,-6-43-40,20 46 16,-16-1-32,2 1-56,-2 0 48,-4-46 24,4 49 24,-4-1-48,-2-2 24,-6 1-40,8-47 40,-22 44-224,2-1-144,-5 3-457,-5 0-519,30-46 1344,-32 45-1944,-6 1-921,3-6-1592,-3-7-3905,38-33 8362,0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37:35.540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133 94 14211,'0'0'0,"-2"-22"1320,0 5-464,0-3-72,2 20-784,-4-6 624,-2 0-88,0 0-119,2 0-161,4 6-256,-6-4 160,4 0-120,0 2-40,0 2-16,2 0 16,-2 0-24,2 0-64,0 0-16,0 4 16,0-4 88,4 4-136,2 0-9,0 2-23,0-2-32,-6-4 200,16 6-208,-12 0 24,2-2 32,12 0 32,-18-4 120,4 4-80,2 0 40,0 0 8,-2-4 8,-4 0 24,4 0 0,0 0 24,-4 0 8,0 3 8,0-3-40,0 0 32,0 0 24,0 0 32,0 0-48,0 0-256,0-2 504,0 1-200,0-1-24,0 0 0,0 2-64,0-2 96,0 0-24,0 0-16,0 0 16,0 2-72,0-2 72,0 0-8,0 0-40,0 0 24,0 2-48,0-2 24,0 0 8,0 0 40,0 0-32,0 2-40,0 0 24,0 0 1,0-2 31,0 2-16,0 0-40,4 0 48,-4 0 8,4-2 0,-4 2 72,0 0-128,3 0 128,1-2 16,-4 2 32,0 0-56,0 0-120,4-2 224,-4 2 24,4 0-16,-4 0-8,0 0-224,4-2 208,0 2-72,2 0 32,-2 0-24,-4 0-144,6 0 152,0 0-24,0 0-8,0 0 8,-6 0-128,6 0 64,0 0-8,0 0 24,0 0-16,-6 0-64,16 4 64,-16-4-8,4 4 8,2 2-88,-6-6 24,6 6 32,13 12 0,-15-13-48,14 19 80,-18-24-64,4 18-40,2 4 56,10 6 8,-10 1-64,-6-29 40,6 34 72,12 6-112,-14 3 24,0 5 80,-4-48-64,4 50-8,2-1-8,-2 1 32,-4 1-56,0-51 40,0 54-80,-6 0 144,-12 1-88,10 5-8,8-60 32,-26 61 32,2 1-112,-5-1-128,-9 3-328,38-64 536,-44 65-984,-7 4-1113,-7 1-1623,-1-5-761,59-65 4481,-66 64-7338,66-64 7338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6:03.965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94 497 13978,'0'0'0,"0"0"0,-2-6 1601,-2 0-17,-2 0-248,0 0-79,6 6-1257,-4-2 1120,0 2-192,2 0-304,-4 0-160,6 0-464,-2 18 320,-2-12-103,0 23-1,1-1-8,3-28-208,-2 30 176,-2 6 0,0 3-40,2-1-24,2-38-112,-2 40 112,-2-5-56,2-1 16,0-2-48,2-32-24,-2 30 32,2-3 8,0-1-16,0-4 80,0-22-104,0 18 56,-2-12 40,0 12 16,0-14-40,2-4-72,-2 4 96,0-4 40,0 0 40,2 0 24,0 0-200,-2-6 192,0-10-64,0 0-56,0-4-8,2 20-64,-2-24 24,2-5-24,0-3 0,0-6 16,0 38-16,0-40 40,0-3 24,0-1-8,4 1-40,-4 43-16,0-40-16,6 10 0,-2 6 0,2 8 16,-6 16 0,16-6 0,-12 1-40,2 3-8,13 2-64,-19 0 112,6 15-40,18 1 8,-4 6-8,2 4 48,-22-26-8,22 28-8,1 1-8,1 3 16,0 0-16,-24-32 16,26 28-16,0-3 16,1 1-8,3-4-8,-30-22 16,28 22-16,0-4 16,1-2-32,-1-10 32,-28-6 0,28 5 16,0 1-32,-3-6 88,-3 0-16,-22 0-56,22-2 48,-2-13 24,-4 7-56,-10-16 64,-6 24-80,18-20 64,-14-4-24,0-4 16,-1-3-40,-3 31-16,0-38 40,0-6 48,-3-3-40,-13-5-8,16 52-40,-16-49 40,-2-1-80,-4 4 24,-4 3 0,26 43 16,-21-40-24,-3 6 40,2 9-48,4 5-72,18 20 104,-18-6-152,10 0-136,-10 2-128,14 4-192,4 0 608,-5 4-856,-1 14-281,4 0-359,2 7-592,0-25 2088,0 28-2857,17 4-1128,3 0-4209,-20-32 8194</inkml:trace>
  <inkml:trace contextRef="#ctx0" brushRef="#br0" timeOffset="2408">973 493 12314,'0'0'0,"0"-8"3881,0 8-3881,-6-16 1472,-2 10-111,2 4-233,0 2-96,6 0-1032,-6 4 920,0 14-168,0-2-143,2 6-185,4-22-424,-2 25 344,0 7-112,2 6-80,0 1-56,0-39-96,0 42 32,4 2-8,2-3-24,0 1 56,-6-42-56,16 44 56,-16-5-24,6 3-8,0-2-40,-6-40 16,4 37-80,0-3-144,-4-2-200,0-4-248,0-28 672,0 25-889,0-3-263,0-4-376,0-12-497,0-6 2025,0 18-2568,0-18-521,4 0 16,-4-6-3144,0 6 6217,0 0 0</inkml:trace>
  <inkml:trace contextRef="#ctx0" brushRef="#br0" timeOffset="2409">870 554 11466,'0'0'0,"0"0"0,0-37 1432,6-5-159,11-6 87,-11 19-40,-6 29-1320,24-18 1320,-18 10-55,16 0-169,-6 0-104,-16 8-992,6-6 832,18 4-192,-9 2-167,1 0-121,-16 0-352,18 6 232,0 12-48,2-2-64,-4-1-48,-16-15-72,16 20 64,-10 0-16,9 2 16,-15 2-16,0-24-48,6 24 24,-2-1 16,-4 1-24,0 0 0,0-24-16,0 24-56,-6 0-112,-2-3-256,-11-1-313,19-20 737,-16 18-1200,-2 0-784,0-12-1313,12 0-1136,6-6 4433,-18 16-8226,18-16 8226</inkml:trace>
  <inkml:trace contextRef="#ctx0" brushRef="#br0" timeOffset="2410">1732 114 17371,'0'0'0,"0"0"0,-4-8 1200,-3 2-55,-11 2-201,12 4-32,6 0-912,-22 6 824,4 18-72,-4 2-159,-2 5-129,24-31-464,-19 40 392,-1 6-144,4 3 16,10 5-96,6-54-168,-18 57 128,14 1-16,-2 3-72,0-1 16,6-60-56,-2 57 48,2-3-24,0-7-24,6 1 32,-6-48-32,18 44 24,-2-3-8,2-3-32,2-2-24,-20-36 40,21 31-152,3-3-192,0-4-160,4-2-248,-28-22 752,26 18-1033,3-12-359,5 12-576,0-18-649,-34 0 2617,39 0-3473,7-2-79,0-14-3194,-46 16 6746</inkml:trace>
  <inkml:trace contextRef="#ctx0" brushRef="#br0" timeOffset="2411">2429 653 9402,'0'0'0,"-6"-21"3200,6 21-3200,-20-24 1537,0-2 39,0 6 24,2 2-167,18 18-1433,-19-8 1296,-3-7-168,-2 11-176,-2-2-160,26 6-792,-26-2 673,1 0-153,-3 2-120,0 4-64,28-4-336,-26 17 304,0-11-80,1 20-48,3-6-40,22-20-136,-22 28 88,6 2-48,8 1 32,-8 1-56,16-32-16,-4 32-56,0-1 56,2 3 16,2-4-16,0-30 0,6 28 8,10-2-8,0-3-40,0-5 24,-16-18 16,22 18 16,0-12-32,-3 10 32,3-12-72,-22-4 56,22 0-16,0 0-56,0-2-8,2-6 8,-24 8 72,25-20-56,-1 2 0,-2-2 0,-2-3 56,-20 23 0,20-26-16,-5-4 40,-9-4 64,14 1-72,-20 33-16,4-40 40,0-6-24,-4-5 8,0-7 24,0 58-48,0-61 40,-6-1 0,-10 3-8,10-3 40,6 62-72,-8-59 152,-7 3 48,9 3 16,-2 11 16,8 42-232,-8-36 184,0 10-40,2 11-80,2 11-24,4 4-40,-4 0 0,0 0-16,0 16 48,2 3-80,2-19 48,-4 28-24,-2 8 8,2 7 0,2 5 16,2-48 0,0 54-24,0 1-8,6 7 16,14-3 0,-20-59 16,6 62-24,14-1-24,-4-3-96,-10-3-144,-6-55 288,23 48-384,-5-9-168,0-1-160,-2-6-32,-16-32 744,18 28-841,-2-5-31,2-5 16,-3-2-16,-15-16 872,16 6-840,2 0 88,0 0 127,-2-6 153,-16 0 472,16 0-352,0-4 176,-10-4 96,13-12 64,-19 20 16,6-18 48,0-1 72,12-3 168,-14-4 200,-4 26-488,6-28 681,-2-2 159,0 3-8,-4 1 16,0 26-848,0-26 792,0 6-48,0 4-31,-2 10-105,2 6-608,-2-7 504,0 3-120,2 4-192,-2 0-80,2 0-112,0 15 72,-2 1-16,0 2 16,2 2 0,0-20-72,0 20 72,0 2-64,0 1 24,0-1-16,0-22-16,4 22-16,0-2 40,2-2 40,12-2-56,-18-16-8,4 6 32,16 13-16,-14-15 8,13 2 32,-19-6-56,16 4 48,2 0-8,2-4 0,-2 0-24,-18 0-16,20-2 72,-3-4-56,3-11 40,2 11 0,-22 6-56,20-22 32,-2 4 8,0-2-24,-2-4 24,-16 24-40,5-22 0,17-3 64,-18 1-56,2-2 8,-6 26-16,6-26 48,-2 0-48,-4 3 8,-2 1 8,2 22-16,-4-20 32,-4 2-16,-8 10-48,8-10 48,8 18-16,-21-6-72,5 0-56,-2 1-120,-2 3-232,20 2 480,-16 0-720,-2 0-192,2 6-233,11 13-255,5-19 1400,-16 16-1816,14 2-577,2 2-615,0-2-505,0-18 3513,4 20-7138,-4-20 7138</inkml:trace>
  <inkml:trace contextRef="#ctx0" brushRef="#br0" timeOffset="2412">3301 524 10226,'0'0'0,"4"-19"2800,0 3-1407,0-4 31,-4 20-1424,4-8 1520,0 2-15,-4 0-105,0 0-248,0 6-1152,0-4 912,0 2-248,-4 2-207,-2 0-129,6 0-328,-8 0 192,-11 6-56,11 10-24,-14-12-40,22-4-72,-16 18 80,8-12-56,-14 16 32,16-7 32,6-15-88,-8 18-32,2-2 32,0 2 0,2-2-56,4-16 56,-2 18-8,2-12 48,0 18-40,4-21 8,-4-3-8,4 6 48,2 0-48,12 0 24,-14-2-8,-4-4-16,18 4 0,-2-4 56,2 0-56,0-2 120,-18 2-120,19-4 32,1-2-48,0 0 16,0 0 0,-20 6 0,16-5 32,0-1-8,-10 0 16,9 4-24,-15 2-16,6-2 16,0 2 0,10 4-16,-12 2-32,-4-6 32,4 19 32,0-1 8,0 2 0,0 6 16,-4-26-56,0 30 72,0 5 0,0 3 40,0 6 40,0-44-152,-2 45 152,0 5 64,-4-1-16,2 5-32,4-54-168,-4 56 192,2-1-8,-2-1-8,2-3 24,2-51-200,-4 48 160,-2-5 32,2-7-32,-2-6 0,6-30-160,-6 24 208,1-4-48,-1-5 1,-2-9 23,8-6-184,-6 16 192,-2-16-72,0 0 104,-8 0-88,16 0-136,-6-2 104,-12-14 64,10-1-96,-8-7-8,16 24-64,-6-26 88,-9-6-24,13-4-24,0-3 40,2 39-80,-2-44 48,0-1-64,2-3 48,0-4-48,0 52 16,0-53-80,6 1-56,9-3-16,-11 5-136,-4 50 288,18-47-272,-12 5-72,12 4-97,-12 8-151,-6 30 592,20-27-744,-14 1-152,12 6-176,-14-2-136,-4 22 1208,6-18-1481,11 1-327,-13-3-593,12 0-615,-16 20 3016,4-22-3609,-4 4-992,6-4-360,-6 22 4961</inkml:trace>
  <inkml:trace contextRef="#ctx0" brushRef="#br0" timeOffset="2413">3597 132 10986,'0'0'0,"4"-20"1992,2-2-591,12-2 111,-18 24-1512,6-18 1488,9 3 1,-9 9-129,12-10-160,-18 16-1200,6-4 1024,16 0-200,-6 2-151,4 2-225,-20 0-448,20 6 336,5 22-112,1-1-32,4 7-32,-30-34-160,30 42 96,-1 7 0,1 7-40,2 1 16,-32-57-72,32 64 88,-3-1-64,1 3-8,-4 3 16,-26-69-32,24 66 8,-8-3-16,-10-3 32,-2-5 24,-4-55-48,0 56 0,-2-3 0,-16 1-72,-4-1-200,22-53 272,-32 54-504,-8-3-464,-9 1-769,-9 0-1383,58-52 3120,-63 47-5242,-12-1-3991,75-46 9233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37:43.090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398 475 5825,'0'0'0,"0"-16"480,0 8 0,0 8-480,0-22 464,0 16-40,0-11-8,0 11 40,0 6-456,0-18 496,0 10 89,-2-10 15,-4 12 32,6 6-632,-6-6 592,-2 0-144,2 0-32,-10 0-96,16 6-320,-6-2 264,-2-2-32,-10 2-16,12 0-24,6 2-192,-18 0 200,11 0-16,-13 0 17,2 0-1,18 0-200,-18 6 192,-2 0 0,2 0-32,0 14 40,18-20-200,-15 6 152,-3 16-48,0-6 16,-4-1-32,22-15-88,-18 18 80,2 2-16,0 2-16,9 0-40,7-22-8,-18 22 24,12 1 8,0 1 0,0 4 24,6-28-56,-6 26 24,2 0-8,2-1-8,2 1 0,0-26-8,0 30 24,0-2 0,6-3-32,0 1 16,-6-26-8,18 20-8,-12-2-64,15 2-40,-15-4-176,-6-16 288,26 15-512,-4-9-168,2 10-137,2-16-63,-26 0 880,27 4-960,3-4-160,0 0-129,4-4-31,-34 4 1280,33-8-1176,-1-9 352,2 11 280,-4-16 216,-30 22 328,35-28-833,-7 12-2095,-28 16 2928</inkml:trace>
  <inkml:trace contextRef="#ctx0" brushRef="#br0" timeOffset="2021">523 770 4112,'0'0'0,"25"-37"1033,-25 37-1033,16-38 232,-10 0-8,-2 13 184,-4 9 136,0 16-544,0-8 640,0-10 104,0 12 56,-2 0 25,-4-2 47,6 8-872,-6-6 776,0 2-72,0 2-144,-2 0-104,8 2-456,-15 0 344,11 0-88,-2 6-48,0 0 0,6-6-208,-6 18 193,0-14 39,2 14-56,2-12 32,2-6-208,-2 20 168,2-4-8,0-11-8,0 21-24,0-26-128,0 16 136,4 4-24,0-2 24,2 0-64,-6-18-72,6 17 80,12-11-24,-12 16-40,11-16 24,-17-6-40,6 18 24,20-14 0,-6 2 8,2 0 0,-22-6-32,24 6 80,1-2-72,3-4 16,-2 0-8,-26 0-16,28 0 16,-1-4 8,-1-2 48,0-10-16,-26 16-56,26-6 40,-4-2 40,-3-12-16,-1 14-8,-18 6-56,6-19 88,14 1-64,-16 2 32,2-4-8,-6 20-48,6-18 48,-2 0-8,-4 2 24,0 1-32,0 15-32,-2-8 8,-2-10 64,-4 12-80,-12-2-40,20 8 48,-8-8-40,-14 0-128,14 2-24,-13 2-16,21 4 208,-8-2-376,-14 2-112,6 0-56,0 0-208,16 0 752,-16 6-897,8 0-175,-7 12-368,9-14-265,6-4 1705,-8 6-1704,-8 31-3193,16-37 4897</inkml:trace>
  <inkml:trace contextRef="#ctx0" brushRef="#br0" timeOffset="2022">1116 644 9834,'0'0'0,"-22"-6"2584,22 6-2584,-22-8 232,-4 2-128,4 4-64,14 2 8,8 0-48,-19 0 128,11 0 64,-10 6 96,12 0 24,6-6-312,-16 16 321,10-11-33,0 13-56,2-12-64,4-6-168,-2 24 208,0-6-56,2 0-32,0 0 32,0-18-152,0 17 64,6-11 40,10 16-16,-10-16 0,-6-6-88,18 18 88,-2-14-8,0 2 32,1 0-40,-17-6-72,20 6 96,-2-2-8,2 0 0,4-4-8,-24 0-80,22 0 80,-3 0 0,1 0-32,0-2 16,-20 2-64,20-4 48,2-2 8,-4 0 16,-12-2-32,-6 8-40,15-8 48,-11-8 8,2 10 8,10-10 0,-16 16-64,0-6 64,6-9-32,-2-1 40,0 8-48,-4 8-24,0-24-24,0 8-80,-2 0-104,0 8-72,2 8 280,-2-18-408,0 12-128,-4-9-216,0 11-224,6 4 976,-6-6-1273,0 2-391,-2 2-289,0 0 153,8 2 1800,-2-2-1448,-2 2-2649,4 0 4097</inkml:trace>
  <inkml:trace contextRef="#ctx0" brushRef="#br0" timeOffset="2023">1433 661 8681,'0'0'0,"0"0"0,-4 0 1441,0 0-801,0 4-160,2 2-56,2-6-424,-2 0 432,0 0 0,0 4 0,2-4-24,0 0-408,-2 4 400,0 2 1,2 0-41,0 10-72,0-16-288,0 4 256,0 14-48,-2-12-80,2 14 48,0-20-176,0 6 184,0 13-8,0-15-96,-2 2 8,2-6-88,0 18 64,0-14 8,0 0 40,0 0-72,0-4-40,0 4 56,4 0-16,-4-4 48,0 0-16,0 0-72,4 0 80,-4 0 24,0 0 8,4 0-24,-4 0-88,4-2 104,0-4-40,2-2-40,0-8 16,-6 16-40,4-6 48,2-14 0,10 5-56,-16-1 40,0 16-32,6-8 0,0-10 24,0 12-16,0-10-16,-6 16 8,5-4 0,1-2-16,0 0 64,-2 4-56,-4 2 8,4-2-40,-4 0 16,4 2-8,0 0-16,-4 0 48,4 0-24,0 6-16,0 12 48,0-14-16,-4-4 8,6 18 0,0-12 0,-2 16-64,0-16 64,-4-6 0,4 20 16,2-17 8,0 3-40,0 10 16,-6-16 0,16 0 0,-12 6 40,0-2 0,11-4 8,-15 0-48,4 0 48,2 0-40,12 0 40,-14-2 16,-4 2-64,16-6 0,-10 0 40,12-12-24,-12 11-8,-6 7-8,22-22 48,-16 4-8,15 0-32,-15 0 40,-6 18-48,18-20 72,-12 1-24,0-1 8,0-2-16,-6 22-40,16-22 64,-16 0 56,4-2 24,0 3 16,-4 21-160,0-22 144,0 0 0,4 0-15,-4 2 23,0 20-152,0-18 96,0 3 24,0 9-24,0 0 40,0 6-136,0-6 88,0 2-16,0 2-48,0 2 0,0 0-24,0 0 40,-2 6-64,0 12 24,0 1-16,2-19 16,-2 22-24,0 4 64,0 2-24,2 0-32,0-28 16,0 27 24,0 3-32,0-2-8,0 2 32,0-30-16,4 27-32,0 3 32,-4 2-24,4 0-56,-4-32 80,0 27-288,4 1-249,0-6-271,0 0-240,-4-22 1048,4 20-1216,2-5-128,-2-9-81,0 16-223,-4-22 1648,4 4-1840,-4 2-9,3-2 353,-3 0-2697,0-4 4193,0 0 0</inkml:trace>
  <inkml:trace contextRef="#ctx0" brushRef="#br0" timeOffset="2024">1711 653 8761,'0'0'0,"0"0"0,-2-15 1225,-2 9-417,0-14-152,2 16-104,2 4-552,0-6 504,0 0-128,0 0-136,6-2-64,-6 8-176,16-6 104,-10 0-64,15 2-32,-3 0-8,-18 4 0,22-4-8,2 2-24,2-2-24,-1 2-216,-25 2 272,26-2-536,0 0-336,0 0-472,2 0-249,-28 2 1593,27-2-1632,1-4 344,2 2-2729,-30 4 4017</inkml:trace>
  <inkml:trace contextRef="#ctx0" brushRef="#br0" timeOffset="2025">2359 150 8673,'0'0'0,"0"-30"753,0 2-201,0-2 32,0 30-584,4-23 584,-4 15 24,0-8-40,0 12-16,0 4-552,0-6 544,-2 4-40,-2 0-111,0 2-105,4 0-288,-6 4 216,0 12-16,-11 0 96,11 7 56,6-23-352,-20 28 424,4 4 104,0 8 24,-4 1-32,20-41-520,-16 48 504,-2 1-176,3 3-55,-3 0-73,18-52-200,-16 53 104,0 3 8,10 1-96,-2 3 16,8-60-32,-8 55-8,4-1 32,2-3 0,2-5-24,0-46 0,6 46 24,12-5-40,-12-1 8,24 2-32,-30-42 40,22 37-184,3-1-193,5-2-479,4-3-352,-34-31 1208,41 30-1584,3-4-577,10-6-927,1-14-3482,-55-6 6570,0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37:46.830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397 131 6329,'0'0'0,"0"-21"424,0 21-424,6-18 272,0-2 56,10 4 64,-16 14 96,0 2-488,4-6 576,0-2 9,-4 0-9,4-8-32,-4 16-544,0-2 472,0-2-64,0 0-96,0 2-64,0 2-248,-4-2 192,0 0 16,-2 2 8,0 0-16,6 0-200,-8 0 200,-7 0-8,7 0-40,-12 0-8,20 0-144,-16 6 152,0 10 0,0-12 0,-2 12 9,18-16-161,-16 4 144,1 2-24,-1 10-40,8-12 0,8-4-80,-20 18 40,14-12 0,-10 12 40,10-15-16,6-3-64,-6 18 72,0-12 16,2 12-24,2-12-32,2-6-32,-2 18 32,2-12-24,0 14-8,6-14 48,-6-6-48,16 20 32,-10-15-16,12 15 24,-2-14-40,-16-6 0,16 22 16,2-16 8,-1 14 0,1-14-8,-18-6-16,16 20 40,0-14-40,-10 15 0,14-15 8,-20-6-8,6 20-24,0-14 56,0 0-8,-2 0-16,-4-6-8,0 6 72,0 0 32,0 0 40,0-2 80,0-4-224,-4 4 200,-2 0 0,-12 0 8,12 0-80,6-4-128,-22 0 144,4 0-32,-2 0-40,1 0 8,19 0-80,-22 0 32,-2 0-8,0 0 16,-2 0-32,26 0-8,-24 0 16,3 0-16,-3 0 8,4 0 0,20 0-8,-18 0 40,2 0-16,8 0-64,-7 4-40,15-4 80,-6 0-208,-2 0-176,2 4-168,0 0-240,6-4 792,-2 0-1008,0 4-145,0-4-239,2 4-240,0-4 1632,0 4-1833,4 0 161,16-4-1857,-20 0 3529</inkml:trace>
  <inkml:trace contextRef="#ctx0" brushRef="#br0" timeOffset="1220">449 486 6849,'0'0'0,"-2"-15"2048,2 15-2048,-4-6 168,2-12-104,0 16 96,2 0 97,0 2-257,0-2 384,0 0 64,4-2-48,0 2 24,-4 2-424,4-2 400,2 0-104,0 2-64,14-2-72,-20 2-160,6-2 88,14 0-24,-3 2 0,1-2-40,-18 2-24,20-2 0,2 2 32,2-2-8,0 2-24,-24 0 0,23-2 0,1 2-56,2 0-48,-4 0-208,-22 0 312,24 0-504,-3-2-104,-1 0-216,2 0 32,-22 2 792,18-2-793,0 0-63,-2 0-48,-10 0 16,-6 2 888,19-2-784,-15-4 183,2 0 201,10 0-2504,-16 6 2904</inkml:trace>
  <inkml:trace contextRef="#ctx0" brushRef="#br0" timeOffset="1221">887 268 5625,'0'0'0,"-2"-2"792,2 2-792,-2-2 448,-2 0-32,2 0-8,2 2 80,0 0-488,0-2 552,4 2-8,-4 0 25,4 0-25,-4 0-544,4 0 536,2 0 16,0 0-32,10 4-48,-16-4-472,4 4 384,2 0-40,12 2-24,-14 0 0,-4-6-320,6 18 289,0-14-41,0 14-56,0-12-64,-6-6-128,6 18 112,-2-3-24,-4 1-32,0 0 16,0-16-72,0 16 32,0-10 48,-2 18-48,-4-8 0,6-16-32,-18 16-8,2 1-112,0-1-144,-2 2-184,18-18 448,-20 16-689,1 0-207,1 0-232,2-10-304,16-6 1432,-16 22-1817,10-17-15,-14 21-2729,20-26 4561</inkml:trace>
  <inkml:trace contextRef="#ctx0" brushRef="#br0" timeOffset="1222">1044 621 9442,'0'0'0,"0"-16"632,0 10-304,-2-11 88,2 17-416,-2-6 496,2 2 120,0-2-56,0 4-24,0 2-536,0-4 496,0 0-104,0 0-31,0 2-73,0 2-288,4-2 200,0 0 16,0 0 32,2 0-8,-6 2-240,6 0 256,10 0-8,-12 0-40,12 0 8,-16 0-216,4 0 192,11 0 64,-11 0-112,12 4-48,-16-4-96,4 4 64,2 0-48,0 2 40,10 10 16,-16-16-72,0 4 72,4 2 8,0 11-8,0-13 8,-4-4-80,4 16 80,-4-12 48,0 12-16,0-12-112,0-4 0,-4 16 128,-2-12-48,-12 14 40,12-12-32,6-6-88,-18 18 120,12-14 32,-13 2-39,11 11 55,8-17-168,-18 4 144,10 0-48,-10 2 56,14-2 40,4-4-192,-6 4 64,0 0-88,4-4 48,0 0 40,2 0-64,0 0 24,0 0 24,4 0 16,2 0-192,-6 0 128,20-2 40,-2 0 48,6-4-112,5 0-40,-29 6 64,34-6-200,8-2-176,3 2-337,5 0-391,-50 6 1104,53-5-1728,1-1-841,3 0-823,5-2-3186,-62 8 6578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37:49.766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60 258 4656,'0'0'0,"0"-28"1553,0 1-1097,0 27-456,4-28 456,0 6-104,0 20-24,0 0-24,-4 2-304,6-6 336,12 0 32,-14 0 64,0 2 81,-4 4-513,6-2 512,0 0-40,0 2-40,-1 0-128,-5 0-304,4 4 384,0 12-16,0-10 16,-4 14-24,0-20-360,0 18 304,0 2-56,0-1-56,0 1 48,0-20-240,0 22 105,0-2 15,0 4-48,0-1 32,0-23-104,0 20 88,0 0 16,0-4-16,-2-10-88,2-6 0,-2 22 72,0-18 24,0 2 0,0 10 80,2-16-176,-2 0 112,2 3-16,0-3 0,-2 4-8,2-4-88,-1 0 112,-3 0 0,0 0 8,0 0-8,4 0-112,-4-2 104,-2-1-8,0-3-24,0-2-8,6 8-64,-8-18 32,2 12 40,-10-16-48,12 2 16,4 20-40,-6-24 32,0-1-8,0-1 0,0 0-8,6 26-16,-6-24 64,0-2-48,0-1 40,2 1-32,4 26-24,-4-24 8,1 4 24,1 2-56,0 3 40,2 15-16,-2-6 0,2-2 8,0 2 8,0 0-16,0 6 0,4-2-16,0 2-8,11 0 8,-11 4 24,-4-4-8,6 6 24,14 13-16,-16-13 32,14 22-24,-18-28-16,6 20 0,14 4 16,-14 0-40,12 1-48,-18-25 72,5 26-8,13-2-16,-12 0 56,16-2 40,-22-22-72,6 23 24,14-3-16,-14 0-8,14-4 0,-20-16 0,6 6-8,15 12 16,-15-14 8,10 0 144,-16-4-160,4 4 128,12-4 32,-10 4-24,10-4-88,-16 0-48,6 0 80,12 0-16,-12 0 16,13 0-8,-19 0-72,6-2 104,12-2-32,-14-2-24,12-10 24,-16 16-72,4-6 0,2-10 32,10 8-32,-12-14 40,-4 22-40,6-18 32,0 1 32,0-3 8,0 0-72,-6 20 0,6-22 56,-2 2-16,0 0 16,0 1-32,-4 19-24,0-20-32,0 2 32,0 0-48,0 2 72,0 16-24,-2-8 8,0-12-56,0 14-72,-2-1-104,4 7 224,-4-6-344,0 0-184,0 2-168,2 2-168,2 2 864,-4-2-1048,0 2-217,-2 0-223,4 4-312,2-4 1800,-4 6-2073,2 11 313,0-13-2633,2-4 4393</inkml:trace>
  <inkml:trace contextRef="#ctx0" brushRef="#br0" timeOffset="761">635 222 7441,'0'0'0,"0"-4"1752,0 0-1303,0 4-449,-2-6 456,0 1-144,2 1-24,-2 0-24,2 4-264,0-4 232,0 4-8,0 0 72,4 0 24,-4 0-320,0 4 352,4 2-40,0 0 0,0 13-88,-4-19-224,4 6 144,-4 18 8,4-8-80,-4 4 32,0-20-104,0 20 104,0-3-48,0 3-16,0-2-24,0-18-16,0 18 32,0 0 0,0-12-8,0 16 41,0-22-65,0 6 16,0 15-89,0-17-111,0 12-208,0-16 392,0 4-600,0 2-96,0 0-56,0 0-40,0-6 792,0 6-752,0-2 39,0-4-15,0 0-16,0 0 744,0 0-736,0 0 40,0-2 152,0-4 136,0 6 408,0-8-248,0-8 104,0 10 56,0-14 64,0 20 24,0-15-16,0-1 16,0-4 32,0-2 24,0 22-56,0-22 104,0-2 88,0-1 80,0 1 64,0 24-336,-2-28 440,0 2 48,2 3 40,0 1 16,0 22-544,0-22 576,0 2-16,0 0 25,0 4-9,0 16-576,4-8 560,0-11-24,0 13-72,0-10 8,-4 16-472,6-6 384,12-2-48,-14 0-8,12 0-48,-16 8-280,6-8 232,13 2 16,-13 0-15,16 2-17,-22 4-216,6-2 200,18 0-8,-8 2-32,-10 4 16,-6-4-176,24 4 136,-18 2 0,17 12-8,-17-14-8,-6-4-120,18 18 128,-14-12-24,2 14 0,-2-14-16,-4-6-88,4 21 112,-4-5-8,0-10-24,-4 18 8,4-24-88,-6 16 56,-12-10 32,12 16-8,-18-16-32,24-6-48,-17 21 16,-3-15-96,0 14-72,-4-14-104,24-6 256,-22 16-392,1-10-152,1 12-200,-2-12-217,22-6 961,-20 16-1168,2-12-248,0 2-313,2 9-223,16-15 1952,-5 4-1616,-13 2-2473,18-6 4089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37:51.593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0 496 5985,'0'0'0,"0"-6"1408,0-2-824,0-8 64,0 16-648,0-6 608,0-9-31,0 9 55,0-12 16,0 18-648,0-6 616,0 0-8,4 0-48,-4 0-96,0 6-464,4-4 440,-4 0-7,4 4-17,0 0-72,-4 0-344,4 0 352,0 4-48,2 12-72,0-12 32,-6-4-264,16 18 144,-12-12-40,2 17-16,10-7-24,-16-16-64,4 16 96,11 2-32,-15 0 32,6 0-16,-6-18-80,6 20 48,10-3 8,-16 1-8,6 0-72,-6-18 24,6 20 24,10-4-8,-16 0-8,6 0 64,-6-16-72,6 5 24,0 13 16,10-14 24,-16 2 16,0-6-80,4 6 104,0 0-48,0-2 48,0-4-16,-4 0-88,0 0 104,0 0-8,3 0-48,-3-4-8,0 4-40,0-6 48,4-10-8,-4 10 16,0-11 40,0 17-96,0-16 24,0 0 40,0 0-16,0-2-64,0 18 16,0-18-32,4 0 8,-4-1-96,0 1-48,0 18 168,4-20-192,-4 0-184,4 0-40,0 0-200,-4 20 616,0-18-768,4 1-160,0 1-257,0 10-191,-4 6 1376,4-18-1672,0 12-241,2 0-87,0 0 312,-6 6 1688,16-6-1201,-12 4-1655,-4 2 2856</inkml:trace>
  <inkml:trace contextRef="#ctx0" brushRef="#br0" timeOffset="1">439 385 5289,'0'0'0,"0"0"0,-2 0 832,-2 0-64,0 0-208,0 0-48,4 0-512,-4 0 496,0 6 16,0 0 9,2 14 87,2-20-608,-2 4 552,0 16-16,-2-5 24,2 3-128,2-18-432,-2 18 416,0 2-40,2 0-72,-2 0-48,2-20-256,0 21 240,0-1-88,0 2-23,0 0-89,0-22-40,0 22 56,0 0-8,0-3-24,0 1 0,0-20-24,0 18 8,4 0-16,-4-2 16,4 0-32,-4-16 24,0 6-225,0 15-239,4-15-344,-4 14-352,0-20 1160,0 4-1432,4 12-329,-4-12-215,0 2 247,0-6 1729,4 0-1296,-4 4-1432,0-4 2728</inkml:trace>
  <inkml:trace contextRef="#ctx0" brushRef="#br0" timeOffset="2">397 431 8193,'0'0'0,"0"-6"432,0 6-432,0-16 464,0 10-143,0-2-105,0-10-64,0 18-152,6-6 144,0-10 40,12 12 72,-12-2 72,-6 6-328,6-2 680,-1 0 40,11 0 32,-12 2 8,-4 0-760,16-2 304,-10 2-39,10 0-145,-10 0-8,-6 0-112,18 0 104,-12 4-40,12 2-32,-12 0 0,-6-6-32,17 16 56,-13-12 8,12 12 0,-12-10 88,-4-6-152,6 18 40,0-12 0,-2 16 16,0-7-160,-4-15 104,0 16-112,0 0-176,-4 0-160,-2 0-553,6-16 1001,-26 32-1208,1-5-136,-3-1-217,-2-6-47,30-20 1608,-28 18-1776,1-2 311,3-10-1823,24-6 3288</inkml:trace>
  <inkml:trace contextRef="#ctx0" brushRef="#br0" timeOffset="1375">988 87 4568,'0'0'0,"0"-3"769,0 3-769,-2-4 344,0-2-8,0 0-16,0 0-64,2 6-256,-2-6 328,-2 0 16,2 0 0,0 0 112,2 6-456,-2-6 496,0 0 40,0 0 1,0 0-97,2 6-440,-2-6 392,2 2-96,0 2 24,0 0-40,0 2-280,6 0 216,0 0 64,12 0-128,-12 4 40,-6-4-192,18 6 152,-12 0-88,14 12 64,-15-12-128,-5-6 0,22 20 16,-6-4 112,0 1-80,0 5 96,-16-22-144,18 22 160,-2 4-88,-1 2 32,1 1 32,-16-29-136,6 34 104,14 0-32,-16 2 32,2 3-104,-6-39 0,6 40 40,-2 2 64,-4 1-32,0-1 185,0-42-257,0 43 216,-6 1 24,-12 0-112,-2 1-416,20-45 288,-25 44-793,-3 0-807,-6-1-1113,-4 1-239,38-44 2952,-41 44-4809,41-44 4809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37:53.999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22 159 7921,'0'0'0,"-6"-20"632,6 20-632,-6-17 376,0 1-40,4 10-87,0 0 15,2 6-264,0-6 240,0 2 32,0 0 72,0 0 0,0 4-344,0-2 416,4 0 8,2-2 24,10 0 24,-16 4-472,6-2 448,14 0 8,-2 0-72,-1 0 1,-17 2-385,24-2 392,4 2-8,2 0-72,7 0 0,-37 0-312,44 0 232,2 0-64,1 0-16,5 0-56,-52 0-96,55 0 104,5 0-32,5 0 16,5 0 8,-70 0-96,73 0 88,0 0 48,5 0-16,1 0-8,-79 0-112,82 0 96,1 0-16,0 0 0,-2-2-32,-81 2-48,82 0 40,1-2-16,4 0 24,3 0-40,-90 2-8,91 0-24,2 0-24,2-2-32,0 0 56,-95 2 24,98-2 0,-1 2 24,2-2 8,6 2 8,-105 0-40,103 0 8,4 0 32,-3 0-40,-1 0-40,-103 0 40,105 0-24,-4 4-32,-2 0-16,-2 0 72,-97-4 0,92 6-32,1-2 40,-4 2-64,0-2 56,-89-4 0,90 6 24,-7 0-24,-2 0 48,-5 0-96,-76-6 48,73 4 24,-2 0-48,1 0-32,5-4 40,-77 0 16,73 0-56,-33 0 144,8 0 24,-1 0-48,-47 0-64,58 0 48,-3-2-120,7 0 64,1 0 8,-63 2 0,72-4 32,-1 0 64,-1-2-16,-3 2 8,-67 4-88,63-4 48,-1 0-16,-5 0 0,-3 0-16,-54 4-16,56-4 80,-3 0-56,-1 2 0,1-2 16,-53 4-40,54-2-64,-3-2 64,3 0-8,-2 0-16,-52 4 24,51-4-40,-27 2 344,4 0-64,-3 0 9,-25 2-249,30-4 320,-2 2-368,2 0 32,-1 0 56,-29 2-40,32-2-24,-2 0 24,4 2-88,-5-2-24,-29 2 112,30 0-56,2-1-105,0 1 137,-3-2 0,-29 2 24,32 0-48,-4-2 136,0 2-40,-7 0-24,-21 0-24,20 0-216,-4 0-40,0 0-232,-10 0-208,-6 0 696,6-2-824,0 2-496,-2 0-545,0 0-831,-4 0 2696,0-2-3321,-2 0-1912,2 2 5233</inkml:trace>
  <inkml:trace contextRef="#ctx0" brushRef="#br0" timeOffset="1900">1986 439 8841,'0'0'0,"0"-30"601,3 6-33,1-5 16,-4 29-584,4-22 504,-4 16-80,0-10 56,0 10-16,0 6-464,-2-6 432,0 0 16,-3-2-48,-3 2-63,8 6-337,-20-2 272,14 0 0,-12 2-48,10 0 8,8 0-232,-18 0 232,10 6 32,-16 10 48,7-10 8,17-6-320,-18 18 328,-2 0-16,-2 2-72,2 1-40,20-21-200,-20 24 176,-1 2-96,1 4 24,2 2-8,18-32-96,-20 33 104,4 3-8,8-2-40,-12-1-56,20-33 0,-6 32 40,1-2 16,-1-2-16,2-1-32,4-27-8,-2 26 24,2-2-32,4 0 32,2-2 0,-6-22-24,17 19 24,-11-1-40,18-2 8,-6-10 16,-18-6-8,20 20 24,4-16 0,-1 2-56,3-2 8,-26-4 24,28 4-120,0-4-16,2-2 24,-1-2 40,-29 4 72,30-6-104,0-12 40,0 12 80,-3-14-40,-27 20 24,24-8 8,2-13-16,-2 5-8,-4-2-16,-20 18 32,21-18 8,-5 2 8,-10-4-8,14 2-32,-20 18 24,4-15-8,2-1 32,0 10-40,0-12 8,-6 18 8,0-4 32,0-2-40,0-2 8,0 2 8,0 6-8,0-4 0,-2 2 0,0 0 24,-4 2 0,6 0-24,-6 0 16,2 0 8,0 4-24,0 2 8,4-6-8,-4 6 32,0 12-8,0-12 24,2 12-8,2-18-40,-2 6 48,0 15 16,2-5 0,0 0-8,0-16-56,0 6 40,4 18-8,2-18 8,12 16-16,-18-22-24,6 16 32,10-11 8,-10 15-56,18-14 64,-24-6-48,17 16 0,3-12 40,0 2-40,2 0 24,-22-6-24,20 6 72,1-2-40,-1-4 32,2 0 8,-22 0-72,24 0 48,-2-4 25,-2-2-41,-5-2 40,-15 8-72,6-18 64,14 12 0,-16-12 16,2 10-32,-6 8-48,6-19 24,-2 11 40,0-14 24,-4 6-56,0 16-32,0-16 64,0-2-48,-2 0-48,-4 1 32,6 17 0,-8-16-8,0 0-56,-12 8-48,12-8 32,8 16 80,-19-6-160,1 0-8,0-2-65,0 2-63,18 6 296,-18-6-336,2 2-72,8 0-16,-7 2-144,15 2 568,-8-2-728,-8 2-200,10 0-193,-2 4-159,8-4 1280,-8 4-1496,2 12-281,2-12-111,4 2 392,0-6 1496,0 18-4105,0-18 4105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37:57.707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18 399 10002,'0'0'0,"-2"-2"1128,-2 0-600,4 2-528,-6-3 528,0 3 8,6-2-24,0 0 16,0 2-528,0 0 417,0 0-81,0 0-24,0 0-24,0 0-1641,0 5 3074,0 1-1385,4 14 16,0-14-80,-4-6-272,4 22 176,0-6-24,2-10-16,0 18-32,-6-24-104,6 6 24,0 17 32,10-17-8,-12 16-24,-4-22-24,6 6 56,10 16-40,-12-16-56,14 10 80,-18-16-40,6 4 80,13 2-24,-3 0 16,-10-2 0,-6-4-72,20 0 56,-14 0 16,12 0 32,-14 0-32,-4 0-72,18 0 96,-14-4-32,2-2 32,9-10-24,-15 16-72,4-6 0,2-12 64,0 12-8,0-14 32,-6 20-88,6-8 48,-2-12 8,0 5-64,-4-3 16,0 18-8,0-16 88,0-2-104,0 0 8,0 2-8,0 16 16,0-16 0,-2 9-32,0-11-88,0 12-96,2 6 216,-2-6-360,0-2-104,-2 2-56,2 4-264,2 2 784,-4-2-1080,0 0-113,2 2-239,-2 0-208,4 0 1640,-4 6-1889,2 0 17,0 0 392,2 0-2409,0-6 3889,0 0 0</inkml:trace>
  <inkml:trace contextRef="#ctx0" brushRef="#br0" timeOffset="1">439 372 9073,'0'0'0,"4"-16"1297,-4 10-833,0 6-464,4-18 448,0 14 32,0 2 112,0 0-8,-4 2-584,4-2 520,0 2 8,0 0 1,0 0 39,-4 0-568,3 6 592,1 12-56,2-12-112,-2 18-16,-4-24-408,4 17 296,0 1-16,0 2-96,-4-2 32,0-18-216,4 18 176,-4-2-80,0 0 24,4-10-104,-4-6-16,0 21 72,0-15 0,0 10 24,0-12-47,0-4-49,0 6 0,0 0 32,0 0 16,0-2 24,0-4-72,0 0 40,0 4 8,0-4 16,0 0 32,0 0-96,0 0 72,0 0-8,4 0-40,-4-4 0,0 4-24,4-6 96,0 0-48,0-10-24,2 12 0,-6 4-24,6-16 0,0 10 16,0-11 56,10 1-72,-16 16 0,4-6 0,2-14 0,0 4-8,9 8 8,-15 8 0,4-20 32,2 12-32,10-9 0,-12 11 16,-4 6-16,4-6 24,2-2-64,0 2 32,0 0-8,-6 6 16,6-4-32,0 2 16,10 0 16,-16 2-24,0 0 24,4 0-16,0 0 8,-4 4-16,4 2 8,-4-6 16,0 6-48,4 12 16,-4-14 0,4 13 24,-4-17 8,4 4-16,0 12 32,2-12 8,-3 12-24,-3-16 0,6 4 24,0 2-32,0 0 8,12 10-16,-18-16 16,4 0 24,2 4-24,10 0 16,-10-4-16,-6 0 0,16 4-16,-12-4 16,12 0 0,-10 0 24,-6 0-24,15 0-48,-9-4 96,10-2-8,-12 0-32,-4 6-8,18-16 64,-12 12-48,10-4-16,-10-10 0,-6 18 0,16-8 8,-10-14 56,0 7-56,9-3 48,-15 18-56,4-18 0,0-2 8,0-4 40,0 0-48,-4 24 0,4-27 16,2-3-88,-2 2 56,0 0 56,-4 28-40,4-25 0,-4 1 32,0 4-32,0 4 80,0 16-80,0-6 24,0 0-16,0 2 16,0 2 8,0 2-32,-2 0 32,0 4 8,0 14 0,0 2-144,2-20 104,-6 24 48,0 3-8,0 5-24,2 2-16,4-34 0,-6 36-16,4-3 64,-1 1-24,1-2 16,2-32-40,-2 32 40,2-3-104,0-1 24,0 0 40,0-28 0,0 26-224,0-3-184,4 3-168,-1-4-289,-3-22 865,4 24-1192,0-4-384,2-1-425,0-3-527,-6-16 2528,18 6-2657,4 0-768,-18 0-223,-4-6 3648</inkml:trace>
  <inkml:trace contextRef="#ctx0" brushRef="#br0" timeOffset="2">958 356 11450,'0'0'0,"0"-6"1104,0 6-1104,0-16 376,0 10-8,0 0-96,16 0-8,-16 6-264,6-4 192,14-2-47,-2 4-121,2 0-8,-20 2-16,24-2-16,3 2 0,3 0-88,-2 0-257,-28 0 361,26 0-608,-3 0-448,-1 4-464,2 0-433,-24-4 1953,22 4-1936,0-4-2729,-22 0 4665</inkml:trace>
  <inkml:trace contextRef="#ctx0" brushRef="#br0" timeOffset="3">1730 60 8449,'0'0'0,"0"-22"2161,0 15-1873,0 7-288,0-22 296,0 18 136,-2 2 112,-4 0 40,6 2-584,-4 0 592,-2 0-88,-2 6 65,-8 12-41,16-18-528,-6 6 536,-11 21-40,11-5-112,-10 4 32,16-26-416,-6 26 336,0 1-48,-10 5 8,14 2-24,2-34-272,-6 34 272,-2 1-80,0-3 0,2 2-79,6-34-113,-4 35 104,2 1 8,2-2-40,0 2 16,0-36-88,18 35 0,-14 3 32,14-2-16,-12-1-32,-6-35 16,20 32 0,-2 2-56,1-2-56,3-1-8,-22-31 120,26 28-401,0-2-215,2-4-304,-22-18-272,-6-4 1192,25 18-1416,-7-15-553,4 13-463,2-12-65,-24-4 2497,30 6-2008,-3 0-2025,-27-6 4033</inkml:trace>
  <inkml:trace contextRef="#ctx0" brushRef="#br0" timeOffset="744">2258 318 8617,'0'0'0,"0"-4"825,0-2-49,0 0 32,0-10 48,0 16-856,0-6 880,4-11-8,-4 11 25,0-10-65,0 16-832,0-6 680,0-2-104,0 0-80,-2 0-144,2 8-352,-2-6 264,-4 0-24,0 0-64,0 4-40,6 2-136,-6-2 48,0 2 8,-2 0-104,-8 4 120,16-4-72,-4 6 112,-2 14-80,0-14 32,0 12-32,6-18-32,-6 6 16,4 17 16,0-7 33,2-10-105,0-6 40,0 24 16,4-8-40,2 0 24,12 0 8,-18-16-8,6 16-73,18-1 65,-8 3-8,4-2 40,-20-16-24,19 18 16,1-2-32,2-10-16,-4 18 8,-18-24 24,18 6 48,-2 17-48,-10-17 0,13 16 0,-19-22 0,6 6 32,0 12 9,10-14 15,-16 12 64,0-16-120,0 4 88,0 0 24,0 2 48,-2-2-88,2-4-72,-16 4 0,8 0 88,-13-4-80,5 0 56,16 0-64,-18 4 96,-4-4-48,0 0 16,-2 0-152,24 0 88,-23 0-192,-1 0-200,0-2-201,-2 0-191,26 2 784,-26-2-1040,5 0-336,-3 0-441,2 0-519,22 2 2336,-22-2-2705,4-2 425,10 0-2193,8 4 4473</inkml:trace>
  <inkml:trace contextRef="#ctx0" brushRef="#br0" timeOffset="745">2513 70 13786,'0'0'0,"6"-4"1473,0 0-921,-6 4-552,20-4 616,-4 2-88,8 0 64,0 2 8,-24 0-600,29 0 552,1 18-111,8-2-1,-2 6-88,-36-22-352,37 26 320,-1 5-48,-2 3-96,-1 6-48,-33-40-128,30 41-40,-4 5 88,-4 0-56,-6 1 32,-16-47-24,6 52 64,-2-1-272,-4 5-336,-4 3-728,4-59 1272,-24 62-2937,-8 1-2160,-16 7-2601,48-70 7698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38:14.732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113 209 6737,'0'0'0,"0"-24"408,0 24-408,-2-22 416,-2-2-32,2 4-120,-2 18 0,4 2-264,-2-6 304,0 0 56,2 1 121,-2-1 55,2 6-536,0-8 584,0 0-8,0 0-80,0 0-16,0 8-480,0-16 432,0 12-32,0-2 0,6 0-48,-6 6-352,4-6 345,0 0-17,0 0-40,0 0-16,-4 6-272,6-2 200,0 0-96,0 0-16,10 2-16,-16 0-72,4 0 56,16 0 8,-15 4 16,17 2 8,-22-6-88,18 16 96,2-12-8,2 14 24,4-12-40,-26-6-72,25 22 64,7-4-8,0-3-40,2 3 16,-34-18-32,31 18 0,1 2 0,-2-2 24,2 0-16,-32-18-8,29 20-8,-3-3 16,-2 1-16,-2 2 8,-22-20 0,20 18-16,-1 0 0,-1 0 24,-12 1-16,-6-19 8,18 18 32,-14 0-80,2-2-88,0 2-152,-6-18 288,4 16-504,-4 2-168,0-3-129,0 3-215,0-18 1016,-4 16-1280,-4-10-104,-8 18-113,10-18 281,6-6 1216,-6 16-4737,6-16 4737</inkml:trace>
  <inkml:trace contextRef="#ctx0" brushRef="#br0" timeOffset="821">553 365 6385,'0'0'0,"0"-4"1000,0-2-520,0 0-56,0 6-424,0-3 328,0-1-16,4-2 8,-4 0 17,0 6-337,0-6 352,0 0 16,-4 2 0,-2-2 48,6 6-416,-6-2 408,-9-2-8,9 2-32,-14 0-32,20 2-336,-16-2 336,-2 2-40,-2 0 0,-2 4-48,22-4-248,-23 6 192,-3 12-7,-2-12-25,-2 13-56,30-19-104,-27 16 120,-3 2-56,0 0-40,4-2 8,26-16-32,-25 16 16,1 0-24,2 1 16,2-1 16,20-16-24,-18 16-32,0 2-40,2-2 48,1 0 16,15-16 8,-8 16-16,-10 0 64,12-10-264,0 17-217,6-23 433,-6 6-728,4 16-480,2-16-272,0 16-145,0-22 1625,0 0-5385,0 0 5385</inkml:trace>
  <inkml:trace contextRef="#ctx0" brushRef="#br0" timeOffset="822">881 439 8753,'0'0'0,"4"-26"2249,2 4-1889,-6 22-360,15-22 248,-11 14-168,12 2-72,-10 2 40,-6 4-48,22-4 96,-16 3 72,12-1 56,-18 2 32,0 0-256,6 0 280,-2 0 0,0 0-16,-4 3 8,0-3-272,4 6 232,0 0 25,0 10-49,0-12-16,-4-4-192,4 18 152,0-14-112,-1 16 32,-3-14-16,0-6-56,4 20 8,-4-4 72,0-1-72,4 3-40,-4-18 32,0 18 24,0 2-56,0-2 32,0 0-144,0-18 144,0 17-320,0 1-249,0 4-391,0-4-344,0-18 1304,0 20-1584,0-2-17,4 6-3688,-4-24 5289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38:17.684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312 60 7697,'0'0'0,"-6"-6"512,0-2-112,6 8-400,-8-18 312,2 16-80,3-2 25,1 0 15,2 4-272,-2-2 280,0-2 120,2 2 96,-2 0 32,2 2-528,0-4 472,0 2-16,0 2-160,0-2-16,0 2-280,0 0 264,0 0-136,4 0 40,0 4-24,-4-4-144,3 6 136,1 0-16,0 12 32,2-14-71,-6-4-81,6 20 64,0-14 0,0 15-48,10-5 16,-16-16-32,4 18 80,2 0-80,10 0 16,-12 0 32,-4-18-48,6 18-48,12-1 104,-12 1-32,0-2-16,-6-16-8,15 16 40,-11-10-24,2 18 0,0-8 0,-6-16-16,6 15 0,0-9 0,0 18 8,-2-18 0,-4-6-8,4 20 24,0-14 0,0 14-24,-4-14-56,0-6 56,4 16-160,-4-10-144,0 9-185,-2-9-167,2-6 656,-4 18-848,-2-14-224,2 12-96,-2-12-73,6-4 1241,-8 4-1024,2 2 256,-2-2-3481,8-4 4249</inkml:trace>
  <inkml:trace contextRef="#ctx0" brushRef="#br0" timeOffset="2166">328 329 7289,'0'0'0,"0"0"0,0-2 536,0 2 0,4 0-80,-4 0-40,0 0-416,4 0 393,0 0 31,-4 0-40,0 0-48,0 0-336,0 0 304,0 0-56,0 0 40,-2 0-16,2 0-272,-8 6 248,-10 0-16,10 10-40,-13-10-32,21-6-160,-16 16 144,-2-10-48,0 12-8,0-12 0,18-6-88,-22 18 40,2-12 32,-1 13-88,1-13-8,20-6 24,-16 20-32,-4-14 16,2 16 48,10-16-16,8-6-16,-20 18 24,15-12-56,-11 12 0,10-13-96,6-5 128,-6 16-272,0-12-136,2 14-232,2-14-208,2-4 848,-2 6-984,2 10-105,0-16 73,6 6 240,-6-6 776,20 6-4369,-20-6 4369</inkml:trace>
  <inkml:trace contextRef="#ctx0" brushRef="#br0" timeOffset="2167">604 476 9001,'0'0'0,"0"-22"969,0 2-465,4 1-240,-4 19-264,0-6 184,4 2-64,2 0-32,0 0 40,-6 4-128,16-2 160,-12-2 64,11 2 72,-15 0 64,0 2-360,6-2 304,12 0 8,-14 0-40,2 0-32,-6 2-240,22-2 216,-16 2-40,14 0-8,-14 0 17,-6 0-185,21 0 120,-17 0-24,16 4-16,-14 0-112,-6-4 32,6 6 40,0 0-16,-2 12 8,-4-14 40,0-4-72,4 6 32,-4 11 40,0-11-48,-4 14 8,4-20-32,-6 6 104,-12 18 0,10-8-32,-15 0 48,23-16-120,-18 6 40,10 15-24,-16-15 72,8 16 8,16-22-96,-18 6 88,2 16 32,1-16 16,9 10-136,6-16 0,-6 4 64,-10 2 16,12 0-48,-2 10 32,6-16-64,-6 0 48,0 6-48,4-3 8,0 1 8,2-4-16,0 4-24,0-4 72,0 4-40,4 0 40,-4-4-48,6 4 56,16-4-112,-16 4 88,17-4-8,-23 0-24,22 4-16,2-4-72,0 0-104,6 0-248,-30 0 440,27 4-640,1-4-128,2 0-217,2 0-271,-32 0 1256,31 0-1416,1-2-201,2-4 305,-2 0-3465,-32 6 4777</inkml:trace>
  <inkml:trace contextRef="#ctx0" brushRef="#br0" timeOffset="2168">1272 202 8001,'0'0'0,"0"-23"440,6 5-40,-6 18-400,6-22 344,0 6-87,10 12-1,-16-2 32,0 6-288,6-4 336,0 0 56,0 2-8,0 0-8,-6 2-376,4-2 368,0 0-40,0 2-16,-4 0-32,0 0-280,4 0 216,0 0 8,0 0-40,2 4 0,-6-4-184,15 4 168,-15 2-32,6-2 0,0 2-71,-6-6-65,18 6 72,-14 10-32,16-12 0,-16 0 8,-4-4-48,20 6 40,0 0-8,-5 0-24,3 0 16,-18-6-24,16 6-8,2 0 24,-2 0-16,2-3 16,-18-3-16,16 4 8,1-4 0,-1 4 24,0 0-32,-16-4 0,16 4 24,-12 0-24,12 0 0,-12-4 0,2 4 0,-6-4 0,6 4-8,0 0 16,-2 0 16,0 0-24,-4-4 0,4 4 48,-4 0-48,0 0-8,0-4 40,0 0-32,0 4-8,0 0 40,-2 2-24,-2 0-16,4-6 8,-6 6 16,-2 0-24,-10 12 8,12-14 8,6-4-8,-16 15 0,8-9 24,-14 12-16,5-12 8,17-6-16,-8 18 8,-16-12-16,6 16 8,0-16 8,18-6-8,-20 22-24,2-7-56,-1-9-96,-3 18-120,22-24 296,-18 6-449,-2 16-159,4-6-192,0 0-264,16-16 1064,-8 6-1256,-7 15-121,11-15 233,-2 14-3521,6-20 4665,0 0 0</inkml:trace>
  <inkml:trace contextRef="#ctx0" brushRef="#br0" timeOffset="2170">2072 272 8753,'0'0'0,"0"0"0,4-20 544,-4 2 9,4 0-105,-1 12-112,-3 6-336,0-2 368,0 0-16,0 2-48,0 0 16,0 0-320,0 0 360,0 0 72,-3 4 24,-3 2 48,6-6-504,-6 20 417,0-14-33,0 14-88,-2-4-48,8-16-248,-6 16 184,0 0-40,2-1 8,2-9-64,2-6-88,-2 24 56,0-18-40,0 18 48,2-18-56,0-6-8,4 22 48,0-16-8,2 9 0,10-11 16,-16-4-56,6 6 32,12 10 0,-13-16-32,19 4-8,-24-4 8,18 4 40,2-4 8,2 0 8,0 0 40,-22 0-96,17 0 0,5-2 48,2-4-80,0-2 40,-24 8-8,22-18 24,0 11 24,-3-15 16,1 6-8,-20 16-56,18-18 40,-2 0 24,-10-2 32,12-1-80,-18 21-16,4-24 72,2 0-24,-2 0-40,-4 0 24,0 24-32,0-22 40,0 5-8,-6-1-40,-18 12 16,24 6-8,-24-18 0,-8 16-24,-9 0 96,-9 2-48,50 0-24,-57 6-40,-3 14-120,-3 0-328,-1 1-368,64-21 856,-59 28-1489,-1 4-1015,9 0-4498,51-32 7002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38:21.363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120 103 6569,'0'0'0,"0"0"0,-2-22 320,-4 3-64,-10-3-64,14 14-96,2 8-96,-4-6 64,2 0-16,0 2 32,2 2 56,0 2-136,0-2 208,0 0 104,0 0 80,0 0 56,0 2-448,0-2 497,4 2-89,0-2-24,-4 2-64,0 0-320,4-2 248,0 2 0,2 0-56,0 0 64,-6 0-256,15 0 160,-15 0-32,16 4 0,-12 2-128,-4-6 0,16 16 72,-10-12-8,12 2 0,-12 14-40,-6-20-24,20 4 48,-4 15 8,-1-13-40,5 16 32,-20-22-48,18 6 0,4 18 0,-2-6 32,0 0 8,-20-18-40,19 15 8,1 5-48,0-2 24,0 0 0,-20-18 16,18 18 0,0 0 0,0 0 16,-3-1-56,-15-17 40,16 18-16,-10-2 72,0-10-88,0 14-16,-6-20 48,6 6 0,0 12-40,0-12 0,-2 10-16,-4-16 56,4 4-208,-4 13-88,0-13-144,0 12-136,0-16 576,0 4-720,-4 2-113,-2 10-31,0-16-48,6 0 912,-6 6-768,0 0 184,-10 0 176,14-8-1489,2 2 1897,-16 0-2696,16 0 2696</inkml:trace>
  <inkml:trace contextRef="#ctx0" brushRef="#br0" timeOffset="2961">409 389 5401,'0'0'0,"0"-6"264,0 0-16,0-10 32,0 16-280,0-6 336,0 2 40,0-2-24,0 2 16,0 4-368,0-2 368,-2-2 24,2 0-24,-2 2-16,2 2-352,-2-2 345,0 0-41,0 0-64,0 0-16,2 2-224,-4-2 176,-2 2-8,0 0 8,0 0-16,6 0-160,-17 0 136,9 0 0,-12 4-16,2 0 0,18-4-120,-20 6 104,4 0 8,-4 12-32,1-14-16,19-4-64,-20 16 32,0-10 0,-2 12-24,0-12 8,22-6-16,-20 18 40,1-13-32,3 15 16,0-14-40,16-6 16,-8 24 0,-12-18-48,14 14-112,-10-14-160,16-6 320,-6 20-592,-10-14-216,14 11-161,-4-1-55,6-16 1024,-2 6-928,2 14 232,0-14-3281,0-6 3977</inkml:trace>
  <inkml:trace contextRef="#ctx0" brushRef="#br0" timeOffset="2962">726 343 9418,'0'0'0,"0"-6"400,0 6-400,0-6 360,0 0-176,0 4-152,0 0-32,0 2 0,4 0-24,0 0 32,-4 4 40,4 2-8,-4-6-40,0 6 80,0 0 80,0 10-16,-2-10 40,2-6-184,-4 20 168,2-14-48,0 18-16,-2-7-24,4-17-80,-2 16 56,0 2 0,1 0-48,1-2 32,0-16-40,0 18 0,0 2-8,0-3 48,0 3-40,0-20 0,0 22 16,3-2-24,1 0-136,0-4-160,-4-16 304,4 15-560,-4 1-360,4-10-241,0 12-95,-4-18 1256,6 4-1064,0 2-3033,-6-6 4097</inkml:trace>
  <inkml:trace contextRef="#ctx0" brushRef="#br0" timeOffset="2963">1020 337 9113,'0'0'0,"0"0"0,0-8 273,0-10-73,0 13-96,0-1-96,0 6-8,0-2-8,4 2-16,0 0 0,0 0 64,-4 0-40,6-2 40,12 2 40,-14-2 56,14 0-24,-18 2-112,15-2 112,1-2-16,6 2-16,0-2-56,-22 4-24,26-2 0,-1 0 0,1 2-8,-20 0 88,-6 0-80,26 0 40,-20 0-176,22 0-208,-12 0-361,-16 0 705,17 0-920,1 0-88,0 4 88,-12 0 232,-6-4 688,20 4-3681,-20-4 3681</inkml:trace>
  <inkml:trace contextRef="#ctx0" brushRef="#br0" timeOffset="2964">1248 153 6113,'0'0'0,"0"-6"680,-2-10-24,2 16-656,-2-4 544,0-2-144,2 4-112,0 0-56,0 2-232,4 0 136,0 0-16,0 0 40,0 0-15,-4 0-145,4 4 208,0 2-40,0 0-24,0 10 48,-4-16-192,6 6 128,-2 0 80,0 10-128,0-10 48,-4-6-128,4 17 96,0-1-88,0 4 0,-4-2 8,0-18-16,0 22 40,4-2-40,-4 3 104,-2 23-248,2-46 144,-4 38-208,-2-3-128,4-7-232,0-4-225,2-24 793,-2 24-1016,0-20-32,2 18 80,0-16-2873,0-6 3841,0 0 0</inkml:trace>
  <inkml:trace contextRef="#ctx0" brushRef="#br0" timeOffset="2965">1663 77 7545,'0'0'0,"4"-6"416,0 0-16,-4 6-400,0-5 296,6-3-152,9 2-8,-11-10 8,-4 16-144,18-2 184,-12 0 57,16 0-1,-6 2 56,-16 0-296,18 0 272,-2 0-56,-1 4-8,1 2-24,-16-6-184,6 16 168,16-12-16,-16 13-8,18-11-72,-24-6-72,6 22 88,16-6-64,-7 0 0,-9 2-8,-6-18-16,24 18-8,-8 0 0,-10 1-40,18-1 8,-24-18 40,6 20-32,16 0 8,-16-2 16,15 0 8,-21-18 0,4 17-24,14 1 16,-14 0-48,2 0-144,-6-18 200,6 18-384,0-2-248,-2 2-369,-4-1-247,0-17 1248,4 16-1352,-4-10 240,0 16-2609,0-22 3721</inkml:trace>
  <inkml:trace contextRef="#ctx0" brushRef="#br0" timeOffset="2966">1899 349 6369,'0'0'0,"0"-2"1496,0 2-1496,0-2 664,0-2-96,0 2-336,-2 0-143,2 2-89,-2-2 24,2 0-40,-2 2 32,2 0 32,0 0-48,-2 4 104,0 0 96,0 0 48,-2 0 40,4-4-288,-6 6 304,0 0 0,-12 0-40,10 10-16,8-16-248,-22 4 200,6 12-56,-3-10-32,-1 11-8,20-17-104,-20 6 72,0 16-64,2-16 40,0 16-56,18-22 8,-17 6 40,1 16 0,-2-16-24,10 16 32,8-22-48,-22 6-64,14 15-144,-10-15-224,12 16-288,6-22 720,-6 6-1072,0 16-209,4-16-103,2 16 248,0-22 1136,0 6-3961,0-6 3961</inkml:trace>
  <inkml:trace contextRef="#ctx0" brushRef="#br0" timeOffset="2967">2137 490 7249,'0'0'0,"0"-16"1136,0 10-800,0 6-336,0-18 280,4 10-184,2-9-104,0 9-16,-6 8 24,17-16 0,-13 12 64,12 2 48,-12 0 89,-4 2-201,16-2 224,-12 2 32,14 0 8,-14 0 8,-4 0-272,16 0 256,-12 0-48,12 0 16,-12 0-56,-4 0-168,3 4 160,3 0-16,-2 2-48,0 0 8,-4-6-104,0 6 80,0 11 0,0-13 16,0 12-8,0-16-88,0 4 112,0 14 16,-2-12-8,-4 12-8,6-18-112,-6 6 104,-1 12-24,-1-12 16,-10 10 32,18-16-128,-6 3 104,-12 13 24,12-12-32,0 12-64,6-16-32,-8 4 64,0 2-16,2 0 8,0 10 32,6-16-88,-6 4 32,-2 2-32,2 0-24,1 0 32,5-6-8,-4 6 0,0 10 0,2-16 24,0 4-32,2-4 8,0 3 8,0 1-8,0-4 32,4 4-48,-4-4 16,6 4-16,11 0-8,-11 0-40,16-4 8,-22 0 56,20 4-136,2 0-152,4-4-184,1 4-208,-27-4 680,28 0-896,2 0-192,-2 4-337,-1-4-231,-27 0 1656,30 0-1504,-2 0-2385,-28 0 3889</inkml:trace>
  <inkml:trace contextRef="#ctx0" brushRef="#br0" timeOffset="2968">2662 347 7953,'0'0'0,"0"-4"384,0 0 88,0 2-168,0 2-304,4-2 128,0-2-7,0 2-186,0-2-31,-4 4 96,6-2 16,0-2-8,12 0 0,-14 0 0,-4 4-8,6-2-8,12 0-80,-14 1 64,13-1-80,-17 2 104,6-2-256,12 0-104,-12 0-280,12 2-256,-18 0 896,6 0-1064,10 0 24,-12 0 191,12 0-1991,-16 0 2840,0 0 0</inkml:trace>
  <inkml:trace contextRef="#ctx0" brushRef="#br0" timeOffset="2969">2607 549 4408,'0'0'0,"-2"0"969,2 0-969,-4 0 680,0 0-64,0 0-208,2 0-112,2 0-296,-4 0 208,2 0-64,2 0-40,0 0-40,0 0-64,4 0 40,2 0-24,12 0-16,-18 0 120,0 0-120,4 0 168,2 0-16,9 0-120,-11 0-312,-4 0 280,18 0-608,-12 0-280,14 0-208,-14 0 127,-6 0 969,22 0-3256,-22 0 3256</inkml:trace>
  <inkml:trace contextRef="#ctx0" brushRef="#br0" timeOffset="2970">3234 196 6993,'0'0'0,"0"-2"608,0 0-24,0 0-224,0 2-360,0-2 136,0 0-48,3 1 8,1-1 64,-4 2-160,6-2 200,0 2-31,0 0 63,0 0-112,-6 0-120,6 0 72,10 5 80,-12 1-104,2 10 96,-6-16-144,6 6 200,10 18-136,-12-6 32,0 4-48,-4-22-48,4 22 0,0 3 40,0 3-64,0 2-280,-4-30 304,0 34-752,0 1-721,0 3-743,0 4-2089,0-42 4305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38:26.940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19 277 1864,'0'0'0,"0"-2"32,0 0-24,0 2-8,0-2-16,0-2-16,0 0 16,0 2 56,0 2-40,0-4 40,0 0 88,0 0 48,4 2 8,-4 2-184,0-4 232,4 0-8,-4-2-8,4 2-16,-4 4-200,3-4 176,-3 0-16,4 2-8,0 0-48,-4 2-104,6-2 168,-2 2-40,0-2 16,0 2-16,-4 0-128,4 0 72,-4 0 16,4 0-64,-4 0 0,0 0-24,4 0 24,-4 0-7,6 4 31,-2 0 8,-4-4-56,4 4 24,2 2-32,-2 0 16,0 10-40,-4-16 32,4 4-8,0 2 40,0 12-8,0-13 32,-4-5-56,4 18 104,0-12-40,2 14 1488,-2-14-2816,-4-6 1264,4 20 16,0-14 1608,-4 16-3128,0-16 1528,0-6-24,4 19 1672,-4-13-3240,4 12 3184,-4-14-1384,0-4-232,4 16 8,-1-12 232,-3 12-1912,0-12 1536,0-4 136,0 4-104,0 2 32,0 0 128,0-2 16,0-4-72,4 4 1832,-4 0-3320,0-4 1592,0 0 16,0 0-120,0 4-64,0-4 128,0 0 0,0 0-48,0 0-16,-2 0 16,0-2 0,0 0 16,-1-2 16,3 4-48,-2-6 136,0 0-72,0 0 8,0 0 8,2 6-80,-6-16-40,0 12 120,0-4-80,2-10 40,4 18-40,-4-6 32,0-12-72,2 11 96,0-13-64,2 20 8,-2-16 96,0 8-48,0-14-48,0 6 56,2 16-56,-2-16-24,-2 8 112,2-13-72,0 5 8,2 16-24,0-8 64,0-12-80,0 12 104,0-10-16,0 18-72,0-6 40,0-10 48,0 10-88,-2 0 8,2 6-8,0-7 8,-2-1-8,0 2 64,2 0-8,0 6-56,0-6 128,0 2-72,0 2-8,-2 0 24,2 2-72,-2-2-16,2 2 136,-2 0-104,2 0 24,0 0-40,0 4 112,-2 0-112,2 2 96,0 0-40,0-6-56,0 16 40,0-11 48,-2 13-32,2-12 64,0-6-120,-2 22 64,0-4-16,0 0 56,0 0-48,2-18-56,-2 19 192,0 3-71,0 0 23,2-2 0,0-20-144,-2 22 56,2 0 48,-2-1-88,0 1 24,2-22-40,-2 20 72,0 0-40,0-2 32,0-2 16,2-16-80,-2 15 72,2 1 24,0-10 40,0 12-32,0-18-104,-2 6 96,0 0 88,0 10 16,0-16-16,2 0-184,-2 4 176,0-4-88,1 0 56,1 0-16,0 0-128,-2 0 112,2-2 56,0-2-120,-2-4 56,2 8-104,-2-18 80,0 12-72,0-16-8,0 5 0,2 17 0,0-20 64,0-4-56,0 0 88,0 0-72,0 24-24,0-27-32,0-1 64,4-2-48,-4 0-8,0 30 24,4-30-16,0-1 0,-1 1-8,3 0 56,-6 30-32,6-28 32,0 3-16,0-1 16,-2 4-24,-4 22-8,4-20-16,0 2-32,0 3-72,0 7 24,-4 8 96,4-18-40,0 14 0,0 0 64,0 2 8,-4 2-32,4-2-40,0 2 72,0 4-104,-4 2 32,0-6 40,4 22-64,-4-16-56,4 17 120,2-3-112,-6-20 112,4 20-48,2 2 8,0 4 3177,-2-3-3081,-4-23-56,6 28 80,-2-2-3121,-1 2 6122,-3 1-2921,0-29-160,4 26 168,-4 2 40,4-2-152,0 0 0,-4-26-56,0 23 64,4 1-128,-4-2-3265,0-2 3137,0-20 192,0 18-192,0-2 120,0-1 3289,0-9-2857,0-6-360,0 18-3121,0-14 6674,0 2-6882,0 0 3265,0-6 64,-2 6 3625,2-2-7074,-2 0 3577,0-4-144,2 0 16,-4 0-104,0 0 160,2-2-8,1 0 72,1 2-120,-2-6 48,0-10 64,-2 10-72,0-12-8,4 18-32,-4-8 88,-2-13-72,0 3 32,0-2-24,6 20-24,-6-20-32,0-4 40,0 3 32,4-3 40,2 24-80,-4-24 104,2-2 0,-2 2-32,-2 3-80,6 21 8,-6-22-32,0 0-8,0 4 16,0 0-48,6 18 72,-4-8-8,2-12 16,0 14-64,-2 1 80,4 5-24,-2-6 32,-2 4-8,2 0-8,-4 2-56,6 0 40,-3 4-72,-1 2 24,-2 11 24,4-1 64,2-16-40,-2 16 56,2 2-8,0 4 56,-2 0-8,2-22-96,-2 23 16,-2 3-40,2 0 0,0 0-72,2-26 96,-2 26-48,0 1 48,2-1-24,0 0 64,0-26-40,0 24 80,0-1-24,0-1-24,0-4-32,0-18 0,0 18 8,0-2-16,0-10 32,0 14 120,0-20-144,4 4 137,-4 2 71,4 0 16,-4-1-40,0-5-184,4 0 184,-4 0-32,0 0-56,4-2-120,-4 2 24,0-5 8,0-3-72,0-10-8,4 10 176,-4 8-104,4-22 0,0 2 72,1 0-8,-1-3-144,-4 23 80,4-24-8,0-4-40,0 2 16,0-4-8,-4 30 40,4-31-8,2 1-8,0-2-16,0 0 96,-6 32-64,6-29 32,0-1 0,0 0 40,0 4-120,-6 26 48,4-25-120,0 3 32,0 2-24,0 2 48,-4 18 64,4-16-32,0 10 40,0-2-8,-4 2 32,0 6-32,0-2 64,0 2-24,0 4-8,0 12-72,0-16 40,0 6-64,0 20 0,-2-6 8,0 4 112,2-24-56,-2 25 56,0 5 24,0 0 56,-2 4-136,4-34 0,-4 33 16,-2 3-72,0 0-8,2-1 88,4-35-24,-4 38-64,2-2-136,0 0-481,2-1-679,0-35 1360,0 36-2320,0-2 655,4-3-4728,-4-31 6393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6:07.474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144 245 6193,'0'0'0,"0"-4"920,0 4-920,0-6 1184,-2 0 17,0-2 23,0 0 48,2 8-1272,-2-18 1376,-2 12-71,-2-12-177,2 12-104,4 6-1024,-6-19 664,0 13-8,0-14-136,0 14-215,6 6-305,-4-18 304,-2 12-208,2 0 248,0 2-64,4 4-280,-4 0 256,2 0 168,0 6-336,0 14 112,2-20-200,-2 16 120,2 6-48,0 1 88,0 3-120,0-26-40,0 28 168,0 4-104,4-1 152,0 3 8,-4-34-224,0 34 80,0 0 168,0-1-288,0-1 136,0-32-96,0 30 184,0-4-224,0-1 400,0-5-224,0-20-136,0 20 296,0-14 81,-2 14-241,0-16 184,2-4-320,-4 4 56,-2-4-16,2 0-40,-2-2-56,6 2 56,-4-8 120,-1-14-32,1 4 48,0-2-152,4 20 16,-6-26-96,2 1 136,0-5-104,0-2 232,4 32-168,-6-34-48,2 3-8,2-1 48,0 2-184,2 30 192,-2-28 120,2 3-192,0 1 144,4 6-16,-4 18-56,6-16-72,14 10 160,-14 2-176,13 2 216,-19 2-128,16 0-80,2 6 24,2 18 80,0-6-176,-20-18 152,24 24 208,-1-1-128,1 3 8,0 2 80,-24-28-168,26 30-152,-2-2 160,-1-1-128,-1 1 104,-22-28 16,22 26 168,-2-4-200,0 0 296,0-5-232,-20-17-32,17 6 40,1 12 160,-2-14-200,2 0 120,-18-4-120,6 0 48,16 0 16,-16-4-88,11-12 48,-17 16-24,6-16 56,10-1-136,-12-5 280,0-4-192,-4 26-8,4-28 72,0-4 112,-4-1-256,0-1 176,0 34-104,0-36-128,-2 1 0,-4-1 16,0 2-184,6 34 296,-16-32-128,10 3-384,-1-1-56,-9 6-465,16 24 1033,-6-22-1320,-10 4 16,10 11-545,-2-9-199,8 16 2048,-8-2-2689,2 0-559,2 0-3530,4 2 6778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39:06.842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70 418 10842,'0'0'0,"0"-36"160,4 4-48,0 0 8,-4 32-120,6-25 152,-2 25 120,-4-2 72,0 0 88,0 2-432,0-2 456,0 0-16,0 2-128,0 0-88,0 0-224,0 0 120,0 0-31,0 0 63,4 6 24,-4-6-176,4 6 232,-4 9-16,4-9 8,-4 14-8,0-20-216,4 16 200,0 4 0,-4 0-48,4 4-24,-4-24-128,0 23 72,0 3 0,0 0 8,4 0 8,-4-26-88,0 27 64,0-1 72,0-2-88,0 0-24,0-24-24,0 22 48,0-1-40,0-3 48,-2 0 24,2-18-80,-2 6 96,-2 16-32,0-16 16,-2 10-8,6-16-72,-6 4 56,-2 2-8,2 0 24,0 0-16,6-6-56,-8 6 104,2-3-8,-2-3-8,3 0 24,5 0-112,-6 0 104,0 0 56,0-2-40,0-5-32,6 7-88,-6-18 96,0 0-40,2-2-16,2-4-8,2 24-32,-2-28-24,2-3 40,0-3 8,4-4 24,-4 38-48,6-39 48,12-1-88,-12-4 56,11 3-32,-17 41 16,16-40-32,0 0 64,0 1-32,2 3 0,-18 36 0,18-36 0,2 3 16,-3 3-64,3 2 0,-20 28 48,18-26-48,2 2 80,0 7-56,0 1 40,-20 16-16,17-6-24,3-2-112,0 2 136,0 0 24,-20 6-24,20-2-8,-2 0-40,-2 2 8,-1 0 32,-15 0 8,16 4-16,-10 14-8,10-12 24,-12 18-120,-4-24 120,4 19-8,0 3 80,-4 4-88,0 0 16,0-26 0,0 28-24,-6-1 24,-2 1 0,-12 0 0,20-28 0,-8 26 24,-13-3-24,5-1 24,-4-2-8,20-20-16,-24 20 24,2 0-96,-2-2 120,-1-3-24,25-15-24,-26 16 8,2-10 8,-2 14-16,4-16 56,22-4-56,-19 6 24,-1 10 64,4-16-40,8 4-24,8-4-24,-16 0 80,10 0-32,-10 0 0,14 0-8,2 0-40,-6-2 56,2-2-40,2-2 40,0 0 33,2 6-89,0-6-16,0 0 8,4 0-8,2 0 32,-6 6-16,6-6-16,12 2 8,-14 2 16,14 2-16,-18 0 8,6 0 24,14 0 0,-14 4 0,14 2-24,-20-6 0,17 20 32,-11-14 32,14 14 0,-14-14-56,-6-6-8,24 24 0,-8-18-48,0 17 24,0-7 8,-16-16 16,5 16 40,19-10 0,-18 18-56,18-8 32,-24-16-16,16 16-56,0-1 48,0-9-40,-10 16 32,-6-22 16,23 6-96,-17 10-201,16-12-159,-16 2-328,18 10-200,-24-16 984,16 0-1096,0 6-177,1-2-39,1-4-152,-18 0 1464,16 0-1496,0 0 55,2 0 129,-18 0 1312,16-6-936,4-10 288,1 10-2825,-21 6 3473</inkml:trace>
  <inkml:trace contextRef="#ctx0" brushRef="#br0" timeOffset="2262">824 483 6601,'0'0'0,"0"-2"960,-2-2-56,2 4-904,-4-4 824,2 2-63,0-2-121,0 2-96,2 2-544,-4 0 440,2 0 0,-2 0 8,0 4 24,4-4-472,-6 6 488,2 0-72,-2 12-31,0-14-17,6-4-368,-6 18 376,1-12-16,1 13-16,0-13-32,4-6-312,-6 20 256,2-14-72,0 16 8,2-16-8,2-6-184,-2 20 144,2-14-56,0 12 32,0-12 24,0-6-144,6 15 96,0-11 32,11 2-16,-13 0-16,-4-6-96,18 6 120,-12-2 72,14 0-136,-14-4-104,-6 0 48,26 0 96,-10 0-48,0 0 24,-1-2 0,-15 2-72,6-6 88,18-2-112,-18-10 72,16 12 96,-22 6-144,6-19 33,12 3 15,-12 0 16,0 0-8,-6 16-56,6-18 24,0 2 32,-2-2-32,-4 3 0,0 15-24,0-18 48,0 2 56,0-2-64,0 2-136,0 16 96,-2-8 0,0-12-40,-2 14-8,-2-9 16,6 15 32,-6-4-40,-2-2-104,0 0 31,-8 2-15,16 4 128,-6-2-288,0 0-144,-2 2-176,-8 0-96,16 0 704,-4 0-880,-2 4-120,0 0-193,0 2-231,6-6 1424,-2 6-1568,0 0-145,2 0 113,-15 13-3041,15-19 4641,0 0 0</inkml:trace>
  <inkml:trace contextRef="#ctx0" brushRef="#br0" timeOffset="2263">1191 245 6977,'0'0'0,"0"0"0,0-20 2288,-4 0-1767,-2 0 31,4 12-96,2 8-456,-2-15 520,2 9 16,0-2 8,0 0-24,0 8-520,0-8 440,4 2-88,0 0-56,0 2-87,-4 4-209,4-4 160,2 2-24,10 2-32,-16 0 56,0 0-160,16 4 184,-16 2 16,6 14 56,0-4-40,-6-16-216,5 20 152,1 1-88,0 3 24,-2 2-32,-4-26-56,0 28 112,0-1 48,0 1-72,0 0-48,0-28-40,0 26 40,-2 0 32,-4-3-48,0 3 72,6-26-96,-5 24 72,-1-2-48,-2 0 64,0-5-40,8-17-48,-16 18 56,14-2 0,-4 0 24,0-10-40,6-6-40,-6 18 88,2-14 16,2 0-104,-2 2 104,4-6-104,-2 4 88,2-4-32,-2 0 88,0 0-32,2 0-112,-2 0 88,-2 0 0,2-2-16,2 0 48,0 2-120,0-8 64,4-8 8,0 8-40,2-12-88,-6 20 56,6-8 24,10-14-24,-10 14 32,16-11 16,-22 19-48,18-8 16,-1-8-152,-11 10 104,18 0 8,-24 6 24,6-6-72,14 0 24,-14 4 8,12 0 16,-18 2 24,4 0 0,2 0 120,0 4-152,0 0-88,-6-4 120,5 16 32,-1-12-56,0 12 24,-4-12 0,0-4 0,4 16-48,-4-13 48,4 13 16,-4-12 40,0-4-56,0 16 72,0-12-32,0 2-16,-2 12 8,2-18-32,-6 4 0,0 2 40,0 0-8,-1 0 8,7-6-40,-6 6 24,0 0-24,0 0 0,0 0-24,6-6 24,-16 6 32,14-2-16,-4 1-16,-2 1-16,8-6 16,-8 4-104,2 2-216,-2-2-304,2 0-320,6-4 944,-2 0-1184,2 4-113,0 0-63,4-4-152,-4 0 1512,16 0-1552,-10 0-41,16 0 209,-2-6 336,-20 6 1048,18-8-3705,-18 8 3705</inkml:trace>
  <inkml:trace contextRef="#ctx0" brushRef="#br0" timeOffset="2264">1625 491 5809,'0'0'0,"0"0"1344,-2 0-272,0 0-120,2 0-952,-4 0 753,0 0-73,0 0-48,0 0-80,4 0-552,-5 0 480,1 0-24,2 4-40,-2 2-32,4-6-384,-2 6 352,-2 0-7,0 0 23,2 10-64,2-16-304,-2 3 352,0 3-112,2 10-32,0-12-8,0-4-200,0 6 200,4 10 8,2-12-56,0 0 24,-6-4-176,15 6 136,-11 0 16,12 0 16,-10-2-16,-6-4-152,20 4 80,-14-4 16,16 0 16,-6 0-64,-16 0-48,6 0 72,19 0 24,-19-2-48,18-4-16,-24 6-32,6-6 72,16 0-16,-16-2-56,14-8 96,-20 16-96,6-6 88,14-10-32,-16 10-16,1-13 8,-5 19-48,16-6 32,-16-14-8,6 14 16,-2-14-56,-4 20 16,0-8-8,0-10 8,0 12-16,0-2-56,0 8 72,0-8-248,-2 2-144,0 1-208,-4-1-248,6 6 848,-6-2-960,0 0-176,-1 0-193,1 2-63,6 0 1392,-6 0-1440,0 0-57,4 4 121,0 0 368,2-4 1008,0 4-712,0-1 296,4 1-2769,-4-4 3185</inkml:trace>
  <inkml:trace contextRef="#ctx0" brushRef="#br0" timeOffset="2265">2052 416 4809,'0'0'0,"0"0"0,0 0 496,0 0 104,0 0 160,4 0 96,-4 0-856,4 0 872,-4 0 16,4 0 1,-4 0-89,0 0-800,0-2 704,0 0-112,0-4-88,0 2-56,0 4-448,-2-4 416,-2 2-40,0 0-47,2 0-1,2 2-328,-6-2 280,2 0-24,2 0-64,-4 2-72,6 0-120,-4 0 88,0 0-56,0 0 48,2 4 8,2-4-88,-2 6 112,2 0 16,0 10 32,0-11-24,0-5-136,0 20 120,0-14-16,4 18-24,0-8 40,-4-16-120,4 18 136,0-2 32,0 1-24,0 1 8,-4-18-152,6 16 136,-2-10-40,2 16 32,-2-16-72,-4-6-56,4 22 88,-4-16 0,0 10 0,0-12 40,0-4-128,0 5 120,0 11 16,0-16-8,0 6-8,0-6-120,0 6 65,-2-2 55,-4 0-48,0-4-24,6 0-48,-6 4 72,-2-4-48,0 0 24,-8 0-8,16 0-40,-4 0 48,-4 0-56,-8 0-32,12 0-128,4 0 168,-6 0-305,-2-2-271,3 0-264,3-2-168,2 4 1008,-2-4-1224,2-2-161,0 0-151,15-10-336,-15 16 1872,6-5-2025,18-11 345,-4 8-2809,-20 8 4489</inkml:trace>
  <inkml:trace contextRef="#ctx0" brushRef="#br0" timeOffset="2266">2335 279 6329,'0'0'0,"0"-6"968,0 6-968,0-6 920,0 0-64,0-2-31,0 0-49,0 8-776,0-16 784,0 14-40,4-4-128,-4 4-16,0 2-600,4-2 504,-4 2 41,4 0-9,-4 4-128,0-4-408,0 16 480,0-12-120,4 16-56,-4-4-64,0-16-240,4 18 192,-4-1-136,4 3 72,-4 2 0,0-22-128,4 20 48,-4 0 24,0 2-72,0-3 8,0-19-8,4 20 24,-4-2 16,0 2-56,0-2 40,0-18-24,0 16-24,0 1-48,0-1-240,0-10-328,0-6 640,-2 22-920,-2-16-320,0 14-153,0-14-223,4-6 1616,-2 16-1728,0-12-49,2 2 201,0 0 480,0-6 1096,0 4-3577,0-4 3577</inkml:trace>
  <inkml:trace contextRef="#ctx0" brushRef="#br0" timeOffset="2267">2365 501 5865,'0'0'0,"0"-4"2048,0 0-776,0 4-1272,0-6 1177,0 0-193,0-10-32,0 10-88,0 6-864,0-8 760,6-10-55,10 12-129,-10-9-136,-6 15-440,24-6 360,-6-12-152,3 10-128,5-10-48,-26 18-32,30-6-16,-2-12-8,5 12-32,3-10-136,-36 16 192,38-6-712,1-2-937,-17 3-1255,0-1-4122,-22 6 7026,0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39:10.417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28 245 3288,'0'0'0,"0"0"0,4-18 1168,0 2-1048,-4 0-56,4 0-40,-4 16-24,4-18 41,0 1 95,0-1 56,0 2 104,-4 16-296,4-2 384,0 0 8,0-4 24,0 2-8,-4 4-408,0-6 432,4 2 8,0 0 16,-4 0-24,0 4-432,4-4 400,-4 0-7,0 0-33,4 2 16,-4 2-376,0-4 344,0 2-40,0-2 16,4 2-64,-4 2-256,0-2 224,0 0-24,0-2 16,0 2 0,0 2-216,0-2 232,4 0 40,-4 0-32,0 1 24,0 1-264,4-2 280,-4 0-56,0 0-16,3 0-7,-3 2-201,0-2 136,0 0 56,0 0-8,0 2 0,0 0-184,0-2 192,4 2-72,-4 0 56,0 0-88,0 0-88,0 0 136,0 0-8,0 0-72,0 0 0,0 0-432,0 0 784,0 0-376,0 0 48,0 0 32,0 0-744,-2 4 1344,2 0-624,-2 0-56,0 0 32,2-4-64,-1 3 40,-5 1-16,2 2 64,0 0-64,4-6-24,-4 4 72,0 2-48,-2 0 0,4-2 56,2-4-80,-4 6 56,2-2 8,-2 0-8,2 0-72,2-4 16,-2 4 16,0 0 0,0-4-40,0 4 56,2-4-32,-2 0-8,2 4 8,-2-4 32,2 0-56,0 0 24,0 4 16,0-4-32,0 0 16,0 0 40,0 0 0,0 0 32,0 0-24,0 0-248,0 0 432,0 0-176,0 0 8,0 0-416,0 0 736,0 0-392,4-2-32,-4-2 16,0 4 24,4-4 40,0 0 8,-4-2-8,4 0 0,-4 6-40,4-6 24,-4 0-40,4 0 8,0 0 32,-4 6-24,0-6 8,4 0 32,-4 0-32,4 0-16,-4 6 8,0-3 32,4-3-32,-4 2 8,4 0 40,-4 4-48,0-4 16,0 2 32,0 0 8,0 0 64,0 2-120,0-2 136,0 0 24,4 0-8,-4 0-64,0 2-88,0-2 104,0 2-16,0 0-56,0 0-32,0 0-24,0 0 88,0 0-104,-2 4 88,0 2 49,0 0-49,0 10 16,2-16-64,-2 3 48,-2 15-72,-2-12 96,2 18-48,4-24-24,-6 16 40,0 2 56,0 0-72,0 0 40,6-18-64,-6 17 80,0 1-32,0 2 16,0-2-64,6-18 0,-6 20 72,0-2-32,0 1 8,2-1 64,4-18-112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39:16.419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167 96 8873,'0'0'0,"-4"-26"472,4 26-472,-8-22 169,-9-2 79,13 6 128,-2 16 128,6 2-504,-6-2 624,0 0 104,0 2-48,0 0-8,6 0-672,-6 0 632,-2 0 17,2 0 47,-2 0-48,8 0-648,-16 0 648,14 0-48,-4 6-64,0 0-80,6-6-456,-8 6 360,1 12-87,1-12-113,0 22 0,6-28-160,-6 20 120,2 3-16,2 3-32,0 2-48,2-28-24,-2 30-16,0 1 32,2 1 8,0 4-112,0-36 88,0 34 48,0-1-48,4 1 0,-4 0 56,0-34-56,4 32-40,0 1-72,-4-1-144,4-2-233,-4-30 489,4 28-736,0-5-360,0-1-296,0-2-305,-4-20 1697,5 6-2144,1 10-241,12-16 401,-12 0-2993,-6 0 4977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39:19.824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46 372 9698,'0'0'0,"0"0"0,-16-22 2016,8 0-1776,-10-2-48,16 16 112,2 8-304,-2-18 328,2 12 96,0-13-32,4 13-16,-4 6-376,4-18 257,2 12-33,12-10-48,-12 12-40,-6 4-136,22-6 120,-7 2-80,3 2 72,2 0-32,-20 2-80,20 0 80,2 0-24,0 0 0,-1 6-48,-21-6-8,24 6 32,2 16-8,-2-16-16,0 20 24,-24-26-32,23 17-8,-1 3 72,-2 2-40,0 0-48,-20-22 24,18 24 32,-2-1 16,-10-1 32,9 0 104,-15-22-184,0 22 160,4-2-16,-4 0 32,-2-3-8,2-17-168,-15 20 176,-1 0-72,-2 2 16,-6 0-16,24-22-104,-24 24 48,-6-1 24,-1-1-72,-1 0 48,32-22-48,-32 20-24,1 2 24,1-3-96,0-1-224,30-18 320,-28 20-552,2-4-352,1 0-457,3 0-471,22-16 1832,-8 6-2256,0 10 127,2-12-3144,6-4 5273</inkml:trace>
  <inkml:trace contextRef="#ctx0" brushRef="#br0" timeOffset="1">627 633 12738,'0'0'0,"-8"-2"1369,8 2-1369,-20 0-81,4 4-55,14 2 8,0 0 64,2-6 80,0 0-16,4 0 56,0 4 8,2-4-32,10 0-32,-16 0 0,6 0 72,14 0-40,-2 0 16,-1 0 9,-17 0-57,18-4 32,2-2 8,2 0-8,-4-2 8,-18 8-40,18-15-8,-2 11 48,-10-4-40,15-10 8,-21 18-8,4-6 56,2-2-48,0-8 24,0 10 24,-6 6-56,4-16 88,-4 12 16,0-2 0,0 6-104,0-8 88,-4 2-16,-4 0 16,-8 1-8,16 5-80,-6-4 136,-9 2 8,9 0-16,-14 2 8,20 0-136,-16 0 112,-2 0 0,10 6 16,-12-1 40,14 11-16,6-16-152,-20 4 176,15 12-48,-11-10 8,10 18 0,6-24-136,-6 18 136,0 2 32,0-1-32,2 1-8,4-20-128,-6 20 104,4 0-32,2 0 0,0 2-16,0-22-56,0 19 24,6 3 48,0 2-88,12-4 40,-18-20-24,6 22 16,13-2-32,-3-3 40,2-1-24,-18-16 0,20 16 16,2-10 32,0 12-48,1-14-24,-23-4 24,22 4-48,2-4-64,-2 0 96,2 0 32,-24 0-16,22-6-40,3-10-48,-3 0-16,2 0 8,-24 16 96,26-21-112,-4-1 32,-1-2 24,1-6-40,-22 30 96,20-32 0,-2-1 56,2-3-40,-2-4 8,-18 40-24,15-41 16,1-3-16,-10 0 16,14 3-16,-20 41 0,6-42-32,10 2 8,-16 3 80,6 5 48,-6 32-104,6-28 96,-2 2-16,0 9-32,0 1 32,-4 16-80,0-6 96,0 0-8,0 2 24,0 2-48,0 2-64,0 0 48,0 0 24,0 0-32,0 6-40,0-6 0,0 18 48,0-12 56,0 21-80,0-7-8,0-20-16,0 24-40,0 4-8,4 2 64,-4 1 80,0-31-96,4 32 72,0 2-88,-4-1 40,4 3-24,-4-36 0,0 38 0,4-2 48,-4-3-72,0 1-8,0-34 32,3 32-64,-3-3-112,4 1-216,-4-2-272,0-28 664,0 28-936,0-2-280,0-3-265,0-1-303,0-22 1784,0 22-2040,0-6 7,0-10 505,-2 12-2753,2-18 4281,0 0 0</inkml:trace>
  <inkml:trace contextRef="#ctx0" brushRef="#br0" timeOffset="2">1101 651 11754,'0'0'0,"0"-18"360,-2 2-240,2 16-120,0-17-8,0 11-40,16 0 16,-10-2 32,-6 8 0,26-6-16,-5 0 8,5 0 0,6 0-112,-32 6 120,32-6-32,3 2-24,5-2-16,0 0-8,-40 6 80,39-6-80,3-2-24,2 2-8,-3 0-32,-41 6 144,40-6-192,2 2-24,-3-1-24,-3-1 8,-36 6 232,32-8-176,-7 2 64,-5 0 72,-2 0 40,-18 6 0,6-4 40,0 2 32,0 0 32,-2-2 48,-4 4-152,0-2 216,0 0 16,-2 0 112,-6 0 48,8 2-392,-20-2 472,12 0 8,-14 2-24,5 0 8,17 0-464,-20 0 448,-2 4 17,0 0-41,-4 2-16,26-6-408,-18 18 304,1-12-24,-1 14-48,2-5-16,16-15-216,-8 20 168,-12 4-8,14 0-56,0 0-64,6-24-40,-8 25 64,2-1-80,4-2 48,0 2-16,2-24-16,0 22 0,4-3 24,2 1-40,0-2 16,-6-18 0,20 16-32,-14-10 8,16 14 16,-6-16 8,-16-4 0,18 6-16,1 0 8,1-2-8,2-4 8,-22 0 8,24 0 0,0-2-8,-1-4-8,-1-2-32,-22 8 48,20-18-16,0 10-24,0-14 8,0 4-16,-20 18 48,17-19-56,1-3-8,0-2 8,-12 0 32,-6 24 24,24-26-24,-18 2 24,0 3 8,10-1 8,-16 22-16,0-18 40,0 12 16,4-12-8,-4 14 48,0 4-96,4-6 96,-4 2 24,0 2 24,0 2-40,0 0-104,0 0 80,0 0 8,0 6-56,0 14-8,0-20-24,0 4 24,0 16 8,0-14-32,0 16 24,0-22-24,4 6-8,0 13 16,2-13-64,-1 10 64,-5-16-8,6 6 48,12 12-56,-12-14 40,10 12-24,-16-16-8,6 4 0,18 0 16,-18 0-32,18 0 32,-24-4-16,6 0 0,17 4 8,-7-4 40,2 0-56,-18 0 8,20 0-48,0-4 24,0-2-48,-1 0-16,-19 6 88,20-8-104,-4-8 0,2 10-16,-12-10 40,-6 16 80,22-6-56,-16-14 8,0 15 16,10-15 32,-16 20 0,3-8 24,1-10-16,2 12 40,-2-10-40,-4 16-8,4-4 48,-4-2 24,0 0 16,4 2 32,-4 4-120,0-4 112,0 2-8,0 2-8,0 0 40,0 0-136,0 6 152,0 0 40,0 12-16,-2-14 32,2-4-208,0 20 176,0-4-40,-2 2-15,0 1-49,2-19-72,0 20 72,0-2-16,0 2-16,0 0-16,0-20-24,0 18 16,0-2 8,4-1 24,-4-9 0,0-6-48,4 20 8,0-16 32,0 2-40,0 0 24,-4-6-24,4 6 24,2-2 0,0 0-8,10-4 16,-16 0-32,6 0 40,0 0-16,12-2 16,-12-4-8,-6 6-32,15-6 24,-9 0 0,12-10 32,-14 10-48,-4 6-8,18-18 16,-14 12 32,12-13-48,-12 13 8,-4 6-8,6-16-8,10 12-56,-12-2 24,2 0-8,-6 6 48,6-4-80,9 2 16,-15 0 16,4 0-32,-4 2 80,4-2-32,0 2-64,0 0 8,-4 0-32,0 0 120,4 0-193,-4 4-71,0 2-184,0 0-216,0-6 664,4 6-864,-4 10-304,0-12-361,0 2-503,0-6 2032,0 6-2457,4-2 265,-4 2-2809,0-6 5001</inkml:trace>
  <inkml:trace contextRef="#ctx0" brushRef="#br0" timeOffset="3">2581 171 14307,'0'0'0,"0"0"0,-2-6-16,0-10-184,-2 12-89,2-2 17,2 6 272,0-2-272,4 1-112,2 1-256,-2 0-392,-4 0 1032,5 0-1376,1 5-289,0 1 169,10 0-3081,-16-6 4577,0 0 0</inkml:trace>
  <inkml:trace contextRef="#ctx0" brushRef="#br0" timeOffset="4">2880 32 11746,'0'0'0,"0"0"0,-2-8 2168,-6 0-1855,0 1-65,2 3-16,6 4-232,-2-2 304,0 2 120,2 0 40,0 4 8,0-4-472,0 15 448,-2 1-32,0 2-48,2 8-48,0-26-320,0 30 288,0 3-72,-2 5 0,2 0-47,0-38-169,0 39 80,0 1-16,0-2-64,0 1 0,0-39 0,0 40 16,-2-2 8,0 0 0,0-3-48,2-35 24,0 36-104,-2-2-193,2-1-255,0-5-320,0-28 872,0 28-1216,0-4-352,0-2-425,0-3-375,0-19 2368,4 16-2257,0-10-3112,-4-6 5369</inkml:trace>
  <inkml:trace contextRef="#ctx0" brushRef="#br0" timeOffset="5">2973 534 12218,'0'0'0,"-6"0"1368,-12 0-1040,18 0-328,-5 0 305,-1 4-25,4-4 8,2 0-32,0 0-256,0 0 152,4 0-40,0 0-56,1 0-8,-5 0-48,16 0 72,-12 0-32,14 0 16,-12 0-8,-6 0-48,20 0 32,-14 0 8,16 0-16,-16-2 32,-6 2-56,23-4 32,-17 2-24,16-4 40,-16 0-72,-6 6 24,18-6 0,-12 0 0,0 0 0,12 1 24,-18 5-24,0-6 32,4 0-8,0-2 8,-4 2-16,0 6-16,0-8 16,0 2 80,0 0-24,-2 0 24,2 6-96,-2-6 96,-2 0-16,-2 2 0,0 2 56,6 2-136,-8-2 200,2 0 16,-10 2 64,12 0-24,4 0-256,-8 0 248,-8 6-16,10 0-24,0 12-16,6-18-192,-7 6 168,-1 14-63,0-4 15,0-1-8,8-15-112,-8 18 88,2 2 8,0 0-24,4 0 0,2-20-72,-4 22 64,2-3-16,2-1-8,0 2-40,0-20 0,0 18 8,0-2 8,6 2 24,0-2 8,-6-16-48,20 5 24,-14 19-16,17-18-16,-3 14-8,-20-20 16,22 4 0,6 2 0,2 0 16,-1-2 8,-29-4-24,32 0-16,4 0 16,0-2-8,3-2-40,-39 4 48,40-8-24,-2-10-16,-1 12 16,-1-14-24,-36 20 48,36-15-64,-3-3 16,-5 0-16,-2 0 64,-26 18 0,24-20-8,-4 2 16,-5-2 56,-9-1-40,-6 21-24,18-20 48,-18 2 0,4 0-24,-4 10 0,0 8-24,0-18 16,-2 14 24,-6-2-56,-12 2 0,20 4 16,-6-2-8,-15 0-32,3 2 56,0 0-32,18 0 16,-20 0 0,0 6 40,0 12 0,1-12 32,19-6-72,-20 22 48,2-6-24,0 2-8,10 4-8,8-22-8,-22 17 24,14 3-8,-9-2-8,11 0 24,6-18-32,-6 18 0,2 0 8,2-2 8,2 1-32,0-17 16,0 6 0,0 16-8,6-16 8,0 14 0,-6-20 0,19 6-16,-13 10 16,12-12-24,-2 0 48,-16-4-24,6 4 24,20-4-8,-10 0 16,0-2-32,-16 2 0,17-4-8,-1-12 8,0 8 8,0-14-16,-16 22 8,18-22 0,0 0 24,-2-3 24,1-5 24,-17 30-72,16-34 128,-10-4-24,16-3-56,-16-5-8,-6 46-40,22-47 8,-6-5 16,-10-2 0,15-3 56,-21 57-80,6-58 64,12 3 8,-14 1 56,2 9 40,-6 45-168,4-38 232,0 10 64,-4 6 24,0 15-80,0 7-240,0-6 208,0 0-40,0 6-96,-2 0-8,2 0-64,-2 19 56,-4 3-48,-2 8 32,-8 10-16,16-40-24,-6 47-24,-9 11 8,9 5-8,-14 5 40,20-68-16,-6 71-16,-10 6 32,10 7-80,0 3-520,6-87 584,-8 97-1488,-8 4-2033,16-3-6913,0-98 10434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26654 18669 19 0,'0'0'16'0</inkml:trace>
  <inkml:trace contextRef="#ctx0" brushRef="#br0">17145 4524 40 0,'0'-14'-26'0</inkml:trace>
  <inkml:trace contextRef="#ctx0" brushRef="#br0">9413 18272 4 0,'0'0'1'0,"33"-16"5"0,-2-1-1 0,17-14-2 0,31 16-3 0,1 0 0 0,15 15-8 0,16 0 1 0,-63 0 3 0</inkml:trace>
  <inkml:trace contextRef="#ctx0" brushRef="#br0">9477 18225 12 0,'0'0'6'0,"0"-17"1"0,16 17-2 0,31-15-2 0,33 0-12 0,31-2-15 0</inkml:trace>
  <inkml:trace contextRef="#ctx0" brushRef="#br0">9684 18128 7 0,'-32'0'10'0,"0"17"9"0,0-1 0 0,48-16-3 0,95-16-23 0,128-47-8 0,-1 15-33 0</inkml:trace>
  <inkml:trace contextRef="#ctx0" brushRef="#br0">2556 12176 55 0,'0'0'0'0,"0"-32"8"0,32 48-9 0,15 48-13 0,-31-47-19 0</inkml:trace>
  <inkml:trace contextRef="#ctx0" brushRef="#br0">5143 18591 19 0</inkml:trace>
  <inkml:trace contextRef="#ctx0" brushRef="#br0">18590 4793 53 0,'0'0'0'0,"0"-31"1"0,0 1 0 0,15 30-1 0,33 30-3 0,-32-14-28 0</inkml:trace>
  <inkml:trace contextRef="#ctx0" brushRef="#br0">7000 13048 34 0,'0'0'0'0,"0"-15"-17"0</inkml:trace>
  <inkml:trace contextRef="#ctx0" brushRef="#br0">23716 12224 26 0,'0'0'0'0,"17"-16"2"0,-1 16-1 0,-1 0 0 0,2 0-1 0,-17 0 0 0,16 0 0 0,-16 0 0 0,0 0-1 0,-16 0 1 0,-16 0 1 0,-1 16-1 0,33-16 2 0,0 0-1 0,0 0 3 0,17 0-4 0,14 0-27 0</inkml:trace>
  <inkml:trace contextRef="#ctx0" brushRef="#br0">11097 12685 59 0,'0'-33'4'0,"0"2"-2"0,0 31-3 0,0 31-31 0</inkml:trace>
  <inkml:trace contextRef="#ctx0" brushRef="#br0">20622 3351 22 0,'0'0'0'0,"0"-33"1"0,0 33-5 0,15 16-13 0</inkml:trace>
  <inkml:trace contextRef="#ctx0" brushRef="#br0">8033 15875 0 0,'0'-32'0'0,"-17"-15"0"0,34 63 0 0,-1-16 0 0</inkml:trace>
  <inkml:trace contextRef="#ctx0" brushRef="#br0">6128 13716 1 0,'-80'-111'0'0,"49"32"0"0,285 64 0 0,174 30-1 0</inkml:trace>
  <inkml:trace contextRef="#ctx0" brushRef="#br0">19034 13272 0 0,'-48'-159'0'0,"-127"79"0"0</inkml:trace>
  <inkml:trace contextRef="#ctx0" brushRef="#br0">22542 14842 19 0,'-15'0'16'0,"-66"-15"11"0,-235-16-8 0,-209 16-2 0,-237-2-6 0,-190 34-2 0,16 29-1 0,-64 19-3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9:32:15.067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246 326 2304,'0'0'0,"0"0"608,-5 0-528,-1 0-72,6 0-8,-18-2 48,18 2-8,-2 0 8,-2 0 0,4 0-48,-2 0 40,-2 0 16,-2 0 0,0 4 56,6-4-112,-6 4 144,-10 0 32,12-4 0,-4 6-8,8-6-168,-18 6 152,14-2 0,-13 2 24,11 0 1,6-6-177,-8 4 208,-8 0 32,12 0 0,-4 0 56,8-4-296,-18 4 360,14 0 0,-4-4 16,2 4 32,6-4-408,-6 0 384,0 3-8,0-3 8,0 0-40,6 0-344,-4 0 328,0 0 9,2 0-33,0 0-40,2 0-264,-4 0 256,3 0-64,1 0-16,0 0-56,0 0-120,0 0 72,0 0 0,0 0-16,0 0 64,0 0-440,3 0 752,1 0-288,2 0-56,10-1-32,-16 1-56,6-2 48,10 2-8,-12-2 32,14 0-56,-18 2-16,6-2 24,16-2-8,-3 0 16,1 0-8,-20 4-24,16-2 8,6-2-8,-2 2 24,0-2 0,-20 4-24,22-2 24,-3 0-16,1 0-16,2 0-32,-22 2 40,24-2 0,-2 2-16,-1-2-32,1 2 48,-22 0 0,22 0 32,-2 0-8,0 0-24,-2 0 8,-18 0-8,19 0 8,-3 0-16,0 0 112,-10-2-96,-6 2-8,20-2-48,-16 0 80,12 0-24,-16 0 24,0 2-32,6-2 24,10-2 0,-16 2-24,6 0-8,-6 2 8,5-4 24,-1 2-16,0-2-64,2 0 64,-6 4-8,4-2 32,0 0-48,-4 0-16,0 0-72,0 2 104,0 0-168,0 0-104,0 0-16,0 0-128,0 0 1560,0 0-2840,0 0 1080,0 0-169,-2 4-207,2-4 992,-2 4-1176,0 0-104,0 0 223,0 0-2127,2-4 3184,0 0 0</inkml:trace>
  <inkml:trace contextRef="#ctx0" brushRef="#br0" timeOffset="1530">320 90 3688,'0'0'0,"0"0"0,0-2 376,-2-4-8,-4 0-31,2 4-73,4 2-264,-4-4 296,2 0 24,-2 0 56,2 0 16,2 4-392,-2-4 360,0 2-16,2 0-32,0 0 8,0 2-320,0-2 320,0 0-8,0 2-40,-2 0-64,2 0-208,-2 0 176,0 0-56,2 0-40,0 0-16,0 0-64,-2 0 57,2 0-1,0 4 24,0 2-16,0-6-64,0 16 64,0-10-32,0 10 0,0-10-24,0-6-8,0 22 8,0-6 40,0 2-24,-2-3 0,2-15-24,0 18 0,-2-2-24,2 2 24,0 2 8,0-20-8,0 18 16,0-1 0,0 1 0,0 0 0,0-18-16,0 18 32,0-2-16,0 2 0,4 0-16,-4-18 0,4 15 16,0 1 40,0 0 16,2-10 32,-6-6-104,6 24 80,-2-8 32,0-10-16,0 16-16,-4-22-80,4 6 120,0 15-40,0-15-16,0 12 48,-4-18-112,4 16 112,0-10-8,0 18 0,0-18-16,-4-6-88,4 20 80,0-14 16,1 9 8,-1-11-24,-4-4-80,4 16 48,2-12 24,-2 0-24,2 2 16,-6-6-64,6 6 72,-2-2-24,0 0-24,-4-4 24,0 0-48,4 0 40,-4 4 32,4-4-8,-4 0-24,0 0-40,0 0 40,0 0 24,0 0-8,0 0 24,0 0-320,0 0 608,0 0-272,0 0 0,0 0-40,0 0-672,0 0 1280,-2-2-616,0-4-8,2 0 16,0 6-56,-2-8 48,0-10-16,0 2 8,0 1-24,2 15-16,-2-20 0,-2-2 72,0 0-72,0-2 24,4 24-24,-4-24 32,0-1-64,-2 1 56,0-2-104,6 26 80,-5-22-32,-1-2 48,2 5-40,-2-1 80,6 20-56,-4-18 24,0 2-24,0 8 0,0-12 8,4 20-8,-4-8 32,2-9-32,0 11 48,0-10-16,2 16-32,-2-6-32,0-2 64,2-8 8,0 10-16,0 6-24,-2-6 72,2 0-24,0-2 0,0 2-40,0 6-8,-2-8 48,2 2-8,0 2-8,0 0 16,0 4-48,0-2 40,0 0-8,0 0 8,0 0-16,0 2-24,0-1 8,0 1 33,0 0 15,0 0 24,0 0-80,0 0 56,0 0-16,0 0-16,0 0 40,0 0-248,0 0 416,0 3-200,0 3 16,-2 0-96,2-6 48,0 16 24,-2-10 72,2 12-56,-2-12 112,2-6-152,0 22 56,0-2-48,0-1 32,0 3-112,0-22 72,0 26 64,0 0-8,0 2 16,0 3 56,0-31-128,4 34 24,-4-2 24,0 4-64,0 1 16,0-37 0,0 34 32,0 2-8,0-7 24,4-3-48,-4-26 0,0 24 16,0-4 16,0 2 16,0-3 64,0-19-112,0 20 32,0-2 0,0-2 0,0-10-56,0-6 24,0 18 32,0-14 40,0 2-16,0 0 48,0-6-104,0 6 80,0-2-48,0 0 8,0-4 0,0 0-40,0 0 80,0 0 0,0 0 56,0 0 8,0 0-584,0-2 968,0 0-408,0-4-40,0-12-40,0 18-40,0-8 24,0-14 16,0 2-80,0-2 88,0 22-48,0-21 48,0-3-40,0-2 48,0-4-16,0 30-40,0-33-16,0-5 64,0 0-16,0 2-96,0 36 64,0-35 32,0 1-80,4 0 40,-4 1 40,0 33-32,4-30-24,-4 2 48,4 0 0,0 4-48,-4 24 24,4-25 24,0 1 24,0 4-88,0 0 64,-4 20-24,0-18 0,6 3-24,-6 7 24,0-12-8,0 20 8,6-6-8,-6-10 8,4 10-16,-1-2 8,-3 8 8,0-8-16,4 0-8,-4 2 48,4 0-56,-4 6 32,4-6 8,-4 4 8,0-2-8,0 2 72,0 2-80,0-2 0,0 0-8,-2 0-24,0 0-8,2 2 40,0-2-24,0 2 40,0-2-16,0 1-24,0 1 24,0-2 32,0 0-40,0 0 32,-2 0-16,2 2-8,-2-2 48,0 0-24,0 0-16,0 0 32,2 2-40,-5-2-72,3 0 96,0 2-40,0-2-8,2 2 24,-2 0-16,0 0 0,0-2 16,2 2 16,0 0-16,0-2 32,-2 2-56,0 0 24,0-2-32,2 2 32,0 0-40,-2 0 32,0-2-48,2 2-40,0 0 96,-2 0-184,0-2-128,2 2-176,0 0-80,0 0 568,0 0-768,0 0-113,0 0-71,0 4-88,0-4 1040,0 4-1136,0 2-97,0 12-255,0-13-128,0-5 1616,0 18-1336,6-12-2289,-6-6 3625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9:32:17.491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142 79 5433,'0'0'0,"-24"-2"448,24 2-448,-22-4 344,-2-2-104,6 4-48,16 0 16,2 2-208,-3-1 256,-3 1 40,0 0-48,0 0-88,6 0-160,-4 0 112,0 0-64,0 0 40,2 0-40,2 0-48,-2 0-40,0 0 88,0 0 8,0 0-8,2 0-48,-2 0 72,0 0 16,0 3-8,0-3 96,2 0-176,0 0 208,0 0 24,0 0-16,0 0 25,0 0-1138,0 0 2074,0 0-921,0 0 32,0 0-16,0 0-2265,0 0 4234,0 0-2041,0 0-24,0 0-24,0 0-2921,0 0 5642,4 0-2721,2 0-24,-2 0-24,-4 0-104,6 4 80,12-4-24,-12 0-16,15 0-32,-21 0-8,6 0 32,22 0-16,-8 0-8,-2 0 32,-18 0-40,22 0 16,-1-2-8,1 0 8,2 0-8,-24 2-8,26-1-16,-2-1 24,-3-2 24,3 0-56,-24 4 24,20-4 24,0-2-24,0 2 32,0-2-16,-20 6-16,15-6 32,1 2 56,0-2-96,-12 2 40,-4 4-32,16-4 24,-12 2-16,0 0 32,0 0 0,-4 2-40,0-2 56,0 2 40,4 0 88,-4 0 64,0 0-248,0 0 240,0 0-40,-2 0-40,2 0-72,0 0-88,-4 0 80,-12 0-24,12 0-24,-4 4-8,8-4-24,-18 6 17,10-2 47,-11 0-80,11 0 48,8-4-32,-22 4 24,14 0-16,-10 0 48,2 0-40,16-4-16,-6 4 56,-10 0-80,8-4-8,-11 4 56,19-4-24,-8 4-8,-12 0-8,12-4 72,-8 4-64,16-4 8,-6 3-24,-12 1 24,12-4-24,-10 4 24,16-4 0,-6 4 16,-2-4-8,1 4 16,-9 0-8,16-4-16,-4 0 0,-12 4 56,12 0-48,-12-4-8,16 0 0,-4 4 0,0 0-48,0-4 24,0 0 0,4 0 24,-2 4 0,0-4-8,0 0 16,2 0 24,0 0-32,0 0-8,-2 0 0,2 0-8,0 0 16,0 0-8,0 0 16,4 0-8,0 0-8,-4 0 8,6-2-8,-2 0 56,12 0-64,-16-2 0,0 4 16,6-2-16,12-2 16,-14 2 8,2-2-32,-6 4 24,16-2 24,-11-2-120,13 0 80,-2 0-16,-16 4 32,18-4-48,4-1 7,2 1-143,1-2-200,-25 6 384,30-6-696,0 0-336,8 0-224,1 0-433,-39 6 1689,42-6-2064,13-10-2769,-55 16 4833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9:32:34.374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2 173 1904,'0'0'0,"0"0"488,0 0-488,0 0 96,0 0-24,0 0 0,-2 0 24,2 0-96,0-2 120,0 1 24,0-3 24,0 0 0,0 2 16,0-4 24,0 0 0,4 2 32,-4 4-240,0-6 256,4 2 1,0 0 15,0 2 0,-4 2-272,0-4 280,4 2 40,-4 0 32,0 0 32,0 2-384,4 0 408,-4-2-32,0 2-64,0 0-32,0 0-280,0 0 208,0 0-32,0 0-32,0 0 8,0 0-832,0 0 1504,0 0-680,0 0 0,0 0-32,0 0-1336,0 0 2584,0 0-1207,0 4-9,0 0 8,0-4-152,0 4 144,0 2 8,0 10-8,0-12 32,0-4-176,0 6 112,0 0 0,4-1-48,-4 11-8,0-16-56,0 4 64,0 2 0,0 12 24,0-14-8,0-4-80,0 18 96,0-14-16,0 14 24,0-12 0,0-6-104,0 18 112,0-12 16,0 15-8,0-15 0,0-6-120,0 16 96,0-12 32,0 12-40,0-12 24,0-4-112,0 6 88,0 10-16,0-12 8,0 0-16,0-4-64,0 6 88,0 0-48,0 0 0,0 0 16,0-6-56,0 5 24,0 11 32,0-12-16,0 2-16,0-6-24,0 6 48,0 0-8,0 0-8,0 0 8,0-6-40,0 6 40,0 0-32,0 0 8,0-2 0,0-4-16,0 4 16,0-4 8,0 4 32,0-4-16,0 0-40,4 0 8,-4 0 0,0 4 48,0-4-48,0 0-8,0 0 32,0 0 0,0 0-16,0 0 8,0 0-128,4 0 256,-4 0-120,4 0-64,-4 0 72,0 0-40,4 0 32,-4 0-40,0 0 64,0 0-56,0 0 48,0 0-24,0 0 88,0 0-96,0 0-216,0 0 448,0-2-200,4 2-16,-4-2 25,0 2-57,0-2-24,0 0 80,0-2-24,0 0-16,0 4-16,0-4 32,4-2 8,0 0-24,-4 0 48,0 6-64,0-8 104,0-8-64,4 10 8,-4-14 0,0 20-48,0-7 80,3-15-16,-3 6-32,0 0 16,0 16-48,0-16 56,0-2-32,0 2 80,0-1-72,0 17-32,0-16-16,0 0 64,0 10-24,0-12 0,0 18-24,0-6 0,0-2 16,0 0-48,0 2 48,0 6-16,0-6 16,0 0-24,0 0 8,0 0 0,0 6 0,-1-4 64,-1 1-48,2-1 32,-2 0-16,2 4-32,0-4 40,0 2 24,0-4-8,0 0-8,0 6-48,0-6 16,0 0 24,0 0 16,0 2-24,0 4-32,0-4 16,0 0-8,0 0 48,0 2 0,0 2-56,0-4 80,0 0-16,0 2-56,0 0 32,0 2-40,0-2 88,0 0-56,0 0-8,0 2 0,0 0-24,0-2 40,0 2-8,0 0 40,0-2-32,0 2-40,0 0-56,0 0 96,0 0-32,0 0 16,0 0-40,0 0 72,0 0-40,0 0-8,0 0-88,0 0 136,0 0-56,0 0 48,0 0-16,0 0-168,0 0 376,0 0-192,4 0-40,-1 0 32,-3 0-40,4 0 8,0 0 16,0 4 0,0 0-16,-4-4-8,4 4 24,0 0-48,0 0 24,0 0 0,-4-4 0,0 4-8,4 2 32,0 0-8,0 12 0,-4-18-16,6 4 24,-2 2-16,0 10-16,2-13 40,-6-3-32,6 6-24,0 0 48,0 12-16,0-14-24,-6-4 16,4 4 0,2 2-40,-2 0 56,0 0 8,-4-6-24,4 6 16,-4 0 48,6 0-64,-3 0 0,-3-6 0,4 4 16,0 0-24,0 0 32,0 0-16,-4-4-8,0 4 0,6 0 40,-2 0-24,-4 0 24,0-4-40,6 4 0,-2-4 8,0 4 40,-4-4-16,0 0-32,6 0 72,-2 0 0,0 0-16,0 0 0,-4 0-56,4 0 120,0-2-96,2 0 24,0-2-16,-6 4-32,4-6 8,0 0 8,2 0 32,0-2 8,-6 8-56,6-8 32,9-8 80,-15 10-64,6-2-24,-6 8-24,16-16 56,-12 10-32,2-10 0,0 10 8,-6 6-32,18-15 0,-18-1 64,18 8-104,-18-12 56,0 20-16,16-6-16,-12-10-64,2 12 88,10-2 8,-16 6-16,0-16 8,3 14 8,3-4 32,0 0-24,-6 6-24,6-5 8,-2-1 16,0 2-56,-4 0 16,0 4 16,4-4 16,0 2-16,-4 0 32,0 0-16,0 2-16,0-2 8,0 0 40,4 0-8,-4 0-56,0 2 16,0-4 24,0 2-48,0-2 16,0 2 56,0 2-48,0-2 32,0 2-8,0 0-8,0 0-40,0 0 24,0-2-40,0 2 56,0 0-56,0 0 40,0 0 16,0 0-56,0 0 8,0 0 88,0 4-88,0 2 32,0 0 0,0-6 0,0 6-16,0 0 32,0 0-16,0 11 72,0-17-72,0 6-16,0 10 32,0-10-40,0 16-16,0-22 40,0 18 40,0 0-88,0-2 48,0 1 0,0-17 0,0 18-16,0-2 32,0 2-40,0 0 24,0-18 0,0 16-40,0 2 112,0-1-48,0 1-32,0-18 8,0 20 24,0-4-64,0 2 32,-2 0 80,2-18-72,-2 20 8,0-1-16,0-1 8,2-12-16,0-6 16,0 20 40,0-16-56,0 2 40,0 10 0,0-16-24,0 0-32,0 4 32,0 0 8,0 0-64,0-4 56,0 4 48,0-4 32,4 0-80,-4 0-24,0 0 24,4 0-48,-4 0-96,0 0-56,4 0-120,-4 0 320,4 0-544,-4 0-312,4 0-280,0 0-369,-4 0 1505,4-2-1960,0 0-457,0 0-271,24-22-1929,-28 24 4617</inkml:trace>
  <inkml:trace contextRef="#ctx0" brushRef="#br0" timeOffset="1188">801 142 2192,'0'0'0,"0"0"0,0 0 360,0 0-240,0 0 32,0 4 32,0-4-184,-2 0 200,2 0 16,0-2 16,0 0-32,0 2-200,0-2 208,0 2 0,0-2-8,0 2 25,0 0-225,0 0 232,0 0 16,0 0-16,0 0 40,0 0 24,0 0-1576,0 0 2920,0 0-1240,0 0 40,0 0-2920,0 0 5424,0 0-2528,0 0-40,0 0-64,0 0-24,0 0-4624,0-2 8920,0 0-4319,0 0 15,0 0-32,0 2-248,0 0 240,0-2 16,0 0-40,0 0 64,0 2-280,0-2 280,-2 0-16,2 0 32,-2 0 0,2 2-296,0 0 304,0-2-32,-2 2 56,2-2-80,0 2-248,0 0 240,0-2 16,0 2-31,0 0-49,0 0-176,-2-2 168,2 0-16,0 2-56,0-2 40,0 2-136,-2 0 88,2-2-32,0 0 32,0 0 8,0 2-96,0-2 96,0 0-32,-2 0 72,0 2-48,2 0-88,-2-2 152,2 0-64,-2 2 32,1-2 8,1 2-128,0-2 88,0 2 104,0-2-112,0 2-48,0 0-32,0 0 48,0 0 16,0 0 16,0 0-24,0 0-304,0 0 544,-2 0-288,0 0 72,2 0 40,0 0-120,-2 0 88,2 0-72,-2 0 40,0 4 32,2-4-88,-2 4 48,0 0 56,0 0-56,0 0 0,2-4-48,-2 6 48,0 0 32,2 0-72,-2 0-64,2-6 56,-2 18-8,0-12-8,0 14 40,0-15-32,2-5 8,-4 22 32,2-16-8,-2 14-16,0-14 32,4-6-40,-2 26 8,0-10-72,0 0 48,0-1 96,2-15-80,-2 16-8,-2 0 40,2 0 8,0 0-40,2-16 0,-2 6 0,0 18 64,0-18-64,0 15 0,2-21 0,0 6 112,0 14-88,0-14 0,0 10-48,0-16 24,-2 6-16,2 0 64,0 10-32,0-12 8,0-4-24,0 6 0,0 10-40,0-12 88,0-1 80,0-3-128,0 6 72,0 10-72,-2-16 48,2 6-8,0-6-40,0 6 72,0 0 48,0-2-96,0-4 0,0 0-24,0 4 56,0-4-8,0 0 16,0 0-80,0 0 16,0 4 16,0-4 16,4 0 16,-4 0-7,0 0-41,4 0 24,0 0 8,0 0-16,0 0 120,-4 0-136,6 0 24,10 0 8,-16 0 8,16 0-56,-16 0 16,4 0 0,11 0 16,-11 0-8,14-2 40,-18 2-48,6 0 64,14-2-40,-14 0-24,14 0-16,-20 2 16,4-2 16,12 0 8,-10 0-24,10 0 0,-16 2 0,5-2-40,13 0 16,-14 0 48,14 0-32,-18 2 8,6 0 24,12 0-8,-14 0-16,2 0 24,-6 0-24,16 0 0,-12 0-24,2 0-8,10 0 24,-16 0 8,0 0 40,3 0-32,1 4 8,-4-4-8,0 0-8,4 4-64,0 0 40,0 0 0,0 0 40,-4-4-16,4 0 8,-4 4-80,4 0 64,0 0-56,-4-4 64,0 4-88,4 0 80,-4 0 8,4 0 24,-4-4-24,4 0 24,-4 4-24,4-4 16,0 4-32,-4-4 16,0 0 16,4 0 8,0 4-64,0-4-152,-4 0 192,0 0-137,4 0-55,-4 0-120,4 0-16,-4 0 328,0 0-400,0 0-144,4 0-48,-4 0-80,0 0 672,0-2-960,0 0-209,0 0-255,0 0-208,0 2 1632,0-2-1785,0 0-167,0-2 80,0-2-1897,0 6 3769,0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9:32:39.804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76 203 3104,'0'0'0,"0"-16"128,-2 10-56,0-12 16,0 12 0,2 6-88,-2-6 112,2 2 48,0 0-24,0 0 0,0 4-136,0-4 144,0 0-24,0 0 16,0 0 0,0 4-136,0-6 153,0 1-17,4 1 16,-4 0 16,0 4-168,0-4 200,4 0 24,-4 0 24,0 2 80,0 2-328,0-2 256,0-2 8,4 0 8,-4 0-48,0 4-224,0-4 232,0 0 24,0 0-16,0-2 8,0 6-248,0-4 280,0-2 8,0 0-16,0 0 8,0 6-280,0-6 273,0 0-1,0 4 8,0-2-24,0 4-256,-2-4 248,0 2-24,2-2 40,-2 2 24,2 2-288,-2-2 264,0 0-32,0 2-32,0 0-24,2 0-176,-2 0 168,0-2 0,0 2-32,0 0 8,2 0-144,-2 0 64,2 0 48,-2 0-48,0 0-32,2 0-32,-2 0 56,0 0 40,0 4-24,0 0-24,2-4-48,-2 6 112,0 10-112,2-12 64,-2 14 56,2-18-120,-2 6 64,0 16 24,0-4-8,0-1 0,2-17-80,-2 20 65,2 2-17,0 0 0,0 0-16,0-22-32,0 26 24,0-1 40,0-1-48,0 4-56,0-28 40,0 24 8,0 0 40,0 1-16,0-1 16,0-24-48,0 24 32,0 2-40,0-4 48,0 1-16,0-23-24,-2 22 40,-4 0-24,4-2-16,-2-2 48,4-18-48,-2 17 32,0-1-8,0-10 8,0 16-24,2-22-8,-2 4 24,2 2 8,0 10 8,-2-16-56,2 0 16,0 0 40,0 4-8,0-4 0,0 0 24,0 0-56,0 0 32,0 0 32,0 0 8,0 0 0,0 0-312,0 0 568,0-2-256,0-4-40,4-2 48,-4 8-80,4-18 64,-4 10 0,0-12 24,0 3-32,0 17-56,0-18 56,0 0 16,0-4-56,0 0 8,0 22-24,4-24 32,-4-1-8,4-1 8,0-2-8,-4 28-24,4-24-24,0-2 40,0 3 16,-4 3-24,0 20-8,4-20 0,-4 4 40,0 8-40,4-14 0,-4 22 0,4-15 8,-4 7 0,4-14-24,-4 16 0,0 6 16,4-16 48,-4 10-48,4-10 0,-4 10 24,0 6-24,0-18 32,0 14 8,0-4 16,0 0 40,0 8-96,0-15 32,0 9 16,0-2 40,0-10-32,0 18-56,0-4 48,0-2 40,0-10 8,0 14-40,0 2-56,0-6 104,0 0-24,0 0 24,0 2-24,0 4-80,0-2 128,0 0-48,0 0-64,0 2 64,0 0-80,0 0 56,0-2-8,0 2 8,0 0 8,0 0-64,0 0 48,0 0-16,0 0-16,0 0-8,0 0-112,0 0 256,0 0-104,0 0-40,0 0-216,0 0 432,0 0-240,0 4 64,0 0-8,0-4-40,0 6 56,0 0-16,0 12-56,0-12 56,0-6-40,0 20 24,0-4 8,0 0-8,0 1-8,0-17-16,-2 20 0,2 0 8,-2 0 8,0 4-8,2-24-8,-2 24 40,0 3-8,0-1 56,2 0-88,0-26 0,0 28-16,-2-3 16,0 3 0,0-2 24,2-26-24,-6 26 64,2-2-56,0 1-56,0-3 72,4-22-24,-4 24-24,2 0 40,0-4-56,-2 1 32,4-21 8,-4 16 0,2-10-16,0 16 56,0-18-32,2-4-8,0 6 24,0 0 16,0 0-40,0-2 48,0-4-48,0 4-16,0-4 40,0 0-48,0 0 16,0 0 8,0 0 32,0 0-32,4 0 48,-4 0-48,0 0-8,6 0 8,0 0 81,-2-2-81,-4 2 0,4-4-32,0 0 32,0 0 0,0 0 32,-4 4-32,4-4 40,0 0-32,2-2-16,0 2-8,-6 4 16,16-6-24,-16 0 40,4 4-40,2-2 8,-6 4 16,6-2 64,0-2-64,9 2 8,-15-2-16,0 4 8,16-4-24,-10 2 32,10-2 16,-12 2 0,-4 2-24,6-2-24,10 0 16,-10-1-16,12 1 32,-18 2-8,6-4 24,12 0-8,-13 0-16,15 0-16,-20 4 16,6-6-56,16 0 80,-6 0-72,2 0 23,-18 6 25,18-6 33,-12 0-17,17 2-40,-17 0 48,-6 4-24,18-4 0,-14 0-24,14 2 96,-14-2-64,-4 4-8,6-2 16,0 0-32,0 0 16,0 2 40,-6 0-40,4-2-64,0 2 80,-4-2-16,0 2-24,0 0 24,0 0 96,0 0-48,0 0-40,0 0 32,0 0-232,0 0 408,0 0-200,0 0 16,-2 0-32,2 0 0,-4 0 16,0 0-16,0 0 48,0 0-16,4 0-32,-4-2 24,0 2 0,-2 0 8,0 0 0,6 0-32,-6 0-32,-2 0 40,-8 0-16,10 0-24,6 0 32,-16 4 32,11-4-24,-17 4 16,14 0 0,8-4-24,-20 4 24,14 0 0,-12 0-24,10 2 0,8-6 0,-20 4 16,14 2-16,-9-2 0,11 0 0,4-4 0,-8 4 24,0 2-40,-8-2 8,14 0 8,2-4 0,-6 4-24,0 0 32,0 0 16,0 0-48,6-4 24,-2 4 56,0-4-72,0 4 16,0-4 16,2 0-16,0 0-16,0 3 0,4-3-8,2 0 24,-6 0 0,6 0-32,0 0 32,12-2-16,-12 1-8,-6 1 24,18-6-24,-12 0 24,13 0 24,-13-2 0,-6 8-24,22-8 40,-16-8-40,18 10 8,-18-2-40,-6 8 32,22-16 8,-6 10-8,-13-2 0,15 0 24,-18 8-24,6-6 16,10-2-16,-12 3 8,0-1 8,-4 6-16,6-6-16,-2 0 16,0 4 32,-4-2-32,0 4 0,0-2 48,0 0 8,0 0-32,0 0 32,0 2-56,0-2 8,0 0 8,-2 0-16,0 2 0,2 0 0,-4 0 8,-2 0 8,0 0-8,-10 4-16,16-4 8,-4 4 8,-12 0 8,10 2-8,-11 0 32,17-6-40,-6 6 16,-14 9-8,14-11-8,-16 2-8,22-6 8,-6 18-16,-16-14 16,14 2-8,-7 10 16,15-16-8,-6 0 16,-10 6 8,10 0 0,0 0-24,6-6 0,-16 4 0,12 2-40,-2-2 56,0 0-16,6-4 0,-2 4 0,0 0 8,-2-4-8,2 0 16,2 0-16,0 4-24,0-4-16,0 0 40,4 0 0,0 0 0,14 0-24,-12-2 0,-6 2 24,18-6-16,-2 0 16,-1-2 40,3 0 8,-18 8-48,18-16 0,0 10 24,0-2-48,4-12 16,-22 20 8,18-6-16,1-12 16,1 13-8,-14-3-32,-6 8 40,24-8 40,-18 0-40,16 2 8,-16 0 8,-6 6-16,16-6 0,-12 2-24,-4 2 56,3 0 48,-3 2-80,0-2 0,0 0 32,0 2 8,-2 0 0,2 0-40,-5 0 72,-1-2-32,0 2-16,-12 0-40,18 0 16,-6 0-8,-12 0-32,10 4 48,-10 0-32,18-4 24,-8 4 24,-14 2 32,5 0-80,1 0 48,16-6-24,-18 6-24,10 0-16,-10 0 64,10 0-8,8-6-16,-20 5 8,12 11 32,-7-12-64,9 0 48,6-4-24,-6 6-16,-2-2 8,0 0-32,2 0-112,6-4 152,-6 4-200,4 0-128,0-4-176,2 0-169,0 0 673,0 4-872,0-4-240,6 0-368,14-2-401,-20 2 1881,6-4-2488,19-12-377,-3 8-2504,-22 8 5369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40:01.294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540 213 8281,'0'0'0,"0"0"0,0-2 1161,0 0 31,-2-2-80,0 0-88,2 4-1024,-2-6 992,0-2-151,-2 0-121,0-8-168,4 16-552,-4-6 512,-2-9-96,0 9-72,0-12 128,6 18-472,-6-8 448,-2-12-32,-7 12 9,9-10-169,6 18-256,-8-8 232,-8-10-56,10 12-16,-14-1 16,20 7-176,-8-8 88,-14 2 72,6 0-64,1 4 96,15 2-192,-18-2 192,0 2-16,-2 0-8,-2 4-248,22-4 80,-22 6-48,1 14-16,-3-15-48,2 17 96,22-22 16,-22 16 48,0 4-48,0 0 64,3 2 16,19-22-80,-18 21-24,0 3-16,2-2 0,8 2-8,8-24 48,-18 22-88,12-2 72,-2 1 32,2-3 48,6-18-64,-4 18 96,2-2 32,2-10-32,0 14-32,0-20-64,4 4 96,2 2-96,14-2 16,-14 0-56,-6-4 40,20 0-24,-2 0 88,0-2 16,2-4 112,-20 6-192,21-16 184,1 10-120,2-14 8,0 12-80,-24 8 8,24-24-80,-1 6 96,1-1-48,-2 1 88,-22 18-56,20-20 120,0 0-88,0 2 104,-5 0-112,-15 18-24,18-16 16,-12 9 24,14-13-104,-14 14 48,-6 6 16,6-6-64,10 0 72,-12 2 8,0 2 40,-4 2-56,4 0 72,2 0 8,-2 6 16,0 14-32,-4-20-64,4 6 0,-4 17 0,0-3-16,4 2 16,-4-22 0,0 26 16,0 0 24,0 1-16,0 3 112,0-30-136,0 32 160,0 2-40,0-3 96,0 3-192,0-34-24,0 34 0,0-2 96,0-1-192,0-1 176,0-30-80,0 30 216,0-2-111,0-3 87,0-1 24,0-24-216,3 22 96,-3-4 88,4-2-8,0-10-48,-4-6-128,4 17 136,2-13 16,0 0-40,10 0 56,-16-4-168,4 0 192,12 0-200,-10-2 104,16-13-248,-22 15 152,26-24-168,1-4 112,3-6-144,-2-1 176,-28 35 24,32-38-200,-5 4-168,1 0-248,-4 7-497,-24 27 1113,24-26-1608,0 2-913,-3 4-1279,9-2-3674,-30 22 7474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746 15064 18 0,'0'0'6'0,"0"-14"-5"0,0-3 2 0,-16 17 2 0,0 0 0 0,0 0 2 0,16 0-1 0,-15 0-3 0,-17 17-3 0,32-3 0 0,-16 36 0 0,16-20 0 0,16 18-1 0,16-32 0 0,31 0 1 0,1 15 0 0,-17 2 0 0,-15-2 0 0,-32 1 5 0,-16 0 0 0,-16 1-3 0,-15-3 0 0,15-14-1 0,32-1-9 0,0-30-20 0,16 15 4 0</inkml:trace>
  <inkml:trace contextRef="#ctx0" brushRef="#br0">1064 15192 47 0,'0'0'2'0,"-16"0"1"0,16-31-1 0,0-1 0 0,31 17-1 0,33-35 0 0,-1-11-6 0,17 11-17 0,-48 4-3 0</inkml:trace>
  <inkml:trace contextRef="#ctx0" brushRef="#br0">1254 14875 32 0,'-32'0'8'0,"16"0"3"0,16 0-6 0,16 0-3 0,0 0 1 0,16 0-1 0,0 32-2 0,-16-17 1 0,-1 33-1 0,-15 0 0 0,0-2-14 0,-15-29-28 0</inkml:trace>
  <inkml:trace contextRef="#ctx0" brushRef="#br0">1492 14670 25 0,'0'0'1'0,"-32"0"5"0,32 0 6 0,0-17-3 0,0 34-4 0,32-3 2 0,16 50-2 0,-16-1-2 0,-17-15 0 0,1-15 1 0,-16-18 1 0,-16 0 0 0,16-30-1 0,-31-33-3 0,-17-15 0 0,32-17-3 0,16 34-1 0,16-4 2 0,32 19 0 0,-17 31 0 0,17 16 0 0,-16 16 0 0,15 1 2 0,-15-19 0 0,0-14 1 0,-16-31 0 0,0-2 0 0,-32-14 0 0,-16-17-2 0,0 34 0 0,1-3-3 0,15 33-16 0,32-17-45 0</inkml:trace>
  <inkml:trace contextRef="#ctx0" brushRef="#br0">2032 14257 49 0,'-16'-17'2'0,"16"1"-1"0,16 16 7 0,-16 0-2 0,0 48-1 0,16 15-1 0,16 17-2 0,15-33-2 0,-15-15-1 0,0-17-22 0,-16-30-1 0,-16 15 2 0</inkml:trace>
  <inkml:trace contextRef="#ctx0" brushRef="#br0">1968 14257 40 0,'-31'0'16'0,"15"-17"-4"0,16-16-9 0,16 18 0 0,0-1 0 0,15 1-1 0,1 15 0 0,-16 15 3 0,16 16-2 0,-32 2-1 0,-16 14-1 0,16 1-4 0,0-15-29 0,16-33-13 0</inkml:trace>
  <inkml:trace contextRef="#ctx0" brushRef="#br0">2381 13938 63 0,'-16'0'5'0,"16"0"-2"0,0-16 1 0,32 16 1 0,0 32 3 0,31 16-1 0,-31-1-1 0,32-15-1 0,-33-17-2 0,1-15 0 0,-32 0 1 0,0-47-1 0,-16-17-1 0,-16-14-1 0,32 45-1 0,-47-125-13 0,47 110-14 0,32 32-42 0</inkml:trace>
  <inkml:trace contextRef="#ctx0" brushRef="#br0">2778 13589 61 0,'0'0'0'0,"-32"33"12"0,48-3-8 0,16 18 1 0,16 32 2 0,-1-16-2 0,1-1-3 0,-1-16-1 0,-15-31-8 0,-16-1-22 0,-16-46-22 0</inkml:trace>
  <inkml:trace contextRef="#ctx0" brushRef="#br0">2826 13511 71 0,'-16'-17'13'0,"16"1"-5"0,16-16-5 0,31 0 2 0,17 32 0 0,-17 16 1 0,1 15-1 0,-16 2-1 0,-32 14 0 0,-64 64-15 0,-31 31-82 0</inkml:trace>
  <inkml:trace contextRef="#ctx0" brushRef="#br0">524 14938 21 0,'-16'0'6'0,"0"0"-3"0,0 15-2 0,0 2 0 0,0-1 2 0,1 16-1 0,15 0 0 0,0 15 2 0,-16 0-1 0,0 17 1 0,16 0 0 0,-16-1-1 0,32-15-1 0,0 15-1 0,0 1 3 0,15-17-1 0,1 17-2 0,-16-32 0 0,16 0-1 0,-1-1 1 0,17-15-1 0,0 1 0 0,-17-2 1 0,17-15 0 0,0 0 0 0,-1 0 0 0,1-15-1 0,15-18 2 0,-31-15 1 0,0 18-1 0,-16-3-1 0,0-15 1 0,0 1-1 0,-16-17-3 0,0 17 3 0,0 14 0 0,0-14 0 0,0 0 0 0,-16-1 0 0,16-15-1 0,-32 31 2 0,0 0 0 0,-15-1-1 0,-1 19 0 0,-16-18 0 0,1 17 0 0,-1-2-1 0,1 34 0 0,-1 30-3 0,1 64-68 0</inkml:trace>
  <inkml:trace contextRef="#ctx0" brushRef="#br0">1016 16447 30 0,'-16'-16'3'0,"-32"-16"3"0,17-16 1 0,-1 17 2 0,16 31 1 0,0 14 0 0,16 3-3 0,0 16-2 0,32 14 1 0,16 16 0 0,-1 1-1 0,1 14-4 0,-16-13-1 0,-1-2-9 0,1-47-30 0,-16-16-7 0</inkml:trace>
  <inkml:trace contextRef="#ctx0" brushRef="#br0">905 16399 21 0,'0'0'2'0,"-32"0"3"0,0-15 4 0,32-2-1 0,0 1-2 0,0-1-2 0,16 3-1 0,48-50 1 0,-1 16 0 0,1 2-1 0,-17 13-2 0,-15 33 1 0,-16 0 0 0,0 33 0 0,-16 13 0 0,0-14 0 0,-16 16-1 0,-16-16-2 0,32-18-10 0,0-14-49 0</inkml:trace>
  <inkml:trace contextRef="#ctx0" brushRef="#br0">1508 15954 31 0,'0'0'0'0,"-48"0"10"0,33 0-2 0,-17 16-5 0,16 15 0 0,-16 49 3 0,16 16 0 0,16-17-1 0,16-32 0 0,16 1-2 0,31-32-2 0,33-32-1 0,15-47-11 0,-32-17-26 0,-63 49 11 0</inkml:trace>
  <inkml:trace contextRef="#ctx0" brushRef="#br0">1762 15812 70 0,'0'0'4'0,"-16"15"1"0,32 1 0 0,16 31-3 0,31 17-1 0,-15 0 1 0,0-16-2 0,-1-17-3 0,1-16-11 0,-32-30-11 0,-16-16-15 0</inkml:trace>
  <inkml:trace contextRef="#ctx0" brushRef="#br0">1746 15716 65 0,'-32'0'14'0,"17"16"-7"0,15-16 0 0,0-33-7 0,31 2 1 0,17 1-7 0,15-35-24 0,-31 19-20 0</inkml:trace>
  <inkml:trace contextRef="#ctx0" brushRef="#br0">1889 15875 60 0,'-16'15'9'0,"0"-15"4"0,48-15-9 0,16-33-6 0,15-30-39 0,-47 61 9 0</inkml:trace>
  <inkml:trace contextRef="#ctx0" brushRef="#br0">2254 15351 66 0,'0'0'0'0,"-63"-16"9"0,47 16-9 0,0 0-1 0,0 48 7 0,0 31 3 0,16 1-4 0,32-34-4 0,31-13 1 0,1-33-2 0,-1-16 2 0,-15-47 0 0,-32 15-1 0,0-15 1 0,-16 31-1 0,0 16 4 0,-16 16 3 0,16 0-4 0,32 33-3 0,-1 28 0 0,33 4-35 0,-32-19-38 0</inkml:trace>
  <inkml:trace contextRef="#ctx0" brushRef="#br0">2873 15305 85 0,'0'0'0'0,"-95"0"7"0,95 0 0 0,0 0-6 0,16 0 3 0,63-33-1 0,17-47-2 0,-1 2-16 0,-16 14-10 0,-63 32-2 0,-32 17 14 0,-31-2 9 0,-17 17 8 0,32-33 5 0,32 2 2 0,0 1 0 0,16-3 1 0,16 33-2 0,16 16-5 0,-1 31-3 0,1 1-1 0,47 63-11 0,-79-48-56 0</inkml:trace>
  <inkml:trace contextRef="#ctx0" brushRef="#br0">3286 14700 54 0,'-48'-16'14'0,"1"-15"1"0,31 15-2 0,16 16-10 0,16 16-2 0,47 47 3 0,1 2-4 0,-17-19 1 0,1-14 0 0,-32-32 3 0,0-17 1 0,-16-29-1 0,-16-2-2 0,-16-16-2 0,16 0 1 0,0 49-3 0,16-1 0 0,32 47-1 0,0 2 3 0,31-2 0 0,-15-15 0 0,16-16 0 0,-33-16 2 0,1-15 2 0,-32-2-2 0,0-14 2 0,-32 0-2 0,-31-17-1 0,-1 31-2 0,1 19-2 0,47 14-10 0,0 14-17 0,32 19-15 0,0-33 16 0</inkml:trace>
  <inkml:trace contextRef="#ctx0" brushRef="#br0">3699 14462 65 0,'-48'0'24'0,"32"0"-25"0,32 32 0 0,0 16 3 0,16-17 5 0,15 1-3 0,-15-32 0 0,32-48 0 0,-33-15-1 0,-15-16 0 0,-32-1-1 0,-31 17-2 0,-1 31-3 0,1 32-5 0,31 0-16 0,16 32-18 0,0-17 13 0</inkml:trace>
  <inkml:trace contextRef="#ctx0" brushRef="#br0">3873 14272 101 0,'0'-15'9'0,"32"-2"-9"0,32 17 1 0,-33 17 3 0,1 13 4 0,-32-14 0 0,0 32-2 0,-32-48-1 0,17 0-1 0,-1-33-2 0,0-45-5 0,32-16-21 0,31-3-32 0,1-14-1 0</inkml:trace>
  <inkml:trace contextRef="#ctx0" brushRef="#br0">4223 14002 68 0,'-16'16'4'0,"-32"1"-2"0,32 13-1 0,0 1 2 0,1 19 4 0,15 11-1 0,15-11-2 0,17-35 0 0,0 0-1 0,0-62 1 0,-1-17 0 0,-15-16-3 0,-16-31 2 0,-63-15-1 0,-1 0-1 0,-15 30 1 0,31 64 1 0,48 49-3 0,0 29-2 0,48 66 1 0,31-18 1 0,1 2 0 0,-17-31 0 0,1-35 0 0,-17-30 1 0,1-30 1 0,-32-51 0 0,0 1-1 0,-48-14 0 0,16 30-1 0,-16 64 0 0,16 0 0 0,32 47 0 0,16 1 0 0,0-15 2 0,31 14 0 0,-31-16 1 0,-32 32-2 0,-79 81-26 0,-17-49-58 0</inkml:trace>
  <inkml:trace contextRef="#ctx0" brushRef="#br0">4667 14526 28 0,'-47'-191'-21'0</inkml:trace>
  <inkml:trace contextRef="#ctx0" brushRef="#br0">1470 9900 36 0,'-18'-10'8'0,"-2"1"-7"0,10 9 1 0,10 0-1 0,0 19 5 0,10 10 2 0,-10 28-2 0,20 1-5 0,-11 0 1 0,10-1-1 0,10 10-1 0,-20-38-8 0,11-9-25 0,-20-20 9 0</inkml:trace>
  <inkml:trace contextRef="#ctx0" brushRef="#br0">1364 9881 56 0,'-18'0'4'0,"7"-10"-3"0,31-9-1 0,18 9 1 0,1 1-1 0,-10-2 1 0,-1 22 2 0,-18 8 0 0,0 0-2 0,-10 10 1 0,-10 0-1 0,0 10-2 0,1-21-13 0,18 1-35 0</inkml:trace>
  <inkml:trace contextRef="#ctx0" brushRef="#br0">1778 9814 26 0,'-19'-10'2'0,"9"0"-1"0,0 10 1 0,-9 0 4 0,9 0 0 0,1 10-1 0,-10-10-1 0,19 10 1 0,0 18 0 0,-10 1-1 0,1 19 0 0,9 1 2 0,0-2-5 0,19-18 2 0,9-10-1 0,11-10 0 0,9-27-13 0,10-21-26 0,-39 29 10 0</inkml:trace>
  <inkml:trace contextRef="#ctx0" brushRef="#br0">1932 9755 61 0,'0'-9'5'0,"-10"9"0"0,29 19-3 0,10 30 0 0,0 8-2 0,-10 10 2 0,-10-9-2 0,11-10 0 0,-11-38-10 0,-9-20-16 0,0 1-6 0</inkml:trace>
  <inkml:trace contextRef="#ctx0" brushRef="#br0">1893 9794 40 0,'-9'-9'11'0,"-1"-1"1"0,20 0-8 0,28 0-1 0,10-18-1 0,20 8-4 0,-11 1-12 0,-28 10-3 0,-9 18-9 0</inkml:trace>
  <inkml:trace contextRef="#ctx0" brushRef="#br0">2009 9822 22 0,'-10'11'7'0,"-19"37"-3"0,29-29 3 0,20 0 4 0,8-9-3 0,21-20-9 0,17-19-46 0</inkml:trace>
  <inkml:trace contextRef="#ctx0" brushRef="#br0">2307 9660 52 0,'0'0'0'0,"-29"-9"5"0,19 18-6 0,0 19 1 0,-9 20 4 0,0 10 5 0,19 0-2 0,0-10-5 0,29-29-1 0,19-19 1 0,-10-29 0 0,-9-19 0 0,-9 10 0 0,-11 9 4 0,-9 29-3 0,9 19-2 0,1 29 0 0,19 29 0 0,19 19-22 0,-19-39-40 0</inkml:trace>
  <inkml:trace contextRef="#ctx0" brushRef="#br0">14062 7420 19 0,'0'0'30'0,"-20"0"-7"0,-28 10-14 0,39-10 0 0</inkml:trace>
  <inkml:trace contextRef="#ctx0" brushRef="#br0">8121 13869 19 0</inkml:trace>
  <inkml:trace contextRef="#ctx0" brushRef="#br0">14302 5940 19 0,'0'0'16'0,"0"10"39"0</inkml:trace>
  <inkml:trace contextRef="#ctx0" brushRef="#br0">6968 13465 19 0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6:10.822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81 245 10378,'0'0'0,"0"-2"2480,0 0-727,0 2-1753,-2-2 1640,0-2-192,0 0-199,1 2-177,1 2-1072,-2-2 784,0 0-120,2 0-104,-2 2-16,2 0-544,0 0 640,0 0-231,0 6 95,0 11-288,0-17-216,0 6 104,6 22-120,-3-8-56,1 4 128,-4-24-56,20 51-120,-14 9 184,12 1-128,-18-31 112,0-30-48,4 36 112,0-6 0,0 5-184,0 23-320,-4-58 392,4 49-576,0-7-337,-4-4-175,4-6-392,-4-32 1480,0 27-1993,4-7-623,0-16-609,0 0-16,-4-4 3241,6 0-6105,-6 0 6105</inkml:trace>
  <inkml:trace contextRef="#ctx0" brushRef="#br0" timeOffset="1">0 231 9962,'0'0'0,"0"-6"1920,0 6-1920,0-6 1584,0-2-63,0 0-273,0-8-120,0 16-1128,0-6 904,6-10-31,0 10-145,24-20-256,-30 26-472,26-19 344,7-1-32,9 14-120,2 0 104,-44 6-296,45 0 312,1 0-104,-7 6 24,-3 14-72,-36-20-160,32 6 112,-6 15 0,-6-3-56,-3 2 24,-17-20-80,16 22 120,-12 0-56,0 4 32,-4-1-24,0-25-72,0 28 64,0 0-24,-6 0-24,-14 1-152,20-29 136,-19 30-416,-1-2-320,0 0-672,-2-1-865,22-27 2273,-24 26-3504,-2-2-5090,26-24 8594</inkml:trace>
  <inkml:trace contextRef="#ctx0" brushRef="#br0" timeOffset="2">992 78 14979,'0'0'0,"-6"-2"2064,-10 0-840,8 0-55,8 2-1169,-20-2 880,4-2-40,-3 2-192,-1 2-64,20 0-584,-18 0 464,-2 6-168,12 12 41,-12 0-97,20-18-240,-16 23 304,8 7 8,-13 4-160,15 8 32,6-42-184,-22 43 128,6 7-8,10 3 80,-14 3-72,20-56-128,-6 55 64,-2 3-64,2 1 56,2 1 32,4-60-88,0 59 56,0-1 96,18-4-120,-12-3-16,-6-51-16,26 48 40,-6-7-80,8-1 24,1-8-152,-29-32 168,32 28-384,2-5-240,4-5-256,1-12-233,-39-6 1113,40 6-1592,3-2-576,-1-4-689,2-2-760,-44 2 3617,45-20-3289,-1-2-2848,-44 22 6137</inkml:trace>
  <inkml:trace contextRef="#ctx0" brushRef="#br0" timeOffset="3">1287 364 11674,'0'0'0,"-8"-6"1432,8 6-1432,-15-8 1489,7-10-49,-12 12-48,2-10-55,18 16-1337,-18-6 1232,2 0-224,10 4-176,-10 0-232,16 2-600,-6 0 496,3 6-56,-1 14-95,2-4-57,2-16-288,0 22 272,0 1-120,0 5 72,4 2 48,-4-30-272,3 32 128,3 1 24,0-1-48,0 0 16,-6-32-120,6 32 56,10-3 128,-16 1-136,6-4-120,-6-26 72,4 26 128,0-5-144,0-3 128,0-2 32,-4-16-144,0 6 56,0 10 88,0-16-16,4 4 32,-4-4-160,0 0 104,0 0-64,0-2 48,0-6 72,0 8-160,0-22 72,0 2-48,-2-3-8,0-5-160,2 28 144,-2-34-16,0-2 32,-2-5-32,2-1 104,2 42-88,-2-44 56,0 1-64,0 3 8,2 4-72,0 36 72,0-31-32,0 5-40,6 8 40,10 12-56,-16 6 88,4-6-144,14 6 104,-12 0-48,17 20 48,-23-20 40,16 20-32,0 4-8,0 3 56,0 5-80,-16-32 64,18 32 48,-12 2-24,16-3-64,-16 1 184,-6-32-144,21 30-32,-15-4 136,14-3-136,-14-1-40,-6-22 72,18 20 64,2 6-224,0-10 160,-5-16-72,-15 0 72,16 0-104,-10 0 104,10-2 16,-12-16 40,-4 18-56,6-8 48,12-18-40,-14 4-8,0-1-8,-4 23 8,6-28-32,0-2 88,10-2-56,-12 1 16,-4 31-16,0-34 32,6 0-48,-2 0 16,-1 3 16,-3 31-16,4-28-16,0 8 0,0 12 56,0 2-96,-4 6 56,4-2-88,2 2 32,0 4-80,10 18 72,-16-22 64,6 22-8,14 4-64,-4 3 56,0 1 16,-16-30 0,15 32-32,1 0 32,0-1 0,0-3 0,-16-28 0,18 28 32,0-4-48,2-1 0,-1-5-8,-19-18 24,20 16-32,0-10 8,0 12-8,0-14 48,-20-4-16,22 4-40,-1-4 40,1 0 0,0-2-48,-22 2 48,20-8-24,2-14-64,-4 6 64,-1-4-8,-17 20 32,16-25-80,-10-1 88,14-2-48,-16-4 40,-4 32 0,18-33 88,-14-1-32,-4 0-56,4 2-16,-4 32 16,-2-29 0,-2 5-32,-12 4 32,10 4 56,6 16-56,-16-6 0,-2-2 48,0 2-32,-3 2-32,21 4 16,-28 0 0,-2 0-32,-4 18 64,3-2-8,31-16-24,-30 20 32,4 4 64,6 4-48,12 1-64,8-29 16,-15 28 56,13 2-56,0 0-40,2-3 48,0-27-8,0 28-8,4-2-8,11-2 32,1-4-16,-16-20 0,6 19-16,22-3 32,-8-10 24,-2 0-24,-18-6-16,21 6 24,1-2-24,2-4-208,0 0 232,-24 0-24,20-2 32,-2-4 8,-3-10 56,1 0-24,-16 16-72,16-16 48,-10-3 8,12-1 112,-14-2-168,-4 22 0,16-24 0,-12 2 16,2 1 40,0-1-24,-6 22-32,4-20-120,0 4 136,-4 10-32,0-2 16,0 8 0,4-6 48,-4 2-80,0 4-96,4 0 104,-4 0 24,0 6 96,4 14-128,-1-2 48,1 4-40,-4-22 24,6 25-32,0 1 8,0 2 80,0 0-112,-6-28 56,6 28-232,-2-3-80,-4-1-344,4 0-336,-4-24 992,0 22-1425,4 0-631,0-3-793,0-1-1176,-4-18 4025,6 6-8553,-6-6 8553</inkml:trace>
  <inkml:trace contextRef="#ctx0" brushRef="#br0" timeOffset="4">2438 354 15435,'0'0'0,"-2"-6"1304,0 0-192,2 6-1112,0-4 945,0 2-33,0 6 24,0 12-24,0-16-912,0 6 752,0 15-184,6-3-56,0 0-103,-6-18-409,4 20 288,2 0 72,0 2-168,0-3-72,-6-19-120,3 20 56,1-2 32,0 2 8,0-2-8,-4-18-88,4 6 224,0 16-184,0-19 72,-4 3-40,0-6-72,0 6 56,4-2 24,-4 0 8,0-4 72,0 0-160,0 0 152,0-4-8,0-2 0,4-9-88,-4 15-56,4-16 72,0-2-16,2-4-24,10-2 40,-16 24-72,4-24-16,2-3 48,14-1-16,-14 0-32,-6 28 16,20-28 24,-15 3-8,17 3-16,-16 4-16,-6 18 16,24-6-24,-6 0 8,-12 4 0,18 2-8,-24 0 24,17 6-16,-1 18-72,4-4 16,-2 3 56,-18-23 16,6 26-256,10 4 184,-12 4-152,0-3-176,-4-31 400,4 32-424,-4 0-280,0-4-257,0 1-287,0-29 1248,0 26-1744,0 2-1033,-2-2-1360,-2-4-4488,4-22 8625,0 0 0</inkml:trace>
  <inkml:trace contextRef="#ctx0" brushRef="#br0" timeOffset="5">2759 114 16579,'0'0'0,"0"0"0,0-30 1224,16 2 1,-10-2-97,18 10-152,-24 20-976,16-2 872,1-1-200,5 3-200,6 0-55,-28 0-417,32 21 216,1-1-24,1 6-80,0 6-72,-34-32-40,34 33 72,-7 5-64,-3 0 24,-4 3-24,-20-41-8,6 42 16,14 2-32,-16-1 48,0 3 8,-4-46-40,0 42 0,0 1 56,0-1-128,-6-2-32,6-40 104,-16 37-320,8 3-321,-14 0-279,4-1-432,18-39 1352,-18 38-1920,-3-2-985,3-3-1104,-2 1-3929,20-34 7938,0 0 0</inkml:trace>
  <inkml:trace contextRef="#ctx0" brushRef="#br0" timeOffset="6">3771 697 15571,'0'0'0,"0"-2"2720,0 2-2720,0 0 1097,-2-2-201,2 2-136,0 0-40,0 0-720,4 0 672,2 0-152,0 0 9,13 0-57,-19 0-472,16 0 344,6 0-152,4 0-104,2 0-8,-28 0-80,29 0 0,3 0 96,2 0-8,2 0-32,-36 0-56,39 0 72,-1 0-48,4 0-104,-5 0-136,-37 0 216,38 0-480,-2 0-272,-3-2-289,-3 0-359,-30 2 1400,28-4-1800,-2 0-553,-3 0-640,1-2-463,-24 6 3456,22-4-6962,-22 4 6962</inkml:trace>
  <inkml:trace contextRef="#ctx0" brushRef="#br0" timeOffset="7">4403 459 12914,'0'0'0,"0"0"0,0-22 1881,0 0-337,4 0-192,12 4-159,-16 18-1193,0-2 1080,4-2-112,0 0-160,2 3-120,-6 1-688,18-2 528,-12 2-96,14 0-103,-2 3-137,-18-3-192,17 6 136,1 14-40,4-14 0,-4 20-32,-18-26-64,20 18 40,-2 6-8,-12-1-32,13 3 16,-19-26-16,6 26 24,0 0 16,-2 2-8,-4-1-24,0-27-8,0 30 16,0-2-16,-6 2 16,-10-5 8,16-25-24,-15 28 0,-3-2-56,-4 2-160,0-2-264,22-26 480,-22 25-881,-2 1-543,3-2-904,-3-2-1177,24-22 3505,-22 18-4201,4-3-3545,18-15 7746</inkml:trace>
  <inkml:trace contextRef="#ctx0" brushRef="#br0" timeOffset="8">4883 851 12922,'0'0'0,"0"0"4113,0 0-2833,0 0-335,0 0-945,6 0 792,0 0-72,14 0-168,-16 0-112,-4 0-440,6 0 320,0 4-88,12 0-56,-14 2-16,-4-6-160,6 18 104,0-12-8,-2 14 24,0-14 0,-4-6-120,4 26 144,-4-10 8,0 3-15,-2-1-1,2-18-136,-6 20 136,-10-2 0,10 2 56,-14-2-16,20-18-176,-18 19 224,10-3 0,-12 0 0,12-10 8,8-6-232,-19 22 216,13-16 8,-2 12-24,0-12-16,8-6-184,-6 16 128,0-12-40,2 2-8,2 9-16,2-15-64,-2 4 56,2 2-16,0 0-8,0 10-16,0-16-16,4 4 8,2 0 8,10 0 32,-10 0-8,-6-4-40,18 4 40,-3 0 32,3-4-40,0 0 0,-18 0-32,22 0 8,4 0-8,0-2-24,3-4-24,-29 6 48,32-4-96,0-2-208,1 0-152,3 0-320,-36 6 776,36-6-1168,-2 0-393,1 2-631,1 2-1049,-36 2 3241,40-6-4625,-1 0-3617,-39 6 8242</inkml:trace>
  <inkml:trace contextRef="#ctx0" brushRef="#br0" timeOffset="334">5597 373 15347,'0'0'0,"0"0"0,-2-23 1888,0 3-383,0-4-289,0 8-176,2 16-1040,0-6 984,0 0-112,0 0-135,0 0-129,0 6-608,0-2 368,0 2-120,4 0-144,2 4-64,-6-4-40,18 20 56,-12 0-56,14 4 40,-14 8-8,-6-32-32,20 35 0,-14 5-16,12 2 40,-14 1-32,-4-43 8,6 40 24,9-2-40,-15-1-136,4-3-152,-4-34 304,4 32-536,0-3-297,-4-3-343,4-2-408,-4-24 1584,0 22-2241,0-4-767,4-12-737,-4 0-3825,0-6 7570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40:01.770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375 16 9121,'0'0'0,"0"0"0,-2 0 1905,-2 0-425,2-2-112,-4 0-111,6 2-1257,-6-2 1152,0 0-96,-2 0-200,0 0-159,8 2-697,-16-2 592,13 0-72,-13 2-88,10 0-64,6 0-368,-16 6 304,8 14-88,-16-2 72,8 6-40,16-24-248,-18 29 272,-3 5 32,1 8-64,-2 3 56,22-45-296,-22 50 200,0 2-24,2 3 57,1 3-97,19-58-136,-20 59 144,4-1-32,8 1-96,-8-1-32,16-58 16,-2 57 56,0-3-16,2-3-24,0-1 40,0-50-56,16 46-40,-10-5 8,22-3-128,-6-4-208,-22-34 368,27 29-681,3-1-271,4-8-424,3-2-633,-37-18 2009,40 6-2632,6 0-1369,1-6-3761,-47 0 7762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40:03.766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97 300 10370,'0'0'0,"-6"-2"2192,-2-2-671,-9 0-137,17 4-1384,-6-2 1256,-12-2-88,12 0-239,-12 2-225,18 2-704,-2 0 456,-4 0-104,2 4-24,2 2-48,2-6-280,-2 18 296,0-2-24,2 2-40,0 4 32,0-22-264,0 23 200,4 3-8,0 2-48,2 2 16,-6-30-160,6 27 32,-2 1 72,2 0 0,-2 0-64,-4-28-40,4 24 88,0-1-48,0-1-40,0-2 40,-4-20-40,4 16 128,0 0-80,0-10 33,0 10-17,-4-16-64,0 4 16,4-1 64,-4 1-24,0 0 48,0-4-104,0 0 136,0 0-24,0 0 40,0-2-96,0 2-56,0-6 56,0-9-16,0 7-16,0-14-8,0 22-16,0-20 0,0-4-24,0-2-24,0-1 64,0 27-16,0-30 32,0-2-8,0 2 16,0 1-24,0 29-16,4-26 0,0 2 0,-1 6-16,3 10-48,-6 8 64,6-16-48,0 14 8,0 0 16,10 2 40,-16 0-16,4 4 0,2 2 0,10 14-16,-12-4 16,-4-16 0,6 18-32,10 2 8,-16 0 8,6-1-8,-6-19 24,6 20 0,10 0 0,-16 0 80,5-4-8,-5-16-72,6 6 80,0 16-24,0-16-88,0 9 48,-6-15-16,6 4-16,0 2 8,0-2 16,-2 0-32,-4-4 24,4 4-24,0-4 48,0 0 0,0 0 32,-4 0-56,4-2 72,0 0-96,2-4 8,0-10-24,-6 16 40,4-6-32,2-11 88,0 1-80,0 0 64,-6 16-40,6-20 64,-1-2-48,1 0 24,0 1-40,-6 21 0,6-22-24,0 0-16,10 2 8,-16 4 8,0 16 24,6-8-40,0-8 24,0 12 32,0 1-8,-6 3-8,16-2 32,-16 2-72,6 0 24,10 5-24,-16-5 40,0 20-40,6-14 48,0 20-48,0-8 56,-6-18-16,15 22-32,-15 0 8,6-1 8,12 1 16,-18-22 0,4 20 32,2 0 8,12 0 40,-14-2-64,-4-18-16,28 17-32,1 11-16,-1-6-40,-4-6 48,-24-16 40,18 4 0,2 0 0,1 0 72,3-4-104,-24 0 32,22 0 32,4-2 32,-4-4-64,4 0-8,-26 6 8,21-18 0,-1 12-32,2-14 8,-4 12 32,-18 8-8,18-24-24,-2 9 24,-11-3-40,15-2 176,-20 20-136,4-20 0,2 0-16,-2-2 72,0 3-248,-4 19 192,0-20 80,0 2-88,-2 2 48,-4 8 72,6 8-112,-16-18 8,10 12 24,-9 0-64,9 0 48,6 6-16,-20-6-24,4 4 32,10 2 24,-12 0-16,18 0-16,-6 6 24,-12 14-40,12-14 8,-10 20 32,16-26-24,-3 20 0,-5 0-16,2 2-8,0-1-88,6-21 112,-4 22 0,2-2 0,2 0 16,0-2 120,0-18-136,0 6-112,4 15 152,0-15 8,2 12-96,-6-18 48,6 6 128,9 0-184,-11 10 32,2-16 32,-6 0-8,16 4 0,-10 0 72,12-4-32,-12 0-56,-6 0 16,20 0 32,-16-2-48,2-4 16,12-2 56,-18 8-56,0-16 16,15 10 0,-11-12-8,0 10 64,-4 8-72,6-21 16,-2 1 8,0 0-8,0 0-104,-4 20 88,0-22 16,0 1 0,0 5 24,0 0 16,0 16-56,0-6 40,0-2 8,4 2 8,-4 2-32,0 4-24,4-2 32,-4 2-64,0 0 8,0 0 24,4 16-16,0-10 0,-4 14 16,4-4-24,-4-16 24,4 17-16,0 3 16,0 0-16,2 0-8,-6-20 24,4 20 40,2-2 40,0-1-48,0-1-88,-6-16 56,16 18-264,-12-2-232,2 2-216,11-12-297,-17-6 1009,6 20-1392,18-14-504,-6 0-513,-2 9-680,-16-15 3089,18 0-3440,0 0-3402,-18 0 6842</inkml:trace>
  <inkml:trace contextRef="#ctx0" brushRef="#br0" timeOffset="1">1335 437 10458,'0'0'0,"0"-6"1672,0 6-1672,0-6 1480,0-2-119,0 0-161,0 2-184,0 6-1016,0-2 816,-2 0-168,2 2-183,0 0-73,0 0-392,0 4 320,0 2 32,0 12 24,0-12-16,0-6-360,0 24 296,0-6 16,0 1-72,0 3-24,0-22-216,0 24 208,0-2-80,0 2 48,0-4-16,0-20-160,0 19 88,0 1 8,0-2-96,0 0 40,0-18-40,0 16 80,0-10-24,0 12 24,0-14-80,0-4 0,0 3 24,0 1 16,0 0-40,0-4 80,0 0-80,0 0 56,0 0 57,4-2 7,0-4-80,-4 6-40,4-7 64,0-11-32,0 2-16,2 0 24,-6 16-40,6-20 40,0 0-32,12-2-32,-14-1 40,-4 23-16,6-26 0,11-2 56,-13 2 40,2 1 24,-6 25-120,20-22 96,-14 6-16,10 8-40,-10 0-8,-6 8-32,16-6 16,-12 4-32,12 0 72,-12 2-96,-4 0 40,5 0 48,13 4-16,-14 12-32,2-10 24,-6-6-24,16 22-8,-12-2-24,0-3 8,2 3 32,-6-20-8,16 22 16,-12-2-16,0 2 72,2-1 8,-6-21-80,18 20 16,-14 0 64,2 2-88,-1-2-144,-5-20 152,6 20-144,0 1-208,-2-3-225,2 0-215,-6-18 792,6 18-1160,-2-2-528,2 0-625,-2-10-1296,-4-6 3609,4 18-8729,-4-18 8729</inkml:trace>
  <inkml:trace contextRef="#ctx0" brushRef="#br0" timeOffset="2">1646 94 14643,'0'0'0,"-2"-8"1648,2 8-1648,-2-22 1600,-1 4-231,1 12-161,2-10-168,0 16-1040,5-4 720,17-2-128,0 0-48,0 1-191,-22 5-353,26-2 368,-1 2-24,3 5-96,2 21 88,-30-26-336,34 24 296,-3 6-16,1 4 56,0 5-120,-32-39-216,30 40 216,-3 4-32,3 3-120,-2 5 16,-28-52-80,24 53 72,-4 3-72,-3 3 104,-13-1-88,-4-58-16,6 59-16,-2 5 64,-4-3-96,-2 5 64,2-66-16,-17 67 0,-1-1-144,-10 1-272,-4 1-496,32-68 912,-40 71-1896,-3 0-2089,-3-3-7746,46-68 11731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40:06.777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84 147 8417,'0'0'0,"-2"-22"1945,2 22-1945,-4-22 1480,-2-5-16,0 5-159,2 4-225,4 18-1080,-2-16 992,0 10-152,0 0-152,2 0-151,0 6-537,0-2 416,0 2-56,0 4-32,0 14 24,0-18-352,4 20 384,2 4-32,0 2-8,0 5 0,-6-31-344,6 32 272,0 8 0,10 1-8,-12 7-24,-4-48-240,16 54 216,-12 1-56,2 7 16,0 1-96,-6-63-80,6 65 105,-2-1-9,-4 1-16,0 3 48,0-68-128,4 63 96,-4 5 0,0-5-72,-4-1 16,4-62-40,-6 59 32,2-5-8,0-5 16,-2-3 0,6-46-40,-4 44 56,0-7 16,-2-5 24,4-4-72,2-28-24,-4 22 40,2-5 8,-2-11-24,0 12 16,4-18-40,-2 0 56,0 4 0,0-4-16,2 0 72,0 0-112,-2-2 72,2-6 0,0-17-32,-2 1 32,2 24-72,0-34 24,0-6 8,0-5 24,0-7-32,0 52-24,0-53 72,4-5-56,0-3-8,2-5 8,-6 66-16,6-67 0,-2-5 0,2 3 16,0-5 8,-6 74-24,6-73 0,0-2-8,0-1 32,0 7-24,-6 69 0,6-68 32,0 7 24,11 7-16,-13 7-40,-4 47 0,6-40 16,10 6-48,-16 9 8,6 3 32,-6 22-8,4-8-8,0-8-24,0 14 16,0 2 8,-4 0 8,6 6-16,-2 22 40,0 2-8,0 5-56,-4-35 40,0 44-16,0 5 16,0 3-72,-2 4 104,2-56-32,-2 59-32,-2 3 24,0 3 16,0 4-8,4-69 0,-6 68 16,-2-1 0,0 1 8,2-5-24,6-63 0,-6 64 48,0-5-40,0-5-32,0-3 40,6-51-16,-4 44-16,1-2 88,-1-5-64,2-3-8,2-34 0,-2 28 0,0-4-40,0-7 56,0-11 40,2-6-56,0 18 24,0-18 24,-2 0 88,0 0-104,2 0-32,0-2 112,0-4 0,0-18-64,0 1 32,0 23-80,0-28 0,4-6 0,0-1 0,0-7 16,-4 42-16,0-48 16,4-3-16,-1-7-40,-3-3 64,0 61-24,4-66 160,-4-1-120,4-5 8,0-1-80,-4 73 32,4-73-16,0-3-24,0 5 152,0 5-80,-4 66-32,4-57-72,0 7 72,0 11 24,0 7 24,-4 32-48,0-22-32,4 14 120,-4-8-128,0 16 24,0 0 16,0 0-48,0 0-24,0 18-56,0 4 56,0-22 72,-2 34 88,0 7-88,0 11-24,2 7 32,0-59-8,0 62-24,-2 5 8,0 1 56,-4-1 8,6-67-48,-4 70-72,-2-1 72,2-2-16,0 1-40,4-68 56,-4 61-16,2-5 56,0-7 48,0-3-104,2-46 16,-2 40-8,0-5-24,1-3-80,1-4 152,0-28-40,0 24 72,0-4-56,0-3 24,0-13-40,0-4 0,0 6 32,0-2 48,0-4-88,0 0 88,0 0-80,0-4 64,0-13-24,0-3 176,0-6-176,0 26-40,0-30 0,3-6 16,-3-3-16,0-7 16,0 46-16,4-49 16,-4-9 24,0-1-112,0-7 88,0 66-16,0-69 40,0-3-80,0-5 56,0 0 0,0 77-16,4-82 24,-4 3 64,0 4-104,0 1 80,0 74-64,4-63 56,-4 7-72,0 9 32,0 11-16,0 36 0,-2-24-104,0 8 120,0 12-16,-2 2-48,4 2 48,-5 0 0,-1 6-40,-2 20 24,0 6 0,8-32 16,-6 41-56,-12 9 32,12 3-24,-10 7 24,16-60 24,-6 63 8,-2 5 8,-8 3-32,8 5 8,8-76 8,-17 75 0,9-2-72,-8 1 112,12-7-80,4-67 40,-8 66-64,2-3 24,2-7 56,2-3-104,2-53 88,0 50-200,0-7-112,0 1-480,0-4-120,0-40 912,0 39-1361,4-1-911,-4-8-1353,16-8-1048,-16-22 4673,4 16-8258,-4-16 8258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40:08.789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485 233 8265,'0'0'0,"0"0"0,0-16 1969,0 10-545,0-16 0,4 14-127,-4 8-1297,4-20 1200,-4 12-80,4-13-200,0 13-160,-4 8-760,0-20 649,0 4-129,0 8-48,0-12 32,0 20-504,-2-8 456,-2-10-96,-2 12 0,-2-1-112,8 7-248,-18-8 200,12 2-40,-12 2-16,10 2-40,8 2-104,-22 0 80,1 0 0,3 4-40,0 0 40,18-4-80,-20 6 40,0 11 0,-2-11 0,3 12-24,19-18-16,-18 6 24,0 16 32,10-6-72,-12 2 32,20-18-16,-6 18 24,0 1-32,2 3 16,2 2-16,2-24 8,0 24-40,4 2-16,2 1 112,18-1-88,-24-26 32,18 26 32,4 2 8,3-2-96,1 1 56,-26-27 0,26 28 0,0-2-32,0 0-8,-1-5 56,-25-21-16,26 24-56,-4-4 48,-2 2 56,-4-2-48,-16-20 0,15 18 16,-9-1-16,0-1 0,0-10-24,-6-6 24,0 22 24,0-18-40,-2 14 72,-4-14-16,6-4-40,-21 16 56,3-12 48,-6 2-88,-2 0 136,26-6-152,-30 6 145,-1 0 71,-1-3-88,-4 1 64,36-4-192,-35 0 200,-3 0-104,6-2 88,0-1-128,32 3-56,-29-6 40,1-10-8,2 10 16,2-14 0,24 20-48,-20-8 40,5-14-24,7 2-72,-8 2-72,16 18 128,-2-17-360,0-3-24,2 4-145,4-2-127,-4 18 656,16-18-856,-10 10-344,19-12-528,-3 14-649,-22 6 2377,26-15-3177,4 7-255,3-8-3306,-33 16 6738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40:09.941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81 191 9450,'0'0'0,"-19"0"2936,19 0-2936,-16 0 1464,-6 0-79,16 0-177,-2 0-152,8 0-1056,-6 0 808,2 4-271,4-4-193,0 0-136,0 0-208,4 0 184,14 0-56,-12 0-16,16 0-16,-22 0-96,17 0 64,1 0 8,0 0-32,4 0-24,-22 0-16,24 0-16,0-2 0,-1 0-80,1 0-88,-24 2 184,22-2-376,2-2-232,-2 2-273,-3 0-327,-19 2 1208,24-2-1592,-2-2-465,2 0-447,0-2 87,-24 6 2417,25-6-5617,-25 6 5617</inkml:trace>
  <inkml:trace contextRef="#ctx0" brushRef="#br0" timeOffset="1">480 34 8033,'0'0'0,"-8"-2"2049,-12-2-241,4-2-136,16 6-1672,-15-4 1553,9 2-185,-2 0-184,0 0-256,8 2-928,-6-1 737,4-1-129,0 0-104,0 0-80,2 2-424,0-2 344,16 0-48,-12 2-8,15 0-32,-19 0-256,16 0 256,-10 0-72,22 6 16,-6-1-56,-22-5-144,20 16 80,0-12 32,3 16-104,-3-14 32,-20-6-40,18 26 40,-2-8-8,-10 0 8,14 1-32,-20-19-8,4 20 32,2 0-48,-6 2 56,0 0 16,0-22-56,4 22 40,-4-1 41,-2 1-41,-6-2 16,8-20-56,-16 22 40,10-4 0,-12 0 0,2 1-24,16-19-16,-8 18 40,-16 0-64,16 0-128,-15-12-201,23-6 353,-20 22-720,4-16-368,0 13-680,10-15-929,6-4 2697,-6 6-4097,6-6-4305,0 0 8402</inkml:trace>
  <inkml:trace contextRef="#ctx0" brushRef="#br0" timeOffset="2">875 383 12122,'0'0'0,"-4"-2"2121,-4 0-697,8 2-1424,-16-2 1320,14 0-16,-2 0-207,2 2-345,2 0-752,-2 0 520,2 0-224,0-1-64,4 1 0,-4 0-232,4 0 232,2 0-16,12 0 8,-12 0-40,-6 0-184,16 0 152,-12 0-48,2 3 0,9 3-24,-15-6-80,0 6 104,4 10 16,-4-12-8,0 14 32,0-18-144,0 6 112,0 16 49,-2-6 31,-4 0-32,6-16-160,-7 15 232,-13 1-48,14 0 8,-14 2 32,20-18-224,-8 16 208,-16 0-32,16-10 8,-14 16 0,22-22-184,-15 5 144,9 15 8,-12-14-24,12 10-40,6-16-88,-6 4 72,0 0-8,0 2-32,4-2-32,2-4 0,-2 4 16,2-4 0,0 0-8,0 0 8,0 0-16,6 0 40,12 0-40,-12 0 16,14-2 16,-20 2-32,19-4-16,3-2 0,4-2 16,2 0-128,-28 8 128,26-16-240,3 10-184,3-10-280,0 11-272,-32 5 976,35-8-1449,-1-8-831,2 10-1625,4-12-784,-40 18 4689,41-6-7922,-41 6 7922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40:12.100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84 207 12026,'0'0'0,"-2"-8"1928,-4-12-519,0 14-129,0-9-104,6 15-1176,-4 0 1017,0 4-233,0 2-184,0 15-120,4-21-480,-2 18 472,2 6-16,0 4 0,0 4-88,0-32-368,0 33 304,0 5-24,0 2-120,0-3 8,0-37-168,0 38 145,0-2-25,-2-3 32,2-1-72,0-32-80,-2 32 88,0-4-8,0-3-40,2-1-8,0-24-32,0 20 40,0-4-40,-2-10 8,2 12 64,0-18-72,0 0 72,0 4-48,0-4 72,0 0-40,0 0-56,0 0 72,0 0 48,0-2-32,0-6-8,0 8-80,-2-20 56,2 4 0,0-4-40,0-4 0,0 24-16,-2-27 40,0-3-24,0-4 40,-2-2-16,4 36-40,-6-37 24,2-3 24,-1 0-64,1-3 72,4 43-56,-2-40 56,0 2 0,2 3 80,0 5-72,0 30-64,0-24 56,0 6-32,0 10-8,0 0 0,0 8-16,4-5 40,0 3-40,1 2-16,-1 4 32,-4-4-16,4 15 16,2 1 8,12 4-32,-14 4 8,-4-24 0,16 30-64,-12-3 64,14 3-80,-12 2 48,-6-32 32,22 30 0,-6 1 16,-1-1 40,1-2-56,-16-28 0,18 26 0,-2-4-24,4-1-24,0-1 40,-20-20 8,17 20 8,3-4-16,0-10 48,-2 12-40,-18-18 0,20 4-56,-4 0 112,-10 0-32,15-4-8,-21 0-16,6 0 0,16-2 16,-6-4 24,-10-2 8,-6 8-48,20-18 8,-16 10 48,12-14-24,-16 4-16,0 18-16,4-22 112,0 3-112,0-3 72,0-2-32,-4 24-40,0-24 48,0-4 16,-4-1-88,0-3 96,4 32-72,-6-32 40,0 0-64,-2 1 48,-8 1-40,16 30 16,-2-28-24,-2 2 48,-2 5-24,4 1-8,2 20 8,-6-16 40,4 10 0,0-10-40,0 12-24,2 4 24,-2-6-176,0 4-136,2 0 0,0 0-288,0 2 600,0 0-704,0 0-185,4 0-247,0 0-160,-4 0 1296,6 6-1856,10 0-529,-10 0-792,14 0-231,-20-6 3408,16 6-6826,-16-6 6826</inkml:trace>
  <inkml:trace contextRef="#ctx0" brushRef="#br0" timeOffset="1">782 191 12226,'0'0'0,"0"0"0,0 0 1800,-2 0-479,-4 4 23,-2 12-8,8-16-1336,-6 16 1249,-2 4-273,2 2-248,2 5-152,4-27-576,-4 32 512,2 2-104,0 0-48,0 1-64,2-35-296,0 36 200,0-2-7,0-1-97,0-3-40,0-30-56,0 30 64,0 0-40,4-2-8,0-3 56,-4-25-72,4 22 8,0-2 40,0-2 0,0-2-152,-4-16 104,4 6-152,-4 15-120,4-17-161,-4 2-111,0-6 544,0 6-752,0-2-208,0-4-184,4 0-121,-4 0 1265,0 0-1392,0-2-24,0-4-64,4-12 7,-4 18 1473,0-15-1320,0-5 88,0-2 239,0-2 209,0 24 784,-2-28-568,-4-3 240,-2-3 152,-10-2 208,18 36-32,-6-35 176,-9-5 192,9 0 200,-12 1 152,18 39-720,-6-40 889,0 0 135,0 6 104,0 1 16,6 33-1144,-2-30 1097,0 4-65,0 0-72,2 5-32,0 21-928,0-20 928,0 0-95,0 0-73,6 4-72,-6 16-688,16-8 600,-10-14-32,14 15-16,-14-13-64,-6 20-488,25-6 424,-7-2-55,0 2-57,0 2-64,-18 4-248,20-2 256,0 2-120,-1 6 64,-1 14-48,-18-20-152,18 18 80,0 3 72,-12 3-96,14 2-24,-20-26-32,6 28 56,10 0 0,-12 1 0,0 1 16,-4-30-72,4 30 64,-4 0-48,0-1 16,0 1 8,0-30-40,-2 26 56,-2 2-40,-4-3-16,-8 1-88,16-26 88,-16 24-208,8 0-200,-14-2-216,4-1-249,18-21 873,-20 22-1200,1 0-512,-1 0-929,2 0-1496,18-22 4137,-6 6-8833,6-6 8833</inkml:trace>
  <inkml:trace contextRef="#ctx0" brushRef="#br0" timeOffset="2">1439 243 13146,'0'0'0,"0"-8"4169,0 8-4169,0-16 1096,0 10-23,0 4-113,0 2 64,0 0-1024,4 18 808,2-2-184,-1 6-200,11 2-159,-16-24-265,4 25 288,12 3-40,-12 2-16,12 0-104,-16-30-128,4 29 168,2 1-48,10-4-24,-12 0 16,-4-26-112,6 25 128,10-3-32,-12 2 8,0-2 8,-4-22-112,5 18 64,11 0 8,-16-12 32,6 11-48,-6-17-56,6 4 96,-2 2-24,0-2 32,0 0 120,-4-4-224,4 0 184,2 0-8,-2-2-48,2-4-80,-6 6-48,4-8 56,0-11 48,2 3-32,-2 0-32,-4 16-40,4-22 104,2 0-104,-2-4 56,2-3-56,-6 29 0,6-32 16,0-4 40,-1-2-40,11-1 112,-16 39-128,4-40-8,2 0 8,14 5-16,-16 1-88,-4 34 104,18-32-128,-12 9-120,10 3-176,-10 12-216,-6 8 640,18-16-848,-14 12-280,11 0-337,-11 2-583,-4 2 2048,18-2-2825,-2 2-944,0 0 17,4 0-3146,-20 0 6898</inkml:trace>
  <inkml:trace contextRef="#ctx0" brushRef="#br0" timeOffset="3">2117 170 11202,'0'0'0,"0"-4"2913,0-2-1337,-4-10-48,4 16-1528,-4-4 1448,0 4-119,-2 0-281,2 4-232,4-4-816,-4 16 696,-2-1-176,2 7-15,2 4-97,2-26-408,-4 28 288,2 6 16,-2-1-80,2 3-72,2-36-152,-4 40 80,2-3-8,0 1-56,0-2 56,2-36-72,-4 35 56,2-1-48,1-2 64,-3-2-128,4-30 56,-2 27-80,0-1-80,2-4-128,0-2-216,0-20 504,-2 16-704,2 0-225,0-10-327,0 9-408,0-15 1664,0 4-2313,0-4-855,4 0-601,2 0-3353,-6 0 7122</inkml:trace>
  <inkml:trace contextRef="#ctx0" brushRef="#br0" timeOffset="4">2097 211 11570,'0'0'0,"-2"-18"1896,-4 0 33,6 18-1929,-6-19 1840,0 11-207,2-10-217,2 12-336,2 6-1080,-2-8 872,2 0-152,0 2-135,6 0-73,-6 6-512,18-6 456,-12 2-40,16 2-88,-2 2 8,-20 0-336,20 0 280,1 4-48,3 2-8,0 14-32,-24-20-192,26 16 168,0 6-80,-3-1 16,1 5-72,-24-26-32,16 26 24,0-2 48,-10 0-144,0-3 120,-6-21-48,6 22 40,-2 0-24,-4-2 24,0 4 8,0-24-48,-2 22 16,-6-1 8,-14 1-24,4-2-88,18-20 88,-24 20-248,1 0-336,-3 0-312,0-1-736,26-19 1632,-24 20-2697,-4 2-2056,7-16-5609,21-6 10362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40:12.357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173 15 12658,'0'0'0,"0"0"0,-2-4 2009,-6 0-289,2 0-192,-9 2-167,15 2-1361,0 0 1144,0 0-208,0 0-224,4 0-88,-4 0-624,0 6 560,3 0-127,1 11-9,0-11-120,-4-6-304,4 24 224,-4-8-56,0 2-56,0 2-32,0-20-80,0 22 88,-2-1 8,-4 3-72,-1 0-24,7-24 0,-22 26-112,6-4-208,-2 1-288,-4-3-505,22-20 1113,-22 22-1840,3 0-1233,1-4-1920,10-2-3801,8-16 8794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40:14.323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391 435 15227,'0'0'0,"-2"-38"3561,-2-2-2321,-2-3-16,6 43-1224,-4-40 1136,2 18-136,0 2-223,-2 1-185,4 19-592,-6-6 424,-2-10-176,0 14-72,0 0-64,8 2-112,-16-2 72,9 2 40,-15 0-56,6 6-16,16-6-40,-16 18-8,0-12-64,8 19 80,-16-7-16,24-18 8,-8 20-16,-11 0 0,15 0 0,-2 0 8,6-20 8,-2 19 24,0 3-40,2 0 8,4 2 48,-4-24-40,6 24-32,11-3 24,-11 1-8,16 0-32,-22-22 48,16 24 0,6 0 0,0 1 0,2 1 0,-24-26 0,21 26-8,3-2-112,0 0 112,-2-3-48,-22-21 56,18 22-48,-2 0 136,-11 0-128,15 0 48,-20-22-8,4 20 16,0-3-40,-4 1 64,0-12-24,0-6-16,0 22 8,-2-16 56,-4 12-80,-12-12 32,18-6-16,-15 6 8,-5 10-32,-4-16 48,-4 6 32,28-6-56,-28 4 48,-3-4-8,1 0 32,0 0-56,30 0-16,-34 0 40,5-4-64,1-2-24,0-10 64,28 16-16,-26-6-40,3-14 80,-1 12-136,8-14-120,16 22 216,-8-16-408,-8 0-168,14-1-176,0 1-185,2 16 937,0-18-1256,6 0-464,14-2-785,2 0-911,-22 20 3416,26-19-3737,9-1-3321,-35 20 7058</inkml:trace>
  <inkml:trace contextRef="#ctx0" brushRef="#br0" timeOffset="1">948 528 12338,'0'0'0,"0"0"0,0 0 2393,0 6-409,0 0-248,-2 0-255,2-6-1481,-8 0 1200,-8 0-240,1 0-240,7 4-119,8-4-601,-24 4 496,4 2-104,2 0-32,-6 13-96,24-19-264,-21 6 240,-1 18-40,-2-4-64,-2 0-8,26-20-128,-22 22 72,2 2-40,5-5 8,11 3-40,4-22 0,-8 20 24,2 0 48,0-2-24,2 0-8,4-18-40,0 15-32,0 1-32,4 0 16,2-10-8,-6-6 56,16 16 0,-10-12 32,17 0-32,-17 0 8,-6-4-8,28 4 0,-10-4 0,-2 0 16,2 0-16,-18 0 0,16 0 0,-11-6 16,21 0-16,-10-12 0,-16 18 0,16-6 32,-10-12-48,14 2 40,-14 1 32,-6 15-56,18-16 32,-14-2 80,13 0-56,-13 2 48,-4 16-104,6-16 128,0 10-24,0-10 8,-2 14 0,-4 2-112,4-2 32,2 2 8,-2 0-8,0 0-32,-4 0 0,4 6-16,0 14 48,0-14-16,-4 20-32,0-26 16,4 18 24,2 4-48,0-1 24,0 3-32,-6-24 32,4 20-144,0 0-72,0 0-184,2-2-192,-6-18 592,6 6-768,9 17-304,-11-17-257,2 12-375,-6-18 1704,16 4-2385,-10 2-911,16 0-713,-4-6-3417,-18 0 7426</inkml:trace>
  <inkml:trace contextRef="#ctx0" brushRef="#br0" timeOffset="2">1341 706 12186,'0'0'0,"0"-19"2889,0 19-2889,0-18 1720,0 2-64,-2 10-191,2 6-1465,-2-2 1216,-2 2-256,2 0-320,0 0-160,-2 6-87,4-6-393,-2 18 288,0-12 16,2 12-72,0-12-112,0-6-120,0 21 104,0-15-8,4 18-40,2-8 24,-6-16-80,6 6 72,0 18-72,14-18 16,-16 12 8,-4-18-24,16 4 0,-12 11 40,11-11-8,-11 2-8,-4-6-24,18 4 48,-14 0-40,12 0 24,-12-4 8,-4 0-40,6 0 96,0 0-64,10 0-16,-12-2 24,-4 2-40,6-6-32,10-10 80,-12 10 32,0-11-48,-4 17-32,5-8 72,1-14-32,0 6-24,0-2-8,-6 18-8,6-20 16,-2 2 0,0 3 80,0-1-48,-4 16-48,4-8 16,-4-8 80,4 12-64,0-2-24,-4 6-8,0-2 104,4 2-88,0 0-16,-4 0 24,0 0-24,4 6-16,0 14 16,0-14 32,0 16-64,-4-22 32,6 17 32,-2 1-48,2 0 0,0 0 32,-6-18-16,18 16-40,-14 0-16,15 0 64,-13-10-8,-6-6 0,18 17 0,-12-13 32,16 2-64,-16 0 24,-6-6 8,20 6 56,-4-2-104,-1-4 96,3 0-48,-18 0 0,18 0 24,-2-2 24,0-2-64,2-2-24,-18 6 40,16-16-72,-10 12 24,17-11 40,-17 9 48,-6 6-40,20-18 16,-14 10 56,12-14-72,-14 6-32,-4 16 32,16-16 32,-12-2-48,0 1 40,0-3 24,-4 20-48,4-18-16,-4-2-72,0 2 8,-2-2-48,2 20 128,-6-19-160,-12 1-40,10 0-96,-14 2-176,22 16 472,-20-8-592,-2-10-161,3 12-247,-7-2-320,26 8 1320,-26-8-1896,-2 2-889,3 0-1240,3 0-4089,22 6 8114,0 0 0</inkml:trace>
  <inkml:trace contextRef="#ctx0" brushRef="#br0" timeOffset="3">1922 119 15899,'0'0'0,"6"-19"2696,12-1-975,-2-2-233,-16 22-1488,6-18 1352,16 10-167,-5-12-265,-1 16-152,-16 4-768,20-6 528,-2 4-104,2 2-80,2 4-152,-22-4-192,19 20 192,5 2-32,-2 6-88,2 5 81,-24-33-153,24 38 136,1 4-112,-3 5 40,0 1-64,-22-48 0,18 48 24,0 1 8,-12 1 0,14 1-48,-20-51 16,4 52 0,-1 1 16,1 1 32,-4 0-40,0-54-8,0 55 16,-2-1 16,-15-1-16,1 1 16,16-54-32,-20 51-32,-8 3-16,0-1-144,-9 1-105,37-54 297,-42 54-544,-4-3-432,-9 3-648,-9-1-809,64-53 2433,-67 56-4385,-2-9-6841,69-47 11226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40:15.680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23 86 16907,'0'0'0,"-2"-22"1336,-2 5-119,4 17-1217,-6-16 1200,2 0-56,2 16-88,0 0-215,2 0-841,-2 0 592,2 0-224,0 0-88,0 0-80,0 0-200,4 0 112,2 0-48,13 0 8,-13-2-40,-6 2-32,24 0 56,-6-2-72,-2 0 32,6 0-8,-22 2-8,22-2-56,-1 0 16,1 2-200,0-2-160,-22 2 400,22 0-696,0 0-329,-5 0-311,1 4-392,-18-4 1728,16 4-2121,-10 0-343,0 2-601,0 10-80,-6-16 3145,4 4-6281,-4-4 6281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40:16.032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92 60 8721,'0'0'0,"-18"0"2001,2 4-249,16-4-1752,-18 6 1609,10 0-81,-9-2-104,15 0-152,2-4-1272,-6 4 1113,2-4-225,2 0-152,2 0-120,0 0-616,4 0 488,2 0-128,19 0-48,-5 0-120,-20 0-192,26-2 96,6 0-16,7-4-40,7-2-72,-46 8 32,48-8-184,5-10-496,-1 12-1160,1-14-1929,-53 20 3769,60-17-10418,-60 17 10418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6:11.972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11 284 13082,'0'0'0,"0"0"0,-2-34 1785,-4-1-177,4-7-128,2 10-175,0 32-1305,0-21 1160,16 1-224,-10 12-224,17-12-208,-23 20-504,22-4 400,4-2-64,8 4-103,-1 2-17,-33 0-216,40 0 120,4 6-48,1 16-8,5-2-64,-50-20 0,44 21 16,-3 5 8,-5 4-24,-4 2 32,-32-32-32,27 31-32,-5 3 8,-6 2 24,-12 0-16,-4-36 16,6 35 40,-6 1-40,0-2 16,-2 1 24,2-35-40,-16 34 32,-2 0 48,-1 0 32,-5-3-248,24-31 136,-28 28 24,-4-2 0,-2-2-32,-3-4 72,37-20-64,-40 17-96,2-11-64,3 14-184,3-16-65,32-4 409,-28 4-632,2 0-288,5 0-312,3-4-512,18 0 1744,-8 0-2345,-8-2-656,16-16-287,0 2-3498,0 16 6786</inkml:trace>
  <inkml:trace contextRef="#ctx0" brushRef="#br0" timeOffset="1">747 296 15587,'0'0'0,"-4"-8"1912,-4-8-455,8 16-1457,-16-6 1152,14 2-192,-2 2-104,0 2-168,4 0-688,-4 0 496,2 4-119,-2 2-145,2 18-208,2-24-24,-2 20 136,2 4-24,0 2 0,0 1-32,0-27-80,0 30 24,4 0 32,0-4-24,0 1 48,-4-27-80,4 26 24,0 0 48,0-2-56,-4-2 120,0-22-136,4 21 16,0-3-16,-4 0-16,4-12-56,-4-6 72,0 20-136,4-16-128,-4 2-104,4-2-185,-4-4 553,0 4-720,0-4-216,4 0-320,-4 0-385,0 0 1641,4-2-2144,-4-4-481,0-2-591,4-8-2161,-4 16 5377,3-8-4241,-3 8 4241</inkml:trace>
  <inkml:trace contextRef="#ctx0" brushRef="#br0" timeOffset="305">538 131 10938,'0'0'0,"-16"-4"3080,16 4-3080,-15-5 1361,-1-1-73,8 0-128,0 0 17,8 6-1177,-8-8 1088,0 0-88,2-8-168,4 12-176,2 4-656,0-6 512,0 0-199,4-2-137,12 2-56,-16 6-120,16-6 16,4 0 32,5 2-96,3 2 32,-28 2 16,34-4 0,4 2-16,5 0-104,1 2-137,-44 0 257,43-2-576,3 0-440,0 2-448,-1-2-857,-45 2 2321,46-2-3096,2-2-529,-7 1-3729,-41 3 7354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40:17.730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120 117 8545,'0'0'0,"0"0"0,-2-2 2041,-2 2-881,0-1 168,-2-1-47,6 2-1281,-6-4 1224,0 0-160,2-2-40,-2 0-160,6 6-864,-8-6 721,0 0-9,2-2-232,-10 0-8,16 8-472,-4-8 576,-2-8-200,-2 14 88,1-4-104,7 6-360,-6-8 184,4 2 88,-2 0-184,2 0-16,2 6-72,-2-4 16,0 2-72,2 2 176,0 0-160,0 0 40,0 4 193,6 2-73,10 10-16,-13-10 120,-3-6-224,16 24 0,-10-6 80,16 2-120,-4 1 64,-18-21-24,18 24 16,2 4-56,1 0 152,3 0-128,-24-28 16,24 29 176,2 1-8,0 2-184,-1-2 112,-25-30-96,26 29-120,0 1 120,-2-2 56,0 0-168,-24-28 112,49 51-272,-31-27-152,6 0-401,10 17-207,-34-41 1032,27 36-1264,-7-6-496,-2-6-265,-12-6-407,-6-18 2432,6 6-2945,-2 9 0,2-15 697,-6 0-2273,0 0 4521,0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40:18.725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548 84 6593,'0'0'0,"0"0"0,-2-4 1672,0 0-95,-2-2 95,0 0-216,4 6-1456,-6-6 1241,0 0-137,-1-2-216,-1 2-64,8 6-824,-16-8 768,10 2-184,-10-2-31,8 2-201,8 6-352,-20-6 360,4 4-24,-2 0-96,3 2 8,15 0-248,-20 0 24,0 6-8,-2 14-16,0-14-64,22-6 64,-24 24 0,-1-6-64,1 3 24,-2 1 40,26-22 0,-26 24 64,1 0-24,-1 4-232,0-3-176,26-25 368,-24 28-952,2-2-489,2 0-567,1 0-673,19-26 2681,-16 23-3457,10-1-2968,6-22 6425</inkml:trace>
  <inkml:trace contextRef="#ctx0" brushRef="#br0" timeOffset="1">1008 155 10106,'0'0'0,"0"0"0,-2 0 2672,0 0-1239,0 0-113,0 4-160,2-4-1160,-1 0 1016,-1 0-248,2 0-223,0 0-145,0 0-400,0 0 312,0-4-48,5-2-80,1 0 16,-6 6-200,6-6 152,0 2-40,12-2 8,-14 4-72,-4 2-48,4-4 56,2 2 8,12 0 8,-18 2-80,0 0 8,6 0 24,0 0-40,0 4-32,0 2 96,-6-6-48,4 6 24,0 12-32,-4-14 32,0 14 0,0-18-24,0 6 16,0 14 56,-2-14-40,-2 17-32,4-23 0,-6 6 0,0 18-40,-2-8 40,-10 2 24,18-18-24,-6 16 24,-12 2 16,12-3 40,-12 3-80,18-18 0,-6 6 24,-13 18-8,11-18-32,-8 12 0,16-18 16,-6 6-8,-10 0 48,10 0-32,2 0 56,4-6-64,-4 6 24,2-2 8,2-4-24,6 4-8,-6-4 0,16 0 0,-10 4-40,14-4 56,-14 3-16,-6-3 0,20 4 16,-3-4-8,-1 6 24,-10 0-8,-6-6-24,24 6 24,-8 0-8,0 10 8,0-12-40,-16-4 16,6 6-8,13 12 48,-15-12-40,12 10 24,-16-16-24,4 4 40,0 12 8,-4-12-56,0 13 32,0-17-24,0 4 24,0 14-8,0-14 168,-6 14-32,6-18-152,-18 4 200,12 14-16,-13-14-24,1 2 24,18-6-184,-18 16 176,-4-12 24,4 0-72,-6-1-47,24-3-81,-23 4 56,-1-4-8,-2 4-48,2-4 32,24 0-32,-24 0 0,18-2 104,-13 0 88,13-2-56,6 4-136,-22-3 72,16-3-416,-10 0-289,10 0-535,6 6 1168,-8-8-1896,0 0-905,2-8-1688,0-6-3969,6 22 8458,0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40:20.593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407 197 5201,'0'0'0,"0"-2"1040,0 0-192,0 2-848,0-4 1040,4-2 64,-4 0-31,0-2-65,0 8-1008,4-16 896,-4 10-72,0-12-72,0 10-95,0 8-657,-2-21 608,-4 15-80,0-14-64,-2 14-24,8 6-440,-16-18 376,10 12 16,-9-10-88,9 12-8,6 4-296,-18-6 224,10 0-80,-12 0 16,12 2-64,8 4-96,-22-2 72,6 2 56,0 0-39,-1 0 39,17 0-128,-16 6 152,-2 10-24,0-12-24,-2 14-56,20-18-48,-18 6 40,-1 14-8,1-4-16,2 0 16,16-16-32,-18 17 24,10-1-8,-14 2 48,22-18-64,-6 20 32,-2-2 16,2 0-80,0-2 16,0 1 96,6-17-80,-2 6 0,2 16 0,0-16 24,4 10 0,-4-16-24,16 4 8,-10 2 120,14 0-56,-2-2-56,-18-4-16,20 0 48,2 0 24,-1-2-56,3-4-56,-24 6 40,24-8 16,2-10 8,-2 10 16,-1-14 48,-23 22-88,24-18 88,-2 1-120,-2-1 136,-2 0 24,-18 18-128,18-18 72,-12 0 56,13 2 0,-13 0 88,-6 16-216,6-7 232,0-13 80,0 12-80,0-8-72,-6 16-160,4-6 168,0 0 32,0-2-56,-4 2-48,0 6-96,0-4 80,0 2-72,0 2 24,0 0-32,0 6 88,0 14-128,0-4 72,0 8 72,0-24-104,0 27 56,0 7-16,0 4 16,0 3 8,0-41-64,-2 46-40,0 4 120,-2-1-56,0 3-32,4-52 8,-2 51 24,-2 1 32,0-2-56,0-3-32,4-47 32,-2 44 56,0-3 24,-2-3 33,2-4-9,2-34-104,-2 32 152,0-7-136,0 1 104,2-4 88,0-22-208,0 18 120,0-12 16,0 14 16,0-16 56,0-4-208,0 4 240,0 0 8,4-4-104,0-2-16,-4 2-128,6-6 96,0-14 0,12 4 32,-14-2-168,-4 18 40,18-22 40,-12-2-40,14 1 16,-4-5 40,-16 28-56,5-28 0,19 0 0,-8 1-16,0-3 120,-16 30-104,38-54-128,-5 13-160,-5 11-240,-4 12-344,-24 18 872,16-6-993,2-2-263,-2 2-512,-1 4-505,-15 2 2273,6 0-2992,18 0-849,-18 0-3441,-6 0 7282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40:21.338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48 161 10594,'0'0'0,"0"0"0,-2-6 1168,-2-12 24,0 12 9,0-2-81,4 8-1120,-2-6 904,0 3-128,0 1-264,0 0-112,2 2-400,0 0 344,0 0-56,0 6 81,0 9-25,0-15-344,0 6 344,4 18-32,0-6-72,-4 4 8,0-22-248,0 24 176,0-3-24,0 1-24,0 0-8,0-22-120,-2 18 128,0 0-56,-2-2 72,2-10-56,2-6-88,-2 21 64,0-17 16,0 2-16,0 0-48,2-6-16,-2 6 112,0-2-8,0-4-24,0 0 40,2 0-120,0 0 64,0 0 32,0-4 16,0-2-40,0 6-72,0-16 48,0 8-48,0-11-192,0 3 192,0 16 0,0-16 32,0-4 40,-2 0-24,2-4 8,0 24-56,0-27 16,0-1 24,0-2 144,-1 4-160,1 26-24,-2-23 0,0 3 0,2 12 0,0-10-56,0 18 56,0-4-128,0 0 88,0 2 64,0 2-8,0 0-16,0 0 16,5 4-16,-1 12-200,2-12 200,-6-4 0,6 22 128,0-7-128,0 1 16,12 0 0,-18-16-16,4 18-16,12-2-8,-10 2 88,10-12-64,-16-6 0,6 22 16,12-16-16,-14 9 88,15-11-104,-19-4 16,6 6-168,12-2 248,-2 0-64,0-4 32,-16 0-48,16 0 56,2 0-96,-12-4-96,17-2 152,-23 6-16,16-16 168,-10 10-128,16-13-40,-16 3-8,-6 16 8,18-16 64,-14-2-40,2 2 8,0-2 8,-6 18-40,6-17 0,0-1 24,-2 0 176,-4 0-144,0 18-56,0-18-136,0 10 136,0-10 16,0 12-8,0 6-8,-2-6 48,0 2-40,0 2-88,0 2 80,2 0 0,-2 0 160,0 0-104,2 16-136,-2-10 96,2-6-16,0 24-16,0-6-24,0 2-16,0 0 32,0-20 24,0 19 0,0 3 8,0 0 184,0 4-208,0-26 16,-2 24-176,0-1-8,2-1-176,0-2-176,0-20 536,0 20-872,0 0-288,0-2-441,0-1-407,0-17 2008,0 18-2481,6-12-703,-2 14-3490,-4-20 6674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40:21.814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4 82 8617,'0'0'0,"0"-8"1561,0 8-1561,0-20 1520,-2 4-136,2 8-151,0 0-177,0 8-1056,0-7 896,0 1-136,0 0-56,-2 4-104,2 2-600,0 0 513,0 0-97,0 0-16,0 6-40,0-6-360,0 15 352,0 1-40,0 2-96,0 2-24,0-20-192,4 24 144,-4 2 8,0-1-8,4-1-24,-4-24-120,0 24 88,6-2 16,0 0-24,-2-1-40,-4-21-40,6 22 64,0-2-64,-2-2 16,2 0-32,-6-18 16,6 16 16,10-10-8,-12 13-16,13-13 72,-17-6-64,6 6-40,14 10 56,-4-16 24,2 0-72,-18 0 32,18 0-72,2 0-184,3 0-192,-1-4-320,-22 4 768,26-6-1160,2-10-521,0 10-623,1-11-1065,-29 17 3369,28-16-7778,-28 16 7778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40:23.386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429 102 8169,'0'0'0,"0"0"0,0-8 1529,-2-12-169,0 12 8,-4-10-120,6 18-1248,-6-6 1185,0-1-129,1-1-152,-11 0-152,16 8-752,-4-6 624,-4 0-120,0 4-55,0 0-17,8 2-432,-18-2 416,12 2-80,-16 0-48,6 6-40,16-6-248,-19 18 64,-1-1 160,-2 5 8,-2 6 16,24-28-248,-26 32 384,3 5-56,-1 5-96,0 2-32,24-44-200,-24 49 216,0 3-40,4 3-56,3 5 1,17-60-121,-8 59 112,-8 3-96,14-5 88,0 3-24,2-60-80,0 58 72,4-5-32,2-1 0,16-3-56,-22-49 16,6 48 16,21-5 0,-3-3-48,4-4 24,-28-36 8,30 30-40,1-5-48,5-1-112,4-2-33,-40-22 233,43 16-416,3-10-224,0 0-280,1 0-456,-47-6 1376,46 0-1721,-1 0-383,1-2-425,0-14-351,-46 16 2880,45-16-2617,-3-4-3016,-42 20 5633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40:25.057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101 30 10242,'0'0'0,"-8"-6"1328,8 6-1328,-21-7 1424,5-9-63,0 16-81,10 0-112,6 0-1168,-6 0 904,-2 4-160,2 12-167,0 1 39,6-17-616,-2 24 488,0 4-32,0 6-40,2-1-64,0-33-352,-2 40 336,2-2-80,0 1-40,0-1-48,0-38-168,0 34 176,0 0-48,0-5-64,0 1-32,0-30-32,0 26 48,0-2 24,0-3-8,0-1-40,0-20-24,0 16 32,0-10-8,0 12 16,0-14 120,0-4-160,0 4 56,0 0 16,0-4-48,0 0-24,0 0 0,0 0 40,0-2-15,0-4 63,0-14-48,0 20-40,4-16 40,0-2 8,0-3-16,0-3-88,-4 24 56,4-26 56,0-2-16,0-4-56,2 1 56,-6 31-40,4-34-8,2-2 8,0 1 40,0 1-96,-6 34 56,18-30 0,-14 8-16,13 4 8,-11 13 56,-6 5-48,16-8 16,-12 4-16,14 4 16,-14 0-72,-4 0 56,6 17 16,12-1-32,-14 6-40,2 2 72,-6-24-16,6 30-40,12-1 24,-15 1 0,13 0 16,-16-30 0,4 28 0,2-2 0,10-1 40,-12-1-48,-4-24 8,6 22 0,10-2 8,-12-2-8,12-3-24,-16-15 24,4 6 16,2 0-48,10 10 32,-13-16 56,-3 0-56,6 0-24,0 0 64,12 0-56,-14-2 0,-4 2 16,6-6 48,0-10-8,12 10 0,-14-15-72,-4 21 32,16-16 32,-12-2-32,2-2 40,0-2-16,-6 22-24,6-24-8,9 1 8,-11-3-16,0-2 72,-4 28-56,6-30-16,0 1 56,0 3-40,12 0-16,-18 26 16,0-20 48,6 4-40,0 8 32,0-9-48,-6 17 8,6-2-16,0 0-40,0 2 32,0 0 24,-6 0 0,4 6 24,0 13 32,2-3-40,0 4 48,-6-20-64,6 24-24,0 2-8,-3 1 32,3 3-40,-6-30 40,16 28-8,-12 0-8,2 0-16,10-1-8,-16-27 40,6 26 0,12 0-24,-12-4 24,18-1-16,-24-21 16,17 20 0,1 0-24,4-4 24,0-10 40,-22-6-40,24 16-32,0-16 32,-1 4-88,1-4-64,-24 0 152,24 0-80,2-2-73,-2-14 97,3 10 72,-27 6-16,26-22-16,0 6 72,-4-2-40,-2-1 0,-20 19-16,17-22 0,-1 0-16,-10-2 16,10 0-16,-16 24 16,4-25 40,0-3-8,0 0-8,-4 0 17,0 28-41,0-29-24,0 1 48,-4 4 0,-2 2 8,6 22-32,-6-18 40,-10 10 16,10-9 40,-10 13-32,16 4-64,-7-6 80,-13 4-24,4 2-24,-4 0-64,20 0 32,-20 6-56,-2 11 32,2-1-16,3 0 80,17-16-40,-18 20 56,10 2-48,-12 2 24,12 1-48,8-25 16,-16 24-112,14 0 144,-4 0-16,2-2 32,4-22-48,-2 21 32,0 1-48,2-2-80,0-2 96,0-18 0,4 18 112,2-12-128,0 16 112,12-16-112,-18-6 16,4 5-8,14 1 16,-12 0 8,12-2-16,-18-4 0,6 0 32,15 0-64,-5-2 72,0-2 48,-16 4-88,16-6 96,2-11-32,-2 9-32,0-12-32,-16 20 0,16-18 0,-11 2 24,15-2-8,-16 2-8,-4 16-8,18-17 0,-14-1 16,14 0 40,-14 2-40,-4 16-16,16-6-16,-16-10 16,6 12-24,0 0 8,-6 4 16,4-2 0,0 0 24,0 2-32,0 4 16,-4-4-8,3 16 16,3-10-32,0 14 16,0-4 0,-6-16 0,6 16 16,0 1-16,10 3 32,-16-2-64,0-18 32,6 20-24,0-2-32,-2 0-168,2 0-120,-6-18 344,16 15-609,-16 1-255,6 0-272,0-10-392,-6-6 1528,6 24-2073,12-18-583,-15 10-881,27-20 440,-30 4 3097,6 0-5873,-6 0 5873</inkml:trace>
  <inkml:trace contextRef="#ctx0" brushRef="#br0" timeOffset="1">1432 308 11074,'0'0'0,"-2"-4"1856,0-2-559,-2 2 87,4 4-1384,-2-2 1296,0 2-224,0 0-255,0 16-201,2-16-616,0 6 504,0 14-80,0-14 8,0 20-72,0-26-360,4 18 360,-4-1 8,4 3-40,-4-2-40,0-18-288,4 20 264,-4-2-64,0 0-32,4-1-24,-4-17-144,0 16 120,0-10-23,4 14-41,-4-16 0,0-4-56,4 16 40,0-16 16,-4 4-8,0 0 8,0-4-56,0 0 72,4 0 8,0-2-24,0-4 8,-4 6-64,4-8 32,2-10 24,0 10-32,0-14 8,-6 22-32,18-17 24,-14-1-8,2-4 48,13 0-48,-19 22-16,4-24 56,2 0-40,14-1-32,-14-3 32,-6 28-16,22-26 0,-16-2 8,16 5 8,-16-1 0,-6 24-16,23-16 24,-7 8-24,-10 0 16,14 2 0,-20 6-16,6-2 0,10 2-32,-12 4 48,2 16-32,-6-20 16,6 18-8,-2 4 16,0 1-16,2 1 8,-6-24 0,4 28 24,0-2 0,-4 1-24,4 3-24,-4-30 24,0 28-24,4 0-80,0 0-88,-4-3-136,0-25 328,4 26-569,-1 2-215,-3-2-344,4-3-440,-4-23 1568,4 22-2225,2-2-759,0-4-881,0-10-3409,-6-6 7274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40:25.430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32 80 6953,'0'0'0,"-2"-4"1216,2-2-23,-2-2 95,2 8-1288,-2-8 1296,2 0-16,-2 0-127,2 2-225,0 6-928,0-5 944,0-1-80,0 0-64,0 0-24,0 6-776,0-4 641,0 2 31,0 0-120,0 2 16,0 0-568,4 0 448,-4 0-160,4 6 104,0 17-8,-4-23-384,0 22 304,0 10-8,4 4-23,-4 9-65,0-45-208,0 52 192,0 3-112,0 5 16,0 3-40,0-63-56,0 64 64,-2 3 160,-2 3-208,-2-5 24,6-65-40,-4 64 0,-2-5 8,0-1 64,2-3-40,4-55-32,-2 54 0,0-7 24,0-3-8,2-4 8,0-40-24,-2 33 16,2-3-16,0-4 16,4-2-8,-4-24-8,4 22 16,0-7-16,0 1-24,0-10-16,-4-6 40,4 16-184,0-12-88,2 0-208,-2 0-225,-4-4 705,4 4-968,2-4-520,0 0-777,0-4-1415,-6 4 3680,16-16-4145,-12 8-3169,-4 8 7314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40:26.471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328 134 5473,'0'0'0,"0"0"0,0-2 864,0-2 288,0-2 152,0 0 41,0 6-1345,0-6 1312,-2 0-112,0 0-48,2-10-119,0 16-1033,0-4 968,-2-2-24,0-10-88,0 12-72,2 4-784,-2-8 737,-2 3-129,0-3-32,-2 0-96,6 8-480,-6-6 424,-2 0-104,-8 0-72,10 4 16,6 2-264,-18-2 160,10 2-8,-11 0-32,3 0-16,16 0-104,-18 4 32,0 0 48,-6 2-16,4 10-48,20-16-16,-15 4 40,-1 15-56,10-13 0,-2 20-8,8-26 24,-6 18 40,2 0-40,4 4-56,0 1 32,0-23 24,6 26-24,18 2-16,-3 2 8,3 0 24,-24-30 8,26 29-32,-2-1 24,2 4 48,-3-2 8,-23-30-48,26 29-48,-2 1 56,-4-4-88,2-2 56,-22-24 24,17 23-8,-1-1 8,-10-4 48,10 2-48,-16-20 0,0 18 16,4-12-8,-4 18 8,-2-19 24,2-5-40,-6 20 24,-10-16-32,8 12 32,-15-12 0,23-4-24,-20 6 80,-4-2-8,-2 0-32,-2 0 8,28-4-48,-27 0 32,-3 0 32,0 0 16,0-2-48,30 2-32,-27-6 40,5-2-16,0-8-8,6 10-32,16 6 16,-6-18-80,-12 12-112,14-9-96,-2 9-192,6 6 480,-4-18-688,4 12-264,0-2-456,6-8-473,-6 16 1881,22-2-2512,-4-6-753,8-8 320,6 12-3024,-32 4 5969,0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40:27.534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60 291 11362,'0'0'0,"-6"0"2416,-12 0-1191,11 0 39,7 0-1264,-18 4 1336,16 1-47,-2-1-313,2-4-232,2 0-744,-2 4 544,2-4-192,4 4-104,2-4-40,-6 0-208,23 0 184,-5 0-96,4 0 72,2 0-120,-24 0-40,28-2 0,-1 0 0,5-4-24,0 3 0,-32 3 24,32-6-224,-3 0 0,1 0-160,-2 0-216,-28 6 600,28-8-760,0 2-272,-5 0-233,1 0-231,-24 6 1496,22-6-1640,-4 0-153,-2 0-143,-10 0-17,-6 6 1953,15-6-1824,-11 0 480,0 0 400,0 4-2553,-4 2 3497,0 0 0</inkml:trace>
  <inkml:trace contextRef="#ctx0" brushRef="#br0" timeOffset="1">483 120 5201,'0'0'0,"-4"-4"824,-4-4 296,-12-8 240,20 16-1360,-6-6 1425,0-10-33,0 10-192,0-1-112,6 7-1088,-6-16 1025,2 12-137,2-2-104,2 0-56,0 6-728,0-6 616,4 0-104,0 2 16,14 2-95,-18 2-433,6-2 344,18 0 56,-6 0-16,-2 2-40,-16 0-344,19 0 256,1 6 0,0 10 16,0-10-96,-20-6-176,20 24 176,-2-5-48,-12 5-40,11 2 16,-17-26-104,4 28 160,0 1-40,0-3-96,-4 4 8,0-30-32,0 26 24,0 2-48,0-1 32,-4 1-8,4-28 0,-8 28-88,-9 2-272,9-1-264,-14 1-416,22-30 1040,-18 28-1593,10-2-575,-14-1-1073,16-7-399,6-18 3640,-8 16-6730,8-16 6730</inkml:trace>
  <inkml:trace contextRef="#ctx0" brushRef="#br0" timeOffset="2">911 566 15187,'0'0'0,"-2"-2"1480,-2-2-248,4 4-1232,-4-4 1241,2 2-41,2 0-216,0 2-304,0 0-680,0 0 408,0 0-168,0 0-40,6 0 24,-6 0-224,6 4 176,-2 0 57,0 2-57,0 0-72,-4-6-104,0 16 128,4-10-48,-4 12 16,0-12-16,0-6-80,0 18 112,0-12-40,-2 12 40,-2-13 24,4-5-136,-6 22 96,-2-6 32,-8-10-8,10 14-8,6-20-112,-15 6 144,7 16 80,-10-16-40,10 13 0,8-19-184,-18 4 168,10 12 16,-10-12-40,12 0 16,6-4-160,-6 6 144,0-2-88,4 0 0,0-4-8,2 0-48,0 4 0,0-4-16,4 0 16,12 0-16,-16 0 16,16 0 0,6-4 104,4-2-104,5-2-32,-31 8 32,40-16-128,2 8-176,5-9-336,7 9-384,-54 8 1024,55-20-1817,3 12-1439,5-14-2434,3 2-3720,-66 20 9410,0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6:03.395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177 689 17915,'0'0'0,"-6"-8"1729,-2 0-569,8 8-1160,-15-16 1032,13 14-72,0 2-39,0 0-113,2 0-808,-2 0 600,2 0-208,0 4-168,0 2-64,0-6-160,0 26 88,0-4-8,0 5-48,0 5-32,0-32 0,4 36 56,0 3 0,0 5-40,-4 0 56,0-44-72,4 45 24,0 1-24,-1 0 48,1-3-48,-4-43 0,4 42 24,0-4-64,0-7 8,-4 1-24,0-32 56,6 26-56,0 0 56,10-5 16,-12-1 0,-4-20-16,16 16-72,-12-10-112,12 10-272,-12-16-328,-4 0 784,18 4-1184,-12-4-649,13 0-831,-13-6-1169,-6 6 3833,28-20-4225,-6-4-3321,-22 24 7546</inkml:trace>
  <inkml:trace contextRef="#ctx0" brushRef="#br0" timeOffset="1">58 1056 15171,'0'0'0,"0"0"0,-8-6 1856,-9 0-328,11 0-119,-2 0 15,8 6-1424,-6-2 1288,0 0-223,2 0-209,2 0-176,2 2-680,0-4 464,0-2-104,0 0-144,16 0-160,-16 6-56,6-6 72,21 0-72,-3-2 0,0 0 16,-24 8-16,28-6-16,6 1-104,-3-1-336,3 0-432,-34 6 888,34-4-1456,-3 2-961,3-2-1224,8-18-1232,-42 22 4873,34-4-8434,-34 4 8434</inkml:trace>
  <inkml:trace contextRef="#ctx0" brushRef="#br0" timeOffset="2">1110 112 13674,'0'0'0,"-2"-32"1481,0 4-33,-4-2-184,6 30-1264,-6-20 1153,-10 19-121,8 1-208,-14 0-168,22 0-656,-18 3 536,0 15-72,-3 2-104,-1 8-40,22-28-320,-22 38 217,-2 5 95,2 11-80,0 1-56,22-55-176,-19 60 192,3 5-136,8 3 96,0-1-40,8-67-112,-8 66 72,6-5-48,2 1-80,0-3 48,0-59 8,6 58-16,12-3-56,-12-1 104,14-5-32,-20-49 0,17 48-40,1-4-64,2-7-320,6-1-257,-26-36 681,28 34-1040,3-7-568,5-5-649,2-4-991,-38-18 3248,43 4-4049,3 0-3497,-46-4 7546</inkml:trace>
  <inkml:trace contextRef="#ctx0" brushRef="#br0" timeOffset="3">1590 419 16403,'0'0'0,"-22"-6"840,0 0-152,22 6-688,-26-6 664,8 2 41,10-2 103,-9 0-40,17 6-768,-16-4 592,10 2-80,-12 0-176,12 0-96,6 2-240,-8 0 160,-14 0-56,16 6-24,-2 10-64,8-16-16,-16 6 24,10 16-8,-1-2-32,-9 2 32,16-22-16,-2 25-16,0-1-24,-2 2 96,2-4-56,2-22 0,0 22 24,16-3 8,-10-1-64,13 2 32,-19-20 0,16 22 16,0-2 24,6 0-24,2-2-32,-24-18 16,22 19-40,1-1-16,-1 0 16,0 0 32,-22-18 8,20 16 8,-14 2-32,16-3 24,-16 1-16,-6-16 16,5 6 0,1 10-8,-6-12-8,0 2 72,0-6-56,0 6 40,-6-2 64,-9 2 16,-3-2-24,18-4-96,-26 0 120,-2 4-39,-2-4 71,-5 0 0,35 0-152,-40 0 104,0-2 48,-1-4-160,1-2 16,40 8-8,-38-16 32,1 10 8,5-12 16,2 12-48,30 6-8,-18-17 16,10 13-152,-7-4-168,15 2-225,0 0-415,0 6 944,6-6-1352,15 0-496,3 0-465,8 2-311,-32 4 2624,42-4-3041,15-2 384,-1 0-3064,-56 6 5721</inkml:trace>
  <inkml:trace contextRef="#ctx0" brushRef="#br0" timeOffset="4">1845 659 11466,'0'0'0,"0"-18"2472,0 2-575,0 16-1897,0-18 1744,0 11-231,-4 1-185,-11 0-216,15 6-1112,-16-6 864,-2 0 32,-2 4-327,-2 0-97,22 2-472,-22 0 416,1 0-168,-1 6-40,2 14-48,20-20-160,-18 5 80,2 21-136,8-6 112,-12 4 56,20-24-112,-5 22-8,-1 2 16,2-1-8,2 1 32,2-24-32,0 22 72,0 0-48,6-2-24,11-3 56,-17-17-56,6 16 72,14-10 16,-4 10-104,0-16-80,-16 0 96,20 4 0,2-4 40,-5 0 32,3 0-88,-20 0 16,20-4 0,-2-12-40,-2 8 56,0-13 112,-16 21-128,16-16 80,-10-4-48,15 2-8,-17-2 80,-4 20-104,18-18-56,-14 2 56,2 1 24,10 7 8,-16 8-32,0-16 96,4 14 48,0-2-144,-4 4-152,0 0 152,6 0-16,-2 0-32,2 18-8,0-12-16,-6-6 72,6 21 0,0-1-72,0 0 72,-3 2-8,-3-22 8,4 22-272,2 2-184,0-3-184,-2 1-320,-4-22 960,4 20-1401,0-4-583,0 0-953,2-10-1448,-6-6 4385,18 6-8538,-18-6 8538</inkml:trace>
  <inkml:trace contextRef="#ctx0" brushRef="#br0" timeOffset="5">2155 675 15915,'0'0'0,"0"0"0,0-2 992,-2 2-168,2 0 48,0 0 145,0 0-1017,0 0 1040,0 6-128,4 10-168,0-12-200,-4-4-544,6 18 408,0-12-111,0 13-65,0-13-96,-6-6-136,15 20 96,-15-14-24,6 14-32,12-14 24,-18-6-64,4 20 112,2-16-40,12 12-16,-14-16 8,-4 0-64,6 3 40,12-3 72,-14 0 0,2 0 0,-6 0-112,22 0 72,-17-5-16,13-11 16,-14 10 8,-4 6-80,16-22 128,-12 6-72,2-2 16,10 2-8,-16 16-64,4-18 48,0 1 8,2-3-40,0 2-16,-6 18 0,6-16 0,-2 8-32,-4-8 72,4 14-24,-4 2-16,0-4 0,4 2 16,-4 2 8,0 0-32,0 0 8,4 6 0,0 14-32,-4-4-40,4 4 64,-4-20 8,4 20-64,-4-1 112,5 1-48,1 2-16,-6-22 16,6 20 16,10-2-16,-12 0-48,0-2 48,-4-16 0,6 5 48,12 15-32,-12-16 8,14 2 8,-20-6-32,6 6 0,18-2-32,-19-4 120,19 0-64,-24 0-24,22-2-16,-2-4 64,2-10-48,-2 10 0,-20 6 0,6-19 0,17 3 0,-7 0-56,2-2 64,-18 18-8,16-18 16,-10 0-16,12-2 0,-18 3 0,0 17 0,6-22-16,-2 4-96,-4-2 16,0 0-104,0 20 200,0-18-320,-4 1-168,-12-1-280,0 0-377,16 18 1145,-18-18-1624,-6 0-817,0-4-951,-1-1-545,25 23 3937,-30-24-7490,30 24 7490</inkml:trace>
  <inkml:trace contextRef="#ctx0" brushRef="#br0" timeOffset="6">2762 116 10394,'0'0'0,"0"0"0,0-6 2464,6 0-1384,12-10 137,-12 16 103,-6 0-1320,23-2 1448,-7 2-63,2 0-185,0 18-200,-18-18-1000,18 19 784,6 7-176,-1 6-160,3 4-55,-26-36-393,26 39 288,-2 3-56,-2 2-24,-5 3-16,-17-47-192,18 48 256,-2-1-80,-10 3-32,14-4-48,-20-46-96,4 47 56,2-3 0,-2 0 32,-4-1-16,0-43-72,0 42 40,-2 1-16,-14-3-24,8 2 16,8-42-16,-22 39-56,0 1-144,-5 0-288,-7-2-504,34-38 992,-40 35-1825,-5 3-2016,19-20-1808,-18 12-3097,44-30 8746,0 0 0</inkml:trace>
  <inkml:trace contextRef="#ctx0" brushRef="#br0" timeOffset="10610">1490 1831 12818,'0'0'0,"-21"-24"4481,21 24-4481,-22-21 680,-4-1-32,6 16-127,0 0 71,20 6-592,-20-2 752,-1 0-112,-1 2-80,4 4-104,18-4-456,-20 22 368,0-2-72,-1 5-80,3 9-56,18-34-160,-8 38 120,-14 5-15,16 3 7,-12 6-16,18-52-96,-2 53 24,-2 1 8,2 3-24,2 1-16,0-58 8,0 57 40,6-1-32,18-5-48,-8-1 16,-16-50 24,18 46-72,5-7 32,1 1-8,8-8-81,-32-32 129,34 29-224,1-1-304,1-8-312,2-2-416,-38-18 1256,39 4-1857,1 0-799,0-4-1225,1-6-4049,-41 6 7930</inkml:trace>
  <inkml:trace contextRef="#ctx0" brushRef="#br0" timeOffset="10611">1861 1794 17147,'0'0'0,"0"0"0,-6-2 992,-11 0-127,9 0-137,0 2 0,8 0-728,-6 6 760,0 11-16,0 1-112,2 4-80,4-22-552,-4 28 457,2 4-201,2 5-32,0 3-88,0-40-136,4 44 112,2 1-16,0 3-56,12 1 0,-18-49-40,4 50-40,11-2 56,-11-3-16,2-3-16,-6-42 16,6 42-56,-2-5-216,0-3-184,-4 0-289,0-34 745,0 27-976,0-1-224,0-2-424,-2-4-385,2-20 2009,-2 16-2464,-4-10-337,2 0 64,0-2 633,4-4 2104,-6 0-4881,6 0 4881</inkml:trace>
  <inkml:trace contextRef="#ctx0" brushRef="#br0" timeOffset="10612">1570 2315 9410,'0'0'0,"-16"-16"2160,16 16-2160,-6-15 1536,-16-3-295,18 14-273,4-2-192,0 6-776,0-6 464,0 0-240,6 4-120,14 0-56,-20 2-48,16-2 96,4 0-8,5 2 32,5-2-112,-30 2-8,34-2 72,6 2 32,-3-2-56,5-2 8,-42 4-56,38-6 24,-1 0 80,-3-2-32,-4-8 24,-30 16-96,26-6 112,-5-10-96,-1 9 80,-4-13 0,-16 20-96,6-18 72,14 2 48,-16 8 144,2-12 185,-6 20-449,4-6 640,-4-2 80,0 2-40,0 0-176,0 6-504,0-2 376,-2 0-104,0 2-72,-4 4-40,6-4-160,-4 16 96,-2 2 64,0 4-56,0 6 16,6-28-120,-4 29 120,2 3-80,2 2 32,-2 0-48,2-34-24,0 35 40,0 1-24,0-2-16,0-2 0,0-32 0,6 27 25,-2-1-25,2-2-41,0-4 74,-6-20-33,4 18-17,2-3 74,0-9 39,0 0 8,-6-6-104,6 6 120,9-6 24,-15 0 32,4 0-56,-4 0-120,6-6 96,10-10 56,-10 1-64,10-5 72,-16 20-160,4-22 88,14-2-48,-14 0 56,14-1-48,-18 25-48,4-26 64,12 0-32,-12 2-16,1 2 24,-5 22-40,18-17 16,-14 11-8,2-2 8,10 2-88,-16 6 72,4-2-24,2 2 40,14 4-48,-14 12 16,-6-16 16,20 15-24,-3 5 40,-11 0-48,22 4 16,-28-24 16,16 22 0,0 0-40,2-3 40,-2 1-24,-16-20 24,16 18-48,3-2 48,1-10 0,-2 10 16,-18-16-16,22 4 0,-2 0 0,-2-4 16,3 0 0,-21 0-16,20 0 40,6-2-16,-2-4-8,-2-12 16,-22 18-32,19-8 40,-1-14 16,0 4 0,-12 0-16,-6 18-40,20-19 32,-20-3-8,6-4 64,-2 2-32,-4 24-56,4-26 64,-4-1-16,-2 3-48,-4 0 80,6 24-80,-6-18 48,-14 2 24,2 10 56,-4-2 0,22 8-128,-19-6 152,3 4 24,0 2-48,8 4-32,8-4-96,-18 16 72,12 0-56,0 4 0,2 4-32,4-24 16,-4 26 0,2 3 32,2-1-48,4 0 72,-4-28-56,6 26 16,-2-1-32,14-1 16,-2-4-16,-16-20 16,6 22-56,22-4-16,-13-2-56,-9-10-176,-6-6 304,26 21-480,-8-17-320,-2 12-368,0-12-505,-16-4 1673,6 4-2544,18-4-1145,7-2-896,-7-14-3113,-24 16 7698</inkml:trace>
  <inkml:trace contextRef="#ctx0" brushRef="#br0" timeOffset="10613">3012 1807 16563,'0'0'0,"0"-7"1696,4-9-831,-4 16-865,4-6 944,2 4 8,9 0 112,-11 2-80,-4 0-984,18 0 849,-12 4-225,16 12-192,-2-1-128,-20-15-304,22 22 200,3 4-48,3 6-48,-2 2-48,-26-34-56,28 37 8,-4 1 64,-3 0-56,-3 1 0,-18-39-16,6 40 24,12 2 24,-14 1-32,0 1-8,-4-44-8,0 43 16,0 3-104,-6 2 88,-12-1-80,18-47 80,-24 50-176,-3 1-144,-9 1-280,-10 2-352,46-54 952,-47 53-1609,-9 1-1351,-3-5-2073,3-3-4273,56-46 9306,0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40:29.616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127 203 9362,'0'0'0,"-4"-2"1624,4 2-1624,-22-2 1304,4 0-144,3 2-199,13 0-57,2 0-904,0 0 752,-2 6-184,2 12-144,0-12-112,0-6-312,0 24 232,0-7 8,4 5-40,-4 0-24,0-22-176,5 24 208,-1 2-40,0-1-23,-4 1 7,0-26-152,0 24 80,4-4-8,0 0 0,0-3 0,-4-17-72,0 6 88,4 16 24,-4-16-40,0 12 16,0-18-88,0 4 120,0 0-8,0 0 88,0-4-48,0 0-152,0 0 200,0 0 0,-2 0 8,-4 0 16,6 0-224,-6-4 192,0-2-64,0-10 16,-1 10-40,7 6-104,-18-16 104,14 8 40,-2-15-56,-2 5 8,8 18-96,-6-24 80,2 0 0,-2-4-40,2-1-16,4 29-24,-2-34 0,-2-2 24,2 1 16,2-3 16,0 38-56,0-36 88,0 2-56,4 3 16,-4 5-16,0 26-32,4-22 0,0 4 48,2 10-48,0-10-16,-6 18 16,6-4 32,10 0-32,-10 2 8,10 2 32,-16 0-40,3 0-24,15 18 40,-12-12-56,16 20-16,-22-26 56,16 22-24,-10 4 0,18 1-16,-6 3 40,-18-30 0,21 32 0,-1 0-32,4-1 32,0-1 32,-24-30-32,24 30 24,-1 0 32,3-3-32,0-1-16,-26-26-8,26 22-8,0-2-8,-1-2 40,3-12-8,-28-6-16,24 18 16,0-18 8,-4 5 0,-1-5 8,-19 0-32,18 0 48,-2 0-48,-10 0 72,16-1 8,-22 1-80,6-6 64,14-2 32,-16 0-16,2-8 40,-6 16-120,15-8 64,-15-12 48,4 2-15,-4 0-33,0 18-64,0-19 96,0-3-24,-4-2 24,-2 0-32,6 24-64,-5-28 136,-3 3-64,-8-3-16,10 0-56,6 28 0,-16-28-16,10 0 40,-2 5-48,-8 1 104,16 22-80,-4-22-40,-4 4 56,2 2-32,0 0-24,6 16 40,-6-6-72,0 1-200,1 1-233,1 2-319,4 2 824,-2 0-1240,0 0-440,2 6-601,0 13-1024,0-19 3305,4 6-3584,13 18-3450,-17-24 7034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40:30.386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131 171 11898,'0'0'0,"0"0"0,-2 0 2040,-4-2-791,0 2-113,0 0-32,6 0-1104,-2 0 960,0 4-247,0 2-145,2 12-160,0-18-408,0 6 408,4 17-24,0-3-104,0-2 24,-4-18-304,6 24 264,0 2-56,0-1-24,-2 3-40,-4-28-144,4 28 64,0-2 16,0 0 0,-4-1-40,0-25-40,0 26 56,4 0-48,-4-4 32,0 2-40,0-24 0,-2 21 16,0-1 0,-2 0-56,0-2 48,4-18-8,-4 18-144,-2-2-96,0-10-192,0 11-216,6-17 648,-6 0-824,2 6-200,-2-2-145,3 0-207,3-4 1376,-4 0-1592,2 0-129,-2-2-207,2-4 0,2 6 1928,-4-16-1729,2 1 361,-2-5 496,0-2 400,4 22 472,-4-22-192,0-4 136,0 1 40,0-7 48,4 32-32,-6-32 72,-2-2 128,-8 1 144,12-3 240,4 36-584,-6-34 880,0-1 192,4 1 233,-2 4 55,4 30-1360,-2-28 1304,0 3-40,0 1-103,0 2-49,2 22-1112,0-20 1064,0 0-80,4 4-104,0 0-151,-4 16-729,6-15 680,0 7-152,14-10-32,-4 12 8,-16 6-504,6-8 416,14-8-8,-14 10-96,17 0-72,-23 6-240,18-6 232,0 2-16,2 2-39,2 2-33,-22 0-144,20 0 128,-1 0-24,1 6-8,-2 12-64,-18-18-32,18 4 8,0 16-8,-2-14-8,-10 16 72,-6-22-64,18 16 0,-15 1 32,13-1-24,-12 2 8,-4-18-16,6 18 16,-2-2 64,0 2-24,-4 0-56,0-18 0,0 15 40,-2 3-96,-2-12 48,-2 22-88,6-28 96,-18 18-288,11 2-137,-17-1-263,4 1-192,20-20 880,-18 22-1232,2-2-376,-6 0-689,4 0-936,18-20 3233,-19 15-3544,-1 3-3290,20-18 6834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40:33.342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53 700 12834,'0'0'0,"-8"-22"4537,-8 5-3761,10-3 33,0 14 7,0 6 32,2 0-88,4 0-760,-2 6 520,0 12-232,0-1-88,2 7-120,0-24-80,0 26 104,0 4 16,4 2-40,0-1 0,-4-31-80,6 34 80,0 0-72,10-3 32,-12 1 16,-4-32-56,6 30 40,13-2 0,-15-3-8,12 1-32,-16-26 0,4 22 40,2 0 0,10-4 0,-12-12 64,-4-6-104,4 20 137,0-16-81,0-1 40,0 1 24,-4-4-120,0 4 80,4-4 128,0 0 16,-4-2-64,0 2-160,4-4 208,0-3-8,0-13-104,0 4 16,-4 16-112,6-18 96,0-6-56,0 0 8,-1-3 8,-5 27-56,6-30 24,0-4-8,0 0 8,10-3-8,-16 37-16,4-40 0,2 0-24,10 1 32,-12-1-64,-4 40 56,16-40-40,-12 3-88,14 3-176,-12 6-240,-6 28 544,17-24-800,-11 5-393,12 3-415,-14 10-521,-4 6 2129,18-6-3056,-12 0-793,22 0-3161,-28 6 7010</inkml:trace>
  <inkml:trace contextRef="#ctx0" brushRef="#br0" timeOffset="1">562 613 10850,'0'0'0,"0"22"1192,-2 0-272,2-22-920,-4 23 1048,0 1 177,2-6-1,0 4-168,2-22-1056,-2 24 872,2 1-167,-2 3-89,2 2-104,0-30-512,0 30 456,-2 1-72,2 1-56,0 0-56,0-32-272,0 32 200,0-3-56,0-1-56,0 0-16,0-28-72,0 28 24,0-2 0,0-1-24,0-1 0,0-24 0,-2 22-8,2 0-168,-2 0-328,2-7-384,0-15 888,0 6-1432,-2 12-809,2-14-1152,0 0-239,0-4 3632,0 0-6898,0 0 6898</inkml:trace>
  <inkml:trace contextRef="#ctx0" brushRef="#br0" timeOffset="2">538 682 9490,'0'0'0,"-4"-17"3464,-1-1-2031,5 18-1433,-6-20 1336,4 4 0,0 10-80,2-12-199,0 18-1057,0-6 848,0 0-216,6 0-144,0 0-64,-6 6-424,17-4 400,-11 2-72,14 0-40,-14 2-88,-6 0-200,24 0 192,-8 6-40,2 10-23,-1-10-1,-17-6-128,16 24 40,-10-4 16,14 0-56,-16 4 40,-4-24-40,6 23 40,0 3-40,0 0-32,-2 0 32,-4-26 0,0 25 16,0-1-72,0 2-104,-6-2-337,6-24 497,-16 26-976,10 1-568,-12-1-921,10 0-1503,8-26 3968,-15 20-4025,9 2-3049,6-22 7074</inkml:trace>
  <inkml:trace contextRef="#ctx0" brushRef="#br0" timeOffset="3">1288 1079 13266,'0'0'0,"-2"-4"3105,2 4-3105,-2-2 216,-4 2 160,-2 4 152,0 24 144,8-28-672,-15 26 625,-1-3-241,8 5-184,-12-2-128,20-26-72,-8 26 0,-10-2-24,10-3-120,-10 1-384,18-22 528,-6 20-1129,-13-2-1207,13-2-1305,2-12-4081,4-4 7722,0 0 0</inkml:trace>
  <inkml:trace contextRef="#ctx0" brushRef="#br0" timeOffset="4">1899 550 17107,'0'0'0,"-2"-6"1657,2 6-1657,-16-8 784,-2-8 104,3 14 56,-3-16 24,18 18-968,-16-8 744,-4-10-207,-2 14-177,4-2-88,18 6-272,-20-2 152,5 0-56,-5 2-8,2 4-80,18-4-8,-18 16 32,0-10-32,12 16 24,-12-4-24,18-18 0,-6 20-8,1 1 16,-1 3-64,2-2 16,4-22 40,-2 24-56,2 0 40,0 1-8,6 1 0,-6-26 24,17 26 8,-11-2-72,14 0 16,-4 1 48,-16-25 0,18 22-24,0 2 8,2 0-24,-1-2 16,-19-22 24,20 21-56,-2-1 24,0 0 24,-2-2 32,-16-18-24,6 6-16,14 16 8,-14-18 16,0 12-48,-6-16 40,5 3-8,1 1 16,0 2 8,-2-2 8,-4-4-24,0 4 48,0-4-24,-2 4 0,-4-4 48,6 0-72,-8 0 40,-9 4 32,1-4-32,0 0-16,16 0-24,-18 0 16,0-2-16,0 0 40,0-4 8,18 6-48,-17-6 64,-3 0-48,12-1 8,-14-1-88,22 8 64,-18-16-128,10 12-136,-8-2-184,10-2-233,6 8 681,-4-8-984,3 2-400,-1 0-616,2 4-881,0 2 2881,0-4-4017,15 0-3849,-15 4 7866</inkml:trace>
  <inkml:trace contextRef="#ctx0" brushRef="#br0" timeOffset="5">2240 742 11194,'0'0'0,"0"-22"3025,0 22-3025,0-20 1456,-2-2-48,0 3 32,-4 17-79,6 2-1361,-6-2 1056,-2 0-264,1 0-256,-11 2-104,18 0-432,-6 0 352,-12 4-112,2 2 9,8 0-145,8-6-104,-22 19 120,6-13-24,8 16 16,-9-6 0,17-16-112,-6 16 80,-10 0-48,14 2-8,-4-1 0,6-17-24,-4 16 48,2 0-8,0-10-32,2 14-32,0-20 24,0 6 0,0 10 16,0-12-32,4 2 32,-4-6-16,6 4-16,0 0 40,0 0 8,0-4 64,-6 0-96,18 0 72,-14 0-64,1 0-8,15-2 16,-20 2-16,4-4 40,12-2 16,-10 0 32,10-10-48,-16 16-40,4-6 80,2-2 64,10-10-88,-12 10 96,-4 8-152,6-20 128,0 5-16,9 7 32,-11-10-32,-4 18-112,6-6 56,0 0 16,12 2-56,-14 2-16,-4 2 0,4-2 24,2 2-24,0 0 32,10 6-48,-16-6 16,4 18-32,2-12 8,0 15 8,10-3 16,-16-18 0,4 20 56,2-2-56,-1 2-16,1 0 32,-6-20-16,6 20-40,0-3 56,0 1-48,0-2-136,-6-16 168,4 16-384,0-10-296,0 18-368,0-18-417,-4-6 1465,4 18-2088,2-15-1113,10 3-1304,-10-2-3729,-6-4 8234,0 0 0</inkml:trace>
  <inkml:trace contextRef="#ctx0" brushRef="#br0" timeOffset="6">2671 768 10802,'0'0'0,"0"0"0,-2-4 3072,-4-2-1783,-2 2 31,2 2 72,6 2-1392,-6 0 1265,0 0-249,0 0-336,0 4-240,6-4-440,-4 4 336,2 2-112,0 12-16,0-14-16,2-4-192,0 17 192,0-11 32,0 12-56,0-14-16,0-4-152,4 16 96,0-12-32,2 2 16,0 10-56,-6-16-24,6 0 40,10 4 8,-12 0 0,2 0 33,-6-4-81,16 0 48,-12 0 32,1 0 0,11-2 0,-16 2-80,4-2 112,2-2-32,12-2-24,-14 0 0,-4 6-56,6-8 80,0-8 16,12 10 16,-14-10-48,-4 16-64,4-6 72,2-14 0,0 15 24,0-15-32,-6 20-64,6-8 72,0-14-16,-1 14-56,1-12 40,-6 20-40,16-6 16,-12-10 0,0 12 40,2 0-56,-6 4 0,4-2 0,0 0 24,-4 2 8,4 0-16,-4 0-16,0 6-32,4 10-8,0-10-32,-4 14 0,0-20 72,4 16 16,0 0-40,-4 2 24,4 1 56,-4-19-56,6 20 8,-2-4 8,12 2 24,-16-2-48,0-16 8,16 16-48,-12-10 80,11 14-8,-11-16-32,-4-4 8,20 15 40,-14-15-40,12 6-56,-12-2 72,-6-4-16,18 4 0,-12-4 8,14 0 24,-14 0 8,-6 0-40,21 0 40,-15-4-8,14-2-8,-14 0-24,-6 6 0,18-6 16,-12-9 56,10 9 0,-12-12-64,-4 18-8,16-8 72,-12-10-72,2 2 0,9-2 96,-15 18-96,0-16 72,4-1-16,0-1-56,0 2 16,-4 16-16,0-16 16,0 8 8,0-12 24,-4 12-24,4 8-24,-4-16 32,-2 10-80,-9-1 80,9-1-128,6 8 96,-20-8-200,4 0-96,8 2-192,-14 0-216,22 6 704,-18-6-1081,0 2-519,-1 0-888,-1 2-1625,20 2 4113,-18-6-4225,2 0-3081,16 6 7306</inkml:trace>
  <inkml:trace contextRef="#ctx0" brushRef="#br0" timeOffset="7">3030 83 16123,'0'0'0,"0"0"0,0-17 1920,0-1-655,4-2-89,2 14-72,-6 6-1104,6-16 968,11 14-200,-13 0-175,14 0-169,-18 2-424,16 0 296,2 6-64,2 20-16,8 0-48,-28-26-168,25 31 168,3 7-16,0 2 16,0 5-8,-28-45-160,27 48 144,1 3-48,-4 1 8,-2 4-24,-22-56-80,20 55 64,-5 1 16,-9-1-8,0 3 16,-6-58-88,4 57 56,0 1-24,-4 1-32,-2 1-16,2-60 16,-6 59-24,-9-3 48,-3-1 8,-2-1 8,20-54-40,-24 55 48,-4-1-80,-3-4-144,-3-3-312,34-47 488,-38 44-872,-4-1-680,-1-1-1041,-1-2-2376,44-40 4969,-37 34-10322,37-34 10322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40:33.969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92 52 8921,'0'0'0,"0"0"0,-6-8 2769,-12-8-1289,10 13-199,-10-5-129,18 8-1152,-6-2 1240,0 2-32,-2-2-167,1 2-137,7 0-904,-6 0 704,2 0-144,2 0-104,0 0-152,2 0-304,0 0 208,0 0 0,4 4-48,2 0-56,-6-4-104,15 4 136,-9 1-96,20 1 0,-6 0-16,-20-6-24,26 4 16,0 0 0,1 0 8,3-4 8,-30 0-32,30 0-32,2 0 16,-1 0-8,-1 0-136,-30 0 160,30 0-328,-4-2-296,-1-2-408,-1-2-456,-24 6 1488,22-6-2025,-2 0-823,-2 1-617,-2-3 488,-16 8 2977,15-16-5729,-15 16 5729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40:34.392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48 1 9986,'0'0'0,"-2"0"1920,2 0-1920,-6 0 1264,0 4 49,0 2-17,0-2-16,6-4-1280,-6 0 1128,0 0-263,2 4-185,3 0-216,1-4-464,-2 6 392,2 11-112,0-1-56,0 4-96,0-20-128,0 26 104,3 2-64,-3 3-16,0 7 8,0-38-32,0 38 0,0 1 24,0 3-64,0 0-128,0-42 168,0 41-600,0-1-624,-1 0-1041,-1-3-1648,2-37 3913,0 34-3752,-2 0-2994,2-34 6746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40:35.878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34 78 10498,'0'0'0,"0"0"0,0-22 3288,-6 4-2095,-12-2-49,16 5-48,2 15-1096,-4 0 1064,2-2-47,0 2-241,2 0-296,0 0-480,0 0 320,0 4-128,6 11 64,10 1 32,-16-16-288,6 20 312,18 6-64,-6 4-24,1 3-112,-19-33-112,18 36 72,2 2-56,0-1 8,0 3 56,-20-40-80,20 38-8,-3-2 88,3-3-80,-4 1-32,-16-34 32,16 30 32,-10 1-64,16-3 72,-16-2-64,-6-26 24,18 24-160,-14-4-184,11 0-232,-11-5-200,-4-15 776,6 16-1128,10 0-305,-16-10-367,4 10-320,-4-16 2120,4 4-2473,0 0-224,0-4 473,-4 0-2753,0 0 4977,0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40:36.749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449 46 6585,'0'0'0,"-6"-2"1320,6 2-1320,-16-4 1416,8 0 17,-9 1 63,11-3-56,6 6-1440,-16-6 1353,10-2-161,-10 2-160,10 2-136,6 4-896,-18-2 721,12 2-33,-12 4-152,3 12-136,15-16-400,-16 15 384,-4 3-104,0 4-48,-2 4-48,22-26-184,-20 26 88,0 3-8,1 1-72,-1 0 24,20-30-32,-18 32 0,-2-4 64,-2 1-88,6 1-72,16-30 96,-15 28-312,9 0-432,-12-3-528,12-3-697,6-22 1969,-6 22-2720,0-4-1081,2 0-3545,4-18 7346</inkml:trace>
  <inkml:trace contextRef="#ctx0" brushRef="#br0" timeOffset="1">727 106 12186,'0'0'0,"0"0"0,-2-6 2929,-4 0-1585,0 0-224,0 0-80,6 6-1040,-4 0 1025,-2 6-145,2 16-88,0-6-272,4-16-520,-6 20 216,2 3 104,0 3-16,0 0-8,4-26-296,-2 24 280,0 0-63,2-1-161,0-1 40,0-22-96,0 20 192,4-2-168,2 0-8,0-2-16,-6-16 0,18 6 64,-12 9-8,14-11-24,-14 0 16,-6-4-48,26 4 32,-7-4-8,3 0 168,0 0-152,-22 0-40,22-2-104,0-4 112,0-2 24,-1-9-32,-21 17 0,20-6 24,0-14 16,-2 4-136,-12 0 152,-6 16-56,20-18 72,-16 0-48,2 1 24,-2 1-8,-4 16-40,4-6 64,-4-10 8,0 14-88,0-2 64,0 4-48,0-2 104,0 0-112,0 2 240,0 0-256,0 0 24,0 4-144,0 12 200,0 0-120,0 5 88,0-21-24,0 24 0,0 2-24,0 0 48,0-2-24,0-24 0,0 25 32,0-1-64,4 0-160,-4 0 48,0-24 144,0 24-256,0-3-160,0-1-257,0 2-207,0-22 880,0 20-1136,0 0-512,0 0-497,0-5-711,0-15 2856,0 6-3857,0 12-3353,0-18 7210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40:38.079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467 78 5513,'0'0'0,"4"-2"1000,0-2 296,0-2 64,-4 6-1360,4-4 1305,-4 2-161,0-2-128,0-2-120,0 6-896,0-4 793,0 0-73,-2-2-88,-4 2-96,6 4-536,-8-4 592,-8 0-72,10-2-72,-10 2-72,16 4-376,-8-4 336,-14 0-31,7 2-25,-1 0 72,16 2-352,-20-2 248,-2 2-8,-2 0-104,-1 0 24,25 0-160,-26 6 128,-2 0-16,0 12 56,0-12-72,28-6-96,-29 16 80,3-10-40,2 12 48,2-12-48,22-6-40,-20 22 40,5-16-8,7 13-80,-8-13 64,16-6-16,-2 20 8,0-16-16,0 14 16,2-14-8,0-4 0,0 6-40,6 10 32,10-16-16,-12 6 24,-4-6 0,19 4 24,-13 0-24,16-4 8,-6 0 8,-16 0-16,18 0 40,0-4 8,-2-2 120,-1 0-128,-15 6-40,16-6 0,0-2 8,-10 0-8,18-8 16,-24 16-16,16-6 40,-10 0-24,14-10-120,-14 12 136,-6 4-32,6-6 80,9 0-64,-11 1-16,0 3-24,-4 2 24,4-2 8,2 2 8,-2 0 24,0 0-32,-4 0-8,4 15 40,0-9 0,0 20 104,0-2-80,-4-24-64,4 32-56,-4 1 56,4 7 40,-4 2-64,0-42 24,4 41-16,-4 1 48,0 0-136,4-1 152,-4-41-48,0 40 40,4 0 0,0-5 0,-4-3-16,0-32-24,0 30 16,4-4 32,-4-4-8,0-1-16,0-21-24,4 18 56,-4-2-32,4-10 80,0 14-32,-4-20-72,4 4 144,-4 0-24,0 0 8,4 0 56,-4-4-184,0 0 192,4 0 64,-4 0-72,4-2 49,-4 2-233,4-6 152,0-10-56,-1 10 0,1-14-40,-4 20-56,6-16 80,0-2-56,10-1 32,-12-3-56,-4 22 0,16-24 96,-10 2-152,14-4 152,-14 3-136,-6 23 40,20-24-176,-5 0 80,-9 2-192,18 2-145,-24 20 433,16-18-688,0 10-280,0-9-376,0 11-537,-16 6 1881,16-4-2456,-10 0-985,21 0-136,-11 2-2744,-16 2 6321,0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40:39.181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74 0 7145,'0'0'0,"-6"0"5609,-10 0-4689,16 0-920,-8 6 777,-8 12 55,12-12 144,-2 16-40,6-22-936,-6 16 776,2 2-176,0-1-199,2 3-41,2-20-360,-2 20 240,2 2-56,0-2-8,0 0-32,0-20-144,0 19 152,0-1-48,4-2 24,-4-10-56,0-6-72,4 20 104,-4-16-40,0 2 8,4 0 8,-4-6-80,0 4 112,4 0 16,-4-4 32,0 0 8,0 0-168,4-2 152,-4 0-48,4-4 16,-4-10-48,0 16-72,0-6 56,4-10 40,2 0-32,-2 0-56,-4 16-8,4-17 32,2-1 16,0-2-48,0 2 56,-6 18-56,6-20 24,0 0-88,0 3 80,0 1-8,-6 16-8,16-8-24,-12 0 8,1 2-32,11 2 16,-16 4 32,4 0-72,2 0 72,0 0-16,0 18-24,-6-18 40,6 6-16,-2 15 16,0-3 0,-4-2-8,0-16 8,0 20 24,0 0-24,0-2-24,0 0 8,0-18 16,0 17-40,0-1 56,0-10-16,0 14 8,0-20-8,0 4 32,0 12-72,0-16 80,0 4-16,0-4-24,0 4 56,0-4-32,0 0 16,0 0-40,0 0 24,0 0 72,0-2-96,4-2 24,-4 4-24,4-8 0,0 0 8,2-8 32,0 10-8,-6 6-32,16-20 40,-12 12-32,2-13 8,13 5 0,-19 16-16,4-18 24,12 0-24,-12 0 0,12 0 24,-16 18-24,6-18 16,12 3-16,-12-1 16,16 10-48,-22 6 32,6-16-40,10 14 56,-13 0 8,3 2-152,-6 0 128,16 0 8,-12 4-16,2 12-24,0-10 24,-6-6 8,16 22-16,-16-7 0,4 1 32,-4 2 120,0-18-136,4 20-16,-4-2 16,4 2 0,0-2-16,-4-18 16,0 17-8,4 1-152,-4 0-248,0-2-288,0-16 696,0 6-1104,0 16-513,4-16-535,-4 12-841,0-18 2993,4 0-3576,0 5-3098,-4-5 6674</inkml:trace>
  <inkml:trace contextRef="#ctx0" brushRef="#br0" timeOffset="1">599 133 9265,'0'0'0,"0"-6"1913,0 0-841,0-10 88,0 16-1160,0-2 1193,4 0-9,-4 0-96,0 2-208,0 0-880,4 0 624,0 0-55,-4 6-73,4 0-32,-4-6-464,0 20 496,4-14 16,-4 16-48,0-4-152,0-18-312,0 18 400,0 2-104,0 1-8,-4 1-24,4-22-264,-6 24 272,0 2 1,-2-2-41,2-1 0,6-23-232,-7 26 160,1-2 24,0-2-80,0-2 136,6-20-240,-4 15 80,2-9-8,2 14 0,0-14-16,0-6-56,4 6 40,2 0-56,10 0 72,-11-2-40,-5-4-16,26 0 24,-6 0-8,2 0-40,4-4-64,-26 4 88,27-6-224,3-10-120,2 10-288,0-12-313,-32 18 945,33-6-1432,-1-11-760,0 11-1009,2-16-1472,-34 22 4673,33-18-7810,-33 18 7810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40:40.843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358 197 7929,'0'0'0,"0"-38"2041,0 4-745,-2-4 48,2 38-1344,-2-35 1344,0 27-23,0-12-73,-4 14-144,6 6-1104,-6-6 928,-10 0-207,10 2-105,-12 2-112,18 2-504,-8 0 352,-13 0 24,3 6-72,-2 14-32,20-20-272,-22 20 240,2 4-8,-2 5-88,1 5-8,21-34-136,-20 40 160,-4 5-32,2 3 64,4 6-32,18-54-160,-18 55 144,10 1 33,-9 3-49,11 1-24,6-60-104,-6 57 80,2 1-64,2-1-16,2-3-64,0-54 64,6 51-32,18-1-8,-5-2 16,7-3 64,-26-45-40,28 40-56,4-2 40,5-7 56,1-5-64,-38-26 24,44 24-80,-1-4-129,1-4-151,6-11-120,-50-5 480,47 16-592,3-16-312,-3 0-352,-1 0-513,-46 0 1769,44-2-2448,-3-4-713,3-13-232,-4-1-2856,-40 20 6249,0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6:17.864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64 103 10434,'0'0'0,"-2"-2"2448,-2 2-959,4 0-1489,-4-2 1504,-2 0-216,2 0-144,-2 0-87,6 2-1057,-4-4 832,-2 2-48,2-2-208,0 2-224,4 2-352,-6-2 360,2 0-192,0 2 96,2 0-32,2 0-232,-2 0 144,0 16 56,2-12-152,0 14 137,0-18-185,0 6 168,4 20-128,0-6 160,0 4-240,-4-24 40,4 23 40,0 3 56,-4 0-96,4 2 136,-4-28-136,4 27 72,0-1 48,0 2-64,0-4 32,-4-24-88,0 22 152,4-3 0,0-3 152,-4-10-176,0-6-128,0 18 208,0-18-192,4 4 16,-4-4 104,0 0-136,0 0-80,0-6 264,4-12-296,-4 2 176,0 16-64,0-19 232,0-5-320,0-2 392,0-2-408,0 28 104,0-30-168,0 1 248,0-3-248,0 2 352,0 30-184,0-28 56,4 1 0,0 1-24,-4 4-288,0 22 256,4-18-56,2 0-168,0 12 192,10-2 48,-16 8-16,4-5-72,13 5 88,-11 0-64,16 5 96,-22-5-48,18 20 8,0-4 112,2 2-136,0 2-24,-20-20 40,21 22 80,1-2-224,0 3 192,0-1-24,-22-22-24,24 22-72,1-2 64,21 16-120,-26-21 264,-20-15-136,24 6 16,13 20 16,-5-20 48,-4-2-248,-28-4 168,22 0 40,-4-2-8,-12-14 8,9-2 64,-15 18-104,0-18 40,6-3 32,-2-5-16,0 0-40,-4 26-16,4-28 56,-4 1-16,0-1 32,0 2-88,0 26 16,-4-26 0,-2 4-8,-2 3-80,0 1-40,8 18 128,-15-16-272,11 8-200,0 2-144,-2 0-352,6 6 968,-4-4-1337,0 2-551,2 0-705,0 0-727,2 2 3320,-2-2-3793,2 2-3225,0 0 7018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40:44.399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24 572 10970,'0'0'0,"-2"-6"1320,-4 0-56,6 6-1264,-6-6 1185,0 0-33,4 2-104,0 0-216,2 4-832,0 0 608,0 0-199,4 4-81,2 12-8,-6-16-320,4 6 304,2 20 0,12-4-56,-14 2-16,-4-24-232,6 27 176,0-1-40,-2 2 32,-4-4-48,0-24-120,4 24 88,-4-3 16,0-1-56,0 0 32,0-20-80,0 16 80,0 0-16,0-10 0,-2 0 0,2-6-64,-2 6 120,0 0-56,0-6 40,0 4 0,2-4-104,-4 0 80,2 0 8,0-4 8,0-4-16,2 8-80,0-18 64,0 10 0,-2-16 32,2 6-56,0 18-40,0-22 56,4 1-48,0-5-32,2-2 40,-6 28-16,4-30-32,2-1 64,-2-1-24,2 2-16,-6 30 8,4-28 8,2 4 8,0 5-40,11 3 8,-17 16 16,4-6-40,2 0 0,0 4-40,10 2 40,-16 0 40,4 0-40,0 16 0,2 0 32,0 1-32,-6-17 40,6 20-32,10 4-8,-16 0 80,6 0-64,-6-24 24,6 25-16,0-1 16,10-2-64,-13 0 80,-3-22-16,4 20-32,2-4 24,0-10-24,10 15 48,-16-21-16,0 4 24,4 2-48,2 10 24,-2-16 0,-4 0 0,6 0 16,0 0 8,0 0 40,0-2-64,-6 2 0,6-4 16,0-2-32,0-10 48,0 10-64,-6 6 32,6-15 0,0 9 32,0-16-112,0 4 88,-6 18-8,5-18 0,1-2 0,0 0 0,0-1 40,-6 21-40,16-24 16,-12 0-56,2 2 64,14 2-48,-20 20 24,4-17 0,2 9 16,12-8 8,-14 12-48,-4 4 24,6-4-32,0 2 8,0 2-40,-1 0 24,-5 0 40,16 6-56,-16 12 32,6-3-40,-2 1 72,-4-16-8,6 20 16,-2 2-32,2 2 32,0 0-16,-6-24 0,16 23 0,-12 1 0,2-4 0,12 2 0,-18-22 0,4 18-24,14 0 24,-3-12-24,-9 15 8,-6-21 16,26 6-16,-8 10 8,2-12 16,0-4 8,-20 0-16,19 4 40,1-4-80,-2 0 64,2-2-72,-20 2 48,20-6-144,0 0 64,-2-10-128,1 10 80,-19 6 128,16-19-40,0 3 0,0 0 40,-10-4 16,-6 20-16,20-20 0,-16-2 24,2 1-40,0-1 16,-6 22 0,4-22 24,0 0-32,-4 0 48,0 4 88,0 18-128,-2-15 8,-4 7 24,0-8-32,-12 14-40,18 2 40,-6-6 0,-14 4 24,4 2-24,-2 0 16,18 0-16,-16 4 48,-1 12 56,-3-10-8,4 17-32,16-23-64,-18 16 88,12 2-88,-12 2 104,14 0-128,4-20 24,-4 22 16,0-3 8,2-1-80,0 2-8,2-20 64,0 16 0,0 0 0,0-10-24,4 14 40,-4-20-16,6 4-16,12 2 0,-14-1 32,14 1 0,-18-6-16,6 4-72,14 0 24,-4-4-48,1 0 32,-17 0 64,18-2 16,-2-2-16,0-2 64,2-1-64,-18 7 0,16-18-24,-10 10 48,21-14-40,-21 4 72,-6 18-56,24-16 48,-18-4-16,16 3-48,-16-3 40,-6 20-24,16-20 32,-12 4 8,0 8 8,2-8-32,-6 16-16,6-4 0,-2-2 24,-4 4-40,4 0 16,-4 2 0,4 0-8,-4 4 8,4 12 8,-4-16-8,3 6-24,1 14 24,0-4-24,0 0 24,-4-16 0,4 16 0,0-1-64,0-9-96,0 16-240,-4-22 400,0 6-672,4 16-320,-4-16-505,4 12-463,-4-18 1960,6 4-2649,0 2-679,32-10 295,-34 4-2296,-4 0 5329,0 0 0</inkml:trace>
  <inkml:trace contextRef="#ctx0" brushRef="#br0" timeOffset="1">1254 479 9698,'0'0'0,"-2"-4"1776,2 4-1776,-2-6 1120,-4 0 72,4 4 41,0 2-113,2 0-1120,-4 4 968,2 2-176,0 14-192,2-4-71,0-16-529,0 20 432,0-1-120,0 1-8,0 2-48,0-22-256,0 20 240,0 2 16,0-2-40,0-1 0,0-19-216,0 18 144,0-2 24,0-10-64,0 14-48,0-20-56,0 4 64,0 2-56,0 0-56,0-2 112,0-4-64,0 0 48,4 4-8,-4-4 96,0 0-56,0 0-80,0 0 64,4-2-16,-4-4 24,6 0-32,-6 6-40,6-18 48,0 10 64,0-12-64,12 4-24,-18 16-24,4-18-24,13-1 24,-1-3 24,0 0 16,-16 22-40,16-24-8,0-2-8,-10 5-48,18-3 72,-24 24-8,16-20 56,1 2-80,-1 10 32,0 0-16,-16 8 8,16-6-16,-10 2-8,14 4 32,-14 0-16,-6 0 8,16 6 0,-12 16 8,1-4-16,1 4 16,-6-22-8,4 24-64,0 3 64,0 1 0,0 0-8,-4-28 8,0 26 8,0 1-16,4-3-64,0 2-32,-4-26 104,0 22-240,0-2-184,4 1-272,-4-3-304,0-18 1000,0 20-1361,0-2-655,0 0-769,-2-2-1063,2-16 3848,-2 6-6906,2-6 6906</inkml:trace>
  <inkml:trace contextRef="#ctx0" brushRef="#br0" timeOffset="2">1791 66 14315,'0'0'0,"0"-21"1056,0 21-1056,-2-18 1184,-2-2-32,2 16-63,0 2-113,2 2-976,0 0 776,0 4-176,4 24-120,0 5-56,-4-33-424,4 44 344,2 8-64,0 1-64,0 5-40,-6-58-176,4 59 160,-4 3-56,4 1 33,-4 3-41,0-66-96,0 63 64,4 1-8,0-1-40,0-4 40,-4-59-56,4 58-16,-4-2 32,0-5-16,0-1-40,0-50 40,4 49-16,-4-5-24,0 0-136,0-5-137,0-39 313,0 34-432,0 2-256,0-7-256,0-3-336,0-26 1280,0 24-1833,0-2-719,0-6-905,6-12-120,-6-4 3577,6 6-6073,-6-6 6073</inkml:trace>
  <inkml:trace contextRef="#ctx0" brushRef="#br0" timeOffset="3">2373 483 10098,'0'0'0,"-2"-22"2560,-4 4-1352,6 18-1208,-16-22 1321,10 14-9,-10 1-80,8-1-191,8 8-1041,-20-6 784,14 2-200,-12 2-200,12 2-104,6 0-280,-17 0 176,1 6-32,0 14-32,10-15-72,6-5-40,-18 22 64,12-6-16,0 2-72,0-2 16,6-16 8,-4 18-40,2 2-16,2-3 56,0 3-8,0-20 8,0 22 8,6 0-16,0-2-8,12 4 16,-18-24 0,16 21-16,-10 1 8,18 0-8,-5 2 32,-19-24-16,16 22-40,0 1 64,0-1 40,-10 2-72,-6-24 8,18 20 64,-12 2-40,0-4-48,0-3 24,-6-15 0,6 16-32,0-10 8,-6 12 0,0-14 176,0-4-152,0 6 16,0 0-16,-6 0 48,0-2-80,6-4 32,-16 4 0,8 0 48,-14 0 16,14-4-112,8 0 48,-24 0 88,6 0-64,-1 0 16,-1 0-80,20 0 40,-18-2-48,0-2-56,0-2-104,2 0 16,16 6 192,-16-6-408,1 0-88,7-10-160,-12 14-329,20 2 985,-6-6-1408,-10 0-632,14 0-873,-2 0-520,4 6 3433,-2-4-6161,2 4 6161</inkml:trace>
  <inkml:trace contextRef="#ctx0" brushRef="#br0" timeOffset="4">2535 846 9746,'0'0'0,"-2"-6"3400,0 0-2111,2 6-1289,-2-6 1208,0 0 8,2 4-24,0 2-263,0 0-929,0 0 600,4 0-248,16 0-152,-2-2-104,-18 2-96,24-2 112,3 0 8,1 0-88,4 0 0,-32 2-32,30-2-16,-1 0 16,1 0 0,2-2 16,-32 4-16,30-4-56,-1 0-104,-1-2-184,-4 2-288,-24 4 632,22-4-873,-4 2-415,0-2-488,-13 3-625,-5 1 2401,22-2-3048,-16-4 159,0 2-2304,-6 4 5193</inkml:trace>
  <inkml:trace contextRef="#ctx0" brushRef="#br0" timeOffset="5">2942 655 6833,'0'0'0,"0"-3"1688,0-3-399,0 6-1289,0-6 1360,0 2 64,4 0-72,0 2-279,-4 2-1073,0-4 824,6 2-144,11 2-120,-11 0-48,-6 0-512,18 0 456,-12 4-8,12 0-15,-12 12-41,-6-16-392,16 5 408,-12 13-88,2-2-16,0-10-48,-6-6-256,6 26 160,-2-8-40,-4 0-48,0 1 8,0-19-80,0 22 24,-2 2 56,-4-2-8,0 2-72,6-24 0,-16 22-112,10-1-232,-12 1-328,2 0-344,16-22 1016,-8 22-1457,-11-2-703,3-1-905,10-1-624,6-18 3689,-16 20-6249,16-20 6249</inkml:trace>
  <inkml:trace contextRef="#ctx0" brushRef="#br0" timeOffset="6">3213 1128 12610,'0'0'0,"0"-18"2017,0 18-2017,0-8 1040,-1-12 64,1 14 104,-2 0 25,2 6-1233,-2-2 904,0-2-272,2 2-224,0 0-176,0 2-232,0-2 96,4 0 8,1-2-56,1 2 16,-6 2-64,18-2 120,-14-2-80,2 4 8,12 0 32,-18 0-80,0 0 64,6 6 16,0 0 0,-2 0-64,-4-6-16,4 16 64,-4-12-64,0 14 96,0-12-48,0-6-48,-2 24 80,-4-7 16,-14-1-48,14 2 8,6-18-56,-24 20 16,8-2 48,9-2 16,-17 0 72,24-16-152,-18 15 128,2 1 64,-4 0-127,2 0 71,18-16-136,-16 6 168,1 16-24,9-16-32,-10 12 16,16-18-128,-4 4 136,-2 1-40,0-1 40,4 2-64,2-6-72,-2 4 64,2-4 24,0 0 48,0 0-64,0 0-72,6 0-56,12 0 72,-2 0-8,5 0-16,-21 0 8,24-2-88,4-4 88,2 0 16,0 1-48,-30 5 32,35-6 104,-3 0-328,-14 0-152,2 0-160,-20 6 536,21-4-913,7 0-431,-4 0-824,4-2-1769,-28 6 3937,30-6-4977,3 0-2465,-33 6 7442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40:45.656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86 284 7753,'0'0'0,"0"-18"864,-2 2 57,2 16-921,-2-18 1112,0 1 40,0-1 40,0-2-47,2 20-1145,-2-18 968,0 10-88,0 2-144,2 4-216,0 2-520,0-2 456,-2 2-176,2 0-16,0 4 0,0-4-264,0 18 241,0-12-33,0 20-64,0-6 8,0-20-152,4 23 112,-4 1-16,4 2 64,-4 2-72,0-28-88,0 28 48,0-3 24,0 1-32,0-2-16,0-24-24,-2 22 64,0 0-16,-2-5-32,-2 1 72,6-18-88,-4 16 96,-2-10-32,0 14 64,2-16-56,4-4-72,-6 6 24,2 0 40,-2 0-8,2-2-8,4-4-48,-4 0 80,2 0-48,-2-2 8,2-2 24,2 4-64,-2-8 80,0-8 8,0 8-48,0-12-40,2 20 0,-2-18-24,2 0 24,0-3-16,0-1 40,0 22-24,0-24 56,0-2-88,4 0 88,-4-1-72,0 27 16,6-26 64,-2-2-64,0 4 0,0 0-40,-4 24 40,4-19-24,2 3 16,0 10-56,0-2 72,-6 8-8,6-6-88,12 2 40,-12 4-8,12 0-48,-18 0 104,6 16-48,13-10 48,-13 14-16,16-3 48,-22-17-32,16 18 24,0 2-64,0 0 56,2 2-56,-18-22 40,19 20 24,-3 0-40,2-3-32,2 3 32,-20-20 16,20 16-112,0 0 104,-1-10-24,1 12 48,-20-18-16,22 4 48,0 2-32,0-2 24,0 0-40,-22-4 0,17 0-16,3 0 40,-2 0-24,-2-2-24,-16 2 24,6-6 48,14 0-72,-16-10 40,12 10 48,-16 6-64,4-18 40,0 2-8,1 0 48,-1-2-32,-4 18-48,0-19 0,0-3 64,0 0-32,0 0 0,0 22-32,-2-24 56,-3 1-16,-1-1-32,-2-2 48,8 26-56,-8-24 24,2-2-40,-2 5-72,0-1-40,8 22 128,-6-22-216,0 4-104,0 10-104,0-8-248,6 16 672,-2-4-1017,0-2-327,2 4-296,0 2-337,0 0 1977,0 0-2400,0 4-273,6 0 401,0 2-2217,-6-6 4489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40:47.458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41 391 6425,'0'0'0,"0"0"0,0 0 2112,0 0-759,0 0 71,-2 4-120,2-4-1304,-6 4 1200,2 0-39,-2 12-273,0-10-32,6-6-856,-4 17 680,0-11-128,0 20-56,2-6-127,2-20-369,-2 24 272,2 2-88,0 1-16,0 1-88,0-28-80,0 28 80,0 2-40,0-3-40,0 1-24,0-28 24,4 26 24,-4 0 40,4-4-40,-4-1-72,0-21 48,4 22-136,-4-4-176,4 0-184,-4-2-193,0-16 689,0 6-1024,4 12-328,-4-14-313,0 1-287,0-5 1952,4 6-2152,-4-2-113,4-4 273,0 0 567,-4 0 1425,4 0-3248,-4 0 3248</inkml:trace>
  <inkml:trace contextRef="#ctx0" brushRef="#br0" timeOffset="1">29 488 3976,'0'0'0,"0"-16"616,0 8 185,0-16 95,0 24-896,-2-19 1016,2-5 96,0 0 33,0 2 15,0 22-1160,0-18 1016,4 2-152,0 1-40,2 9-79,-6 6-745,17-16 680,-11 12-40,20-2-88,-10 0-64,-16 6-488,18-6 480,4 0-40,-2 4-24,-1 2-40,-19 0-376,18 0 304,0 4-55,0 2-49,-2 10 64,-16-16-264,16 6 128,-10 16-32,10-7 16,-13 3-128,-3-18 16,6 18 112,-2 2-64,-4 0-32,0 0 72,0-20-88,0 19-16,-2 1 72,-4 0-88,-1 2-104,7-22 136,-20 20-296,12 0-288,-16-1-305,6 1-391,18-20 1280,-18 18-1896,0 0-761,3 0-776,-1-2-2752,16-16 6185</inkml:trace>
  <inkml:trace contextRef="#ctx0" brushRef="#br0" timeOffset="2">523 393 9706,'0'0'0,"0"-2"1200,0 2 128,0 0-1328,0 0 1192,0 0 49,4 0-49,-4 4-8,0-4-1184,0 4 1072,4 2-111,-1 0-105,1 12-264,-4-18-592,4 5 328,2 13-32,0-2-80,0 0-128,-6-16-88,16 18 160,-12 0-72,2 2 8,10 1-72,-16-21-24,4 22 80,14 0-16,-14 2-104,14-2 144,-18-22-104,4 23-48,11-3-48,-11 2 72,12-4 8,-16-18 16,4 16 144,2 0 0,10-10 40,-12 12-48,-4-18-136,6 3 40,0 3 104,10 0-104,-16-2 24,0-4-64,6 0-48,0 0-24,-2-2 144,2-4 16,-6 6-88,6-8 152,-3-11-32,3 11-104,0-16 8,-6 24-24,4-20 40,0-2-56,2-4-32,-2 1-144,-4 25 192,4-28-160,2-2-144,-2 0-128,2 1-144,-6 29 576,6-30-816,0 0-144,10 0-137,-12 3-239,-4 27 1336,6-26-1640,10 2-177,-12 2-199,11 2-96,-15 20 2112,4-15-1985,16 7 177,-14-8 375,16 12 449,-22 4 984,6-6-600,16 2 304,-6 2 136,0 2 128,-16 0 32,15 0-40,-9 0 0,18 4 40,-18 2-8,-6-6 8,22 6 48,-16 0 176,16 0 192,-16 9 280,-6-15-696,17 4 960,-13 2 217,2 0 103,10 10 16,-16-16-1296,0 4 1257,6 12-97,0-10-112,-2 14-96,-4-20-952,4 6 856,-4 18-95,0-7-97,0 3-72,0-20-592,0 20 480,0 4-96,-2 0-56,-4 0-96,6-24-232,-6 27 304,2 1-88,-2 0 0,0 0-32,6-28-184,-6 27 0,0-1 64,1 2-64,-1-4-64,6-24 64,-6 24-40,0-3-208,0-1-48,2-2-72,4-18 368,-2 16-504,0-10-16,0 14-80,0-14-56,2-6 656,0 6-648,-2 0-49,2-2 41,-2-1 56,2-3 600,0 0-504,0 0 168,0-2 88,0-1 128,0 3 120,0-6-24,0-12 48,0 12 24,0-16 48,0 22-96,0-18 96,-2-2-16,0 0 40,0-3 32,2 23-152,0-26 216,-2-2 152,2 0 24,0 1 96,0 27-488,0-28 544,0 0-104,0 0 25,0 0-153,0 28-312,0-23 240,0-3 80,4 4-32,12 0 80,-16 22-368,4-18 440,12 3-112,-10 7 64,13-10-24,-19 18-368,16-4 248,-10-2-40,18 2-64,-8 2-24,-16 2-120,18 0 136,0 0 32,1 0-64,1 6-8,-20-6-96,16 16 73,-10-12-1,18 13 0,-20-11-40,-4-6-32,16 24 56,-12-8-104,0 2 0,0 0 56,-4-18-8,4 18-176,-4 0 55,0 1-263,0-1-200,0-18 584,-2 18-872,-6 0-424,-12-2-625,12 0-839,8-16 2760,-22 6-3417,16 11-2088,6-17 5505</inkml:trace>
  <inkml:trace contextRef="#ctx0" brushRef="#br0" timeOffset="3">1441 64 5257,'0'0'0,"0"0"0,0-6 1968,0 0-664,4 0 305,0-2-33,-4 8-1576,4-8 5129,2 0-3273,12 2-335,-12 0-297,-6 6-1224,19-6 944,-1 4-200,2 0-199,2 2-209,-22 0-336,22 0 192,4 4-8,-1 12-32,-3 0 56,-22-16-208,24 24 168,2 3-56,-6 5 80,1 4-8,-21-36-184,18 39 208,-12 7-80,14 0-72,-16 3-112,-4-49 56,0 54-376,0 1-256,-16 3-616,-2 1-5594,18-59 6842,-22 62-3257,-3-1-1520,-9 3-1696,34-64 6473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40:48.736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114 288 3304,'0'0'0,"0"0"0,0-2 664,0 0 49,0 0-1,0-2 96,0 4-808,0-4 960,0 2-16,-2-2 16,0 0-103,2 4-857,-2-4 712,0 0-56,0 0-112,0-2-56,2 6-488,-2-4 472,-2 0-104,2 0-16,0 0-16,2 4-336,-2-2 377,0 0 63,0 0 48,2 2-40,0 0-448,0-2 344,0 2 0,0 0-24,0 0 56,0 0-376,0 0 432,4 0-8,0 6-24,0 0-64,-4-6-336,0 6 329,4 14-193,-4-14 56,0 20-56,0-26-136,0 18 0,0 3 96,0 3-104,0 2-56,0-26 64,0 28 136,-2 4 16,-2-1-64,2 3 32,2-34-120,-6 36 16,0-1-96,0 1 56,0 0 72,6-36-48,-6 36-32,0-3 56,0 1 40,2-4-88,4-30 24,-4 29 120,0-3-8,0 0 0,2-4-72,2-22-40,-4 20 0,2 0-16,0-15 16,-2 17 120,4-22-120,-2 4 120,0 12 112,0-16-128,0 4 32,2-4-136,-2 0 80,0 0-80,0 0 64,0-2-48,2 2-16,-2-6-40,0-12 16,1 10 8,1-15-48,0 23 64,0-22 80,0 0 8,0-4 0,0-4-24,0 30-64,3-31-152,1-3 152,2-4-24,-2-1-8,-4 39 32,6-42 128,10 0-96,-12-1-88,14-1 48,-18 44 8,6-46-16,14 3-48,-14-1 80,18 2-56,-24 42 40,15-39-56,3-1-40,-2 2-88,2 5 48,-18 33 136,22-34-120,-2 6 64,1 2 56,3 3-64,-24 23 64,22-20-40,2 4-8,-2 8 16,-2-8-16,-20 16 48,19-4 0,-1 0-64,0 2-24,-2 2 32,-16 0 56,16 4-80,-10 2 32,12 14 72,-14-4 136,-4-16-160,6 18 128,-1 2 24,-1 1-48,-4 3-80,0-24-24,0 24 48,-2 2 40,-4 0 40,-1-1-24,7-25-104,-18 28 128,12-2 24,-14-2-40,2 1 32,18-25-144,-20 22 40,-2 0-184,-3 0-72,-1-4-256,26-18 472,-28 20-704,0-5-320,1-9-569,-1 16-703,28-22 2296,-28 6-3345,0 0-648,4 10-1712,24-16 5705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40:51.467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58 113 5833,'0'0'0,"0"0"0,-2 0 1040,0-2-32,-2 0 256,0 0 1,4 2-1265,-2-2 1360,-4-4-160,2 2-144,0-2-127,4 6-929,-6-4 704,2-2-16,-1 0-80,1 0-112,4 6-496,-4-7 496,0-1-104,2 2-104,2 0 33,0 6-321,0-6 240,0 0-56,6 0 0,0 0-48,-6 6-136,17-4 128,-11 2-8,16 0-40,-6 0-32,-16 2-48,20-2 72,0 0 8,3 0 40,1 2 0,-24 0-120,24 0-88,2 0-264,27 0-520,-5 0-505,-48 0 1377,44 0-2016,-5 4-665,-3 0-423,-8-4 407,-28 0 2697,22 4-5193,-22-4 5193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40:52.448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96 56 7257,'0'0'0,"0"0"0,-2-2 888,0-2 280,-2 0 225,0 0-49,4 4-1344,-4-6 1288,0 0-175,-2 0-153,2 0-160,4 6-800,-6-4 632,0-2-96,0 2-64,2 2-64,4 2-408,-6-2 416,0 2-71,2 0-105,0 4 8,4-4-248,-2 16 208,0-10-120,0 20 16,0-7-72,2-19-32,-2 24-8,0 2 40,0 4-16,0 0-112,2-30 96,-2 31-312,0 5-464,0-2-681,2 1-951,0-35 2408,-2 36-3513,2-2 216,0 0-2520,0-34 5817</inkml:trace>
  <inkml:trace contextRef="#ctx0" brushRef="#br0" timeOffset="1">879 32 12658,'0'0'0,"-2"-6"1160,0 2 73,2 4-1233,-4-6 1072,0 2-184,2 0-200,2 0-96,0 4-592,0 0 473,4 0-33,2 16-24,18-10-40,-24-6-376,6 22 296,20-3-32,-6 3-48,3 6-24,-23-28-192,22 30 160,4 2-48,0 1-8,1 5-40,-27-38-64,28 38 88,2-1 8,0 3-32,-4-4-16,-26-36-48,27 37 64,-1-3-24,0-2-40,-2 0 0,-24-32 0,22 29-144,-1 1-232,-3-4-376,0 0-528,-18-26 1280,16 23-1929,-10-1-855,16-2-737,-16-2 424,-6-18 3097,6 6-5681,-6-6 5681</inkml:trace>
  <inkml:trace contextRef="#ctx0" brushRef="#br0" timeOffset="2">1280 536 8793,'0'0'0,"-6"0"1713,0 0-313,6 0-1400,-18 4 1496,10 0-111,-16-1-169,4 1-184,20-4-1032,-21 6 840,-1 12-144,-2-18-95,0 6-41,24-6-560,-24 16 448,-3-12-32,1 14-48,0-2-72,26-16-296,-28 16 168,1 3-40,-3 1-72,0 2-8,30-22-48,-28 26 40,1 0-64,-1 1 40,4 1-256,24-28 240,-22 28-584,2 0-680,4-2-1177,10-3-1744,6-23 4185,0 6-7017,0-6 7017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40:54.459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130 133 5089,'0'0'0,"0"-2"984,0 2-984,-2-5 896,0 1 184,0-2 112,-2-2 25,4 8-1217,-2-16 1192,-2 12-112,2-4-136,0 0-111,2 8-833,-2-8 800,0-8-72,-2 12-24,2-2 8,2 6-712,-2-6 672,-2 0-71,0 0-65,2 0-64,2 6-472,-4-5 360,-2 3-56,2-2 8,-2 2-128,6 2-184,-6 0 200,0 0-40,0 0-96,-2 0 8,8 0-72,-8 4 16,2 0 88,0-1-80,0 3-8,6-6-16,-5 18-40,-1-14-24,4 2 72,0 12 48,2-18-56,0 6 48,0 10-16,0-10-64,6 12 24,-6-18 8,15 6-16,-9 13 32,14-13 32,-14 16-56,-6-22 8,26 16-40,4 16 80,-1-4-120,-5-5 16,-24-23 64,20 18 8,0 0-40,-14-2 40,18 2-8,-24-18 0,6 18 0,11 0-48,-13-1 24,0-1 72,-4-16-48,4 16 0,-4 2 16,0-2-32,0 0 32,0-16-16,0 6 32,-2 17-16,-4-17 48,-11 16 0,17-22-64,-16 16-8,-2-10 8,-4 16-32,-4-16-96,26-6 128,-6 6-104,-14 10-72,5-16-424,-1 6-240,16-6 840,-8 6-1233,-12-1-439,4-1-272,8-4-553,8 0 2497,-20 0-2856,14 0 455,-2-2-2664,8 2 5065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40:54.885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5 151 7825,'0'0'0,"0"-2"1809,0 2-1809,0-6 1536,0 1-32,-2-1-240,0 0-215,2 6-1049,0-16 880,0 12-248,0-2-144,0-14-128,0 20-360,15-6 272,-9-10-136,16 12-48,-16-2-16,-6 6-72,24-6 80,-18 0-32,14 0 32,-2 0-40,-18 6-40,17-5-16,5-1-40,0 4-256,4 0-424,-26 2 736,22-2-1440,5 0-905,1 0-783,2 0-3610,-30 2 6738,0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40:55.691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441 157 6161,'0'0'0,"0"0"0,-2-16 848,-2 8 216,-2-15 64,-12 7-7,18 16-1121,-4-6 1096,-4-12-136,-10 12-136,12-12-88,6 18-736,-18-6 673,10-10-89,-8 12-24,11-2-56,5 6-504,-22-6 488,14 2-88,-16 2-104,6 0-16,18 2-280,-20 0 232,0 0-24,1 4 8,-1 12-48,20-16-168,-18 6 177,-2 18-9,-2-4-40,2 4-48,20-24-80,-19 25 72,-1 3-56,2 2-16,10-2 40,8-28-40,-18 28 32,14-3 8,-2-1 32,4-2-56,2-22-16,-2 20-16,2 0 40,0-3-32,0-1 8,0-16 0,6 6 24,12 14-24,-14-16 0,16 2 48,-20-6-48,16 6 8,2-2 16,-3-4 56,1 0-32,-16 0-48,16 0 88,2-2-64,-2-4 16,0-2 8,-16 8-48,16-18 64,-1 12 48,3-14-64,-2 5 40,-16 15-88,16-16 8,0-2 32,0 0 8,-10 0-8,-6 18-40,20-18 64,-16 0-16,11 3 56,-11 7-56,-4 8-48,6-18 112,0 12 8,0 0-32,-2 4 24,-4 2-112,4-2 104,0 2-64,-4 0-16,4 4 56,-4-4-80,4 20 24,-4-2 64,4 3 8,-4 5-48,0-26-48,0 32 64,0 2-24,4 1 16,-4 3-56,0-38 0,0 40 48,0-1 16,0 5-24,0-2-16,0-42-24,0 41 0,0-1 16,0-2 8,0-1 40,0-37-64,0 34 80,0-4-24,0-2-8,0-3 48,0-25-96,0 24 104,0-4 16,0-4 8,0-10-8,0-6-120,0 20 160,0-16 0,4 0-24,-4 0-16,0-4-120,4 4 112,0-4-15,-4 0 79,4 0-32,-4 0-144,4-2 112,0-6-16,2-10-56,14 10 0,-20 8-40,4-24 32,15 4-8,-13 0-8,14-3 0,-20 23-16,6-26 8,14 0 160,-14-2-184,18-2-8,-24 30 24,18-27-96,-3 1-288,3 4-105,0 2-287,-18 20 776,6-8-1144,20-10-264,-10 14-601,2 1-775,-18 3 2784,19-2-3625,7-4-3921,-26 6 7546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40:56.795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56 36 9410,'0'0'0,"-2"0"1704,-6 0-656,0 6-80,2 10-39,6-16-929,-6 4 984,2 13-136,3-11-200,-1 18-56,2-24-592,-2 18 488,0-2-104,0 2 48,2 0-31,0-18-401,-2 16 352,0-1-56,2 1-40,-2-10 0,2-6-256,0 16 208,-2-12-32,0 2-24,2 0-48,0-6-104,0 6 136,0-2 48,0-4-48,0 0-8,0 0-128,0 0 160,0 0 8,-2-2-16,2-4-72,0 6-80,0-8 88,0-8-72,4 10 8,0-10 56,-4 16-80,0-8 16,4-11 24,0 3-32,0 0 64,-4 16-72,3-18 24,1 0 16,-4-2-16,4 2-8,-4 18-16,4-15 0,0 7 8,-4-8 24,4 14-88,-4 2 56,0-4 16,6 2-40,-2 2-8,0 0-16,-4 0 48,4 6 0,-4 12-32,6-12 32,-2 15-8,-4-21 8,4 16-32,0 2 64,2-12-48,-2 18 40,-4-24-24,6 6-8,0 14-8,0-16 40,0 11-8,-6-15-16,6 4 24,0 0-8,0 0-32,9 0 48,-15-4-32,4 0 0,2 0-16,10 0 40,-12 0-8,-4 0-16,16-4 16,-12-2 16,2-1 0,10-9-32,-16 16 0,4-6 24,12-10 0,-12 8-32,0-10 56,-4 18-48,4-6 32,0-14 8,0 12 8,-1-12 8,-3 20-56,4-7 24,0-15 56,0 14 0,0-10 0,-4 18-80,4-6 96,0-2-56,0 2-16,-4 2-8,0 4-16,4-2 24,0 2 32,0 0-80,0 4 48,-4-4-24,6 16-16,0-10-8,0 16 24,-2-4-16,-4-18 16,6 17-40,-2 3 40,2 2 0,-2-2-56,-4-20 56,4 20 80,0 2-104,0-3 24,0-1-40,-4-18 40,4 18-344,0-2-264,0 2-528,11-2-568,-15-16 1704,4 6-2489,2 14-992,14-17-127,-14 3-3066,-6-6 6674,0 0 0</inkml:trace>
  <inkml:trace contextRef="#ctx0" brushRef="#br0" timeOffset="1">693 10 6529,'0'0'0,"-2"-2"4369,0-2-2921,-4 2-88,6 2-1360,-2-2 1305,0 2-89,0 0-280,0 4-208,2-4-728,-4 6 592,2 12-103,-2-12 47,-2 16 0,6-22-536,-4 16 528,0 1 32,-2 3-56,2 2-56,4-22-448,-4 22 368,-2 0 32,4 0-160,-2-1 32,4-21-272,-4 20 241,1 2-81,1-4-32,0 4-8,2-22-120,-2 19 96,2-1-40,0-2-16,0 0-8,0-16-32,4 6 24,1 12-40,1-14 144,10 2-104,-16-6-24,4 6-96,12 0 192,-10-2-80,18-4 16,-24 0-32,18 0 40,4-2-40,1-2-32,3-2 88,-26 6-56,26-8-24,2-8-168,-1 10-184,-1-12-273,-26 18 649,28-6-896,0-12-408,0 12-600,-1-2-977,-27 8 2881,28-17-4225,2 11-3889,-30 6 8114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6:14.576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16 601 15675,'0'0'0,"-2"-16"1600,2 16-1600,-4-8 1248,0-12-143,2 18-241,2-1-80,0 3-784,0-2 632,0 0-112,4 2-136,0 0-104,-4 0-280,6 15 216,10 3-39,-10 4-17,10 6-8,-16-28-152,6 32 136,12 1-24,-14 1 8,2 0-40,-6-34-80,4 35 88,-4-1 8,0 0 0,0-4 0,0-30-96,-4 27 56,-2-5 0,-10-2-32,10-4 48,6-16-72,-6 6 72,-2 12 24,2-18-8,0 0 48,6 0-136,-6 0 200,2 0 8,0-6 8,0-14-48,4 20-168,-4-20 104,0-6-40,2-3 40,-2-7-64,4 36-40,-2-40 104,0-3-104,2-3 32,0-4 8,0 50-40,0-49 0,0 1 56,4 7-96,2 7 40,-6 34 0,6-26-16,12 10-40,-14 12 24,2 2 8,-6 2 24,20 0-48,-14 4 32,20 18-8,-8 0-24,-18-22 48,21 28-24,1 3-32,0 7 80,0 2-48,-22-40 24,24 39-16,-1 1 16,-1-2-32,2-3 32,-24-35 0,24 36 0,0-4-8,-3-4-24,1-3 16,-22-25 16,18 20-16,0 0-8,-2-14-16,2 14-24,-18-20 64,18 0-56,-13 4 72,15-4 24,-14 0 64,-6 0-104,16-6 112,-12-14-8,12 2 24,-16-2-72,0 20-56,6-25 32,0-3 24,-2-6 0,0-2-24,-4 36-32,0-37 72,0-5-48,0 0-112,-4 1 104,4 41-16,-8-40-24,2 2-48,-2 5-16,0 7-176,8 26 264,-6-20-424,0 4-248,0 8-312,4 0-465,2 8 1449,0-4-2080,0 2-689,0 2-711,16 0-201,-16 0 3681,6 6-7082,-6-6 7082</inkml:trace>
  <inkml:trace contextRef="#ctx0" brushRef="#br0" timeOffset="2521">877 522 14010,'0'0'0,"0"0"0,0-2 2393,0-4-1657,-2 0 24,2 6 8,0 0-768,-2 16 913,-2 0 63,0 3-112,2 3-152,2-22-712,-2 24 528,0 0-80,2 0-127,-2-1-25,2-23-296,0 24 248,0 0-112,0-2 0,0 0-24,0-22-112,-2 18 96,2-3 16,-2-9-16,0 14 0,2-20-96,-2 4 56,0 2 88,2-2-8,0-4 48,0 0-184,-2 0 168,0 0 0,0-2-8,0-4-72,2 6-88,-2-22 152,0 5-96,1-5 16,1-4 0,0 26-72,-2-26 40,2-6 8,0 1 8,0-3-40,0 34-16,0-36 40,0 4-24,3 3-16,1 7 16,-4 22-16,6-16-16,0 12-16,0 0-8,12 2-32,-18 2 72,6 0-112,12 6 24,-12 18-8,18-4 32,-24-20 64,16 26-40,-1 1 16,3 1-8,-2 2 16,-16-30 16,18 30 0,0-3 16,0-1 16,0-2-32,-18-24 0,17 20-16,-1-2 0,0-3 16,-10-9-16,-6-6 16,18 16 16,-14-16 0,12 4-16,-12 0 16,-4-4-16,6 0 56,0 0-16,0-6-40,0-2 40,-6 8-40,6-20 32,-1 3 24,-1-1 88,0-4-104,-4 22-40,0-24 32,0-2 8,0-1-64,0-1 80,0 28-56,-2-32 40,-2 0-24,0-1 0,-1 1-16,5 32 0,-6-32 24,2 2-24,-2 3-40,4 1-48,2 26 88,-2-22-240,2 6-216,0 10-248,0 0-400,0 6 1104,0-6-1561,0 4-663,4 2-841,15 0-1112,-19 0 4177,18 0-8250,-18 0 8250</inkml:trace>
  <inkml:trace contextRef="#ctx0" brushRef="#br0" timeOffset="2522">1867 70 17195,'0'0'0,"0"0"0,-20-6 1072,-2 2-87,-6 0-17,5 4-32,23 0-936,-20 6 872,-2 17-88,2 3-167,-2 8-169,22-34-448,-17 46 328,-3 5-88,4 7-120,8 1-8,8-59-112,-16 60 80,14-1 8,0 1-16,2 1-72,0-61 0,0 62 24,4-1-48,12-1 32,-10-3 80,-6-57-88,22 54 80,-5-7-48,1-3-32,4-4-88,-22-40 88,24 31-136,4-1-32,1-4-168,3-4-240,-32-22 576,34 18-865,0-3-351,-1-11-504,5 0-777,-38-4 2497,40 0-3505,7-19-375,-1-5-3122,-46 24 7002</inkml:trace>
  <inkml:trace contextRef="#ctx0" brushRef="#br0" timeOffset="2523">2335 323 13490,'0'0'0,"-18"-6"1313,10-1-345,-18-1-40,26 8-928,-6-2 856,-1 2-120,1 4-79,0 11-121,6-15-536,-6 16 480,0 4-64,0 8-56,4 0-40,2-28-320,0 31 256,0 3-48,0-2-40,4 2-24,-4-34-144,4 35 72,0-1 40,-4-2-48,4-2-16,-4-30-48,4 25 80,0-1-56,0-4 48,-4-2 48,0-18-120,0 6 88,0 0 32,0 0 24,0-2 56,0-4-200,0 0 232,0 0 25,0-4-41,0-12-64,0 16-152,0-16 152,4-4-72,-4-4 16,3-2-24,-3 26-72,4-27 56,0-1 8,0-4-48,0-2 0,-4 34-16,4-33 56,2-1-32,0 2 16,0 1 88,-6 31-128,6-24 16,10 4-16,-12 14-32,12 0-40,-16 6 72,4-2-56,2 2 8,0 16-8,10 2 0,-16-18 56,4 20-40,11 5 8,-11 1 8,2 2-16,-6-28 40,18 28-48,-14 1 48,12 3-8,-12-2-8,-4-30 16,6 28-16,12-1 16,-14-3-24,14-4 24,-18-20 0,4 20-16,13-14-40,-11 14-24,14-20-32,-20 0 112,6 4-120,14-4-16,-4 0-24,-10-2 31,-6 2 129,26-6-104,-20-14 48,17 4 56,-5-2-8,-18 18 8,18-20 0,-2-3 48,0-3-48,-10-2 56,-6 28-56,18-30 24,-12 1-8,9 1 40,-11 2-56,-4 26 0,4-22 80,0 4-15,0 12-17,-4 0 80,0 6-128,0-6 56,4 4-24,-4 2-8,4 0-80,-4 0 56,0 4 16,4 12-32,-4-10 8,6 20 8,-6-26 0,6 22-48,0 2 48,0-1 0,10 5 32,-16-28-32,4 26-16,12-2-8,-10-2 48,13-1-64,-19-21 40,6 20 0,18-2-24,-6-2-8,2-10 32,-20-6 0,16 20-8,4-16 8,-1 0-32,3 0 48,-22-4-16,24 0 24,0-2 16,0-6 0,3-10-8,-27 18-32,30-16 16,-2 0 8,2-4-24,-1-1-16,-29 21 16,26-24-8,2-2 16,-6 0 8,-4-2 8,-18 28-24,6-25 16,11 1 0,-13 2-16,0 2 0,-4 20 0,0-16 8,0 0 24,-4 8-8,-4 1 8,8 7-32,-21-16 56,1 14-16,-6 0 56,-2 2 24,28 0-120,-27 0 112,-1 6 24,0 15-24,4-5-72,24-16-40,-22 18 40,5 2-8,1 0-16,8 2-8,8-22-8,-18 22 16,14 1-32,2-1 32,0 0 8,2-22-24,0 18 16,0 0 0,4-12-32,0 13 32,-4-19-16,16 4 56,-12 0-56,2 0 72,17-4-8,-23 0-64,16 0 32,0 0 40,0 0-16,0-6-16,-16 6-40,16-8 56,0-9 24,0 9-24,1-14 0,-17 22-56,6-18 88,18-2-48,-18 0 48,14 1-48,-20 19-40,6-20 16,14 2 40,-16 10-40,14-8 8,-18 16-24,3-4 56,3 2-64,10 0 16,-12 2-16,-4 0 8,6 0 0,10 6-16,-12 10-24,2-10 24,-6-6 16,16 24-32,-12-6 48,0 1-48,2 3-8,-6-22 40,16 20-112,-12 0-168,0 0-200,0-2-304,-4-18 784,3 17-1137,-3 1-415,4-2-712,-4-10-841,0-6 3105,4 18-4113,2-14-3713,-6-4 7826</inkml:trace>
  <inkml:trace contextRef="#ctx0" brushRef="#br0" timeOffset="2524">3765 407 14707,'0'0'0,"-2"-2"1488,2 2-1488,-2 0 896,2 0 64,0 6 129,0 10 15,0-16-1104,0 6 944,0 11-144,-2-1-72,2 2-216,0-18-512,0 18 353,0 2-57,0-2-48,0 1-56,0-19-192,0 16 208,0 0-72,0 0-24,0-10 0,0-6-112,0 20 32,0-16 24,0 2-56,4 0 56,-4-6-56,0 4 136,4-4 8,-4 0-8,4 0 48,-4 0-184,4-2 160,-4-4-80,4-2 24,0-10-64,-4 18-40,6-8 40,0-12 8,0 2-48,10 2 16,-16 16-16,4-19-16,2-1 40,13 0-8,-13 0 24,-6 20-40,22-22 0,-16-1 32,18-1 8,-4 0 8,-20 24-48,18-22 56,3 4-40,1 10-32,-2 0 32,-20 8-16,20-6 0,-2 6 0,0 0 0,-3 6-16,-15-6 16,18 18-32,-2 0 8,0 2-8,-10 2 48,-6-22-16,20 24-16,-16-1 16,2-1 16,0 0-72,-6-22 56,4 20-128,0 0-144,0-1-264,-4 1-216,0-20 752,0 20-1088,0-2-505,-2-2-879,-4 0-1369,6-16 3841,-6 4-9650,6-4 9650</inkml:trace>
  <inkml:trace contextRef="#ctx0" brushRef="#br0" timeOffset="2525">4366 26 16931,'0'0'0,"0"-6"1833,0 6-1833,0-16 1032,6 12-40,0 4 0,14 0-16,-20 0-976,16 16 833,-10 2-81,19 6-208,-7 5-112,-18-29-432,18 36 296,2 8-80,0-1-56,2 3-64,-22-46-96,17 46 56,-1-3 0,-10 3-8,0-1-40,-6-45-8,6 50 0,-6 2-24,0-1 8,0 3 16,0-54 0,-4 53 0,-14 3-184,-2-1-216,-3 3-272,23-58 672,-34 57-1256,-6 3-601,-9 1-1560,-9-1-1824,58-60 5241,-67 61-8874,67-61 8874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40:58.195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378 118 4312,'0'0'0,"0"-6"2745,-2-2-1737,2 8-1008,-4-16 1120,-2 14 25,4-4-49,0 0-88,2 6-1008,-4-8 880,2-8-111,-2 12-81,2-1 0,2 5-688,-4-8 656,0 2-24,0 0-32,-2 2-32,6 4-568,-4-4 544,0 0-23,-2 2-33,0 0-40,6 2-448,-8-2 368,0 0-80,-7 2-32,9 0-56,6 0-200,-16 6 160,8 12-24,-12-2-16,4 3-8,16-19-112,-8 26 104,-16 10 16,9 6 0,-3 9-32,18-51-88,-20 62 80,2 1-24,-2 3-8,0 1 32,20-67-80,-16 65 56,1 1 24,7 1-56,-10-1 0,18-66-24,-4 67 72,0-1-72,0-5 8,2-1 8,2-60-16,0 57 0,0-3 40,18-1-32,-12-3-16,-6-50 8,24 47 24,-3-5-24,3-2 40,4-6-56,-28-34 16,30 31-40,3-1 0,5-4-48,2-4-160,-40-22 248,39 17-448,1-1-328,2-12-536,-1 2-257,-41-6 1569,42 4-1960,2-4-729,1 0-615,1-8-3562,-46 8 6866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41:01.484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92 669 13706,'0'0'0,"-8"0"537,8 0-537,-20 0 512,2 6 104,10 15 72,-7-3 104,15-18-792,-6 24 664,0 2-136,0 4-112,4 3-103,2-33-313,-2 34 280,2 0-8,0-1 0,0-3 16,0-30-288,0 28 280,0 0-8,4-5-32,-4-1-48,0-22-192,4 20 160,-4-2-32,0-12-24,0 12 16,0-18-120,4 4 104,-4-4 24,0 4 16,0-4-16,0 0-128,0 0 160,0 0-32,0 0 48,4-2-48,-4 2-128,0-8 120,4-12-24,-4 4-56,4-2 8,-4 18-48,3-22 56,1 1-40,0-5 32,0 0-16,-4 26-32,4-30 40,0 1 0,0-5 0,2 0 0,-6 34-40,4-32-16,2 1 48,0 3-24,0 4-8,-6 24 0,6-18 0,10 12-24,-12-2 0,2 2-8,-6 6 32,16-2-24,-16 2 8,6 0-8,0 4-8,-6-4 32,17 16-40,-13-12 16,2 18 24,0-6-16,-6-16 16,18 18 0,-14 4 16,2-3-40,10 3 24,-16-22 0,4 20 8,2 0-48,0-4 56,12 2-16,-18-18 0,0 6 0,6 11-16,0-13 16,9 2-24,-15-6 24,0 6-40,6-2 64,0-4-24,0 0 32,-6 0-32,6 0 8,10 0-8,-12 0 0,2-4 40,-6 4-40,16-6 16,-12-2 24,2-7-40,10 9 0,-16 6 0,4-16 40,2 8-24,0-12-16,9 4 24,-15 16-24,4-16 16,0 8 8,2-14 32,10 15-56,-16 7 0,0-18 0,6 14-56,10 0 72,-12 2-56,-4 2 40,6 0-32,10 0 48,-10 4-80,10 16 24,-16-20 40,15 17-32,1 3-16,0 2 48,0 2-16,-16-24 16,18 24-56,2-1 72,-4 1-32,3-2 16,-19-22 0,16 20 0,4-2-24,0-2 40,-2-10-48,-18-6 32,22 19 16,-1-15-32,-1 2-8,6-2 24,-26-4 0,20 4 0,0-4 56,4 0-56,-1-2 24,-23 2-24,24-6 16,0-10-56,-4 9 40,-2-11-96,-18 18 96,17-16 16,-1 0-16,-10 0 24,16-4-8,-22 20-16,4-18 24,2-1 16,0-3-16,-2-2 16,-4 24-40,0-26 72,0-2 8,-2 3-40,-4 1 64,6 24-104,-16-22-24,10 4 24,-2 2 16,-12 10-16,20 6 0,-8-8 8,-11 4-192,3 2 184,0 2-16,16 0 16,-18 4-16,-2 2 48,-4 16-48,5-4-64,19-18 80,-18 20 64,2 4 88,8 1-152,0 1 64,8-26-64,-8 30-48,2-2 32,4 0 0,0-1 56,2-27-40,0 26-8,0 0-168,6-2 160,12-5 0,-18-19 16,6 20-8,16-4 16,-16 0-8,19-10-24,-25-6 24,18 20 56,0-16-88,2 0 48,-4 0-56,-16-4 40,18 0 24,0 0 144,-3 0-200,3 0 32,-18 0 0,16-4-16,2-12 32,-2 10 24,0-14 72,-16 20-112,6-16 0,14-4-80,-15 1 88,13-1 8,-18 20-16,4-24 40,14 2-96,-14-2 96,0 4-24,-4 20-16,6-17 0,0 9 56,-2-10-56,-4 14-56,0 4 56,4-6-16,-4 4 128,0 0-144,0 2-16,0 0 48,4 0-32,0 16 24,0-10-8,-4 18 96,0-24-80,4 15-16,0 5-64,-4 2 0,4-2-56,-4-20 136,0 22-344,4 2-336,-4-5-416,4 3-568,-4-22 1664,4 20-2305,0-2-952,2-12-423,9 14-3146,-15-20 6826</inkml:trace>
  <inkml:trace contextRef="#ctx0" brushRef="#br0" timeOffset="1">1437 813 10970,'0'0'0,"0"-2"2864,-4 0-2191,-2 2 103,6 0-776,-6 0 864,4 18 80,0-2-32,-2 4-167,4-20-745,-4 22 512,2 2-16,2-1-112,0 3 0,0-26-384,-2 24 416,2 2-40,0-2 0,0-3-48,0-21-328,0 22 296,-2-2-96,0-2-24,2-2-72,0-16-104,-2 6 80,2 14 0,-2-17-40,2 3 56,0-6-96,0 6 64,0-2 16,0 0 8,0-4-40,0 0-48,0 0 73,0 0 63,0-4-32,0-4-48,0 8-56,0-15 96,4 7-120,2-14 48,0 6-24,-6 16 0,6-22 0,10 0 24,-12-3-8,12-1 40,-16 26-56,6-30 16,11 2 24,-11-2-56,14 1 16,-20 29 0,6-26 0,20 0-192,-10 6 208,-10 4-56,-6 16 40,24-6-32,-9 1 48,-9 3-56,16 2 16,-22 0 24,6 0-16,16 15 176,-18 1-128,14 6 48,-18-22-80,4 26 0,0 0 16,12 3-8,-16 1-48,5 0 40,-5-30 0,6 30-24,-2-3-48,0 3-64,0-4-281,-4-26 417,4 26-688,0 2-336,-4-5-416,4 3-553,-4-26 1993,0 24-3016,6-4-937,0-2-3641,-6-18 7594</inkml:trace>
  <inkml:trace contextRef="#ctx0" brushRef="#br0" timeOffset="3">2545 794 11930,'0'0'0,"-2"-6"3305,-3 0-2609,5 6-696,-16-4 840,14 4 88,-2 0 48,0 6-119,4-6-857,-4 21 672,0-1-168,2 8-128,2 0-16,0-28-360,0 32 256,0 1-48,4 1 32,-4 0-40,0-34-200,4 31 224,0-1-56,-4-2-48,0-2-48,0-26-72,4 24 40,-4-3 56,0-1-8,0-2 8,0-18-96,0 16 72,0-10 9,0 10 39,0-12 32,0-4-152,0 4 176,0-4-96,0 0 88,0 0-88,0 0-80,0 0 112,-2-2 24,0-6-56,0-12 32,2 20-112,-2-18 72,2-2-16,0-2-72,0-3 112,0 25-96,4-30 0,0-2 72,0-6-16,2 1-40,-6 37-16,6-40 56,0-2-56,-1 1 112,11 3-128,-16 38 16,4-32 56,2 9-72,12 3-8,-12 14-32,-6 6 56,16-8-56,-12 2 40,12 6-112,-12 4 128,-4-4 0,18 18-72,-12 0 32,11 5 24,-13 5-8,-4-28 24,18 32-16,-12 0-80,12-1 136,-12 3-80,-6-34 40,20 30 16,-14 0 8,14-3-64,-14-1-40,-6-26 80,21 22-88,-15-2 8,14-2 40,-4-3 48,-16-15-8,16 6 32,0 12-8,2-14-8,-3 0 56,-15-4-72,16 0 8,4 0 64,-4 0-32,0-4-40,-16 4 0,20-8 32,-4-12-8,-1 13-8,-9-17 56,-6 24-72,24-20 56,-8-2 24,-10-4 8,16-1-32,-22 27-56,6-30 24,0 0 16,0-4-24,0 3 16,-6 31-32,4-32 24,-4-2-40,0 2 72,-2 3-56,2 29 0,-2-28 16,0 4 16,-2 2-88,0 2 56,4 20 0,-4-17 8,2 1-64,0 8-64,0-8-232,2 16 352,-2-4-592,0 0-321,0 2-479,0 0-520,2 2 1912,-2 0-2785,2 0-1272,4 4-4417,-4-4 8474</inkml:trace>
  <inkml:trace contextRef="#ctx0" brushRef="#br0" timeOffset="4">3486 706 13786,'0'0'0,"-4"0"1561,-2 0-761,6 0-800,-6 6 992,0 14 88,0-2 1,-2 4-201,8-22-880,-8 27 656,2 3-152,0 2 16,4 2-176,2-34-344,0 35 272,0-1-88,0 0-64,0-2-40,0-32-80,0 31 0,0-1 32,6-2-24,-2-2 8,-4-26-16,6 23 0,-2 3 16,-4-4-88,0-2-72,0-20 144,0 18-304,4 0-328,-4-12-376,0 13-536,0-19 1544,4 4-2097,0 2-719,0-2-641,2-4 448,-6 0 3009,6 0-5665,-6 0 5665</inkml:trace>
  <inkml:trace contextRef="#ctx0" brushRef="#br0" timeOffset="5">3448 704 11226,'0'0'0,"-4"-20"1448,4 20-1448,-6-19 1088,2-3 121,0 6 15,2 10-48,2 6-1176,0-8 984,0 0-247,4 2-169,2 2-152,-6 4-416,16-4 416,-10 2-16,16 0 8,-16 0-48,-6 2-360,25 0 344,-9 0-56,2 16-24,-2-12-24,-16-4-240,16 24 216,0-6 8,-10 4-72,10 1 1,-16-23-153,4 22 120,-1 0-24,1 0 0,0 2-16,-4-24-80,0 21 80,0 3-48,0-2 64,-2 0-56,2-22-40,-6 20 40,-11 0 0,11-3-8,-12-1-48,18-16 16,-16 16-112,10-10-200,-16 16-409,14-16-391,8-6 1112,-20 20-1800,12-16-929,-9 2-1408,13 0-4601,4-6 8738,0 0 0</inkml:trace>
  <inkml:trace contextRef="#ctx0" brushRef="#br0" timeOffset="6">3680 48 14411,'0'0'0,"6"-18"1200,12 12-16,-18 6-1184,16-20 1176,2 18-71,3 0-105,7 2-184,-28 0-816,32 0 680,6 16-128,1 4-56,5 8-88,-44-28-408,45 39 304,-1 7 25,0 5-113,-3 3-40,-41-54-176,38 58 240,-2 3-80,-4 2 24,-9 3-32,-23-66-152,16 63 80,-12 1-8,0-3-32,-4 1 8,0-62-48,-2 61 40,-6 1-24,-18-1 24,1 1 16,25-62-56,-32 61-56,-6 1-72,-3-5-328,-11 3-520,52-60 976,-56 59-2161,-7 5-3040,-2-7-5273,65-57 10474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41:37.771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52 10 8385,'0'0'0,"-2"0"1537,2 0-1537,-6 0 1360,0 4 248,0 0-175,-2-4-57,8 0-1376,-8 0 1152,2 0-232,0 4-160,4-6 9,2 2-769,-2-6 664,2 0-144,0 2-64,4 2-144,-4 2-312,6-2 280,12 2-48,-12 0 88,16 4-168,-22-4-152,16 16 112,2-10 32,3 16-16,-3-4-8,-18-18-120,20 21 80,2 3-8,2 2-128,-1 0 120,-23-26-64,22 30 72,2-1-16,0 3-48,-2 2 8,-22-34-16,21 34 24,1 1-24,0-1 16,-2 2-16,-20-36 0,18 33-24,-12-1-168,18 0-208,-18-4-296,-6-28 696,17 25-1080,-13-1-368,2 0-569,10-4-519,-16-20 2536,4 20-3433,12-4 232,-16-10-2528,0-6 5729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41:38.838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577 52 7577,'0'0'0,"0"0"0,-2-6 2577,-2 0-1129,-2-2 112,-1 0-183,7 8-1377,-16-8 1248,8 0-288,-12 2-216,12 4-136,8 2-608,-24 0 504,6 4-55,-2 12-65,-1 0-64,21-16-320,-22 18 248,-4 6-32,-4 1-56,3 5-104,27-30-56,-34 30 72,18-14 80,-2 0-72,0 2 32,18-18-112,-20 19 104,1 1-144,-3 2 80,2-2-40,20-20 0,-22 22-24,2-2-248,0 1-224,3 1-384,17-22 880,-18 20-1353,2 0-439,8 0-633,-10-1-815,18-19 3240,-6 18-2897,0-2-2520,6-16 5417</inkml:trace>
  <inkml:trace contextRef="#ctx0" brushRef="#br0" timeOffset="1">895 207 7881,'0'0'0,"-4"-2"2193,0 2-793,4 0-1400,-6 0 1520,0-2-135,0-2-185,0 0-280,6 4-920,-4-6 688,2 2-120,0-4-104,2-8-112,0 16-352,0-6 377,4-2-41,2-8-40,0 10-56,-6 6-240,6-6 200,10-2-24,-12 0-104,2 2 80,-6 6-152,6-5 64,0 1-24,9 0 32,-11 2 16,-4 2-88,6 0 40,0 0-40,-2 0-16,2 6 16,-6-6 0,4 6-8,0 11 32,-4-11-40,0 14 8,0-20 8,0 16 8,0 2-8,0 2 56,-4 0-120,4-20 64,-6 21 0,0 1 0,-10 0-24,10-2 24,6-20 0,-19 20 0,13 0 8,-12-3 16,10-1 56,8-16-80,-18 16 40,12 0-56,-2-10-8,0 12 40,8-18-16,-8 6-40,2 0 24,0 0 8,2 0 8,4-6 0,-2 6 24,2-1 24,0-1 16,4-4-112,-4 0 48,6 0 40,14 0-16,-14 0-24,16 0 8,-22 0-8,16-2-8,4 0-16,-1-1 8,1 1 104,-20 2-88,22-2 16,0 0 32,0 2-8,0 0-24,-22 0-16,19 0-16,-3 6 16,2-1-24,-12 1-16,-6-6 40,20 6 0,-16 10-48,2-12 56,0 12-48,-6-16 40,4 6 40,-4 12-16,0-12 16,0 12-16,0-18-24,-4 6 56,-2 15 48,-12-15-16,10 14 120,8-20-208,-24 6 144,8 10 32,-3-10 8,-1 10-48,20-16-136,-20 4 104,-2 2-16,-2 10-72,0-16 40,24 0-56,-21 6 8,-3-2-8,0 0 96,2-4-80,22 0-16,-20 0 32,-1 0 48,3-2-120,0-4 0,18 6 40,-18-6-112,10-2-144,-10-10-160,12 12-144,6 6 560,-6-18-792,2 12-240,4-14-337,0 12-383,0 8 1752,6-20-2409,16 13-703,-6-13 239,6 12-2712,-22 8 5585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41:40.435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0 42 10482,'0'0'0,"0"-2"1896,0-2-336,0-2 1,0 6-1561,4-2 1344,2-4-160,10-2-295,-16 2-257,0 6-632,4-6 504,0 4-200,2 2-40,-2 0-72,-4 0-192,6 4 104,0 2 8,0 14-48,0-4-32,-6-16-32,6 18 24,-6 2-40,0 6 8,0-1 8,0-25 0,0 28-80,0 2-160,-2 0-272,-2 3-392,4-33 904,-6 32-1473,0 0-663,0-1-929,0-1-424,6-30 3489,-6 26-6425,6-26 6425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41:41.609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146 66 16043,'0'0'0,"0"-22"1200,0 4 184,0 0-239,0 18-1145,0-4 904,6 2-224,0 0-256,15 2-96,-21 0-328,16 4 320,2 16 104,2 0-200,-2 4-112,-18-24-112,22 25 144,1 5 9,1 2-17,2 2-72,-26-34-64,28 35 32,-4 3-160,1 4 200,3-5-8,-28-37-64,24 38 72,0-6-48,0-5-24,-5 3 136,-19-30-136,20 26 0,0 0-80,-4-2-96,-10-1-353,-6-23 529,20 22-704,-14-2-272,0-2-424,11 0-521,-17-18 1921,0 6-2480,4 15-769,2-17-104,0 2-2944,-6-6 6297,0 0 0</inkml:trace>
  <inkml:trace contextRef="#ctx0" brushRef="#br0" timeOffset="1">479 359 9922,'0'0'0,"-22"0"1992,-2 4-592,-7 2 169,31-6-1569,-30 18 1216,4-14-168,-2 2-296,0 14-200,28-20-552,-23 4 409,-3 15-41,2-13-72,2 20-200,22-26-96,-24 18 120,3 2-40,-3 0-16,2 0-64,22-20 0,-22 19 32,2 3-32,5 0-24,7 0-176,8-22 200,-18 22-464,12-3-401,-2 1-575,4-4-504,4-16 1944,-2 6-2705,2 14-400,6-16-3128,-6-4 6233</inkml:trace>
  <inkml:trace contextRef="#ctx0" brushRef="#br0" timeOffset="2">776 500 11386,'0'0'0,"0"0"0,-4-6 3049,-3 0-1785,-11 4 24,16 0-184,2 2-1104,-6 0 953,0 0-281,2 6-144,0 10-96,4-16-432,-2 6 328,2 14-8,0-4-88,0-1-8,0-15-224,0 18 168,4-2-96,0 4 56,2 0-64,-6-20-64,16 20 40,-12-1 40,2-1-40,13-12-40,-19-6 0,4 24 56,16-18-48,-14 10-48,14-12 120,-20-4-80,18 4 16,0 2-16,2-2 88,1-4-128,-21 0 40,20 0 16,0 0 24,0-4-24,0-2 8,-20 6-24,18-16 40,-1 10-24,-1-12 24,-10 10-32,-6 8-8,22-22 0,-16 5 72,0-1-72,10 0 64,-16 18-64,0-16 56,4 0-48,0 10-8,0-10 0,-4 16 0,0-2 16,4 0 0,-4 0-32,0 2 0,0 0 16,0 6 0,-2 14 40,0-4-24,2-16-16,-2 20-56,0 2 16,0 3 32,0 1-24,2-26 32,-2 28 32,0-2-88,0 2-40,2-1-72,0-27 168,0 28-480,-2 4-296,0-2-312,0-1-569,2-29 1657,-2 28-2336,2 0-1057,0-4-344,4 1-2728,-4-25 6465,0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41:43.129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62 673 14571,'0'0'0,"-2"0"1144,-4 6 24,6-6-1168,-6 15 1008,0-9-224,4 0-199,2 0-241,0-6-344,0 6 200,0 12 40,6-12-40,-2 20-40,-4-26-160,4 18 64,0 1-64,-4 3 88,0 0-112,0-22 24,-2 22 104,-2 0-120,0 0-200,-2-1-248,6-21 464,-8 24-960,2 0-697,-11-2-999,13 0-1289,4-22 3945,-6 21-7330,6-21 7330</inkml:trace>
  <inkml:trace contextRef="#ctx0" brushRef="#br0" timeOffset="1">606 115 14627,'0'0'0,"4"-32"2864,-4 32-2864,3-29 1104,1-1 73,14 8-201,-18 22-152,0 0-824,18-2 592,-12 2-104,12 0-144,-2 4-72,-16-4-272,22 20 241,1 0-73,1 4-32,2 5-16,-26-29-120,24 32 72,0 6-64,-1-1 8,1 5-16,-24-42 0,22 40 24,0-3-24,2-1 16,-2-4-16,-22-32 0,19 30-56,-1-3-40,-12 1-160,14-4-193,-20-24 449,6 24-672,10-2-232,-12-3-352,0 1-408,-4-20 1664,4 22-2153,2-4-520,0-12-671,0 0 455,-6-6 2889,5 6-5505,-5-6 5505</inkml:trace>
  <inkml:trace contextRef="#ctx0" brushRef="#br0" timeOffset="2">1064 399 9874,'0'0'0,"-6"0"1792,6 0-1792,-22 0 1568,2 0 81,0 4-137,4 0-200,16-4-1312,-19 4 1089,-1 0-169,-4 2-112,0 0-136,24-6-672,-24 17 560,1-11-104,1 14-112,-2-4-64,24-16-280,-24 16 216,-2 0-96,3-10 16,1 20-31,22-26-105,-24 15 40,0 3-24,0 0-32,3 0 16,21-18 0,-24 18-65,2 2-167,4-4-224,2 1-336,16-17 792,-6 16-1208,0 0-608,0-10-777,2 14-1136,4-20 3729,0 0-3641,4 6-2712,-4-6 6353</inkml:trace>
  <inkml:trace contextRef="#ctx0" brushRef="#br0" timeOffset="3">1326 484 11010,'0'0'0,"-2"-4"3201,2 4-3201,-6-6 1336,0 2 16,0 0-136,2 2-231,4 2-985,-6-2 704,2 0-256,-2 2-104,0 0-24,6 0-320,-6 0 272,0 0-72,2 4-56,0 0-48,4-4-96,-2 6 72,0 0-8,2 14 8,0-14-24,0-6-48,0 18 56,0-12-32,0 14-8,6-14 24,-6-6-40,6 19 8,0-13-8,0 14 24,12-14-32,-18-6 8,4 22 0,12-16 0,-10 16 0,11-6-24,-17-16 24,6 15 0,14 1 8,-14 0-8,14-10 16,-20-6-16,6 22 0,16-16 8,-16 16-16,10-16 8,-16-6 0,4 18 0,1-13 0,11 13 24,-16-14-8,0-4-16,4 16 0,0-12 8,-4 12-8,0-12 16,0-4-16,0 6 40,0 0 0,-2 10-40,-4-12 24,6-4-24,-17 4 0,11 2 16,-10 0-16,8 0-120,8-6 120,-22 3-224,4 1-152,0 0-136,2-4-176,16 0 688,-8 0-912,-13 0-265,1-4-407,12-1-512,8 5 2096,-24-16-2673,16 8-256,-12-16 601,14 6-2457,6 18 4785,0 0 0</inkml:trace>
  <inkml:trace contextRef="#ctx0" brushRef="#br0" timeOffset="4">1383 439 10010,'0'0'0,"0"-2"2072,4-2-376,-4 4-1696,4-6 1545,12 4-201,-12 0-280,12-2-240,-16 4-824,6-2 617,13 0-121,-13 0-160,20 0-96,-26 2-240,20 0 152,-2 0-64,4-2-48,-2 2 8,-20 0-48,21-2-40,-1 2-272,2-2-400,-2 2-865,-20 0 1577,20 0-2888,7-2-1169,1 0-3481,-28 2 7538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41:43.924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5 64 11026,'0'0'0,"0"-19"3089,0 19-3089,-2-8 1200,0-14 152,2 18-48,0 2-135,0 2-1169,0-2 880,0 0-256,0 0-184,4 0-16,-4 2-424,6 0 496,-1 0-128,11 0-88,-10 4-16,-6-4-264,22 6 216,-6 12-24,6-14 113,-2 12-217,-20-16-88,19 15-40,1-9 88,2 18-56,2-6 16,-24-18-8,24 16 16,2 2-16,1 2-24,-1-1 32,-26-19-8,24 20-8,2 2-8,-1-2-64,-1-4 80,-24-16 0,28 18 120,-2-12-96,-4 13-32,1-13 8,-23-6 0,20 18 0,0-14 0,0 0-32,-4 2 32,-16-6 0,18 4-120,-2 0 136,-11 2-16,15-2 24,-20-4-24,4 6-24,12 0-32,-12 0 176,0 10-160,-4-16 40,0 4 32,0 2 16,0 11-144,0-11 96,0-6 0,-4 20 0,-2-14-8,-14 16 8,4-6 0,16-16 0,-19 18 8,-1 0 24,-2-1-16,0 1 8,22-18-24,-24 18 16,-1 2-8,-3 0 8,-2 0 0,30-20-16,-30 21 0,1 1-16,1 0-40,0 0-184,28-22 240,-26 24-393,2-2-271,1-1-336,5 1-392,18-22 1392,-20 22-2121,2-2-927,10 0-1129,-8-4-3209,16-16 7386,0 0 0</inkml:trace>
  <inkml:trace contextRef="#ctx0" brushRef="#br0" timeOffset="1">838 749 12610,'0'0'0,"0"0"3817,0-2-2369,0 2-1448,0-2 1289,0 2-145,-2 0-176,0 0-264,2 0-704,-2 0 528,-4 4-160,0 2-72,-2 12-96,8-18-200,-20 6 193,12 15-73,-16-3-48,4 0 8,20-18-80,-19 20 24,-5 4-8,0-1 24,-2 1-40,26-24 0,-30 26-40,-1-2-136,1 2-289,2-3-415,28-23 880,-30 26-1440,3 0-881,-3 2-1263,6-8-1017,24-20 4601,-26 21-7386,26-21 7386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41:44.572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374 110 12778,'0'0'0,"0"0"0,-6-8 1313,-14-10 23,2 12-120,10 0-104,8 6-1112,-18-6 936,12 2-167,-2 2-161,1 2-104,7 0-504,-16 0 472,10 6-72,-2 18-48,-10-6-40,18-18-312,-4 25 280,-2 5-32,0 2-24,2 4-16,4-36-208,-2 37 224,2 1-47,0-2-1,4-5-40,-4-31-136,20 30 56,-4-4 56,4-6-16,1 0 0,-21-20-96,26 15 56,4 1 8,2-10-64,3 10 16,-35-16-16,32 0 64,2 4-48,-2-4 40,-1 0 24,-31 0-80,30-2 48,0-6 16,-4-8 8,-3 8 0,-23 8-72,22-21 64,0 5-16,-4-2-40,-2-2 40,-16 20-48,6-24 56,12-4 24,-18-3-64,0-5 56,0 36-72,0-38 8,-8-1-32,-16-1 96,0 2-72,24 38 0,-30-35-16,-1 3 56,-5 4-40,-6 8-24,42 20 24,-43-16 56,-7 10-32,-4 2-8,1 2-48,53 2 32,-58 0-120,3 6-216,3 16-112,3-4-384,49-18 832,-42 24-1193,4 4-463,5 5-881,7 5-1559,26-38 4096,-8 36-8986,8-36 8986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41:45.187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1 161 9225,'0'0'0,"4"-32"2689,0 2-1521,0-1 329,-4 31-1497,6-24 1400,-2 18-128,0-10-136,0 10-223,-4 6-913,4-6 752,0 0-64,2 4-168,0 0-104,-6 2-416,6 0 352,-1 6-64,13 14 32,-12 0-24,-6-20-296,20 22 224,-14 5-16,18 1-71,-18 4-33,-6-32-104,26 34 112,-9-1-64,1 3 24,0 0-56,-18-36-16,6 39 0,18-1 24,-8 2-40,-10-3-32,-6-37 48,18 36-136,-12-2-217,11-4-239,-11-5-336,-6-25 928,18 24-1280,-14-2-496,12-2-633,-12-2-824,-4-18 3233,6 16-3528,0-13-3098,-6-3 6626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6:21.105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34 240 14971,'0'0'0,"0"-2"1344,0 0-80,0 2-312,0 0-952,0 0 1017,-2 4-41,2 14 72,-2-2-184,2-16-864,-2 22 600,2 5-47,0 7-169,0 2-136,0-36-248,0 40 152,0 1 0,0 3-112,0 1 32,0-45-72,0 46 96,0 0-112,0-3 0,0-1-24,0-42 40,0 42-208,0-5-104,0-1-304,0-4-177,0-32 793,0 28-1080,4-3-456,-4-3-385,0-16-559,0-6 2480,4 18-2993,0-18-231,-4 4-1121,0-6 280,0 2 4065,0 0 0</inkml:trace>
  <inkml:trace contextRef="#ctx0" brushRef="#br0" timeOffset="1">1 268 10066,'0'0'0,"0"0"0,0-8 1592,0-8-312,0 8 217,4-10-17,-4 18-1480,4-16 1480,2 1-103,11 9-185,-11-10-160,-6 16-1032,22-2 736,-4-4-192,0 4-168,2 0-96,-20 2-280,24 0 240,-1 0-40,1 0 9,0 16-73,-24-16-136,26 4 104,-2 16-8,-3-5-40,-1 5 40,-20-20-96,16 22 56,-10 2 16,12 0 8,-18 3-16,0-27-64,0 28 88,-2 2-48,-4 2 0,-14-1-40,20-31 0,-20 32 0,-6 2-112,-1 0-232,-3-3-304,30-31 648,-32 34-1177,2-2-743,-1 0-1201,1-5-1520,30-27 4641,-26 24-8282,26-24 8282</inkml:trace>
  <inkml:trace contextRef="#ctx0" brushRef="#br0" timeOffset="2">858 101 17379,'0'0'0,"0"0"0,-8-2 2009,-12 2-1057,12 0-40,-16 0-216,24 0-696,-20 0 688,-2 0-88,-1 18-151,1-2-33,22-16-416,-22 18 240,2 4 16,-2 5-40,2 9-72,20-36-144,-15 42 240,-3 3-120,12 9-64,-2 2 48,8-56-104,-6 57-16,4 5 16,2-1 24,4 1 8,-4-62-32,18 61 40,0-2-8,1-3 8,5 0-64,-24-56 24,28 51-128,4-7-56,-1-3-168,5-5-176,-36-36 528,34 32-696,2-6-209,-1-3-439,1-5-568,-36-18 1912,71 22-2761,-5-16-1120,-7-6-4401,-59 0 8282</inkml:trace>
  <inkml:trace contextRef="#ctx0" brushRef="#br0" timeOffset="3">1441 665 13458,'0'0'0,"0"0"0,-18-22 1833,-4 4-521,-4-2-136,2 14-119,24 6-1057,-23-6 984,-1 0-120,-4 4-64,0 2-176,28 0-624,-28 0 544,1 4-104,1 12-144,0-10-215,26-6-81,-8 6 208,-12 10-72,12-10 24,-11 14 88,19-20-248,-8 16 16,-10 3 8,12 3-24,0 2 16,6-24-16,-6 24-16,2 0-8,4 1 48,0-3-40,0-22 16,18 42 48,8-12-24,-3-9-40,1-17 32,-24-4-16,24 4-16,-2-4-24,2-2 24,3-4-184,-27 6 200,28-17-128,0-1 24,2-4-48,-4-2 16,-26 24 136,23-28-56,1-3 16,-4-3-1,-2-6 58,-18 40-17,6-41 24,14-5 32,-16 0-40,0-7 208,-4 53-224,3-52 72,-3-3-32,0-3 128,-3 1-88,3 57-80,-8-58 120,-12 4 120,4 9-48,0 5-136,16 40-56,-8-28 232,-8 9-88,10 13-48,0 0 48,6 6-144,-6 0 8,0 4 24,0 17-16,1 5 24,5-26-40,-4 34-16,2 8 0,-2 5 8,4 3 48,0-50-40,0 55 16,4 3-48,11-1 16,-9-1-24,-6-56 40,20 55-40,-4-3 56,4-4-16,-2-1 8,-18-47-8,22 44-8,-1-6-40,-3-5 8,2-7-32,-20-26 72,22 24-40,2-4-40,3-2-8,-1-12-24,-26-6 112,24 15-168,0-15 32,-2 0 0,1-2-8,-23 2 144,20-8-144,0-13 48,0 1-16,0-4 80,-20 24 32,20-26 0,-2-4-40,-13-1 40,15-3 32,-20 34-32,6-32 0,0 3 56,-2 3-48,-4 2-16,0 24 8,0-18 96,0 2 40,-2 10 56,-4 0 40,6 6-232,-8-6 192,-8 4-24,10 2-64,1 4-8,5-4-96,-20 16 56,14-10 0,0 16 0,0-2-40,6-20-16,-2 22 0,0 1-32,2 5 16,0-2-40,0-26 56,0 28 32,4-2-48,2-5 48,14-1-8,-20-20-24,17 18-24,1-2 80,-2-10-128,2 12 88,-18-18-16,18 4 8,2 0-48,2-4 72,-1 0-64,-21 0 32,20 0-24,2-6 48,-2-10-64,4 8 40,-24 8 0,21-22-40,-1 6 8,0-2 48,0-1-32,-20 19 16,18-24 32,-2 0-48,-10-2-16,0 2 64,-6 24-32,6-25 24,0 1 8,-3-2 8,-3 2-8,0 24-32,0-20 0,-2 1 0,-1 1-16,-3 12-16,6 6 32,-18-16 0,12 14-80,-18-2-88,6 2-168,18 2 336,-18 0-472,2 0-152,8 0-249,-11 4-63,19-4 936,-6 16-1208,-10-12-328,12 2-377,2 14-487,2-20 2400,0 3-2857,4 13 32,14-12-3208,-18-4 6033</inkml:trace>
  <inkml:trace contextRef="#ctx0" brushRef="#br0" timeOffset="4">2375 438 9153,'0'0'0,"4"-15"1617,12 7-449,-10-14 48,-6 22-1216,16-8 1281,-13-8 15,1 10 0,0-10-40,-4 16-1256,0-4 1153,0-2-193,0 0-56,0 2-224,0 4-680,0-4 536,-4 4-56,-2 0-144,-1 0-103,7 0-233,-18 6 200,12 0-104,-16 14-8,14-4-8,8-16-80,-18 18 56,12 2-56,-10 4 24,12-1-24,4-23 0,-4 26 0,2 2 0,0-2 16,2 3-40,0-29 24,0 26-16,6 2 56,10-4-64,-10 0 32,-6-24-8,20 23 16,-14-1-56,12-2 56,-12 0-16,-6-20 0,18 16-128,-14 0 128,11-1-136,-11 1 96,-4-16 40,6 16 64,0 0-48,-2 0 80,0-10-80,-4-6-16,4 24 40,-4-8-56,0-1 56,0 1-24,0-16-16,-4 16 16,-2 0-16,-2 0 56,0-10 80,8-6-136,-15 20 64,9-16 160,-12 2 24,12 0 48,6-6-296,-16 5 424,10-1-144,-2-4 48,-8 0-128,16 0-200,-2 0 200,-4-5 48,0-11-72,2 10 72,4 6-248,-4-20 128,2 2-56,0 0 16,2-2-88,0 20 0,0-25 72,0-3-8,6-2-80,12-4 56,-18 34-40,4-33-24,18-5-48,-6-2 24,2 1-128,-18 39 176,22-40-360,-3 2 40,3 4-216,0 5-144,-22 29 680,20-30-808,2 6-248,-2 2-177,-1 3-327,-19 19 1560,16-16-1952,0 8-657,-10-12-624,18 12-79,-24 8 3312,16-22-6538,-16 22 6538</inkml:trace>
  <inkml:trace contextRef="#ctx0" brushRef="#br0" timeOffset="5">2698 81 13146,'0'0'0,"0"-23"1585,0 3-169,0 20-1416,4-22 1168,0 14-152,0 2-159,2 4-113,-6 2-744,18 0 704,-14 0-104,16 18 64,-14 2-32,-6-20-632,19 28 520,-1 5-87,-2 7-105,0 6-88,-16-46-240,18 53 248,-12 3-56,14 3 16,-16 3-24,-4-62-184,6 61 152,0 3-48,9-1-8,-15-3-16,0-60-80,0 57 56,0 1 56,-8-5-40,-7 3-40,15-56-32,-8 55 16,-12-3-136,2-3-184,0-1-328,18-48 632,-22 42-1064,4-3-681,-1 1-1039,-1-4-1641,20-36 4425,-8 29-9274,8-29 9274</inkml:trace>
  <inkml:trace contextRef="#ctx0" brushRef="#br0" timeOffset="6">3636 903 20508,'0'0'0,"0"-26"2744,0 10-2239,0 0-273,0 16-232,6-4 136,0 2-64,10 2 32,-10 0 40,-6 0-144,18 0 232,0 0-8,2 0-16,1 0-56,-21 0-152,32 0 88,2 0-32,6 0-16,-1-2-8,-39 2-32,42-2 56,-2 0 40,1 0-112,1 0-64,-42 2 80,39-2-224,9 0-408,-6-2-248,-3 2-401,-39 2 1281,38-2-1880,-6 0-633,2 0-719,-3-4-721,-31 6 3953,26-6-7346,-26 6 7346</inkml:trace>
  <inkml:trace contextRef="#ctx0" brushRef="#br0" timeOffset="7">4338 635 15555,'0'0'0,"0"-8"1432,0 8-1432,0-18 1016,4 10 33,2 0 39,12 2 48,-18 6-1136,4-6 1056,12 0-192,-10 2-103,18 2-209,-24 2-552,18 0 416,0 0-160,-1 6-128,3 14-72,-20-20-56,20 16 0,4 4 24,-6 4 16,0 1-8,-18-25-32,15 32-16,-9-2 32,10 2-16,-16 1 16,0-33-16,4 34 8,-4 2 8,0-2 0,-2 1-16,2-35 0,-8 36 0,-14 0-96,3-1-128,-5-3-280,24-32 504,-24 30-896,-2-4-449,-2 1-735,7-3-1121,21-24 3201,-18 20-4569,10-4-3785,8-16 8354</inkml:trace>
  <inkml:trace contextRef="#ctx0" brushRef="#br0" timeOffset="8">4904 1035 16715,'0'0'0,"0"0"0,4-5 1744,2-1-631,14-2-193,-15 2-128,-5 6-792,18-6 720,-12 4-88,10 0-152,-10 2-95,-6 0-385,18 0 264,-12 0-112,0 4-24,12 0-24,-18-4-104,0 6 112,6 14 0,0-15-16,-6 15 0,0-20-96,0 18 32,-2 0 32,-2 2-32,-12 2-8,16-22-24,-16 21 88,-2 1-32,0-2 0,0 0 8,18-20-64,-16 20 112,1-2 0,7 0 48,-10-3 8,18-15-168,-4 6 200,-2 16-88,0-18 32,4 14-32,2-18-112,-2 4 0,2 2 80,0 10 40,4-16-80,-4 0-40,6 4 144,12 0-16,-12-4-40,19 0 32,-25 0-120,20 0 56,4 0 0,4 0-56,4-2 32,-32 2-32,29-2 16,7-2 8,2-2 8,-1 0-64,-37 6 32,40-6-88,-2 0-224,-2 0-240,-1 0-408,-35 6 960,38-6-1408,-6 0-849,-1 2-1368,7-2-1536,-38 6 5161,34-6-8602,-34 6 8602</inkml:trace>
  <inkml:trace contextRef="#ctx0" brushRef="#br0" timeOffset="275">5576 284 14851,'0'0'0,"-2"-4"1568,-2-2-144,0 0-271,4 6-1153,-2-2 912,2 0 56,0 0-216,4 0-256,-4 2-496,6 0 528,10 0-128,-10 6-47,14 18-81,-20-24-272,6 24 216,16 7 32,-16 5-88,11 2-32,-17-38-128,6 41 208,10 1-144,-16 2 48,6-1 104,-6-43-216,4 44 24,0-2-8,0-1-112,-4-3-184,0-38 280,0 36-544,0-5-233,0-1-391,0-2-440,0-28 1608,0 26-2329,0-5-983,0-5-561,-2-10-3545,2-6 7418,0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41:47.915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496 350 10290,'0'0'0,"-20"-4"1704,20 4-1704,-22-4 1528,-5 2-63,1 2-185,2 0-176,24 0-1104,-24 6 840,-2 14-215,1-14-89,-3 22-176,28-28-360,-30 21 296,0 5-120,1 0-64,1 2-24,28-28-88,-26 27 64,4-3-40,0 2-8,1 2-88,21-28 72,-18 26-272,0 1-248,12-1-505,-10-2-567,16-24 1592,-4 24-2296,0-2-961,4-5 160,0 1-2848,0-18 5945</inkml:trace>
  <inkml:trace contextRef="#ctx0" brushRef="#br0" timeOffset="1">919 437 13842,'0'0'0,"-4"-4"1289,-2 0-113,-10-2-64,16 6-1112,-2-2 1016,-2 0-239,0 2-217,2-2-128,2 2-432,-2 0 352,2-2-56,0 2-104,4 0-48,-4 0-144,6 0 72,12 0-32,-14 0-16,13 0-24,-17 0 0,4 0 32,16 4 0,-14-4-40,14 4 8,-20-4 0,6 4-40,12 0 40,-14 2 0,0 0 16,-4-6-16,6 6 24,-2 10-48,-4-12 48,0 12-24,0-16 0,0 6-16,-2 10 16,-2-10-8,-2 9 8,6-15 0,-6 4 24,0 12-16,-10-12 24,10 2 0,6-6-32,-18 18 0,12-14-8,-2 2-8,0 0 40,8-6-24,-8 16 0,1-12 56,1 0-40,0 2-56,6-6 40,-4 4 8,2 2-8,2-2 16,0 0-16,0-4 0,0 5-16,4-1-32,2 0 48,0 0 24,-6-4-24,17 4 0,-11 0 16,12 0-32,-14 2 0,-4-6 16,20 6-24,-16 0 40,14 10-32,-12-12 32,-6-4-16,18 6-16,-12 12-8,-1-14 40,13 12 8,-18-16-24,0 4 80,6 2 24,-2 11 24,-4-11 24,0-6-152,0 16 184,-2-12-48,-2 14 32,-2-14-8,6-4-160,-17 18 176,9-14 32,-12 2-40,4 12-48,16-18-120,-18 4 80,-2 0 17,-2 1-49,-1 1-32,23-6-16,-24 4 56,2 0-72,2 0 32,-2-4-16,22 0 0,-18 0-96,1 0-65,1 0-191,8-4-152,8 4 504,-20-6-720,14-9-224,-2 7-296,2-12-441,6 20 1681,-4-18-2312,4-4-753,6-4-184,32-9-247,-38 35 3496,24-36-4393,-24 36 4393</inkml:trace>
  <inkml:trace contextRef="#ctx0" brushRef="#br0" timeOffset="2">1454 350 10946,'0'0'0,"4"0"1992,12-4-455,0 0-1,-16 4-1536,16-2 1360,-10 2-224,15 0-207,-15 0-233,-6 0-696,26 0 528,-6 0-104,2 4-152,2-4-72,-24 0-200,25 4 136,-1 0-24,4-4-56,-2 0-32,-26 0-24,29 4 80,1-4-160,0 0-176,-2 0-280,-28 0 536,29 0-864,-3 4-368,0-4-465,-4 0-487,-22 0 2184,20 0-2801,0 0-240,3 0 641,-5-2-2561,-18 2 4961,0 0 0</inkml:trace>
  <inkml:trace contextRef="#ctx0" brushRef="#br0" timeOffset="3">1890 167 9193,'0'0'0,"-6"-5"1921,-9-3-441,7 0 49,8 8-1529,-18-6 1408,14 4-176,-2 2-264,0 0-192,6 0-776,-6 16 617,0-10-121,-2 17-96,0-3-104,8-20-296,-6 22 208,0 4-72,0 2-56,4-1-48,2-27-32,-2 32 32,2 4-64,0 1-80,0 3-192,0-40 304,4 38-672,0-1-433,2-3-655,0-2-712,-6-32 2472,16 28-3465,-10-3-3809,-6-25 7274</inkml:trace>
  <inkml:trace contextRef="#ctx0" brushRef="#br0" timeOffset="4">2670 56 14107,'0'0'0,"0"-17"1960,0 1-960,0 16-1000,0-16 1104,0 14-127,16 0-145,-12 0-200,-4 2-632,16 0 520,-1 4-128,1 14-8,6-2-80,-22-16-304,24 21 280,4 5-40,-3 2-72,1 2-56,-26-30-112,26 33 56,-4-3 8,0 4-40,0 0-48,-22-34 24,21 33 56,3-1-48,-4 0-56,0-2-24,-20-30 72,20 31-280,-3-1-88,1-4-216,2 0-240,-20-26 824,16 19-1040,0 1-417,0-2-343,-10-2-360,-6-16 2160,16 6-2681,-12 12-216,13-14 689,-13 0-2665,-4-4 4873,0 0 0</inkml:trace>
  <inkml:trace contextRef="#ctx0" brushRef="#br0" timeOffset="5">3140 435 7225,'0'0'0,"-8"-16"1576,-14 8-247,2-13 135,20 21-1464,-19-4 1376,3 2-63,-4 0-169,0 2-168,20 0-976,-22 0 896,0 6-80,-3 9-159,3-9-65,22-6-592,-22 22 480,-2-6-104,0 4-88,1 0-88,23-20-200,-24 18 144,0 1-80,0-1-64,2 0 24,22-18-24,-21 22-24,1-2-64,2 0-184,2 1-304,16-21 576,-8 22-1000,-10-2-537,12 0-671,0-2-953,6-18 3161,-2 16-3249,0 2-2944,2-18 6193</inkml:trace>
  <inkml:trace contextRef="#ctx0" brushRef="#br0" timeOffset="6">3225 501 16403,'0'0'0,"-6"-2"1440,0 2-279,-10 0-121,16 0-1040,-1 6 888,-1 0-232,-2 0-192,2-1-120,2-5-344,-2 18 280,2-12-96,0 14-104,4-14-24,-4-6-56,6 20 32,11-14-8,-13 16 0,14-6 8,-18-16-32,6 6 0,14 13-16,-14-13 16,14 10-16,-20-16 16,6 4 40,16 2-24,-17 0 24,17 0-16,-22-6-24,16 0 16,-10 0 8,16 0-32,-16 0 16,-6 0-8,20 0 16,-14-2 24,15-2 0,-15-2 0,-6 6-40,16-8 33,-10-8 7,0 12-16,10-4 8,-16 8-32,4-15 24,0 13-24,2-4 24,0 4-32,-6 2 8,4-2 40,0 2 0,-4 0-112,0 6 112,0-6-40,4 19-8,0-3-8,-4 4 16,0 0-40,0-20 40,0 22-40,0 0 8,0 3 32,0 1-8,0-26 8,0 24-73,-2 0-143,0-2-160,-4-1-200,6-21 576,-4 20-944,-2 2-408,0-4-761,0 2-1103,6-20 3216,-2 16-4209,2-10-3041,0-6 7250</inkml:trace>
  <inkml:trace contextRef="#ctx0" brushRef="#br0" timeOffset="7">3864 534 13770,'0'0'0,"0"-17"4857,0 9-3576,0-14-169,0 22-1112,0-6 968,4 0-176,12 0-336,-10-2-167,-6 8-289,22-8 240,-1 2-96,1 0-40,4 4-16,-26 2-88,26-2 8,1-2 24,3 2 8,-4 0-136,-26 2 96,28-2-224,2-2-152,-3 2-257,-1 0-175,-26 2 808,24-2-1040,-2 2-320,-4-2-481,1 0-463,-19 2 2304,16-2-2913,-10 0-287,14-2 711,-20-1-2520,0 5 5009,0 0 0</inkml:trace>
  <inkml:trace contextRef="#ctx0" brushRef="#br0" timeOffset="8">4150 217 7513,'0'0'0,"-20"-6"1993,0 0-377,0 0 80,20 6-1696,-22-2 1665,16 2-145,-2 0-288,-10 4-280,18-4-952,-3 6 745,-3 12-185,-10-2-88,12 4-152,4-20-320,-6 21 208,0 7-56,0 2-88,4 2-24,2-32-40,-2 35 0,0 3-160,2 0-320,0-2-560,0-36 1040,0 35-2089,0-1-1544,0-6-5000,0-28 8633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41:48.201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1 80 11098,'0'0'0,"0"-18"2072,6 10-319,10-14-73,-16 22-1680,4-6 1592,15-2-239,-13 0-305,14 2-224,-20 6-824,16-4 672,0 4-128,2 4-144,2 18-31,-20-22-369,20 18 224,1 4-16,5 4-40,-2 3-48,-24-29-120,24 34 112,0 4-56,-1-1-8,1 1-72,-24-38 24,22 36 0,-4 1 16,0-1-48,0 0 32,-18-36 0,5 32-104,19-1-176,-20-1-232,14 0-297,-18-30 809,4 26-1128,2-3-488,0-1-721,0-4-895,-6-18 3232,6 16-4033,10-12-3073,-16-4 7106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41:49.926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499 415 10042,'0'0'0,"-18"-6"3032,18 6-3032,-22-6 1489,-4 0-81,4 4-40,6 2-104,16 0-1264,-19 4 1041,1 0-193,-2 0-152,0 2-120,20-6-576,-18 20 472,-2-15-112,-1 17-80,1-6-40,20-16-240,-20 18 176,-4 2-55,4 2-49,-4 3 8,24-25-80,-23 28 56,1-2-16,2 0 24,4-2-112,16-24 48,-18 23-128,2 3-145,8-4-263,-9 2-296,17-24 832,-4 22-1232,0-3-512,2 1-745,2-2-1040,0-18 3529,4 6-3665,16 10-2888,-20-16 6553</inkml:trace>
  <inkml:trace contextRef="#ctx0" brushRef="#br0" timeOffset="1">981 669 13418,'0'0'0,"-8"-6"1985,-14 0-1001,22 6-984,-18-6 992,2 4-64,12 2-207,-12 0-177,16 0-544,-6 0 360,-2 0-112,-10 4-32,15 0-80,3-4-136,-6 4 112,0 2-56,2 9 48,2-11-72,2-4-32,-2 16 56,2-12-32,0 14 0,0-14 0,0-4-24,4 20 0,2-14 64,0 16-64,11-6 32,-17-16-32,4 5 0,2 17 24,14-6 24,-16-10-24,-4-6-24,18 22 56,-12-16-48,12 18 32,-12-18 56,-6-6-96,20 21 96,-14-5 24,11-10-32,-11 16-32,-6-22-56,20 6 64,-14 16 0,12-16 32,-18 10 8,0-16-104,16 4 48,-16 12 48,6-13-8,0 3-8,-6-6-80,6 6 40,-2 0 0,-4 0 0,0 0 0,0-6-40,-4 6 96,-2 0-48,0 0-8,-2-2-8,8-4-32,-18 4-16,12 0-24,-14-4-56,4 4-168,16-4 264,-8 0-432,-13 0-200,5 0-216,-2 0-168,18 0 1016,-16-4-1337,0-2-375,-2-2-544,2-8-753,16 16 3009,-15-8-2977,9-8-2112,6 16 5089</inkml:trace>
  <inkml:trace contextRef="#ctx0" brushRef="#br0" timeOffset="2">879 680 11026,'0'0'0,"4"-6"1968,0 1-351,-4 5-1617,6-8 1400,14 2-192,-16 0-264,18 0-247,-22 6-697,16-6 536,-10 0-152,19 2-112,-3 2-120,-22 2-152,22-4 88,0 2-40,2-2-32,0 2-80,-24 2 64,25-2-200,-1 2-344,2 0-553,-2-2-815,-24 2 1912,26 0-3097,1-2-559,1-4-3210,-28 6 6866</inkml:trace>
  <inkml:trace contextRef="#ctx0" brushRef="#br0" timeOffset="3">2024 391 15979,'0'0'0,"0"0"0,0-16 1152,4 10-384,0-12-40,2 12-207,-6 6-521,20-2 336,-15-2-152,15 0-160,-2 2 0,-18 2-24,16-2-136,4 2-304,-2 0-529,-2 0-759,-16 0 1728,17 0-2769,1 4-839,0 0-3298,-18-4 6906</inkml:trace>
  <inkml:trace contextRef="#ctx0" brushRef="#br0" timeOffset="4">2050 684 12306,'0'0'0,"0"0"0,0-2 2321,0 0-881,0 0-144,0 2-176,0 0-1120,0 0 841,4-2-337,2 2-192,11-2-208,-17 2-104,16 0 72,0 0-48,4 0-144,4 0-216,-24 0 336,26 0-792,-1-1-649,1-1-887,4 0-1145,-30 2 3473,34-2-3393,-1-4-2712,-33 6 6105</inkml:trace>
  <inkml:trace contextRef="#ctx0" brushRef="#br0" timeOffset="5">2930 101 13122,'0'0'0,"-16"-28"3241,1 7-1585,-1-5 57,16 26-1713,-16-8 1480,16 0-216,-2 2-295,0 4-233,2 2-736,-2-2 552,0 2-120,0 4-152,2 14-64,0-18-216,0 20 200,0 6-64,0 3-32,0 7-32,0-36-72,0 42 24,4 1-40,-4 5 48,0 1-48,0-49 16,0 50-16,0 6-112,0 1-280,0 5-408,0-62 816,-2 59-1521,0-3-1151,0-3-2553,2-9-4857,0-44 10082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42:13.444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794 122 7025,'0'0'0,"4"-4"1128,-4 4-1128,4-6 1225,0-2-1,0 2-56,0 0-88,-4 6-1080,6-6 952,0 0-119,0 0-73,-2 0-32,-4 6-728,4-4 680,-1-2-40,1 2-64,0 0-24,-4 4-552,0-6 505,4 2-9,-4 1-64,0-3 0,0 6-432,0-4 392,0 2-32,-2-2-56,-2 0-40,4 4-264,-6-4 232,-9 0-32,9 2-16,-14 0-16,20 2-168,-8-2 152,-16 0-24,4 2-8,-2 0-32,22 0-88,-25 0 64,-3 4 16,-2 2-40,0 0 0,30-6-40,-27 18 40,-3-14-24,2 11 24,0-11-24,28-4-16,-25 20-16,1-14 40,6 18-48,2-18 40,16-6-16,-6 24 24,0-18-40,0 15 32,4-5-16,2-16 0,0 16-24,0 2 24,4 0-32,12 2 8,-16-20 24,6 20 24,22 3-48,-8-1 24,5 2-32,-25-24 32,32 24-40,0 0 16,6 1 48,1-1 32,-39-24-56,42 24 40,-1 0 0,-1 0-48,-4-3 8,-36-21 0,30 22 0,-1-2 8,-3-2-8,-6 0-24,-20-18 24,6 6-16,12 16 8,-14-17 16,0 13 24,-4-18-32,0 6 41,0 12-17,-6-12 48,-12 14 32,18-20-104,-16 4 136,-6 2 40,-6 10 32,-1-16 0,29 0-208,-34 4 208,-4 0-16,-3 0 0,-7-4-24,48 0-168,-52 0 144,-1 0-8,1-2-24,3-4-40,49 6-72,-54-6 72,5-10-16,-1 10-24,-2-14 8,52 20-40,-47-16-144,5 8 48,1-12-56,7 13 64,34 7 88,-26-20 40,2 14-136,8-2-128,10-8-328,6 16 552,-6-4-816,5-2-345,1 0-351,17 0-632,-17 6 2144,20-6-3153,8 0-944,8 0-3625,-36 6 7722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42:14.166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413 70 8841,'0'0'0,"0"-15"1513,-4-1-265,-2 0 32,6 16-1280,-6-6 1136,0 2-55,0 0-153,0 2-176,6 2-752,-6-2 664,0 0-40,-10 0-96,12 2-55,4 0-473,-7 0 456,-1 0-48,-8 0-56,10 6-16,6-6-336,-16 16 280,10-12-72,-12 18 24,12-3-16,6-19-216,-20 22 200,12 4-16,-15 6 0,3 1-32,20-33-152,-18 38 160,-2 4 16,0 1-88,0 3 48,20-46-136,-19 48 96,1-3-32,0 3 8,12-2 16,6-46-88,-20 45 80,14-1-8,-10-3-8,12 3-48,4-44-16,-6 40-16,4-3 73,2 1-57,0-4 0,0-34 0,16 32-81,-10-5-135,14-3-160,0-2-232,-20-22 608,28 20-864,3-2-440,5-12-313,0 0-295,-36-6 1912,37 5-2449,5-5-655,4 0 327,3-15-2944,-49 15 5721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42:15.950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526 216 6961,'0'0'0,"-16"-6"1904,1-9-519,15 15-1385,-22-16 1496,2 10-80,4-12-111,0 10-193,16 8-1112,-16-16 904,0 10-152,1 0-88,7 0-64,8 6-600,-20-6 553,12 2-1,-14 2-64,14 0-112,8 2-376,-18 0 360,10 0-96,-8 0-72,10 4 16,6-4-208,-5 6 136,-1 0-48,0 10 0,2-12-32,4-4-56,-4 16 0,2-10 8,2 16 32,0-4-24,0-18-16,0 19 24,6 1-24,10 4 16,-11-2 0,-5-22-16,22 24 8,-6-3-8,2 1 16,2 0 32,-2 2-48,-18-24 0,18 24 40,1-2-64,-3-3 24,-16-19 0,16 20-16,-10-2 56,12-2-8,-14-10-72,0 14 80,-4-20-40,4 6-40,-4 10 64,0-13 0,-2 3 16,2-6-40,-6 16 80,-10-12-16,8 2 16,-14 0-24,22-6-56,-20 6 80,-1-2-16,-3-4-24,0 0 0,24 0-40,-28 0 56,0-4-96,-1-2 24,1-10 56,28 16-40,-32-4-16,2-4 88,1-7-64,3 9-8,26 6 0,-24-8-104,4-10-80,2 12-80,10-10-232,8 16 496,-7-6-648,1 0-208,4-2-424,2 2-505,0 6 1785,6-4-2408,15 0-881,-1 0 304,8-2-2944,-28 6 5929,0 0 0</inkml:trace>
  <inkml:trace contextRef="#ctx0" brushRef="#br0" timeOffset="1">790 339 11322,'0'0'0,"0"0"0,-4-6 1792,-2-2-295,-12-7-105,12 13-176,6 2-1216,-18 0 920,11 0-239,-13 4-113,4 2-136,16-6-432,-16 17 408,-2-11-16,0 18-32,2-6-120,16-18-240,-8 18 288,-9 0-56,11 0-104,-12 1 8,18-19-136,-4 18 80,-2 0-16,2-2-24,2-10-16,2-6-24,0 20 24,0-14-56,0 12 40,6-12 16,-6-6-24,16 15 16,-12-15-16,14 4 0,-12 0 16,-6-4-16,21 0 24,-3 0-24,0 0 16,4-2 32,-22 2-48,22-6-40,-2-11 72,-3 11-32,1-10-16,-18 16 16,16-8 56,0-12-16,0 12-40,-10-16 40,-6 24-40,18-18-16,-14-1-24,2-1 80,9 0 0,-15 20-40,4-16 0,0 0 40,2 10 40,-2-10 0,-4 16-80,0-2 104,4 0-24,-4 2-40,4 0 0,-4 0-40,0 4 40,6 2 72,-2 10-104,-4 0 8,0-16-16,0 18 24,0 2-8,0 1 48,0 1-88,0-22 24,0 24 16,4-2-32,0 0-48,0 0-144,-4-22 208,4 21-424,-4 1-232,6-2-328,10 0-360,-16-20 1344,4 16-1857,12-10-679,-10 15-865,13-17 256,-19-4 3145,18 4-6049,-18-4 6049</inkml:trace>
  <inkml:trace contextRef="#ctx0" brushRef="#br0" timeOffset="2">1218 454 11202,'0'0'0,"-2"-19"2144,-1 13-487,3 6-1657,-4-22 1576,2 18-232,-2 2-263,0 2-345,4 0-736,-4 0 568,2 6-88,0 12-16,0-12-24,2-6-440,-2 17 360,-2-11-40,4 16-112,0-16-16,0-6-192,0 20 128,0-14 0,0 14-8,4-14-96,-4-6-24,4 22 56,2-18-72,0 13 16,0-13 24,-6-4-24,5 4 72,13 2-16,-14-2-32,12-4 1,-16 0-25,16 0 0,-10 0-8,16 0 32,-16-2-24,-6 2 0,18-6 16,-12-2-32,11-11 32,-13 13-16,-4 6 0,6-20 24,12 4 8,-14 8-48,12-16 32,-16 24-16,4-18 0,2 0 0,10 1-48,-12-1 80,-4 18-32,6-8-16,-2-10 48,0 16-8,2-4-24,-6 6 0,4-2-16,0 2-40,0 0 56,-4 4-40,0-4 40,3 16 32,-3-10-32,0 18-32,4-9 24,-4-15 8,0 20-41,4-2 65,-4 2 33,4 2-49,-4-22-8,6 22 0,-2-3 0,2 1-24,10-4 48,-16-16-24,4 16 16,2-10-72,12 18 31,-14-20-55,-4-4 80,16 18-16,-10-14 48,13 0-32,-13 0-16,-6-4 16,22 3 0,-16-3 24,16 0-24,-16 0 56,-6 0-56,18-1 0,-12-3-16,10-2-64,-12-2 96,-4 8-16,15-16-16,-11 10 32,2-12 24,-2 10-64,-4 8 24,4-22 8,2 6 24,-2-1 9,-4-1 23,0 18-64,0-18 56,0 0-40,0 0-8,-2 2-8,2 16 0,-6-18 16,0 10-56,0-11 40,-2 13-112,8 6 112,-15-18-217,9 14-23,-12-2-304,12 0-88,6 6 632,-8-6-904,-12 0-376,14 2-449,-14 0-919,20 4 2648,-8-2-3825,-9 0-3777,17 2 7602</inkml:trace>
  <inkml:trace contextRef="#ctx0" brushRef="#br0" timeOffset="3">1875 36 14339,'0'0'0,"0"-6"1928,0 6-1928,0-16 1632,0 10 1,4 2-361,2 2-256,-6 2-1016,6-2 792,14 2-176,-14 6-119,19 16-41,-25-22-456,20 22 344,2 4-80,4 5-24,0 3-88,-26-34-152,23 38 112,3 3-40,-2-1-48,-4 4 48,-20-44-72,16 43 16,-12 3 8,0 5-8,-4 1-160,0-52 144,0 56-336,-2 3-312,-20 1-553,-2 5-623,24-65 1824,-32 68-3201,-3-1-2064,-9 2-3457,44-69 8722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42:16.367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1525 70 8273,'0'0'0,"0"-19"2121,0 1-849,0 2 128,0 0-151,0 16-1249,0 0 1208,-2 0-192,-2 0-256,-4 0-144,8 0-616,-7 0 496,-13 6-23,2 16-49,-2-6-40,20-16-384,-26 19 384,-2 5-16,-3 2 0,-3 4 72,34-30-440,-40 29 296,-3 5-8,-3 0-72,0 4-32,46-38-184,-47 37 192,-3 3-80,-1-2 0,-3-1-48,54-37-64,-55 42 40,1-2-16,2-1-32,1-1 32,51-38-24,-52 36 16,1-1-8,-5-1 24,1 2-48,55-36 16,-60 34 0,3-1 16,1-1-88,7-4-16,49-28 88,-48 26-152,2-7-136,7 1-64,1-4-104,38-16 456,-32 6-632,6 14-176,3-16-176,3 12-329,20-16 1313,-16 4-1616,10 0-416,0 0-553,4-4-160,2 0 2745,0 0-2184,4-2-2545,-4 2 4729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42:16.886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44 94 7113,'0'0'0,"-2"-18"1744,-4 2-503,6 16-1241,-16-18 1376,14 13-32,0-3-15,-2 2-201,4 6-1128,-4-6 920,2 0-80,-2 4-104,2-2-96,2 4-640,0-2 545,0 0-89,0 2-88,6 0-8,-6 0-360,6 0 368,12 4-48,0 12-40,0-10-8,-18-6-272,21 23 232,9-5 16,8 4-56,4 2-8,-42-24-184,47 26 112,3-3-48,1 7 32,5 0-72,-56-30-24,55 30 64,3 3-48,-3-1 32,5 0-8,-60-32-40,63 32 32,-1 1-24,-1 1-16,-1 2 56,-60-36-48,59 35 32,-1 1 16,1-4-32,-1 2 8,-58-34-24,53 31-8,1 1 8,0-2 24,-5-2-40,-49-28 16,46 25 40,-1-1-40,1 0 56,-4-4-56,-42-20 0,39 18 16,-3-12 48,-4 14-104,-4-15 72,-28-5-32,25 16-40,-3-12 40,-2 0 40,-2 0-72,-18-4 32,16 4-56,-10-4-128,10 4-32,-16-4-280,0 0 496,3 4-728,1-4-384,0 0-729,-4 0-1167,0 0 3008,0 0-4361,0 0-3281,0 0 7642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42:18.715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9 150 9978,'0'0'0,"-2"-6"1376,0-2 160,2 8-1536,-2-16 1369,0 12-217,2 0-80,0-2-336,0 6-736,4-4 656,0 2-144,1 2-15,1 0-57,-6 0-440,20 0 408,-14 4-32,12 2-80,-12 14 0,-6-20-296,20 16 264,-2 3-16,2 5-16,-1 4-40,-19-28-192,20 28 168,0 2-8,0-1-72,-2-1 32,-18-28-120,18 26 64,-1 0-96,1-5 120,-2-1-24,-16-20-64,18 20 80,-2-4-88,-10 0 72,16-10-64,-22-6 0,6 20 48,9-16 64,-11 0-48,2 0 96,-6-4-160,16 4 80,-12-4 160,2 0-128,0 0-152,-6 0 40,6 0 161,0-2-9,0-4-48,0-12-8,-6 18-96,6-6 0,0-16-120,0 4 176,-2-2 24,-4 20-80,6-24 64,0-1-8,0-3 40,0-2-8,-6 30-88,4-34 48,-1-1 0,1-3-64,0 4 56,-4 34-40,4-31-72,0 1 64,0 4-200,2 2-224,-6 24 432,6-22-473,0 7-159,0 9-280,0-10-392,-6 16 1304,16-2-1793,-12-2-695,12 2-721,-10 2-216,-6 0 3425,24 0-6489,-24 0 6489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42:21.313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54 302 10338,'0'0'0,"-6"0"2560,-2 0-1440,-8 6-7,16-6-1113,-6 17 1064,2-11 32,-2 14-168,2-2-231,4-18-697,-2 18 616,0 2-152,2 2-56,0 3-48,0-25-360,0 24 280,0 2-8,0-2-64,4 0-80,-4-24-128,0 25 112,4 1-32,-4 0-56,0-2 152,0-24-176,0 24 8,0-7 8,0 1 8,0 0-112,0-18 88,0 6-240,0 16-272,0-18-296,0 14-352,0-18 1160,0 4-1537,0 0-431,4 0-481,2-4-519,-6 0 2968,6 0-2753,10-6-2704,-16 6 5457</inkml:trace>
  <inkml:trace contextRef="#ctx0" brushRef="#br0" timeOffset="1">34 312 8585,'0'0'0,"-4"-8"1633,4 8-1633,-6-16 1496,0 10-24,2-2-119,2 2-169,2 6-1184,-2-6 992,2 0-192,0 2-144,6 0-111,-6 4-545,18-6 496,-12 2 24,16 2-72,-2 0 16,-20 2-464,20-2 352,-1 2-88,1 0-72,2 0-32,-22 0-160,20 4 128,-4 2-48,0 12-16,-10-12-48,-6-6-16,17 18 80,-13-12-16,2 12-16,-6-3 24,0-15-72,4 16 48,-4 2 8,-2 0-48,-4 0 8,6-18-16,-18 18-88,11 2-136,-13-3-168,2 3-296,18-20 688,-8 16-1096,-14 0-449,6 0-559,8-10-977,8-6 3081,-16 18-3648,12-14-3018,4-4 6666</inkml:trace>
  <inkml:trace contextRef="#ctx0" brushRef="#br0" timeOffset="2">597 42 15307,'0'0'0,"-6"-18"1440,-13 12-384,19 6-1056,-16-16 1065,0 14-201,10 2-8,-12 16-128,18-16-728,-8 16 544,-10 4-72,12 4-192,-10 5 64,16-29-344,-5 34 272,-3 2 1,-8 3-129,12 5 48,4-44-192,-6 44 176,-2 3-64,2-1 24,2-1-80,4-45-56,-2 46-40,0 0 40,2-1-32,4-1 32,-4-44 0,6 44 48,10-3-136,-10-3 160,18-2-32,-24-36-40,15 35-16,5-5 104,2-2-176,0-4-128,-22-24 216,24 22-408,-1-5-201,3-1-231,0-10-192,-26-6 1032,30 6-1200,-2 0-609,1-2-767,5-4-1025,-34 0 3601,36-2-3545,1-16-2616,-37 18 6161</inkml:trace>
  <inkml:trace contextRef="#ctx0" brushRef="#br0" timeOffset="3">1260 296 12138,'0'0'0,"-16"0"1504,-2 0-423,18 0-1081,-22 0 1152,1 0-72,3-2-80,-2 0-111,20 2-889,-18-6 728,0 4-120,2-2-144,0 2-40,16 2-424,-8 0 400,-9 0-64,11 0-16,-12 0-56,18 0-264,-6 4 208,-12 0-64,12 12-24,-2-12-40,8-4-80,-8 17-8,2-11-24,2 20 72,2-8-64,2-18 24,0 22 0,4 2 16,12-3-48,-10 3 48,-6-24-16,20 24 16,-14 0-8,20 0-8,-9 0-8,-17-24 8,16 23-80,4 1 80,-2 0-32,-2-2 24,-16-22 8,16 20 24,0-1-64,-12-1 64,13 0-64,-17-18 40,4 6-8,0 14-32,0-14 8,0 10 72,-4-16-40,0 4 32,0 12 48,0-12-56,-2-1 0,2-3-24,-8 6 0,-9-2 0,1 0 16,-4 0 8,20-4-24,-16 4 56,-6-4 24,0 0-40,1 0-24,21 0-16,-26 0 56,0 0-56,-2-4 8,4-2-96,24 6 88,-23-17-168,1 11-80,2-16-152,4 6-24,16 16 424,-6-16-584,-2 0-152,4 8-264,2-14-545,2 22 1545,0-15-2248,4-1-1017,14 0-264,2 0-2864,-20 16 6393,0 0 0</inkml:trace>
  <inkml:trace contextRef="#ctx0" brushRef="#br0" timeOffset="4">1561 415 10690,'0'0'0,"-6"-8"3256,6 8-3256,-17-8 977,-1-8-25,2 14-8,0 2-16,16 0-928,-20 4 824,0 0-167,2 2-177,-1 12-24,19-18-456,-20 4 456,2 14-48,0-14-16,0 15-72,18-19-320,-16 6 224,8 18-56,-7-18-24,11 18-72,4-24-72,-6 6 48,2 14-16,2-14-24,0 13 48,2-19-56,0 6 24,0 12-8,4-14 8,0 12-40,-4-16 16,6 4 0,11 0 0,-13 0 32,12 0-48,-16-4 16,6 4-16,12-4 48,-12 0-64,14 0-16,-20 0 48,6 0 16,14-2 16,-14-4 0,15 0-8,-21 6-24,6-8 0,18-8 24,-18 8 16,16-10 32,-22 18-72,6-8 64,14-11 16,-16 13 24,14-12 8,-18 18-112,3-4 160,3-2-80,0 2 57,0 2 23,-6 2-160,4 0 112,0 0 8,0 0-104,0 4-56,-4-4 40,4 16-16,0-10 16,0 12-8,0-3 8,-4-15 0,4 16 8,0 0 8,-4 0 24,4 0-192,-4-16 152,0 16-353,4 0-319,0-10-328,0 13-384,-4-19 1384,4 6-2049,0 14-815,2-16-1073,10 2 440,-16-6 3497,4 6-5913,-4-6 5913</inkml:trace>
  <inkml:trace contextRef="#ctx0" brushRef="#br0" timeOffset="5">1799 540 11026,'0'0'0,"-2"-16"3113,2 16-3113,-15-8 1288,9-12-24,-10 16-32,16 2-135,0 2-1097,-2 0 888,2 0-248,0 4-184,0 0-32,0-4-424,0 16 408,0-10-56,4 12 16,-4-12-48,0-6-320,4 23 232,0-17-48,0 20-63,0-10-9,-4-16-112,4 16 16,-1 0 8,1-10-8,0 12-8,-4-18-8,4 6 32,2 9-24,0-11-8,-2 0-24,-4-4 24,6 4 56,-2 0-16,0 0-16,2-4 16,-6 0-40,6 0-8,0 0 16,0-2-8,0-4 56,-6 6-56,16-6 0,-12-10 16,12 9 0,-12-11-48,-4 18 32,15-16 32,-11 0-32,2-2 8,10-4-16,-16 22 8,4-20 8,12 1-8,-12 1 16,2 0 56,-6 18-72,16-8 24,-16-10 8,6 12-32,0 0-48,-6 6 48,6-4-24,-2 4 24,2 0-16,-2 0 32,-4 0-16,4 16 0,-1-12-24,1 18-8,-4-6 8,0-16 24,4 18-16,0-2 0,0 1 16,0 3 0,-4-20 0,4 18-8,2 0-8,0-2 32,0 0 24,-6-16-40,16 6-32,-12 13 48,14-13-56,-14 0 8,-4-6 32,18 18 16,-14-18-32,13 6 32,-11-2-56,-6-4 40,22 0-16,-6 0 8,-10 0-24,18-2 24,-24 2 8,6-6-16,16 0 32,-16-2 8,11-8-24,-17 16 0,4-6 0,2-9 40,0 9-56,0-14 88,-6 20-72,4-16 16,0 0-32,-4 0 72,0-2-48,0 18-8,0-19 56,0-1 0,0 0 0,-2-2 0,2 22-56,-6-18 16,0-2 24,0 4-32,-2 9 24,8 7-32,-6-20-16,1 14-8,-1-10-168,0 10-128,6 6 320,-16-8-417,10 2-279,-2-2-224,-8 2-320,16 6 1240,-6-6-1665,0 4-743,0-2-993,0 0-312,6 4 3713,-2-2-6577,2 2 6577</inkml:trace>
  <inkml:trace contextRef="#ctx0" brushRef="#br0" timeOffset="6">2414 246 10290,'0'0'0,"0"-2"3048,4 0-1727,2 0 55,-6 2-1376,16 0 1368,-10 4-55,12 2-185,-12 14-208,-6-20-920,24 16 760,-9 4-96,1 3-40,4 5-104,-20-28-520,18 30 409,2 0-65,0-1-136,-4 3-32,-16-32-176,5 32 96,13 6-40,-14-1-24,0 3-24,-4-40-8,4 42 16,-4-1-32,0 1 16,-4 0-64,4-42 64,-16 41-208,1 3-304,-5-2-385,-6 3-591,26-45 1488,-32 48-2488,-2 3-1585,17-25-3809,17-26 7882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6:23.647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1 593 11514,'0'0'0,"0"-31"3209,0 31-3209,0-32 1504,6 0-32,18 10-383,-9 6-145,-15 16-944,18-6 776,6-9-128,4 9-104,6 2-112,-34 4-432,37-2 360,7 2-112,1 4-8,3 13-128,-48-17-112,50 16 64,-3 8 8,-1 4-48,-8 2-88,-38-30 64,33 33 64,-3 1 48,-8 2-47,-6 1 223,-16-37-288,4 40 144,-4 4-56,0-1 64,-6 3-56,6-46-96,-24 46 48,-2 1-152,-4-3 144,-3 0-40,33-44 0,-38 39 40,-4 1 80,1-2-264,-3-3-192,44-35 336,-44 36-585,5-6-183,-1-3-416,4-3-544,36-24 1728,-31 18-2457,5-12-968,24-6-327,-4 0-3050,6 0 6802,0 0 0</inkml:trace>
  <inkml:trace contextRef="#ctx0" brushRef="#br0" timeOffset="1">868 821 13458,'0'0'0,"4"-23"2657,-1 5-1473,-3 18-1184,4-18 1008,-4 12-199,0 6 7,0 0-8,0 0-808,0 6 752,0 12-16,0-12-72,0 15-168,0-21-496,0 18 409,0 4-81,-2 0-112,0 4-48,2-26-168,-3 28 112,-1-5-96,0 3 8,-2 0 8,6-26-32,-4 26-16,-2-3-80,0 1-240,0-4-264,6-20 600,-6 18-969,0 0-431,2-12-624,0 14-833,4-20 2857,-2 4-3921,0-4-4169,2 0 8090</inkml:trace>
  <inkml:trace contextRef="#ctx0" brushRef="#br0" timeOffset="2">524 677 12938,'0'0'0,"-2"-22"2609,2 22-2609,-6-18 1360,4-2 24,1 4-143,1 10-129,0 6-1112,5-20 944,15 12-200,-14-13-256,24 13-120,-30 8-368,26-20 200,4 14-79,5-12-121,3 12 16,-38 6-16,44-8 24,1 0-88,3 0-185,-1 2-431,-47 6 680,50-6-1296,0 4-848,3 0-913,3 0-1016,-56 2 4073,53 0-7906,-53 0 7906</inkml:trace>
  <inkml:trace contextRef="#ctx0" brushRef="#br0" timeOffset="3">1677 393 13914,'0'0'0,"0"0"0,-6-18 2185,-2 10-577,-8-14-167,10 16-169,6 6-1272,-18-8 1168,12 2-248,-16 2-176,15 3-143,7 1-601,-18 0 448,0 5-88,0 15-64,-2-2-48,20-18-248,-20 26 128,0 6-16,-1 5-8,3 9-48,18-46-56,-18 50 112,12 3 0,0 5-152,2 3 80,4-61-40,-2 64 0,2-1 32,16 1 32,-10-7-64,-6-57 0,24 56 16,-8-5-32,-1-3-8,5-5-104,-20-43 128,22 38-168,-2-2-144,2-6-80,4-7-168,-26-23 560,27 18-832,5-2-361,6-12-439,1 2-641,-39-6 2273,42 0-2968,6 0-1017,1-18-3617,-49 18 7602</inkml:trace>
  <inkml:trace contextRef="#ctx0" brushRef="#br0" timeOffset="4">2218 363 16307,'0'0'0,"-8"-30"1320,-13 5-103,21 25-1217,-16-26 1136,10 10-112,0 16-104,0 0-152,6 0-768,-6 0 680,2 4-103,0 14-129,0 0-96,4-18-352,-2 23 264,0 7-96,2 8-88,0 6-8,0-44-72,4 49 16,0 1-16,2 3 0,0 3-16,-6-56 16,6 53-72,10 1 8,-16-3-152,4-1-104,-4-50 320,0 46-400,0-3-256,0-1-153,-2-6-231,2-36 1040,-6 37-1352,-2-5-328,-8-2-353,10-4-319,6-26 2352,-8 19-2521,-10-3 24,12-12 537,-12 0 616,18-4 1344,-4-2-1192,-17-2-2145,21 4 3337</inkml:trace>
  <inkml:trace contextRef="#ctx0" brushRef="#br0" timeOffset="5">1871 994 5297,'0'0'0,"-16"-20"3272,16 20-3272,-8-16 2129,-13-6-401,15 14-216,4-15-191,2 23-1321,0-6 992,4-14-384,15 14-280,-1 0-176,-18 6-152,24-16 56,6 12 16,4-2-64,3 0-56,-37 6 48,38-8 24,6 0-48,-1-8 48,-1 11 16,-42 5-40,43-16 24,-3 8 40,-2-12-16,0 4 16,-38 16-64,37-18 104,-5 0-24,-2 0 16,-7 1 56,-23 17-152,16-16 72,-10 0-8,10 10-8,-16-10 104,0 16-160,4-6 265,-4 0 167,0 2 56,0 2-40,0 2-448,-4 0 360,-2 0-104,-2 6-104,0 12-88,8-18-64,-8 18 104,0 4-64,1 5 8,1 5-24,6-32-24,-6 32-32,2 2 16,2-1 0,2 3 80,0-36-64,0 32 40,0 2-16,4-5 16,0-3-24,-4-26-16,6 24 24,0-6 40,-1-2 16,1-10 24,-6-6-104,16 17 128,-16-17 80,16 4-24,-12-4-24,-4 0-160,6 0 184,10-2-16,-12-6-32,14-9-16,-18 17-120,16-16 120,0-2-48,-1-4 32,-9-2 72,-6 24-176,22-26 121,-6 1 15,-10 3 0,14 0 16,-20 22-152,6-16 80,12 10-40,-12-2 0,13 4-104,-19 4 64,6-2-16,14 2-8,-14 4-8,16 12-8,-22-16 40,16 16 0,0 4-24,4 0 8,-5 2-16,-15-22 32,18 23-24,2-3 40,2 0-32,-2-2 40,-20-18-24,24 16 32,-1-10-64,3 12 32,2-15 32,-28-3-32,26 4 16,-1-4 8,3 0 32,0 0-96,-28 0 40,28-5-16,0-3 40,-3-10-8,-1 2 24,-24 16-40,26-18 32,-4-2-24,0-2-8,-5-3-8,-17 25 8,16-26 40,-10 0-16,0-4 48,0 2-32,-6 28-40,4-27 16,-4 1 40,0 2-16,-2 4 40,2 20-80,-8-18 152,-12 10 56,12-7 88,-11 11 80,19 4-376,-16-6 384,8 4-16,-10 2-96,12 0-56,6 0-216,-6 4 160,4 16-80,0-5-32,0 5 8,2-20-56,0 22 48,0 2-24,4 2 24,2-3-64,-6-23 16,6 24 0,14 0 16,-14-2-48,17 0 32,-23-22 0,6 20-112,16-1-168,-6-1-208,-10-2-320,-6-16 808,24 6-1152,-18 12-417,12-14-759,-14 0-1217,-4-4 3545,23 0-4753,-17 0-3393,-6 0 8146</inkml:trace>
  <inkml:trace contextRef="#ctx0" brushRef="#br0" timeOffset="6">3458 308 18788,'0'0'0,"0"-6"1352,0-10-720,4 12 40,-4 4-672,6-2 744,16 2 96,-6 6-31,3 14-121,-19-20-688,22 6 512,2 17-120,2-1-120,4 4-32,-30-26-240,33 28 176,-1 5-64,0 1 48,-5 4-120,-27-38-40,22 40 40,0 3-8,-6 3-64,-10 5 64,-6-51-32,6 54 32,-6 1-24,0 5 40,-8-1-48,8-59 0,-28 62-32,-2 1-112,-13 5-200,-7-3-304,50-65 648,-59 66-1176,-5-3-793,-3-3-1487,1-5-1914,66-55 5370,-69 54-9042,69-54 9042</inkml:trace>
  <inkml:trace contextRef="#ctx0" brushRef="#br0" timeOffset="2848">4438 504 11194,'0'0'0,"0"0"0,-6-18 2152,-10 2-839,10 0 87,-2 12-192,8 4-1208,-6-2 1088,4 0-207,0 2-177,2 0-200,0 0-504,0 6 368,6 20 32,10-2 0,-10 8-8,-6-32-392,18 35 328,-12 3-40,16 2-48,-17 1-24,-5-41-216,16 42 232,-12 0-31,2-1-25,-2-1 16,-4-40-192,0 36 176,0-2-32,0-3 16,0-5-24,0-26-136,-2 20 128,-4-4 24,2-12 32,-2 2-48,6-6-136,-6 4 200,2-4-8,-2 0 24,3-2-48,3 2-168,-6-6 160,0-18-72,2 2-48,0-8 32,4 30-72,-4-33 40,2-5 48,0-6-32,2 1-40,0 43-16,-2-50 0,2-2 0,-2-1 16,2-1 0,0 54-16,0-47 40,0 5-24,0 10-32,6 9 16,-6 23 0,6-8-56,10 2-16,-12 4-16,13 2-16,-17 0 104,16 16-64,2 3 16,4 9-8,0 4 32,-22-32 24,26 38-16,-1-1 16,3 3 24,0 0-24,-28-40 0,26 39-24,-1-1-8,5-2 16,-2-5 16,-28-31 0,32 30 32,-3-2-32,1-4 0,0-2 16,-30-22-16,30 15-16,-5-11 48,-1 2-32,-4-2 8,-20-4-8,20 0 48,-2-2-8,-2-6 0,0-11 16,-16 19-56,5-20 64,15-2-40,-16-6 64,2-2-32,-6 30-56,6-33 48,-2-3-40,-4-4 40,0-1-24,0 41-24,-4-44 32,-4 2 24,-8-1-72,8-1 32,8 44-16,-19-38 0,11 3 0,-10 3-40,12 8-104,6 24 144,-16-18-304,10 10-208,0 2-312,0 0-416,6 6 1240,-4-2-1761,2 2-735,0 0-825,2 6-768,0-6 4089,6 20-7826,-6-20 7826</inkml:trace>
  <inkml:trace contextRef="#ctx0" brushRef="#br0" timeOffset="2849">5396 563 15747,'0'0'0,"-2"4"992,2-4-992,-6 16 960,0 2 89,0 0 55,-2 6-64,8-24-1040,-6 22 912,0 3-136,-2 1-160,2 2-151,6-28-465,-6 26 344,0 0-128,2-3-48,2 3-48,2-26-120,-4 22 128,2-4-32,2 0-16,0-12 8,0-6-88,0 15 56,0-11 40,0-4 16,0 0 16,0 0-128,0 0 192,0-2-8,0-3-8,4-15-32,-4 20-144,0-22 80,4-4-8,0-6 16,0-1-16,-4 33-72,6-38 24,-2-2 48,0-3-72,2-1 72,-6 44-72,6-44 32,0 3 8,10 3-40,-10 6 0,-6 32 0,18-26-8,-12 11-80,17 11 32,-7 0-48,-16 4 104,20 0-88,0 0 16,0 20-8,0-1 64,-20-19 16,21 28-32,-1 0-8,2 6 8,0-3 8,-22-31 24,20 32 0,4 0 16,-5-2 24,3-1-72,-22-29 32,22 28-8,-2-6 48,-2 0-56,0-6 64,-18-16-48,17 6 8,1 13-32,-12-19 24,16 4-16,-22-4 16,4 0 16,12 0 40,-12-4-16,2-4 48,-6 8-88,6-19 96,0-1-64,0-2 24,-2-4-8,-4 26-48,0-30 8,0 1 56,0-3-56,-2-2-32,2 34 24,-8-33 16,-8-5-16,10 0 8,-12 0 40,18 38-48,-8-37 16,-14 1 8,14 2 8,-13 3-64,21 31 32,-16-30-88,8 4-136,-10 6-192,12 12-232,6 8 648,-8-16-1016,0 14-457,2 2-607,4 0-753,2 0 2833,0 6-3777,4 10-5024,-4-16 8801</inkml:trace>
  <inkml:trace contextRef="#ctx0" brushRef="#br0" timeOffset="2850">6526 115 17571,'0'0'0,"-16"-8"1569,16 8-1569,-17-8 968,-3 0-56,2 4-64,0 4 56,18 0-904,-18 0 833,-2 6-137,1 14-136,-5-2-160,24-18-400,-22 28 296,0 4-24,2 3-56,2 9-120,18-44-96,-15 50 104,9 3-64,-10 5 0,12 1-8,4-59-32,-6 62 0,0 1 16,4 1-16,2-3 24,0-61-24,0 62 48,4-7-24,12-3-32,-10-7 8,-6-45 0,20 40-72,-3-2-32,1-7-64,4 1-176,-22-32 344,24 26-464,2-4-152,1-4-160,3-15-201,-30-3 977,32 6-1328,4-6-568,5-2-777,3-15-768,-44 17 3441,49-22-3624,1-6-3194,-50 28 6818</inkml:trace>
  <inkml:trace contextRef="#ctx0" brushRef="#br0" timeOffset="2851">7026 599 12050,'0'0'0,"-6"-30"2257,-14 3-833,20 27-1424,-21-30 1336,1 6 0,-6 18-95,-2-2-81,28 8-1160,-26-6 1056,1 4-96,-3 2-135,0 0-137,28 0-688,-26 16 552,-2-12-120,5 16-104,1-4-56,22-16-272,-18 16 280,12 2-152,-10-1-40,14 3-72,2-20-16,-4 22 0,2 2 16,2 2 8,4-1 8,-4-25-32,6 24 56,14 0-8,-2-2-80,2-2 72,-20-20-40,22 16-56,-1-10 32,5 9 48,-4-15-24,-22 0 0,24 4 0,-2-4 0,-3 0-56,3-2 16,-22 2 40,20-8-16,2-11-16,-4 1 48,2-4-48,-20 22 32,17-26 72,-11-4-72,18-3-24,-20 1 48,-4 32-24,16-38-56,-12 1 56,0-5 72,0-4-16,-4 46-56,0-47 0,0-1 48,0-4 24,-2 1-72,2 51 0,-6-50 56,-2 1 0,-8 3-8,10 4 96,6 42-144,-6-33 248,-2 7-120,2 10-8,2 10-32,4 6-88,-4-2 0,2 2 24,0 4-32,-1 18-40,3-22 48,-4 24-16,2 6 0,0 5-40,0 7 40,2-42 16,0 45-104,0 5 80,4 2 24,11-1 0,-15-51 0,6 50-16,14-5 0,-4 1-8,0-4-8,-16-42 32,20 37-16,-2-3 16,1-4 0,-1-2-40,-18-28 40,18 23-64,0-3-24,-2-2-24,2-12 56,-18-6 56,16 6-32,1 0-8,1-6 48,2 0-48,-20 0 40,20-6-88,2-16 72,0 4-96,1-1 72,-23 19 40,24-24-64,-2 0-32,0-2 96,-2 0 16,-20 26-16,16-25 24,-11-1 24,15 2-8,-14 2-24,-6 22-16,6-20 0,-2 12 24,-4-7 24,0 11-8,0 4-40,0-6 72,-2 4-24,-2 2-8,-2 0-40,6 0 0,-6 6 16,2 15-32,-2-3-16,2 4 32,4-22 0,-2 24-24,0 2-8,1-1 32,1-1-24,0-24 24,0 24 0,3 0 0,13-2 0,-10-3-16,-6-19 16,18 16 16,-14 0-16,16-10-16,-4 10 40,-16-16-24,18 4 16,0 0 0,-1-4 0,-11 0-48,-6 0 32,26 0-16,-4-2-40,-4-6 40,2-10-8,-20 18 24,17-8-48,1-14 40,-2 5 8,-10-1 8,-6 18-8,20-18 16,-20-2-32,6 2 8,0 0 16,-6 18-8,0-17 0,0-1 32,0 0-32,-2 0-32,2 18 32,-6-16-40,0 0 72,-12 8-64,2-12-56,16 20 88,-8-6-200,-15-9-152,5 9-184,-2 0-192,20 6 728,-20-2-920,2 0-273,10 2-319,-10 4-544,18-4 2056,-2 6-2665,2 15-704,30-24-240,-24 6-2728,-6-3 6337</inkml:trace>
  <inkml:trace contextRef="#ctx0" brushRef="#br0" timeOffset="2852">8101 395 10386,'0'0'0,"6"-20"2688,10 2-1615,-10-4-49,-6 22-1024,18-17 1152,-18 11 144,4-12-71,0 12-41,-4 6-1184,0-6 1032,0 0-152,-2 4-224,-4 0-216,6 2-440,-6 0 296,-12 0-23,2 16-113,-4-10-16,20-6-144,-22 24 136,-1-7-96,5 5 56,0 2-80,18-24-16,-8 26 80,-8 2-96,12-1 32,2 3 8,2-30-24,0 30 0,4-2 32,2-1 8,14 1-72,-20-28 32,6 26 0,14 4 48,-4-1-80,3 3 88,-19-32-56,16 32 16,0 0-88,-10 3 32,14 3-16,-20-38 56,4 40-16,12 1 104,-12-1 24,0 0 48,-4-40-160,0 37 224,0 1 40,0-6-24,-2 0-40,2-32-200,-6 27 200,-12-3 24,10-4 64,-12-14 40,20-6-328,-16 6 320,0 0-136,-5-6-8,-1 0 16,22 0-192,-20 0 120,4-4-24,10-12 8,-2 8-72,8 8-32,-16-24 104,14 0 16,0 1-63,2-5-9,0 28-48,4-32 8,2-2 8,14-1 16,-4-3 40,-16 38-72,20-40 0,6-3-209,-3-1 49,3-2-264,-26 46 424,22-45-440,-4-1-80,2-1-248,-2 3-136,-18 44 904,17-40-1184,-1 5-329,0 1-479,-10 4-777,-6 30 2769,20-30-3601,-4 3-39,-10-1-3282,-6 28 6922</inkml:trace>
  <inkml:trace contextRef="#ctx0" brushRef="#br0" timeOffset="2853">8331 38 16235,'0'0'0,"0"-6"1160,0 2-248,0 4-912,6-4 881,0 2 111,14 2 104,-4 0 40,-16 0-1136,20 0 1073,2 4-201,-1 2-136,7 18-160,-28-24-576,32 22 416,4 3-104,1 7-136,1 2-16,-38-34-160,32 35 96,1 5 24,-1 2-88,-4 1-64,-28-43 32,20 46-32,-14 4 32,0-1 16,-6 5-32,0-54 16,-2 55-88,-24 1-272,-6 3-296,-16 5-560,48-64 1216,-55 65-1977,-12 5-1783,-5-7-1762,-17 7-3512,89-70 9034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42:22.277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60 215 11754,'0'0'0,"-6"-18"1224,6 18-1224,-19-6 1265,11-16-73,-10 16-240,18 0-24,0 6-928,0-6 728,0 0-216,0 4-151,0 2-25,0 0-336,0 0 216,4 6 24,0 16 16,0 0-24,-4-22-232,0 29 264,4 7-48,-4 4-56,4-3-40,-4-37-120,0 38 112,0 2 8,0-4-24,0-3-24,0-33-72,-2 32 64,0-6 40,0-2-56,-4-3-8,6-21-40,-2 18 64,-2-12-40,0 14 72,2-16-32,2-4-64,-2 6 40,2-2 48,0 0-48,-2-4 104,2 0-144,0 0 96,0-2-56,0-4 0,0-12-16,0 18-24,0-16 24,0-4 48,4-1-24,0-5-112,-4 26 64,4-28 40,-4-6-40,0-1 40,4-1 0,-4 36-40,0-40 24,0 1 40,4 1-32,0 0-32,-4 38 0,4-32 24,2 9-24,11 7 16,-13 10 112,-4 6-128,16-4 0,-12 2 16,12 2-56,-10 6 40,-6-6 0,22 24-16,-6-1 16,0 5 32,4 4-128,-20-32 96,17 34 16,5 1-48,0-1 24,2 0-48,-24-34 56,26 34-16,-1-3 48,-3-3-8,2-2-40,-24-26 16,22 22 0,0-1-24,1-3 24,-1-2 40,-22-16-40,22 16-16,-2-12 48,0 2-48,-2-2 56,-18-4-40,17 0 40,1 0 24,0-2 16,-12-4-24,-6 6-56,22-18 96,-16 12 0,12-16-16,-14 7-40,-4 15-40,6-18 80,0-2-23,0-2 23,-3-6 56,-3 28-136,0-28 80,0-3 32,0-3-48,-2 0 48,2 34-112,-5-37 40,-11-1-8,10-4 8,-2 5-40,8 37 0,-18-40 24,12 6 8,-2 2-8,0 5-24,8 27 0,-8-22 0,0 2-72,2 4-88,0 10-112,6 6 272,-6-6-441,0 4-159,1 2-208,1 4-160,4-4 968,-4 6-1328,2 14-537,0-14-671,2 22-1209,0-28 3745,0 6-7426,0-6 7426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42:23.010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230 163 13514,'0'0'0,"0"0"0,-2-4 1585,-17 2-153,3 0-168,8 0-191,8 2-1073,-2 0 864,0 0-280,2 4-152,0 12-56,0-16-376,0 16 368,4 2 0,2 6-16,0-1 8,-6-23-360,6 28 280,0 2-96,-1 4-64,1-1-64,-6-33-56,6 34 0,0 0 24,-2-2-24,0-1 0,-4-31 0,0 30 32,4 2-8,-4-4-40,0-1-112,0-27 128,0 24-248,0-2-200,0 0-240,0-2-336,0-20 1024,0 15-1352,0-9-489,0 10-655,0-16-841,0 0 3337,0 4-3305,0-4-2728,0 0 6033</inkml:trace>
  <inkml:trace contextRef="#ctx0" brushRef="#br0" timeOffset="1">207 125 9658,'0'0'0,"0"0"0,-2-21 2128,0 1-560,0-6 9,2 8-241,0 18-1336,0-8 1176,6-8-208,11 10-55,-11 0-129,-6 6-784,26-2 680,-4 0-64,0 2-96,6 0-48,-28 0-472,27 6 440,3 10-64,0-12-39,-2 14-89,-28-18-248,27 6 232,-1 16-56,-2-4-8,-4-2 0,-20-16-168,20 19 80,-5-1 48,-11 4-32,12-2 16,-16-20-112,0 20 128,0 2-64,0-5 24,-2 3-16,2-20-72,-8 18 56,-13 0 24,3 2-8,-6 2-16,24-22-56,-26 21 56,-4 5-16,-5-2-24,-5 2-40,40-26 24,-42 28-88,-1-3-136,-3 3-320,0 0-136,46-28 680,-45 24-1073,1-4-511,3-5-792,3-11-1761,38-4 4137,-16-6-7362,-14 1 1329,30 5 6033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42:24.666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41 135 8609,'0'0'0,"0"-6"1145,-4-2-233,4 8-912,-6-16 1048,-2 12-88,6-2-64,0 0-15,2 6-881,0-6 736,0 2-32,0-2-40,0 0 0,0 6-664,0-3 600,0-3 16,0 2 1,0-2-49,0 6-568,0-4 584,0 0-104,0 0 8,0-2-72,0 6-416,4-4 456,0-2-24,0 2-48,-4 0 8,0 4-392,0-4 289,0 2-17,0 0 0,0 0-40,0 2-232,0-2 192,0 2-64,0 0-64,0 0-16,0 0-48,0 0 80,-2 4-8,0 2-16,0 14-32,2-20-24,-4 16 16,2 3 40,-2 3-96,0 6 96,4-28-56,-2 36 0,-2 1 24,2 3 24,0 4-40,2-44-8,0 39 88,0 5-72,0 2 24,0-1-24,0-45-16,0 48 0,0-2 0,4-3 0,0-1-16,-4-42 16,4 38 40,0-3 0,0-1-48,-4-4 64,0-30-56,4 29 8,-4-5 8,4-2 0,-4-4-16,0-18 0,0 18-16,4-12 16,-4 10 56,4-12-8,-4-4-48,0 4 0,4 0 24,-4-4 8,0 0-64,0 0 32,0 0 32,0-2-64,0-4-24,0 6 56,0-18-144,-4 12-136,2-12-80,-2 10-152,4 8 512,-4-20-696,2 4-129,-2 8-367,0-13-312,4 21 1504,-4-8-2257,2-14-1439,0 2-537,2 0-2849,0 20 7082,0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42:46.213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331 94 6057,'0'0'0,"-2"-4"904,-4-2 152,6 6-1056,-16-8 1080,12 2-103,-1 0-81,-1 0-56,6 6-840,-4-8 712,0 2-16,-2 0-48,0 0-39,6 6-609,-6-5 624,2-1-64,-2 2 120,0-2-32,6 6-648,-6-4 584,-2 2-64,2 0-232,0 0-24,6 2-264,-6 0 265,-2 0-25,-8 0-16,12 6-16,4-6-208,-15 18 176,9-13 8,-16 17-16,14-2-48,8-20-120,-24 22 104,8 6 0,0 3-32,10 5-24,6-36-48,-21 40 40,13 3 8,-10 3-48,12 2 40,6-48-40,-16 47 0,14 1-8,-2 0-24,2-5 8,2-43 24,0 46 24,0-5-32,6 1 16,12-2-8,-18-40 0,4 33-8,14-1-16,-12-6-120,19-4-168,-25-22 312,20 18-600,6-2-281,0-11-327,2 15-488,-28-20 1696,29 4-1953,-1 0-567,8-4-137,-3 0-3208,-33 0 5865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42:46.577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1 22 8337,'0'0'0,"0"-2"1249,0-2-145,0 4-1104,4-4 960,0 1-104,2-1-24,10 2-23,-16 2-809,4-2 736,13 2-72,-11 0-32,20 0-8,-26 0-624,20 4 624,2 2-48,2 9-32,1-11-71,-25-4-473,24 18 424,2-12-72,-2 20-56,-2-8-32,-22-18-264,21 22 240,1 3-48,-2 3-16,-2 4-48,-18-32-128,6 34 128,12 1-32,-18 7-48,4 4 8,-4-46-56,0 47 72,0 3-16,-6-1 8,-12 5-48,18-54-16,-22 53-16,-4 7-168,-3-4-264,-9-1-376,38-55 824,-38 54-1481,0-7-655,-1 1-1201,5-10-4696,34-38 8033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43:28.331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439 342 7377,'0'0'0,"0"-26"976,0 4-168,0-3 81,0 25-889,-2-20 896,2 14-8,-2-10-24,-2 10-120,4 6-744,-4-16 641,2 10-65,-4 0-80,0-2-16,6 8-480,-6-8 480,-2 2-64,-8 1-8,12 1-48,4 4-360,-15-4 352,9 2-8,-14-2-48,14 2-16,6 2-280,-18-2 225,12 2-25,-14 0-32,12 0 16,8 0-184,-20 0 136,13 0 8,-15 4 32,16 2-64,6-6-112,-20 4 136,14 2-56,0-3-32,-2 3-8,8-6-40,-6 6-16,2 0 8,4 10 8,0-10 8,0-6-8,4 20 16,2-4-16,14 0-24,-4 4 8,-16-20 16,16 21 16,4 3 8,-1 2-40,3 2-32,-22-28 48,22 28 8,2 1-8,0 3 0,-3-4 16,-21-28-16,20 28-24,2-1 64,-6-3 32,-10 2-8,-6-26-64,16 24 40,-16-4-40,4-1-16,-4-1 32,0-18-16,0 16 48,0-10 24,-6 16 24,-12-18 24,18-4-120,-16 18 160,-4-14 16,-4 2 64,-1 0 24,25-6-264,-26 5 208,-2 1-40,-2 10-64,1-16-24,29 0-80,-30 0 80,2 0-32,0-2 8,1-4-32,27 6-24,-24-6 16,-2-2 0,4-7-8,2 9-16,20 6 8,-16-20-96,8 12-112,-7-16-184,13 4-240,2 20 632,-2-20-888,0 1-248,2-3-289,16 0-303,-16 22 1728,15-20-2137,7 0-319,2 2-49,8-3 465,-32 21 2040,30-18-4721,-30 18 4721</inkml:trace>
  <inkml:trace contextRef="#ctx0" brushRef="#br0" timeOffset="1295">1004 140 9786,'0'0'0,"0"0"0,0-26 1704,-2 2-424,0-2-7,-2 3-121,4 23-1152,-6-4 1128,0-4-32,2 0-200,-1 2-135,5 6-761,-8-6 640,-8 2-136,10 2-104,-10 0-56,16 2-344,-8 0 320,-10 0-72,2 6 16,0 16-40,16-22-224,-15 16 128,-3 5 0,0 3-8,2 6 0,16-30-120,-8 36 120,-10 3-24,12 7-8,-10 0-16,16-46-72,-4 49 40,0 1 8,2-1-48,2 1 32,0-50-32,0 49 56,0-1-16,4-2 8,2-3-32,-6-43-16,18 42 0,-12-4-16,16-1-32,-4-1 16,-18-36 32,22 32-136,-1-4-208,3-5-184,4-1-288,-28-22 816,30 18-1200,3-2-377,3-12-535,2 2-625,-38-6 2737,40 0-3192,7 0 471,1-6-2768,-48 6 5489</inkml:trace>
  <inkml:trace contextRef="#ctx0" brushRef="#br0" timeOffset="1296">1560 173 9546,'0'0'0,"-6"-2"1520,-2 0-144,8 2-1376,-18-3 1248,12 1-135,0 0-113,0-2-120,6 4-880,-6-2 712,2 2-112,0 0-136,2 0-79,2 0-385,-4 6 368,0 9-32,0-9 32,2 20-56,2-26-312,-4 26 296,0 2-48,-2 5-24,0 1-8,6-34-216,-2 36 152,-1 0-8,-1-1-24,0 3-16,4-38-104,-4 34 88,0-1 0,2-1 8,-2 0-8,4-32-88,-6 30 80,4-3-48,0-5 0,0-2-16,2-20-16,-2 18 16,0-12 48,2 14-40,0-16-24,0-4 0,0 6 40,4-2-40,-4-4 96,4 0-8,-4 0-88,6 0 80,0-2 32,10-4-24,-12-2 8,-4 8-96,5-22 80,11 4-8,-10-2-24,12-2 8,-18 22-56,6-25 24,12-5-24,-12 0-8,10 0 8,-16 30 0,6-27-16,0 1 72,11 2-32,-13 8-24,-4 16 0,6-6 16,0 2-16,-2 2-40,2 0 24,-6 2 16,6 0-40,10 6 16,-12 12-8,0-2 32,-4-16 0,6 20 16,0 0-72,0-1 112,0 1 0,-6-20-56,6 20 48,10 0 24,-12-2-48,11 0-32,-15-18 8,4 17-16,2-1 40,14 0-64,-16-10 32,-4-6 8,20 22-16,-14-18 0,12 14-48,-12-14-128,18 2-248,-24-6 440,6 6-688,17-2-216,-3 0-280,-2-4-281,-18 0 1465,18 0-1800,4-2-400,0-4-577,1-12-56,-23 18 2833,26-6-2184,-2-16-2553,-24 22 4737</inkml:trace>
  <inkml:trace contextRef="#ctx0" brushRef="#br0" timeOffset="1297">2131 245 7745,'0'0'0,"0"0"0,-2-22 1753,-2 2-225,-2-6 0,2 5-23,4 21-1505,-2-18 1432,0 0-152,2 2-136,0 8-191,0 8-953,4-18 816,0 12-184,0-2-8,2 2-32,-6 6-592,16-6 488,-12 4-136,2 1-48,14 1-40,-20 0-264,5 5 232,17 17 65,-4-2-81,-12 6-120,-6-26-96,26 32 192,-10 3 0,-10 7-80,14 2-16,-20-44-96,3 47 80,3 1-40,-2-1-24,0-1 152,-4-46-168,0 48 40,0-1-104,0-3 112,-6 2-72,6-46 24,-8 45 24,-17 3-64,3 1-248,-8 1-400,30-50 688,-36 53-1457,-7 1-1263,-5 0-2609,-3 1-4025,51-55 9354,0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43:31.336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2031 58 5753,'0'0'0,"0"-4"568,0 4-568,-2-4 768,0-2 56,0 0 72,0 2 57,2 4-953,-2-4 976,-2 2-48,0-2-104,2 0-56,2 4-768,-4-4 664,0 0-7,2 2-17,-3-2-80,5 4-560,-6-2 536,0 0-56,-10 0-8,10 2-64,6 0-408,-8 0 352,-12 0-24,2 6-64,-2 12 9,20-18-273,-23 16 272,-5 4-16,-6 6 8,-6 5-32,40-31-232,-43 36 216,-5 4-8,-3-1 40,-1 3-64,52-42-184,-52 42 168,1-1-24,-1-1-80,3 2 24,49-42-88,-50 41 64,3-1-40,1 0 56,2-5-40,44-35-40,-39 36 24,1-2 16,4-2-16,4-3-24,30-29 0,-27 26 0,1-2 16,4-4-40,2 0 32,20-20-8,-18 15-8,3-9-32,9 14-224,-2-14-296,8-6 560,-8 6-1016,2 10-681,4-16-671,2 4-913,0-4 3281,4 0-3217,14 0-3064,-18 0 6281</inkml:trace>
  <inkml:trace contextRef="#ctx0" brushRef="#br0" timeOffset="754">159 1426 8825,'0'0'0,"0"0"0,-4-5 1913,-2-13-713,0 12 32,0 0-207,6 6-1025,-4-6 960,2 2-80,-2 2-168,2 2-248,2 0-464,-4 0 280,2 4-72,-2 14-16,0-2 16,4-16-208,-4 19 264,0 3-8,0 2-15,0 2-1,4-26-240,-4 28 208,0 1-8,-2-1-48,1 2-56,5-30-96,-4 26 96,-2-3 16,0 1-24,2-4 0,4-20-88,-6 20 80,2-4-48,0-10 48,0 16-16,4-22-64,-4 5 48,0 11 16,2-12-24,-2 0 48,4-4-88,-2 4 88,-2-4 16,2 0 8,0 0-24,2 0-88,-2 0 96,0-4-24,0-4-32,0-10 0,2 18-40,-2-15 48,0-1-32,0-4 8,2-4 16,0 24-40,0-26 0,0-1 16,0-3 8,0 0-24,0 30 0,0-30 24,4 7-8,2-1-8,0 4 8,-6 20-16,6-16 0,0 8-24,0 0-8,10 2 8,-16 6 24,4-6-24,2 4 8,12 2-16,-13 0 16,-5 0 16,20 0-24,-14 16 8,14-10-8,-14 14 0,-6-20 24,20 16 8,-4 0-16,-10 0 8,16 1 8,-22-17-8,5 18-24,19-2 24,-8 2 16,2-12-16,-18-6 0,20 24 8,-2-18-32,0 9 48,-1-11-8,-17-4-16,18 6-16,-2 0 32,0-2-32,-10 0 32,-6-4-16,22 0 8,-16 0 24,14 0-24,-15 0 48,-5 0-56,18-4 40,-14-2 8,2-2-24,0-7 56,-6 15-80,6-6 64,0-14-8,0 12 32,0-16-32,-6 24-56,4-18 64,0-6-16,-4 3-8,0-5-48,0 26 8,0-26 48,0-2-24,0-2 16,0 3 16,0 27-56,0-28 16,0 2-8,0 6-32,0 1 24,0 19 0,0-8-16,0-10-24,0 14-104,-2-2-152,2 6 296,-2-4-544,0 2-280,2 0-296,0 2-297,0 0 1417,0 0-1688,0 6-449,6 0-503,0 0 31,-6-6 2609,18 16-5913,-18-16 5913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43:32.855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80 165 8945,'0'0'0,"-2"0"1497,-2 0-681,4 0-816,-6 4 824,0 12-48,0-10 104,2 12-47,4-18-833,-2 6 688,-2 18-144,2-7-136,0 3-96,2-20-312,-2 20 272,2 2-40,-2-2-48,0 2 0,2-22-184,0 19 128,0 1 16,-2-4-40,0 0 16,2-16-120,0 16 80,-2-10-32,0 16 0,0-16-40,2-6-8,-2 21 0,1-15 24,-1 10-24,-2-10-72,4-6 72,-4 6-304,2 10-352,0-16-432,-2 4-456,4-4 1544,-2 4-1993,0-4-279,2 0 7,4-6 505,-4 6 1760,0-6-4361,0 6 4361</inkml:trace>
  <inkml:trace contextRef="#ctx0" brushRef="#br0" timeOffset="1">11 155 6729,'0'0'0,"0"0"0,0-16 1328,0 10 57,0-15 23,0 13-80,0 8-1328,0-18 1248,0 12-103,4-2-161,11-8-136,-15 16-848,6-6 744,14-2-88,-2 0-120,-2 0-31,-16 8-505,18-8 440,0 2-64,1 1-40,1 1-16,-20 4-320,18-2 272,2 2-32,-2 0-8,-2 4-104,-16-4-128,18 5 136,-12 11-16,11-10-72,-13 14 56,-4-20-104,4 16 96,0 0-24,0 4 8,-4 0-56,0-20-24,0 21 56,-6-1-56,-2 2 24,-9 0-24,17-22 0,-6 20-48,-16 1-112,6 1-264,-2-2-344,18-20 768,-16 22-1320,-2-2-585,2 2-975,9-5-897,7-17 3777,-20 18-7242,20-18 7242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43:33.366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88 116 11722,'0'0'0,"-20"-28"1624,2 2-960,0 0 65,18 26-729,-6-17 696,2 15 72,-2-2 32,2 0-24,4 4-776,-6-4 728,4 2-95,0 0-105,0 2-128,2 0-400,0 0 328,0 0-24,16 6 40,-10 14-8,-6-20-336,26 15 336,-6 5-24,4 6-32,3 2-56,-27-28-224,32 33 184,2 3-48,2 2-16,1 4-16,-37-42-104,40 41 80,0 3 16,3 1-72,-1 1 24,-42-46-48,46 46-16,-3-1 0,1-1 48,-1-2-32,-43-42 0,44 41 64,0-3-88,-5 0-32,1-3 40,-40-35 16,38 32-40,-3 0 96,-1 0-40,-4-7 24,-30-25-40,30 26 65,-5-6-49,-1-4 8,-4 0-24,-20-16 0,18 6-24,-12 10 8,14-13 0,-16 3 32,-4-6-16,4 6-153,0 0-151,-4 0-160,0-2-248,0-4 712,0 0-968,0 0-280,0 0-433,0 0-719,0 0 8697,0 0-15947,19-24 6321,-19 20-2904,0 4 6233</inkml:trace>
  <inkml:trace contextRef="#ctx0" brushRef="#br0" timeOffset="547">435 1369 9434,'0'0'0,"-4"-8"816,-2-7-40,6 15-776,-16-8 888,12 0 112,-2 0 56,2 2-127,4 6-929,-6-8 816,4 2-168,0 2-112,0 2-144,2 2-392,0 0 264,0 0-24,0 4-80,4 12 56,-4-16-216,4 6 232,2 24-40,0-5 9,0 7-25,-6-32-176,6 36 152,10 3 32,-16 1-48,6 2-24,-6-42-112,6 39 128,0 3-40,0-2-16,0-3 24,-6-37-96,4 40 56,0-4-8,-1-4-16,1-3 56,-4-29-88,4 24 56,0-2 8,2-2 24,0-4-56,-6-16-32,6 15 104,0-11 48,0 12 16,10-16 48,-16 0-216,0 4 208,6-4-8,10 0-16,-12-2 24,-4 2-208,6-6 184,12-14-64,-12 5 0,15-5-16,-21 20-104,6-24 80,18-4-24,-8-6 8,0 1-24,-16 33-40,16-38 48,0-4 32,-10 3-48,15-3 8,-21 42-40,6-42-16,14 1-24,-4 1 0,-10 2 80,-6 38-40,22-35-24,-16 3 8,10 4 32,-10 2-128,-6 26 112,15-17-224,-11 9-168,0-10-272,2 14-296,-6 4 960,4-6-1304,0 4-409,0 0-455,0 0-625,-4 2 2793,6 0-3049,0 0-3296,-6 0 6345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43:35.749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66 364 9137,'0'0'0,"0"0"0,-2-4 1081,0 0-585,-2 4 136,0 0 184,4 0-816,-4 30 992,2-5-71,-4 3-129,0 2-176,6-30-616,-6 34 488,0 1-96,2 1-88,2 0-64,2-36-240,-6 35 160,4 1-8,0-2-80,0-4 8,2-30-80,-2 29 72,0-3-48,2 0-112,-2 0 80,2-26 8,0 23-48,0-1-32,0-2-256,0-2-624,0-18 960,0 18-1272,0-12-521,0 12-639,4-18 55,-4 0 2377,4 0-5601,-4 0 5601</inkml:trace>
  <inkml:trace contextRef="#ctx0" brushRef="#br0" timeOffset="1">133 417 10138,'0'0'0,"-2"-6"984,0-2-152,2 8-832,-2-8 904,0 1 48,0 1-103,2 0-81,0 6-768,0-8 632,6 2-208,12-2-112,-12 0-80,-6 8-232,22-16 240,-2 12 16,0-2 112,1 0-72,-21 6-296,22-6 216,0 2 32,-4 2-63,0 2-65,-18 0-120,16 0 72,-11 4-32,13 0-16,-14 12 48,-4-16-72,6 6 64,-2 14 16,-4-4-80,0 0 112,0-16-112,0 17 200,-6 1-64,-10 0-48,-1 0-24,17-18-64,-22 20 48,0 0-24,-2-1 112,-2 1-144,26-20 8,-25 18-144,-1 0-80,2 0-288,2 0-401,22-18 913,-22 16-1440,2-10-576,13 13-849,-11-15-200,18-4 3065,-4 6-6193,4-6 6193</inkml:trace>
  <inkml:trace contextRef="#ctx0" brushRef="#br0" timeOffset="2">710 60 15203,'0'0'0,"-8"0"880,-9 0-224,1 0 184,16 0-840,-6 6 904,-2-6 81,-10 0-121,12 6-320,6-6-544,-18 16 408,12-10-80,-10 24-72,10-6-16,6-24-240,-15 31 200,11 3-40,-4 4-48,-8 3 24,16-41-136,-4 44 64,-12 2 8,14-1 8,-2 1-40,4-46-40,-2 45 64,2-1-8,0 0-16,6-3-56,-6-41 16,6 42 0,10-2 0,-10-3 0,10-3 32,-16-34-32,15 30 8,3 0 8,-2-5-40,4-1 8,-20-24 16,20 22-56,0-2-48,0-2-216,1-2-184,-21-16 504,22 6-624,2 9-256,0-15-216,0 0-553,-24 0 1649,27 0-2272,-1 0-761,4-6-296,2-13-3048,-32 19 6377</inkml:trace>
  <inkml:trace contextRef="#ctx0" brushRef="#br0" timeOffset="3">1200 205 9017,'0'0'0,"-6"-18"2409,-12 2-1473,3 0-96,15 16-840,-6-5 977,0 1 103,0 2 0,0 2-24,6 0-1056,-6 0 680,0 0-112,0 4-95,4 1-177,2-5-296,-2 22 296,0-2 40,2 4-40,0 8-48,0-32-248,0 31 352,0 5-160,0 2-8,0-3-48,0-35-136,-2 38 104,2-4 56,0-2-96,0-1 40,0-31-104,0 30 96,0 0-112,0-6 80,0-1-8,0-23-56,0 22 40,0-2-16,0-2 16,0-2-24,0-16-16,0 4 8,0 2 32,0 0 24,0-2 48,0-4-112,0 0-40,0 0 48,4 0-8,0-4-160,-4 4 160,4-8 56,2-14 88,10 4-152,-10-4 56,-6 22-48,18-22 32,-13-1-72,15-3 48,-14-2 168,-6 28-176,22-28 8,-16 3 8,14 1 0,-14 4 32,-6 20-48,20-16-24,-14 10-72,9 0 72,-11 4-32,-4 2 56,6-2-8,0 2-48,0 4 8,0 12-128,-6-16 176,6 16 16,-2 2 144,0 4-152,0 1-16,-4-23 8,4 22-56,2 2 40,-2-2 8,2-2 32,-6-20-24,4 17 0,2 1-16,0 0-8,10-2 40,-16-16-16,0 16-240,6 0-424,11-12-144,-13 12-336,-4-16 1144,6 0-1537,14 4-375,-14-4-593,20 0-847,-26 0 3352,36-20-4841,-13 16 528,-23 4 4313</inkml:trace>
  <inkml:trace contextRef="#ctx0" brushRef="#br0" timeOffset="4">1797 70 11722,'0'0'0,"0"-16"1792,0 16-1792,-4-6 873,-2-13 183,0 17 144,4-6 72,2 8-1272,-4-6 1185,2 0-209,1 2-160,-3 2-224,4 2-592,-2 0 440,2 0-96,0 6-40,4 14 64,-4-20-368,3 17 296,3 7 17,12 4-25,-12 6-96,-6-34-192,20 35 192,-14 5-24,16 4-48,-16 1 8,-6-45-128,24 46 120,-18 4-48,11-3-40,-13 1-8,-4-48-24,4 49 16,2 1 40,-6 1-72,0 1 48,0-52-32,0 50 0,-6 1-48,-13-1-120,-1-1-296,20-49 464,-28 56-1281,-8-1-967,-5 5-1913,5-10-6337,36-50 10498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6:27.071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23 28 14475,'0'0'0,"-2"-1"1184,2 1-1184,-2-2 1112,0 0 8,-2 0-95,2 0 103,2 2-1128,-2-4 952,0 0-80,0 0-264,0 2-184,2 2-424,-2-2 448,2 0-95,0 2 207,0 0-128,0 0-432,0 16 392,20 13-160,-2 7-88,5 10 40,-23-46-184,24 57 72,4 7 168,2 5-144,-3 2 80,-27-71-176,26 62 160,-4-4-32,0-3 40,0-5-48,-22-50-120,21 43 160,-5-3-120,2-6-24,0-9 88,-18-25-104,16 20 56,0-4 136,0-12-32,-10 2-56,-6-6-104,23 4 176,-17-4-120,16-4 64,-6-12-48,-16 16-72,6-18-24,18-1 113,-18-9-49,18-4 48,-24 32-88,5-38 32,17-3 24,-18-3-64,12-4-24,-16 48 32,4-49-64,0-5-153,0 1-39,0-1-184,-4 54 440,0-51-552,0 1-176,0 4-304,0 5-200,0 41 1232,-2-38-1673,2 8-719,0 5-761,6 7-840,-6 18 3993,24-8-8066,-24 8 8066</inkml:trace>
  <inkml:trace contextRef="#ctx0" brushRef="#br0" timeOffset="2946">923 104 11242,'0'0'0,"0"0"0,0-2 3553,-2 2-1705,0 0-280,0-2-455,2 2-1113,-2 0 944,0 0-80,0 0-8,0 6 72,2-6-928,0 6 849,0 14-73,0-4-136,0 3-120,0-19-520,0 26 480,-2 4-144,0 6-64,0 5-72,2-41-200,-6 46 88,0 1 88,-9 5-72,13 0 24,2-52-128,-6 51 104,2 1-104,0-5 48,2 1-112,2-48 64,0 44-8,0-5-24,0-1-16,4-4 64,-4-34-16,16 31-16,-13-3 32,3-2-56,14-4-136,-20-22 176,6 20-280,14-14-256,-14 13-144,16-15-320,-22-4 1000,6 4-1360,20-4-537,-11 0-679,3-2-665,-18 2 3241,16-6-3897,4-17 600,-2 3-2640,-18 20 5937</inkml:trace>
  <inkml:trace contextRef="#ctx0" brushRef="#br0" timeOffset="2947">834 717 10234,'0'0'0,"0"0"0,-8 0 2488,-10 0-415,10 0-481,-14 0-112,22 0-1480,-16 0 1225,1 0-225,9 0-160,-2 0-320,8 0-520,-6 0 368,4 0-200,2 0-88,6 0-24,-6 0-56,20-2 48,-1-2-32,9-2-40,4 0-56,-32 6 80,40-8-456,1 0-256,7-8-544,-3 12-833,-45 4 2089,50-6-2872,0-2-889,-3 0-3489,-47 8 7250</inkml:trace>
  <inkml:trace contextRef="#ctx0" brushRef="#br0" timeOffset="2948">1919 207 17867,'0'0'0,"-18"-34"993,2 5-1,16 29-992,-20-34 856,4 12-96,10 14-136,-15 0-64,21 8-560,-6-6 440,-12 6-119,12 0-49,-2 16-80,8-16-192,-18 16 152,12 8 16,-12 7-8,12 7 24,6-38-184,-16 46 232,11 7 8,-13 7 0,12 5-48,6-65-192,-8 72 128,2 3-40,2 0-8,4 1-32,0-76-48,0 71-16,4-1 88,2-3-72,14-1 24,-20-66-24,16 63 32,-11-3-192,23-3 48,-10-5-208,-18-52 320,20 47-448,10-5-216,-1-4-345,9-7-279,-38-31 1288,42 26-1936,1-6-1017,7-14-1240,4-2-4201,-54-4 8394,0 0 0</inkml:trace>
  <inkml:trace contextRef="#ctx0" brushRef="#br0" timeOffset="2949">2559 437 16043,'0'0'0,"-17"-32"2392,9 3-1455,8 29-937,-26-32 880,20 14-112,-10 10-112,12-8-40,4 16-616,-8-8 608,-8-10-103,12 12-33,-4 1-128,8 5-344,-8-6 232,1 4-64,-9 2-112,12 0 56,4 0-112,-16 6 40,10 13 16,-12-3 16,10 2-72,8-18 0,-18 22 16,2 4 8,8 1-48,-7 7 24,15-34 0,-6 34-16,4 2 0,0 1 48,2-1-48,0-36 16,6 36 0,15-3 0,1-1-72,6-2 48,-28-30 24,28 28-32,0 1-24,1-3 56,-1 0 16,-28-26-16,30 24-32,-4 0-32,-3-3 24,-3-1 8,-20-20 32,18 22-40,-12-2 40,0-4 24,0-10-24,-6-6 0,4 20 48,-4-14 32,0-1-56,-2 11-104,2-16 80,-6 0 24,-14 6 48,4-2-56,-4 0-16,20-4 0,-21 0 72,-5 0-32,0 0 32,-2 0-64,28 0-8,-29-2 56,5-6-120,-4-8 48,4 9 208,24 7-192,-26-20-112,3 4-56,3 0-152,0 8-256,20 8 576,-8-16-785,-14 12-271,14-2-456,-8 2-729,16 4 2241,-2-2-3176,0-2-841,2 0-3465,0 4 7482</inkml:trace>
  <inkml:trace contextRef="#ctx0" brushRef="#br0" timeOffset="2950">2934 629 13002,'0'0'0,"0"-27"2233,0 27-2233,-4-28 1400,-2-2-160,0 8-199,-11 14-113,17 8-928,-6-15 704,-10 9-184,10 0-136,-14 2-104,20 4-280,-16-2 192,0 2-8,0 4-80,-3 14-80,19-18-24,-18 17 72,-4 5-88,2 6 96,2 0 24,18-28-104,-18 30 64,3-1-8,7 3-56,-8 2 40,16-34-40,-6 31-16,2-1 72,0 2-56,2-6 16,2-26-16,0 27 8,0-3-32,16-2 64,-10-6-200,-6-16 160,20 6-16,-5 10 56,-9-16-64,20 0 120,-26 0-96,20 0 24,-2-2 16,2-4 56,3-10 48,-23 16-144,20-16 80,-4-2-24,0-4 0,-10 1 24,-6 21-80,22-24 48,-16 0 8,0 0 25,-2-2 31,-4 26-112,0-23 120,0 1 48,0 4-8,4 2 8,-4 16-168,0-6 192,0-2-56,-2 2-80,0 4-40,2 2-16,-2 0 24,0 0-64,2 6 56,0 16-48,0-22 32,6 18-64,0 4 16,0 2-112,9-1-240,-15-23 400,6 24-689,14 2-327,-14-2-344,14 0-392,-20-24 1752,6 19-2161,18 1-455,-18-4-609,0 12-2248,-6-28 5473,23 4-4393,-23-4 4393</inkml:trace>
  <inkml:trace contextRef="#ctx0" brushRef="#br0" timeOffset="2951">3254 677 9041,'0'0'0,"0"0"0,-6-16 6778,0 0-5170,-10 8-263,14 2-161,2 6-1184,-2-3 984,0 3-224,2 0-168,0 0-224,0 0-368,0 5 336,4 13-64,0-12-71,0 14-9,-4-20-192,6 6 104,10 16-56,-12-16 0,12 16 0,-16-22-48,5 6 8,13 11-8,-14-11-8,14 10 16,-18-16-8,4 4 16,2 2 64,12 0-80,-14-2 56,-4-4-56,6 4 80,0-4-8,0 0 96,-2 0-88,-4 0-80,4 0 40,0-2-8,2-2 24,-2-2 24,-4 6-80,4-6 40,-4-2 48,3 2-32,1-2-32,-4 8-24,0-8-24,4 3 48,0-1-48,2 2 24,-6 4 0,4-2 80,2 2-120,10 0-32,-12 4 48,-4-4 24,18 6-48,-12 9-16,10-11 88,-10 14-40,-6-18 16,18 4-40,-12 2 16,9 10 24,-9-16-16,-6 0 16,18 6-56,-12-2 112,12 0-80,-12-4 8,-6 0 16,18 0 72,-12 0-72,16-2 8,-17-4 24,-5 6-32,20-6 56,-14-10-48,16 10-32,-16-12 48,-6 18-24,18-8 16,-14-11-40,2 11 48,0-12-8,-6 20-16,6-8 24,0-12 48,-2 14-16,-4-10-80,0 16 24,0-6-144,0-10 120,0 10-88,-2-2-16,2 8 128,-6-7-304,0-1-176,0 2-153,0 0-295,6 6 928,-18-8-1200,2 2-592,-2-2-713,0-8-624,18 16 3129,-19-6-3512,-1-16-3266,20 22 6778</inkml:trace>
  <inkml:trace contextRef="#ctx0" brushRef="#br0" timeOffset="2952">3591 72 16619,'0'0'0,"0"0"0,0 0 952,6 6-168,12 10-63,-12-10 87,-6-6-808,27 4 856,-5 2-48,2 10-128,2 0-96,-26-16-584,28 23 480,1 7-71,5 6-105,-4 5 8,-30-41-312,28 48 248,-3 0-8,-3 5-48,-2-1-24,-20-52-168,16 55 152,-10 3-64,12-1 40,-18-3-56,0-54-72,0 52 96,-2-5-64,-14 1 80,8 1-88,8-49-24,-24 48-8,2 1 64,-2 1-200,-5-2-96,29-48 240,-30 47-496,-2-1-320,2-2-369,5-5-471,25-39 1656,-22 38-2312,4-4-1025,12-9-968,2-3-3393,4-22 7698,0 0 0</inkml:trace>
  <inkml:trace contextRef="#ctx0" brushRef="#br0" timeOffset="2953">4402 822 15315,'0'0'0,"4"-22"3120,2 2-1927,-6 20-1193,18-20 920,-12 5-192,16 13-144,-5 0-72,-17 2-512,18-2 400,2 0 0,4 0-87,2 0-73,-26 2-240,32-2 184,-1 0-104,3 2-16,-4 0-32,-30 0-32,29-2 16,1 2-16,-4 0-48,2 0-224,-28 0 272,24 0-545,-1 0-383,1 0-440,-2 0-456,-22 0 1824,18 0-2481,-2 0-624,-10 0-423,12-2-3234,-18 2 6762</inkml:trace>
  <inkml:trace contextRef="#ctx0" brushRef="#br0" timeOffset="2954">4809 570 13802,'0'0'0,"0"0"0,0-18 1657,6 12-345,0-14-40,13 16 17,-19 4-1289,6-2 1264,14 0-80,-4 0-184,0 2-215,-16 0-785,20 4 584,0 12-224,1-10-112,1 20-88,-22-26-160,20 18 64,-2 2 8,-2 0-32,0 1 8,-16-21-48,6 22 24,0 2 8,0 2-24,-2 2-72,-4-28 64,0 27-144,-8 5-248,-16 2-360,0 1-529,24-35 1281,-30 40-2112,-5 2-1729,3-9-1064,-10 7-3201,42-40 8106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43:42.666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86 301 7753,'0'0'0,"-2"-8"864,2 8-864,-2-8 696,-4-10 9,2 16-57,2-14 8,2 16-656,-2-4 728,2-2-64,0 0-112,0 0-80,0 6-472,0-4 353,0 2-89,0 0-72,0 2-72,0 0-120,4 0 72,0 4 88,0 2 8,-4 10-8,0-16-160,4 16 232,0 0-24,0 4-16,0 1-48,-4-21-144,0 24 120,4 0-64,-4-2 24,0 0 64,0-22-144,0 21 80,0-1-64,0 2 40,0-4 0,0-18-56,0 18 56,-2-12 24,0 14-8,0-16-8,2-4-64,-2 15 80,0-15 96,0 4-72,0 0-48,2-4-56,-2 0 152,0 0 0,-4 0 0,2 0 24,4 0-176,-4-2 160,-2-4-80,2 0 80,-2-11-32,6 17-128,-5-16 112,-1 0-16,0-2 25,0 0 23,6 18-144,-6-22 88,0 1 32,2-3-48,2-4 16,2 28-88,-4-30 96,2-4 0,0 3-56,0-1-48,2 32 8,0-32 0,0 1 24,0 3-16,0 0 16,0 28-24,4-24 80,-4 2-80,4 6 8,2 1 8,-6 15-16,6-6-24,10 0-56,-16 0 32,15 4 48,-15 2 0,4 0-48,2 0-16,12 4 40,-12 2 0,-6-6 24,18 20-24,-12-15 48,18 23-24,-8-6-112,-16-22 112,20 28-24,-1 2 16,1 1-56,4 3 64,-24-34 0,22 32-40,4 0 32,-1-3-8,-1 1-16,-24-30 32,26 26-48,2-2 32,-2-1 16,1-3 72,-27-20-72,28 20 0,-2-2-24,0-12 16,-1 14-8,-25-20 16,24 4 16,0 2 16,0 0-8,-4-2 0,-20-4-24,19 0 40,1 0-64,-4-2 56,2-2-40,-18 4 8,16-6 88,-10-12 24,12 12-32,-14-16 48,-4 22-128,6-18 48,-2 0 64,0 0-48,-4-3-32,0 21-32,0-24 64,0-2-16,0-2 8,-2 1-24,2 27-32,-4-30-8,-2 0-8,0 0 80,0 1-24,6 29-40,-6-28 96,2 2-80,-2 2-40,0 6 8,6 18 16,-6-16 16,2 11-16,2-3-56,-2 2-16,4 6 72,-4-4-224,2 2-176,0 0-272,2 2-321,0 0 993,0 0-1320,0 0-208,4 6-337,0 0-367,-4-6 2232,6 6-2409,36-6 393,-36 0-2473,-6 0 4489</inkml:trace>
  <inkml:trace contextRef="#ctx0" brushRef="#br0" timeOffset="741">1169 118 7137,'0'0'0,"0"-24"1120,0 4-176,0 20-944,0-19 1113,0 3-65,-2 16 40,0-2-88,2 2-1000,-2 0 801,0 0-217,0 4-128,0 2-120,2-6-336,-4 21 296,0-1-24,0 2-40,0 2-24,4-24-208,-4 28 168,2-1-32,0 1-40,2 2-16,0-30-80,0 30 48,0-3 24,0-1-56,0 0 24,0-26-40,4 26 32,0 0-56,0-1 48,0 1-8,-4-26-16,4 22-24,0 0-24,0-2-80,0-1-248,-4-19 376,4 16-640,-4-10-296,4 16-377,0-18-303,-4-4 1616,4 6-1872,0 0-81,2-2 233,0-4 424,-6 0 1296,6 0-3761,-6 0 3761</inkml:trace>
  <inkml:trace contextRef="#ctx0" brushRef="#br0" timeOffset="742">1080 209 5913,'0'0'0,"-2"-18"432,-4 1 104,0-3 104,6 20-640,-6-16 752,4-2 112,0 2 9,2 0-97,0 16-776,0-16 664,4 8-104,12-9-144,-10 11 56,-6 6-472,24-8 512,-4 0-104,3 2 25,1 0-41,-24 6-392,26-6 336,2 4 48,-1 0 64,5 0-104,-32 2-344,30 0 304,0 4-40,-5 2-56,1 16-24,-26-22-184,20 16 136,-4-1 16,0 5-32,-10 0-24,-6-20-96,6 20 56,10 2 16,-16-2-96,0-1 104,0-19-80,-2 22 200,-4 2-128,-14 0 0,0 2-120,20-26 48,-28 27-520,-4 3-656,-5 0-1281,-3 0-1207,40-30 3664,-45 29-7002,45-29 7002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43:46.428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334 71 5281,'0'0'0,"0"-5"456,0-3-24,0 8-432,-2-8 512,0-8 64,0 10 128,-4-2 80,6 8-784,-6-8 793,0 0-73,0 6-120,-1 0-72,7 2-528,-16 0 416,10 0-56,-10 0-16,10 4-8,6-4-336,-20 6 416,4 14-16,-2-4-48,-2 8-79,20-24-273,-37 49 248,1 9-24,8 1 56,12-5 0,16-54-280,-15 57 208,7 3-88,-10-1-32,12 3-32,6-62-56,-6 63 48,0-5 16,4-3-64,2-1-8,0-54 8,0 49-16,18-1 8,-2-4 8,2-1 0,-18-43 0,21 42-56,-15-22-8,18 2-344,-4-3-560,-20-19 968,26 22-1905,2-2-1023,9 0 303,1-4-2424,-38-16 5049</inkml:trace>
  <inkml:trace contextRef="#ctx0" brushRef="#br0" timeOffset="1337">473 379 4689,'0'0'0,"0"-6"560,0-12 56,0 18-616,0-6 704,0-10 72,0 10 88,0-11 40,0 17-904,4-6 873,0-10-121,0 14-88,0 0-104,-4 2-560,0-4 488,4 2-64,0 0 0,0 0-64,-4 2-360,4-2 352,-4 2 9,4 0-89,0 0 16,-4 0-288,0 0 224,0 6-8,4 0-40,-4 12-56,0-18-120,0 6 144,0 13-56,0-3 48,0 2-48,0-18-88,0 22 80,0-2 40,0 4-40,0-1 48,0-23-128,0 24 80,0 0-24,0 0-24,0 0 32,0-24-64,-2 21 56,0-1-16,0 4 0,2-4 16,0-20-56,0 18 32,-2 0 40,0-3-40,-2-9 24,4-6-56,-2 20 40,0-14-40,0 0 56,-2 0-8,4-6-48,-2 6 56,0-2 64,0-4-8,2 4 8,0-4-120,-2 0 80,0 0 8,0 0-56,0 0 24,2 0-56,-2 0 72,0-2-8,0-2-56,0-2-8,2 6 0,0-6 16,0-2-16,0-10 8,0 12 16,0-11-48,0 17 24,4-16-8,0 8 16,2-12-32,-6 20 24,6-16 40,12 0-40,-14 10 24,12-12-40,-12 12 16,-4 6 0,17-8-32,-11 2-56,10 1 88,-12-1-72,-4 6 72,16-2 0,-10 0 24,10 0-80,-10 2 32,-6 0 24,16 0-8,-10 4-16,11 2 8,-13 9 16,-4-15 0,6 4-48,10 12 40,-12-10-64,0 12 48,-4-18 24,6 6-48,0 14-8,-2-4 8,-4-16 48,4 6-152,0 15-72,0-15-280,-4 16-216,0-16-216,0-6 936,0 22-1129,0-16-135,0 10-168,0-12-208,0-4 1640,0 16-1777,0-12 97,0 2 448,0 9-2289,0-15 3521,0 0 0</inkml:trace>
  <inkml:trace contextRef="#ctx0" brushRef="#br0" timeOffset="1680">945 623 6769,'0'0'0,"0"-2"824,0 2-824,0-2 760,0 0-24,0 0 33,0-2-57,0 4-712,0-4 664,0 2-200,4-2-176,-4 2-112,0 2-176,4-2 56,0 0-16,0 0-48,0 0 8,-4 2 0,6-2-24,0 0 16,10 2-8,-12 0-24,-4 0 40,6 0-72,0 0-152,11 0-176,-13 0-296,-4 0 696,4 0-920,2 0-225,10 0-143,-12 0 0,-4 0 1288,6 0-1184,10 4 343,-16 0 297,0 0 240,0-4 304,0 4-2384,0-4 2384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43:50.189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40 566 3376,'0'0'0,"-2"0"144,-2 0-8,0 4 64,4-4-200,-4 4 296,-2 0 104,2 2 81,-2 0 15,6-6-496,-4 6 512,2 0-16,0 0-72,0-2-48,2-4-376,0 4 296,0 0-56,0 0-32,0-4-24,0 0-184,0 0 144,0 4-72,6-4-8,0 0-48,-6 0-16,6 0-48,0 0-232,12 0-472,-14 0-520,-4 0 1272,16 0-1312,-12 0-2321,-4 0 3633</inkml:trace>
  <inkml:trace contextRef="#ctx0" brushRef="#br0" timeOffset="1">363 392 5273,'0'0'0,"0"-8"1000,0-10-528,0 12 128,0 6-600,0-16 712,-2 10 88,2-10 41,-2 12-145,2 4-696,0-6 560,-2 6-128,0 0-128,0 0 40,2 0-344,-2 6 264,0 10-8,2-12-8,-2 12-72,2-16-176,0 6 168,0 12-40,0-12 24,0 12-24,0-18-128,0 6 136,0 11-80,0-13-16,4 12-16,-4-16-24,0 4 40,4 2-8,0 0-8,-4 0 40,0-6-64,4 6 0,-4-2 48,4 0 41,-4-4-9,0 0-80,0 0 104,0 4-8,0-4-48,0 0-32,0 0-16,0 0 80,4-2-32,-4-4 48,0 0-48,0 6-48,0-6 16,4-2 8,-4-8-48,4 10 72,-4 6-48,0-16 0,4 11 0,0-13 16,-4 12-80,0 6 64,4-20-16,0 14-32,2-10-16,-2 10 48,-4 6 16,6-6-24,-2-2 0,0 2-16,0 2 0,-4 4 40,4-2-48,2 2 8,-2 0 72,0 4-32,-4-4 0,4 6 40,-1 0-40,1 12-16,0-12 32,-4-6-16,0 18 0,0-12-8,4 12 8,0-12-40,-4-6 40,0 17-32,4-11 8,-4 10 24,4-12 24,-4-4-24,4 16-16,0-12 40,2 0-32,-2 2-8,-4-6 16,6 4-16,10 0-40,-12-4 0,2 0 8,-6 0 48,16 0 32,-12 0-56,12 0 8,-12 0 0,-4 0 16,5-2-64,1-2 56,10-2-16,-12 0-9,-4 6 33,4-4 345,0-2-401,0 0 408,0 0-32,-4 6-320,4-4-88,0-2 480,2 0-432,-2 0 16,-4 6 24,6-8 0,-2 3-96,2-3 32,-2 2 16,-4 6 48,6-6-8,0-2 32,-2 2 8,0 0-56,-4 6 24,6-6-8,-2 2-24,0 2-24,0 0 80,-4 2-24,3-2 40,1 0-32,0 2 24,0 0-8,-4 0-24,4 0-96,2 6 96,-2 0-32,0 0-48,-4-6 80,4 6-16,0 0-72,0 0 80,2 10 48,-6-16-40,6 4 8,0 2 48,0-1-144,0 11 40,-6-16 48,16 0-56,-12 6-48,2-2 16,12 0-16,-18-4 104,3 4-32,13 0 0,-10-4 8,12 0 64,-18 0-40,6 0-16,12 0 16,-12 0 48,12 0-96,-18 0 48,6-2-48,10-2-16,-12-2-24,11 0 104,-15 6-16,4-8-16,2 0 88,0 0-24,10 1-56,-16 7 8,0-16 32,0 12-32,4-4 0,-4 0-24,0 8 24,0-8 80,0 0-96,0 0 48,0 2 56,0 6-88,-2-6-8,0 0 104,-2 2-16,-2 2-32,6 2-48,-4-2 80,-2 2-80,0 0 56,0 0-24,6 0-32,-6 4-72,-1 2 112,1 0-64,0 0 48,6-6-24,-6 6 136,2 10-48,0-12-32,0 2-112,4-6 56,-4 16-96,2-16-32,0 6 0,0 0 160,2-6-32,0 6 32,0-1-32,0 1 32,4-2-56,-4-4 24,4 4-32,2-4 24,0 4 8,0-4-128,-6 0 128,16 0-88,-13 0 8,3 0-64,12 0 168,-18 0-24,6 0-24,10-2 56,-10 0 16,14-2-80,-20 4 32,4-4 16,14 2-160,-14-2 88,14 1-9,-18 3 65,3-2-88,13-2 152,-12 2-112,2 0 80,-6 2-32,18-2 65,-14 2-106,0 0 9,2 0-72,-6 0 104,4 0-88,0 0 72,0 6-64,0-2 16,-4-4 64,4 5-280,-4 1-336,4 0-304,-4 10-568,0-16 1488,4 0-2033,-4 6-279,0 10 351,0-12-1295,0-4 3256,0 0 0</inkml:trace>
  <inkml:trace contextRef="#ctx0" brushRef="#br0" timeOffset="2">1206 388 3408,'0'0'0,"0"0"0,0 0 752,0 0-175,0 0 127,0 0 56,0 0-3553,-2 0 6394,2 0-2857,-2 0-96,2 0-72,0 0-576,0 0 529,0 0-25,0 4-64,0 0-88,0-4-352,0 4 264,-2 0-48,2 2-40,0-1 8,0-5-184,0 6 152,0 0-16,0 0-16,0 0-32,0-6-88,0 16 120,0-12-72,0 2 24,4 0-56,-4-6-16,0 6-8,0 0 64,4-2-24,-4 0 64,0-4-96,4 4 112,0 0-32,-4-4-24,4 0-32,-4 0-24,4 0 40,0 0-48,-4 0-24,4 0 24,-4 0 8,4-4-80,2 0 56,0-2 16,0 0-32,-6 6 40,18-6 32,-14-2-48,2 0 40,11-8 88,-17 16-112,4-6 24,12 0 56,-12-9-96,14 11-32,-18 4 48,6-6-16,14-2 48,-14 0 0,14 2-24,-20 6-8,6-6 24,0 2-56,9 2 48,-11 0 0,-4 2-16,6 0-64,0 0 32,0 0-64,0 4 56,-6-4 40,6 6 32,-2 10-32,2-12 56,-2 12-112,-4-16 56,0 3-320,0 15-248,0-12-376,0 12-320,0-18 1264,0 6-1569,4 12-343,-4-12-57,0 10 433,0-16 1536,4 4-2328,-4-4 2328</inkml:trace>
  <inkml:trace contextRef="#ctx0" brushRef="#br0" timeOffset="3">1490 156 1272,'0'0'0,"0"0"0,0-6 168,4 0 0,-4 0 72,4 0 64,-4 6-304,0-16 376,0 12 64,4-4 56,0-10 0,-4 18-496,4-6 464,0-10 1401,2 10-1153,0-9-24,-6 15-688,15-6 672,-11-10-200,12 10-48,-12 0-39,-4 6-385,20-4 424,-14 2-64,18 0-72,-6 2-24,-18 0-264,15 4 136,3 2-24,2 16-24,-4-4-120,-16-18 32,18 19 16,-2 7 112,-10 2-32,16 4 128,-22-32-224,5 35 264,11 5-184,-16 2 88,4 5-216,-4-47 48,0 50-752,-2 1-1064,-4 5-1489,-17 2-1656,23-58 4961,0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44:14.171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169 159 8625,'0'0'0,"0"0"0,-6-25 1233,-11 3 55,11-2-128,-12 4-208,18 20-952,-2-6 833,-4-2-73,0 0-80,0 2-96,6 6-584,-6-6 584,2 2-144,2 2-48,-2 0 0,4 2-392,-2 0 192,0 0-40,0 0-32,2 6-80,0-6-40,0 20 168,0-2 25,0 2-9,6 4 8,-6-24-192,4 28 112,0 1 8,2 3-32,-2 2 0,-4-34-88,4 35 120,2 3-80,-2 0 32,2-3-8,-6-35-64,4 34 24,0-2 16,-4-4-8,0 1-32,0-29 0,4 26 32,-4 0 24,0-4-40,0 0 8,0-22-24,0 22-64,0-3-192,0 1-288,0 2-425,0-22 969,0 18-1520,-2 0-544,0-2-801,2-12 56,0-4 2809,0 17-6065,0-17 6065</inkml:trace>
  <inkml:trace contextRef="#ctx0" brushRef="#br0" timeOffset="2733">1 130 7945,'0'0'0,"0"-16"1248,0 16-1248,0-8 1281,0-16-89,6 16-208,10-12-144,-16 20-840,4-8 785,15-12-129,-1 15-16,2-3-72,-20 8-568,18-6 496,6 0-48,0 6-104,1 0-64,-25 0-280,28 6 224,-4 15-32,0-3-56,-4 4-16,-20-22-120,19 26 96,-1-2-48,-12 0 48,14 1 1,-20-25-97,4 26 8,0 2 56,-4 0-64,0 1 48,0-29-48,0 30 24,0 0-24,-4 2-16,-2 1-185,6-33 201,-20 32-256,4-2-256,0 0-224,1-5-176,15-25 912,-18 28-1176,2-2-145,-2 0-319,2-4-296,16-22 1936,-8 19-1897,-10-1-3504,18-18 5401</inkml:trace>
  <inkml:trace contextRef="#ctx0" brushRef="#br0" timeOffset="2734">876 354 9882,'0'0'0,"-2"-2"1712,-2 0-760,4 2-952,-6-4 984,2 4-263,2 0-145,0 6-88,2-6-488,-4 18 416,0-1-48,0 3 16,0 4-88,4-24-296,-2 26 224,0-2 16,0-1-32,0-1-16,2-22-192,0 20 152,0-2 0,0 2-8,0-4-24,0-16-120,0 16 144,4-10-48,0 13-72,2-13 96,-6-6-120,6 6 80,0 10-15,10-12 31,-13 0-40,-3-4-56,6 4 80,0 0-24,0-4 32,0 0-32,-6 0-56,6 0 128,0-6 16,10 0-32,-16-10-24,0 16-88,6-8 48,0-16 16,-2 7-24,0-5 56,-4 22-96,0-24 16,0-4 56,0-2 0,0-3-8,0 33-64,-2-40 104,-2-2-56,-2 1-32,0-1 16,6 42-32,-4-40 56,0 1-72,2 3 40,0 4-24,2 32 0,0-29 16,0 5 8,0 0 24,4 8-48,-4 16 0,4-16-72,2 10 48,0-2-16,10 2-8,-16 6 48,4-2-32,12 2-16,0 16 8,-11 0 40,-5-16 0,22 20 16,-16 6-40,20 4 8,-8 3 8,-18-33 8,16 40 0,0 2-24,-10 5 8,13 7-24,-19-54 40,6 55-24,10 3 16,-16-1-8,6-1-32,-6-56 48,6 55-24,0 3 0,-2-1 8,0 1 32,-4-58-16,0 56-16,0-3 8,0-1-24,0-7 0,0-45 32,0 42-24,0-4-16,0-5 40,0-1-16,0-32 16,0 30 0,0-2 0,0-7 0,0-1 16,0-20-16,4 16 24,0-10 0,-4 10-32,4-12 16,-4-4-8,4 0 0,2 4 24,-2-4 56,2 0-8,-6 0-72,4-6 88,2-10-24,10 0-32,-12-4-40,-4 20 8,15-23-64,-11-5 40,12-6 0,-12 0 8,-4 34 16,4-37 16,2-3-32,-2 0 40,0-3 32,-4 43-56,0-42 32,0 2 32,-2 3-16,0 7-8,2 30-40,-4-28 40,-4 4-16,-8 6 0,10 1-32,6 17 8,-21-6 8,5-12-48,-4 16 40,0-4-24,20 6 24,-18-4-24,2 2 0,10 0-24,-14 0 56,20 2-8,-5 0-8,-3 0 40,0 0-32,2 4-24,6-4 24,-2 4 0,2-4-48,0 4 48,0 0-48,0-4 48,6 4 32,12 0-64,-13 0 32,17 0-16,-22-4 16,20 4-40,2-4 40,4 0-8,2 0 16,-28 0-8,27 0-48,3 0-72,2 0-328,3 0-345,-35 0 793,34 0-1296,6-4-440,-2 0-665,1 0-591,-39 4 2992,42-6-6698,-42 6 6698</inkml:trace>
  <inkml:trace contextRef="#ctx0" brushRef="#br0" timeOffset="2735">1976 504 10474,'0'0'0,"-6"-1"1280,-9-5-192,15 6-1088,-8-6 1160,-8 4-151,14 2-65,-4 15-80,6-15-864,-8 16 696,2 4-112,2 4-40,0 2-87,4-26-457,-2 26 360,0-1-16,2 1-56,0 0-48,0-26-240,0 24 224,0 0-56,0-1-40,0-1-24,0-22-104,0 22 104,0-4 8,0-2-64,0 0 8,0-16-56,4 6 80,-4 11-48,0-13 32,0 0 16,0-4-80,0 4 24,4-4 96,-4 0 0,0 0-8,0 0-112,0 0 112,0-2-48,0-6-16,4-10 24,-4 18-72,0-17 48,0 1-24,0-6 32,0 0-56,0 22 0,4-26 96,-4-3-16,4-3-48,0 0 8,-4 32-40,4-34 16,2 1-16,-2-1 24,2 2-8,-6 32-16,6-30-16,0 7 56,-1 3-40,1 4 0,-6 16 0,16-4-40,-12-2-40,2 4 32,10 2-8,-16 0 56,4 0-40,2 0 0,0 16 16,10-10-32,-16-6 56,4 18 0,2-12 0,0 16-8,-2-17 16,-4-5-8,6 24-40,0-6 32,-1-2 8,1-10-16,-6-6 16,16 22-8,-16-16 16,4 14-8,2-16 0,-6-4 0,4 15 0,2-11-24,0 2 40,0 0-8,-6-6-8,4 4 0,2 0 0,-2-4 16,2 0-8,-6 0-8,6 0 16,-2 0 40,2 0-48,0-2 24,-6 2-32,16-6 24,-16-10-24,6 10 24,9-9 8,-15 15-32,4-8 0,2-12 8,0 2-8,12-2 40,-18 20-40,0-20 16,6 0 32,0 1-32,10 1-32,-16 18 16,0-16 0,6 10-8,12 0-8,-18 2 16,0 4 0,4 0-24,0 0-32,0 4 16,0 12 0,-4-16 40,4 16-40,-1 4 0,-3 1 16,4 5 0,-4-26 24,4 28-24,0 0 8,0-1 0,12-1-8,-16-26 24,4 26-24,0-2-8,14 0 8,-14-3 0,-4-21 24,6 20-16,14-2 80,-14 0-48,14-12 0,-20-6-16,15 20 0,1-16-16,2 2 0,0 0 32,-18-6-16,18 4 0,4-4-40,-1 0 64,-1-4-24,-20 4 0,24-6-24,0-12 24,-4 12-64,6-16 8,-26 22 56,23-20-64,1 0 48,-2-1-16,0-3-24,-22 24 56,20-24 0,-5 0-80,3-2 112,-12 1-32,-6 25 0,6-28 8,0 0 8,0 4-8,-2 0 8,-4 24-16,0-19 24,0 1 32,0 10-48,-2-10 24,2 18-32,-4-4-16,-2 0-24,0 2 0,-10 0-24,16 2 64,-6 0-48,-2 4-32,-11 14 40,3-2 24,16-16 16,-16 16-24,-2 3 40,2 3-32,8 2-8,-10-2 0,18-22 24,-8 24 0,1-2-40,-1-3 24,0 3 16,8-22 0,-4 18-8,2 2 8,0-4-16,0 0 16,2-16 0,0 6 0,0 15 16,0-15-32,4 14-8,-4-20 24,4 4 8,0 2-32,2 0 24,0 0 16,-6-6-16,5 4-24,1-4 8,12 0 40,-14 0 16,-4 0-40,18-2 40,-12-4 8,12-2-16,-12-10-24,-6 18-8,20-6 0,-4-14 40,-10 5-24,11-3 24,-17 18-40,16-20 32,-10 0 8,14 0 0,-14 0-16,-6 20-24,20-15 72,-16 7-40,2-8 8,10 12 120,-16 4-160,0-4 40,6 2 0,-1 0-24,1 2-16,-6 0 0,4 0 8,0 16 24,0-12-32,0 17-96,-4-21 96,4 18-16,0-2-24,0 4 40,0-2-8,-4-18 8,4 18-40,0 2-24,0-3-240,0 1-160,-4-18 464,4 20-680,0-4-400,0 0-377,2-10-303,-6-6 1760,6 18-2521,0-12-639,10 0-3682,-16-6 6842</inkml:trace>
  <inkml:trace contextRef="#ctx0" brushRef="#br0" timeOffset="2736">3186 580 10914,'0'0'0,"0"0"0,0-16 1376,-2 10 0,0-10-151,0 14-217,2 2-1008,-4 0 864,0 4-128,0 12-72,0 0-103,4-16-561,-4 16 536,-2 2-152,3-1 16,-1 3 80,4-20-480,-4 18 352,0 2-16,0-2-40,2 0-144,2-18-152,-4 18 200,0-3-16,2 1-96,0-10 88,2-6-176,-2 22 40,0-18 0,2 2 24,0 0-128,0-6 64,0 4 104,0 0-24,0-4-32,0 0 48,0 0-96,4 0 64,0 0 8,0-2 16,0-4-16,-4 6-72,6-18 56,9 2-16,-11 8 8,2-16-16,-6 24-32,16-17 40,-12-3 8,14-2 0,-12-2 33,-6 24-81,20-24 96,-14-1 32,14-1 40,-2 0-16,-18 26-152,5-22 152,15 4-72,-14 10-40,10 0-16,-16 8-24,0-4 16,6 3 56,0 1-48,0 3 16,-6-3-40,6 16 48,0 0-40,10 6-8,-16 2 32,0-24-32,4 26-40,2 3 48,0-1 48,0 2-72,-6-30 16,6 30 48,-1-1-80,13-1-8,-14-4 24,-4-24 16,6 24-8,10-2 16,-12-3-48,2-1-56,-6-18 96,20 16-208,-16-10-256,12 14-329,-10-16-399,-6-4 1192,23 6-1944,-3 0-993,0-6-1536,2 0-3761,-22 0 8234,0 0 0</inkml:trace>
  <inkml:trace contextRef="#ctx0" brushRef="#br0" timeOffset="3397">98 407 7633,'0'0'0,"0"-2"1144,0 2-1144,-2-4 1193,0-2-121,0 0-160,0 0-152,2 6-760,-4-5 656,2-1-72,0 0-31,0 2-17,2 4-536,0-6 512,-2 2-24,0 2 0,0 0-16,2 2-472,-2-2 416,0 2-88,2 0-56,0 0-32,0 0-240,0 4 200,0 2 8,0 18 73,0-3-57,0-21-224,0 28 272,0 6 16,0 0 0,0 3 8,0-37-296,0 40 296,4 2-16,-4-3-88,0 3 40,0-42-232,4 42 208,0-1 8,0-1-32,2 0-56,-6-40-128,4 35 96,0 1-40,0 0 56,0-7-56,-4-29-56,0 30 80,4-4-16,0-2 0,-4-4 8,0-20-72,0 17 40,4 1 0,-4-12 0,0 16-16,0-22-24,0 4 0,0 2 40,0 0-56,0 0-64,0-6 80,0 4-224,4-4-288,-4 0-304,4 0-544,-4 0 1360,4-2-1985,0-6-1231,25-28-4298,-29 36 7514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45:17.393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312 164 4312,'0'0'0,"0"0"0,0-8 176,4-10 33,-4 12 95,4-14 88,-4 20-392,0-4 488,0-2 56,0-2 24,4 0-16,-4 8-552,0-8 552,0 0-8,0 0-32,0 0 25,0 8-537,-2-8 488,0 3-24,0-1-32,-4 0-80,6 6-352,-4-6 344,0 0-24,-2 0-24,0 2-24,6 4-272,-6-2 264,0 0-24,-2 0-24,0 2 8,8 0-224,-16 0 184,12 0-24,-4 4 9,0 0-33,8-4-136,-17 6 168,9 12-8,-12-14-16,14 11 0,-12-9 8,18-6-152,-6 18 184,-14-12-72,4 14 0,8-4 8,8-16-120,-19 6 88,13 16 64,-14-6 16,14-11-40,6-5-128,-16 24 72,10-18 32,0 12-40,6-18-64,-8 6 64,2 12 0,2-12 8,0 12-56,2-14 24,2-4-40,-4 16 32,2-12-32,2 1-8,0 13 8,0-18 0,0 4 0,6 2 8,0 0 16,-6-6-24,6 16 0,0-16 56,0 4-56,10 0-8,-12-4 40,-4 0-32,6 4-56,10-4 88,-10 0-8,10 0 0,-16 0-24,6 0 24,13-2-8,-13-2 32,14-2 8,-20 6-56,6-6 24,12-2 32,-12-8 8,14 10-56,-20 6-8,6-8 56,15-7-40,-15 9-16,10-10 8,-16 16-8,4-6 24,2-12-32,12 12 16,-14-12 40,-4 18-48,4-6-24,2-10 24,-2 10 56,0-12-40,-4 18-16,4-5 88,0-11-16,0 10-88,0 0-24,-4 6 40,4-8 8,-4 2 48,0 0 8,0 4-16,0 2-48,0-4 64,0 2 8,0 0 24,0 0 0,0 2-96,0-2 88,0 0-88,0 2 40,0 0 64,0 0-104,0 0 48,0 0-24,0 6 48,0 0 16,0-6-88,0 16 104,0-12 40,0 14-56,0-12-40,0-6-48,0 19 73,0-3 31,0-10-24,0 16-72,0-22-8,0 6 88,0 16-64,4-16 0,0 16 0,-4-22-24,6 6 0,0 13-24,0-13 24,9 12 96,-15-18-96,4 6 0,14 12 16,-12-14 32,10 2-48,-16-6 0,6 6 24,12 0 0,-12-2 8,14 0-16,-20-4-16,6 0 24,15 0 64,-15 0-56,16 0 32,-22 0-64,6-4 88,18-2-40,-8-2-24,-10-8-48,-6 16 24,24-6-8,-19-10 32,17 8 24,-16-12 40,-6 20-88,22-7 8,-16-15-32,14 14 48,-14-14-8,-6 22-16,20-18 48,-14 0-24,9 0 0,-11 10 8,-4 8-32,4-21 8,0 13 56,0-12-80,-4 14-32,0 6 48,4-18 24,-4 14 16,0-2-16,0 0-8,0 6-16,0-6-56,0 0 32,0 4 48,-2 0 40,2 2-64,-2-2 40,0 0-16,0 2-48,0 0 8,2 0 16,-2 0-24,0 0-16,0 0 8,0 0-8,2 0 40,0 4-24,-2 2 0,2 0 0,0 10 24,0-16 0,0 4-16,4 16-8,0-14 24,0 16-24,-4-22 24,6 16 16,10-11-16,-16-5 0,4 24-32,0-8 32,2 2-32,0-12 32,10 18 24,-16-18-48,0-6 24,4 18 0,2-12-16,-2 11 64,0-11-16,-4-6-32,0 18 8,0-14 32,0 12-32,0-12 48,0-4-56,0 4 56,0 2 8,-4 0 0,-2 0 24,6-6-88,-6 4 64,0 0 24,-10 0-64,10-4 0,6 0-24,-16 0 56,10 0-32,-12 0 24,3 0-24,15 0-24,-6 0 40,-12 0-40,12-2-16,-10-2-120,16 4 136,-6-4-280,-10 2-128,14-2-240,0-2-185,2 6 833,-2-4-1128,2 0-528,0-2-369,4 0-647,-4 6 2672,22-8-2809,14-14-1208,-7 16 617,-29 6 3400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45:19.014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114 217 8289,'0'0'0,"0"-8"1937,-2-8-1833,2 10-256,0 6 152,0-15-120,0 13 56,4-4 112,0 0 88,-4 6-136,6-6 184,0 0 56,-2 0 72,-4 2 32,0 4-344,0-4 416,0 0 48,0 0 32,0 0 24,0 4-520,0-2 456,0 0-48,0 0-47,-2 0-113,2 2-248,-2-2 200,-4 2-56,0 0 16,0 0-32,6 0-128,-8 0 112,-10 4 8,12 2-8,-14 10-16,20-16-96,-8 4 104,-8 12-16,10-10-88,-10 15 32,16-21-32,-3 6 64,-3 18-64,2-6-64,2-12 40,2-6 24,0 26-24,0-10 16,4-10 72,2 17-40,-6-23-24,17 6-40,-11 16 48,14-16 16,-2 14 0,-18-20-24,6 6-16,18 12 40,-18-14 0,16 14-16,-22-18-8,6 4 24,13 13 0,-13-11-40,0 0 56,-6-6-40,20 16 40,-16-12 16,2 0 24,0 0 0,-6-4-80,4 4 144,0 0 16,-4 0 40,0-4 72,0 0-272,0 4 304,-2-4-16,-2 0-16,-2 4-56,6-4-216,-8 0 120,-10 0 0,12 0-8,-12 0-64,18 0-48,-8 0 80,-11 0-64,11-2-8,-12 0 17,20 2-25,-8-2 0,-10-2 16,12 0-57,-2-2 17,8 6 24,-8-4-96,2 2-48,-2-2-128,4 2-160,4 2 432,-4-4-536,2 2-208,2-4-176,0 2-232,0 4 1152,6-2-1337,12-4-103,-12 2-248,20-2-169,-26 6 1857,24-5-1688,19-23 288,-15 24-2265,-28 4 3665</inkml:trace>
  <inkml:trace contextRef="#ctx0" brushRef="#br0" timeOffset="1">443 295 10146,'0'0'0,"-4"-2"1056,-2 0-408,0 0 16,2 0 88,4 2-752,-6 0 736,2 0-135,0 0-161,0 0-136,4 0-304,-2 6 280,-2 0-40,0 9 16,2-11 40,2-4-296,0 16 264,0-12 16,0 14-24,0-12-32,0-6-224,0 18 176,4-14-24,0 14-24,2-14-24,-6-4-104,6 15 72,0-11 16,14 12-32,-16-12 8,-4-4-64,16 6 56,-10 10-8,14-16 16,-14 4 16,-6-4-80,19 4 96,-13-4-24,14 0 1,-4 0-49,-16 0-24,6 0 48,12-2 40,-12-2-24,10-2 16,-16 6-80,4-6 88,2 0-40,0-2 0,-1-10 24,-5 18-72,16-5 32,-16-3-8,6-8 32,-2 10-32,-4 6-24,0-8 40,4-8 24,-4 10-32,4-2-8,-4 8-24,0-16 40,0 10-24,0-10-32,0 12 40,0 4-24,0-8 0,0 1-24,-2-1-48,0-8-80,2 16 152,-2-4-296,2-4-153,-2 0-111,2 0-264,0 8 824,0-6-992,0-2-256,0 2-233,0-2-159,0 8 1640,0-8-1872,4-8-1,2 10 145,-6 6 1728,16-17-1240,-16 17 1240,34-38-1025,-28 30-2071,-6 8 3096</inkml:trace>
  <inkml:trace contextRef="#ctx0" brushRef="#br0" timeOffset="2">810 13 5025,'0'0'0,"-6"0"728,-2 0 208,8 0-936,-16 0 1000,10 0 40,6 0-7,0-2-97,0 2-936,0-4 872,0 2-96,0 0-56,0 0-120,0 2-600,0 0 481,0 0-97,0 0-48,0 0 0,0 0-1873,0 6 3450,0 0-1521,4 10-40,-4-10-120,0-6-232,4 20 224,-4-5 0,4 3-64,-4 0 48,0-18-208,4 22 184,-4 0-8,4 0 8,-4 1-56,0-23-128,4 26 144,-4 0-72,4 0 48,-4-2 24,0-24-144,4 21 72,-4 1-16,0-6 17,0 2-9,0-18-64,0 6 96,0 14 16,0-16-40,0 12-40,0-16-32,0 0 64,4 5 0,-4 1-40,0 0 32,0-6-56,0 4 56,0-4-24,0 4 32,0-4-40,0 0-24,4 0 40,0 0-16,0 0 24,0-2 24,-4 2-72,6-4 40,0-2-40,10 0 0,-13-9-16,-3 15 16,18-4-48,-12-4 64,16-8-48,-6 10 24,-16 6 8,6-6 0,18-2 8,-18 2 8,14 2-80,-20 4 64,5-2 16,15 0-16,-14 2-16,10 0 56,-16 0-40,4 4-16,2 0-16,0 2 40,0 10 32,-6-16-40,6 4 24,0 2 64,-2 12 0,-4-14 0,0-4-88,0 17 96,0-11 32,0 12 24,0-12 24,0-6-176,-2 16 200,-4-12-8,0 2-16,-10 0-56,16-6-120,-6 16 176,-14-16-16,12 4-32,-13 0 24,21-4-152,-16 4 72,0 0-8,0-4-16,-2 0 24,18 0-72,-18 0 24,0 0 40,2 0-40,-1 0-8,17 0-16,-8 0 0,-12-2-104,14-2-96,-12 0-152,18 4 352,-6-4-552,-2-2-296,0 0-376,2 0-713,6 6 1937,-6-6-3345,4-12-559,2 10-2986,0 8 6890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45:39.343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129 409 6537,'0'0'0,"-6"-17"472,6 17-472,-8-18 168,-10 0 104,12 10 160,2 2 136,4 6-568,-6-6 664,0 0 33,4 2-49,-4 0-64,6 4-584,-3-4 536,-1 2-56,2 0-32,0 2-16,2 0-432,-2 0 416,-2 0-24,0 4-15,-2 0-25,6-4-352,-6 6 320,0 10-32,0-10-32,0 16-48,6-22-208,-6 16 128,2 1 0,2 3-40,0 2 8,2-22-96,-2 20 104,2 0-40,0 2-8,4-3-8,-4-19-48,6 20 8,10-2 32,-10 0-8,12-2-32,-18-16 0,4 6 64,13 12-16,-13-14 8,14 0 16,-18-4-72,6 3 40,14-3 8,-14 0 8,12 0-32,-18 0-24,4-2 24,12-1-16,-10-3-8,9-12 24,-15 18-24,6-8 48,0-14-40,10 6 32,-16-2-40,0 18 0,4-18 0,-4-1 24,4-3-8,-4-2 0,0 24-16,0-24 0,0-2 8,0-1 8,0-1-16,0 28 0,0-28 8,0-2 8,0-1 8,0-3-24,0 34 0,0-32-16,0 0-8,6 5 0,0 1 24,-6 26 0,4-24-8,2 2-24,-2 4 16,2 2 8,-6 16 8,6-7-56,0-9 8,12 12-24,-14 0-32,-4 4 104,6-2-40,9 2-16,-15 0-8,16 4 56,-16-4 8,4 16 0,14-10 32,-12 19 88,12-5-32,-18-20-88,6 24 56,12 0 0,-14 2-32,12 1 48,-16-27-72,6 32 88,9 2 32,-9 3 40,10 3-8,-16-40-152,4 40 152,2 1 0,-2 1-24,0 0-24,-4-42-104,4 41 72,0 1 0,-4-4 16,0-1-56,0-37-32,4 34 72,-4-4-24,0 0-8,0-5 16,0-25-56,0 24 72,0-2-8,0-2-32,0-4 32,0-16-64,0 6 0,0 14 49,0-16-25,0 1 0,0-5-24,0 4 80,4 0-8,-4-4 8,4 0-8,-4 0-72,4 0 8,2 0 16,0 0-8,0-6-32,-6 6 16,18-5 16,-12-13-40,11 12-16,-11-16-16,-6 22 56,20-16-80,-4-2-40,-10 0-25,14-2-7,-20 20 152,6-19-208,12-3 64,-12 2 16,0 2 40,-6 18 88,5-18-40,-1 2-24,0 1 16,-4-3 16,0 18 32,0-8-40,0-12 40,-2 12-8,-2 0-24,4 8 32,-5-16-48,-1 14-24,-10-4 16,10 0 32,6 6 24,-18-4 0,10 0 0,-12 0 24,4 2 0,16 2-24,-8-2 64,-12 0 32,13 0-40,-9 0 32,16 2-88,-6 0 48,0 0 16,-2 0-16,2 0-24,6 0-24,-4 0 40,2 0-80,2 0 16,0 0-8,0 0 32,0 0-32,6 0-16,12 0 32,-14 4 16,-4-4 0,18 0-8,-3 0 8,1 0-48,4 0-24,-20 0 72,26 0-168,-2 0-120,2 0-152,1 0-232,-27 0 672,28 0-872,4 0-272,-2 0-409,1 0-359,-31 0 1912,32-2-2137,2 0 257,1 1-2833,-35 1 4713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45:42.392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12 169 11010,'0'0'0,"-4"-22"1968,0 6-1760,0 0 96,4 10 216,0 6-520,0-5 665,4 1 39,2 0-80,10 2-144,-16 2-480,4-2 376,2 2 8,14 0 48,-14 6-56,-6-6-376,20 15 280,-14-9 88,14 16 33,-14-2-9,-6-20-392,15 22 440,-11 0-88,14 3-48,-14 1-40,-4-26-264,16 26 144,-12-2 32,2 0-136,0-1 88,-6-23-128,6 22 272,0-2-128,10-2-32,-16-12 8,0-6-120,4 20 96,0-16-32,0 0 144,0 2-152,-4-6-56,4 4-16,1-4 128,-1 0-24,2 0 8,-6 0-96,4 0 80,2-4-32,0-2 24,0-12-8,-6 18-64,16-8 16,-12-14 40,2 4-152,10-4 104,-16 22-8,4-21 96,0-1-136,2-2-16,10 0-112,-16 24 168,0-24-256,6 1-136,0-1-72,9 2-264,-15 22 728,4-24-936,12 4-152,-12 0-153,14 3-143,-18 17 1384,6-8-1616,14-8-241,-14 14-119,20-2 7,-26 4 1969,17-2-1768,1 2 480,-2 0 408,0 4-2585,-16-4 3465,0 0 0</inkml:trace>
  <inkml:trace contextRef="#ctx0" brushRef="#br0" timeOffset="1">572 238 4929,'0'0'0,"0"0"0,0 4 600,0 12 176,-2-10 136,-2 12 16,4-18-928,-2 4 864,0 2 1,2 10-81,0-12-48,0-4-736,0 4 720,0 0-112,4 0-72,0 0-64,-4-4-472,6 0 425,0 0-33,10 0-40,-13 0-64,-3 0-288,16 0 240,-10-2-88,16-4-16,-6-2-64,-16 8-72,16-16 80,0 10-24,0-12-8,-10 10 16,-6 8-64,23-16 32,-17 8 0,10-9 40,-16 11-40,0 6-32,4-20 48,0 14-16,-4-12-8,0 12 8,0 6-32,-2-16 8,-2 12 8,-2-2-8,-10 0 16,16 6-24,-6-4 32,-13 2 48,11 2 72,-14 0 72,22 0-224,-16 4 312,0 12-8,0-12 40,0 16-48,16-20-296,-8 16 264,-9 0-40,11 2-15,-2 1-41,8-19-168,-6 22 160,2-2-72,2 0 8,2 0-48,0-20-48,0 18 40,0-3 16,6 3-56,10-12 16,-16-6-16,4 22 40,1-6-32,11-10 16,-10 14 16,-6-20-40,22 6-40,-16 0-56,18 0-128,-8-1-120,-16-5 344,16 4-481,1 0-151,1-4-168,0 0-168,-18 0 968,16 0-1248,0 0-97,0 0-287,-10-2-72,-6 2 1704,24-6-1689,-19-9 41,17-1 512,-16 0 360,-6 16 776,16-18-3409,-16 18 3409</inkml:trace>
  <inkml:trace contextRef="#ctx0" brushRef="#br0" timeOffset="2">935 244 6129,'0'0'0,"0"-6"1000,0-2-64,0 8-936,0-7 880,0 1 33,0 6 15,0 0 32,0 0-960,0 4 968,4 2-112,0 11-39,0-11-121,-4-6-696,4 20 648,2-4-40,-3 0-88,3 0 0,-6-16-520,4 18 440,0-1 8,2 1-72,0 0-15,-6-18-361,6 16 328,0 0 24,0-10-80,-2 12-48,-4-18-224,4 4 224,0 2-104,2 0 56,-2-2-48,-4-4-128,0 3 128,4-3 0,-4 0 0,0 0 64,0 0-192,4 0 152,-4 0-16,0-1 8,0-3-56,0 4-88,0-6 64,4-10 0,-4 10-8,0-14 40,0 20-96,4-8 72,-4-16-40,4 6-48,0 0-88,-4 18 104,6-19-56,0-3 32,13 2-144,-15 0-216,-4 20 384,18-22-592,-12 3-304,16 1-152,-6 2-249,-16 16 1297,18-8-1584,-2-8-368,0 12-393,3-2-63,-19 6 2408,18-6-2193,8-10 593,-6 14-2449,-20 2 4049</inkml:trace>
  <inkml:trace contextRef="#ctx0" brushRef="#br0" timeOffset="3">1377 58 8001,'0'0'0,"-2"-2"1216,0-4-599,-4 2 79,6 4-696,-2-2 864,0 0 8,2 2-88,0 0-120,0 0-664,0 0 577,0 16 47,0-10 40,0 20-48,0-26-616,0 21 568,0 1-56,0 4-8,0 0 32,0-26-536,0 28 425,0 1-89,-2 1-64,2 0-96,0-30-176,-2 28 168,0-1-56,2-1-32,-2-2-32,2-24-48,0 24 24,0-6 24,0-2 16,0-11-40,0-5-24,0 18 64,0-14-16,0 0-24,0 0 40,0-4-64,0 4 48,0-4 48,0 0 0,0 0-32,0 0-64,4 0 112,0-2-48,2-4-8,10-2-8,-16 8-48,4-18-8,2 11-8,16-11-8,-16 2-32,-6 16 56,23-18-64,-5 2 0,0-2-24,2 10 56,-20 8 32,18-18-40,-2 16-8,4-3 8,-5 3-16,-15 2 56,16-2-48,0 2-16,-10 0 32,10 4-8,-16-4 40,4 15-16,2-11 32,-2 14-8,0-2 24,-4-16-32,4 6 56,-4 18 48,0-18 0,0 14 48,0-20-152,-2 6 88,-4 9 0,0-11 16,0 2-56,6-6-48,-18 16 80,12-16-40,-12 6 8,12-2 16,6-4-64,-20 4 48,15 0 8,-13 0-16,10 0-40,8-4 0,-18 0-16,12 4-48,-2-4-112,-8 0-96,16 0 272,-2 0-448,-4 0-112,2 0-264,4 0-337,0 0 1161,0 0-1544,6 0-480,14-2-369,0-4-216,-20 6 2609,24-16-2232,5 10-2745,-29 6 4977</inkml:trace>
  <inkml:trace contextRef="#ctx0" brushRef="#br0" timeOffset="4">2295 107 9538,'0'0'0,"0"-23"2408,0 1-1976,-2 0-32,2 22-400,-2-16 576,0 12 88,2-2 25,-2 0-49,2 6-640,-2-6 512,-2 4-104,0 2-96,-1 0-96,5 0-216,-6 0 184,0 4 0,-2 0 48,-10 12-8,18-16-224,-6 6 232,-16 12-8,16-2 8,-14 0-32,20-16-200,-6 6 184,-10 17-55,11-17-33,-3 18-16,8-24-80,-6 6 48,2 18 24,2-18-16,0 18 24,2-24-80,0 16 48,0-1-40,6 1 8,12 0-32,-18-16 16,3 18-32,15-2 40,-12 0 8,12 2 32,-18-18-48,6 16 16,10-1-16,-10 1 24,0-10-16,-6-6-8,16 20-24,-16-16 96,4 12-96,-4-16 88,0 0-64,0 6 144,0 0-64,0-2 56,-2 0 0,2-4-136,-6 4 152,0-4-64,-12 4 24,12-4-24,6 0-88,-22 0 24,14 0 56,-14 0 8,7 0-88,15 0 0,-16 0 72,-2 0-16,10-2-56,-12-4 8,20 6-8,-8-4-104,-10-2-32,12 0-168,0 2-32,6 4 336,-8-6-400,3 0-136,-1 0-177,2 2-167,4 4 880,-2-6-1256,2 2-376,4-2-473,2-2-455,-6 8 2560,25-8-2361,-1 4-2840,-24 4 5201</inkml:trace>
  <inkml:trace contextRef="#ctx0" brushRef="#br0" timeOffset="5">2635 181 11986,'0'0'0,"-6"-4"984,-12-2-752,10 2 104,8 4-336,-18-2 545,12 0 135,-2 2-16,-8 0-120,16 0-544,-6 0 392,-10 4-72,10 2-24,-9 10 16,15-16-312,-6 4 336,-2 12-8,-8-12-16,10 15 0,6-19-312,-8 6 281,0 14-41,0-14-64,2 16-16,6-22-160,-4 6 96,0 14-24,2-14 16,2 14-40,0-20-48,0 6 40,0 9 8,0-11-32,0 12 24,0-16-40,4 4 24,0 2-16,2-2 32,0 0-32,-6-4-8,18 4 64,-14-4-16,12 0 8,-10 0-8,-6 0-48,17 0 72,-11-2-16,14-4-8,-14 0 16,-6 6-64,20-16 0,-14 10 40,16-10-32,-16 9 16,-6 7-24,22-20 56,-16 12-16,13-14 8,-13 14-8,-6 8-40,16-20 24,-12 12 0,0-8-8,2 10-32,-6 6 16,6-6 0,-2 3 16,-4 1-48,0 0 64,0 2-32,4-2-40,-4 2-16,0 0 32,0 4 0,0-4 24,0 5-24,-2 11 0,0-10 0,0 14-80,2-20 104,-2 16-176,0-10-136,2 16-224,0-6-144,0-16 680,0 6-913,4 15-207,2-15-200,0 14-209,-6-20 1529,20 4-1688,-16 2-56,16-2-57,-5 0 97,-15-4 1704,16 0-1264,0 0-1849,-16 0 3113</inkml:trace>
  <inkml:trace contextRef="#ctx0" brushRef="#br0" timeOffset="6">2900 242 6049,'0'0'0,"0"-15"1200,0 7 72,0 8-1272,-2-22 1225,-2 16 31,2 0 32,0 0-80,2 6-1208,-2-4 1113,2 2-145,0 0-232,0 2-144,0 0-592,0 0 496,0 0-8,0 6-16,0 10-15,0-16-457,0 4 432,0 12-64,0-10-32,0 11-40,0-17-296,0 6 232,0 12-40,0-14-64,4 14 8,-4-18-136,4 4 88,2 2-48,0 10 16,0-12-32,-6-4-24,6 4 24,10 2 0,-12-2 40,2 0-24,-6-4-40,6 4 40,10-4 0,-12 0-32,2 0-8,-6 0 0,16-2 32,-13-2 0,13 0 8,-10-2-48,-6 6 8,16-6 8,-12-2-8,12 0 32,-16-8-24,0 16-8,6-6 56,12-10-56,-18 12 0,16-4 40,-16 8-40,0-6 0,6-2 8,0 3-16,-2-1 40,-4 6-32,4-2-24,-1 0 16,1 2-8,0 0-48,-4 0 64,0 0-24,4 0 24,0 0 0,0 4-16,-4-4 16,4 4 16,0-1-32,2 3 0,0-2 8,-6-4 8,16 4 0,-12 2 0,2-2-16,0 2 80,-6-6-64,18 4-40,-14 0 72,14-4-24,-14 0 32,-4 0-40,15 0 24,-11 0-24,2 0 32,14 0-136,-20 0 104,4 0 24,12-4 0,-12-2 0,2 0 72,-6 6-96,4-6 88,2 0 56,-2-2 56,-4-9 72,0 17-272,0-6 240,0-12-56,0 10-8,0-12-64,0 20-112,-4-16 104,-4 8 16,-8-16-88,8 9 73,8 15-105,-20-16 32,4 8-48,-1-12 0,-3 12-121,20 8 137,-20-18-264,-2 14-264,2 0-336,0 4-768,20 0 1632,-21 0-3137,1 6-1736,-4 20-3441,24-26 8314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45:45.993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37 241 10306,'0'0'0,"0"-24"528,-4 4-120,-2-2-32,6 22-376,-6-16 496,0 14 168,2 0 144,2 0-55,2 2-753,-2 0 664,0 0-184,0 0-104,0 0-24,2 0-352,0 4 328,0 2 40,0 12-24,0-12-48,0-6-296,4 24 232,0-4-8,0 2-16,0 1-32,-4-23-176,4 26 168,0 0-7,0 4-89,0-1 24,-4-29-96,4 32 8,0 2 8,0 0 8,-4 1-8,0-35-16,0 36 8,0 0 8,0-3 32,0-3-24,0-30-24,0 30 48,-2-4-88,0-2-104,-2-1-97,4-23 241,-4 22-400,2-2-88,0-4-176,0-10-216,2-6 880,0 18-1072,0-14-153,0 0-151,0 0 48,0-4 1328,6 0-1480,-2 0-81,2-2 113,0-14 296,-6 16 1152,6-16-3929,-6 16 3929</inkml:trace>
  <inkml:trace contextRef="#ctx0" brushRef="#br0" timeOffset="1275">74 274 6945,'0'0'0,"0"0"0,0-29 1288,0 3-648,0-2-23,-2 10-33,2 18-584,-2-6 600,2-2 24,0-10 8,4 15-48,-4 3-584,6-8 488,10 2-24,-10 0-88,14 0-71,-20 6-305,6-4 264,18 2 0,-8 0-8,-1 2 32,-15 0-288,18 0 296,-2 4-88,-10 2 48,14 10-24,-20-16-232,4 6 272,2 15 24,-2-3-32,0 2-40,-4-20-224,4 24 176,-4 0-24,0 1-56,0-1 8,0-24-104,-2 20 104,-2 0-24,-4 0 8,-8-2-8,16-18-80,-6 17 96,-14 1-24,4-12 40,-1 16-80,17-22-32,-18 6 16,-2 10 8,-2-12 0,0 2 0,22-6-24,-20 18-48,3-18-184,9 6-232,-12 0-280,20-6 744,-4 4-1080,-2-4-392,4 0-305,2 0-303,0 0 2080,6 0-2345,12-16-3264,-18 16 5609</inkml:trace>
  <inkml:trace contextRef="#ctx0" brushRef="#br0" timeOffset="1276">985 274 11250,'0'0'0,"-6"0"1680,-16 0-1608,22 0-72,-16 6 24,8 18 40,-10-18 120,14 12 96,4-18-280,-8 6 352,1 14-39,-1-4-57,2-1-8,6-15-248,-6 18 168,2 2-16,2-2-32,0 0 0,2-18-120,0 16 128,0 0-8,0-10-16,6 15-24,-6-21-80,6 4 88,10 12-24,-13-12 40,3 2-32,10-2 8,-12 0-8,0-4 0,2 0 0,0 0 40,0 0-24,-2-2-8,2-4 40,-2-10-64,0 10 8,0-14-24,0 3-32,-4 17-8,0-18 56,0-4 8,0 2 0,0-4-40,-2 0 8,0-1-32,-4-3 24,2-4 0,4 32-24,-4-30 24,0-1-8,0 3 0,2 0 8,2 28-24,0-26-8,0-1-8,0 1 8,4 4 0,-4 22 8,4-20 0,2 2-16,12 10 8,-14-9-16,-4 17 24,20-4-48,-14-2-8,19 4 8,-7 0 24,-18 2 24,18 0-32,0 0-8,0 4-24,0 2-8,-18-6 72,17 19-8,-1-1-8,-10 6 88,18 2 16,-24-26-88,6 32 72,12 1 48,-14 5-8,2 4-8,-6-42-104,6 43 128,0 5 0,-6-1-24,0 1 80,0-48-184,0 48 136,0 1 32,-2-1-24,0-1-48,2-47-96,-2 46 112,-2 0-40,0-5-24,0-1 9,4-40-57,-4 40 48,2-5 0,-2-1-8,2 0 8,2-34-48,0 28 0,0-1 24,0-1 16,6-6 8,-6-20-48,4 20 56,2-14-32,0 14 16,0-16-40,-6-4 0,6 6 32,0 0 48,0-3-32,11-3 16,-17 0-64,4 0 56,14-5-16,-14-1-40,14-14 0,-18 20 0,6-8-24,12-16-16,-12 4-8,12 0 0,-18 20 48,4-23-72,2-1-8,9-2 32,-11-2 24,-4 28 24,4-26-56,0 1 8,-4-1 24,0 0-16,0 26 40,0-22 0,0 0 8,0 3-16,-4 3-64,4 16 72,-8-8-40,-9-10-8,11 12 16,-14-2 7,20 8 25,-8-6-48,-14-2 8,4 2-16,-4 2 32,22 4 24,-19-2-24,1 0 24,-2 0 0,4 0-24,16 2 24,-8 0-24,-10 0-16,16 0 16,-2 0-24,4 0 48,-2 0-80,0 0 16,2 0-16,4 0 40,-4 0 40,16 4-32,-10-4-56,20 0-88,-4 0-136,-22 0 312,23 0-456,5 0-232,4 0-168,2-2-224,-34 2 1080,33-2-1313,7 0-215,-2-4-200,1 0-193,-39 6 1921,42-6-1552,0-1-2905,-42 7 4457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45:55.202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103 330 7225,'0'0'0,"-6"-6"936,-2-2-624,-9-8 16,17 16-328,-6 0 200,2-4 48,0 0 41,2 0 103,2 4-392,-2-4 432,0 2-16,0 0-64,2 2-88,0 0-264,0 0 184,0 0-56,0 0 24,0 4-24,0-4-128,0 4 192,0 2 24,0 10-8,0-10 0,0-6-208,0 18 184,0-12-24,0 14-16,0-14 40,0-6-184,-2 22 128,2-17-32,-2 19 0,2-18-56,0-6-40,-2 22 48,0-16 0,2 14 0,-2-14-8,2-6-40,-2 16 89,2-12 7,-2 0-64,0 0 8,2-4-40,0 4 56,-2-1-16,2-3 56,-2 0-8,2 0-88,-2 0 104,2 0-8,-2 0-8,0-2 16,2 2-104,-2-3 56,0-3 16,-2 0-24,2-2-64,2 8 16,-2-16 40,0 10-56,0-10 64,0 8 16,2 8-64,-2-20 72,2 4 8,-2 0-56,2 1-48,0 15 24,0-16-8,-2 0-8,2-2 32,0 2 0,0 16-16,0-16 24,0 8 0,0-11-16,0 13-16,0 6 8,0-18-16,4 12 0,-4 0-8,4 4 0,-4 2 24,4-2-32,0 2-24,2 0 16,0 0 48,-6 0-8,4 6 0,2 10 16,10-10 24,-16 15-40,0-21 0,4 6 24,0 18 0,2-8-16,0 0 0,-6-16-8,6 16 16,9-10 0,-15 16 8,6-7-24,-6-15 0,16 6 8,-12 14-16,2-16 8,10 2 24,-16-6-24,4 16 8,12-16 16,-12 4 16,2 0-40,-6-4 0,18 4 40,-14-4-8,11 0 8,-11 0 32,-4 0-72,6-2 72,12 0-24,-14-4-8,2 0 32,-6 6-72,16-6 32,-12-10 24,2 10-48,10-10 16,-16 16-24,4-6 16,0-9 40,2 9-40,0-10 24,-6 16-40,6-6 0,9-10-40,-11 10 80,0-10-56,-4 16 16,4-6 24,2-2 0,0 0-24,0 2-24,-6 6 24,4-6 8,0 2-40,2 2-32,-2 2 16,-4 0 48,4 0-40,0 4 24,0 2 40,-4 0 0,0-6-24,4 22 24,0-6-24,0 0 64,-4 2-8,0-18-56,4 18 80,0 1-40,0 1-24,2 2-32,-6-22 16,6 20-8,0-2 0,9 0 8,-11-1 8,-4-17-8,16 16-32,-10 0 56,16-10 8,-16 14-8,-6-20-24,22 6 56,-16 0-16,16 10-24,-5-16 64,-17 0-80,18 4 24,0-4 16,0 0-16,0 0 32,-18 0-56,18-2 64,-2-4 16,-1 0-24,-9-10-24,-6 16-32,20-6 56,-14-12-16,0 12 80,10-16-56,-16 22-64,0-8 64,6-13-16,0 5-32,0 0 24,-6 16-40,4-20 16,-4 2 8,0-2-24,0 5 8,0 15-8,-2-18 16,0 10-8,-4-10-32,0 12-24,6 6 48,-4-8-32,-2 0 8,-2 2-32,0 2 40,8 4 16,-16-2-16,10 2-32,-12 0 56,11 4-40,7-4 32,-22 6-24,14 14 16,-12-14 8,4 12-24,16-18 24,-16 16-40,10-1 40,-10 1 16,12 2-32,4-18 16,-8 16 16,3 0-40,-1 0-32,4-10 64,2-6-8,0 22 56,0-18-56,4 13 24,0-13-48,-4-4 24,5 6 24,1 10-24,10-16-8,-10 4 32,-6-4-24,16 4 24,-12 0 40,14-4 56,-12 0-88,-6 0-32,18 0-48,-14-2 72,14-4-24,-12 0 48,-6 6-48,15-16 32,-9 10-32,0-2-32,10-7 32,-16 15 0,4-6 24,2-12-16,0 12 40,0-10-32,-6 16-16,6-4 88,0-2-48,0 0-64,-2 0 56,-4 6-32,4-4-32,-4 2 16,0 0 32,0 2-112,0 0 96,4 0-104,-4 0 48,0 4 80,0 2-48,0-6 24,4 6 0,-4 0 0,4 12-40,0-14 56,-4-4-16,4 16-16,2-12 8,-1 2-64,1 11 8,-6-17 64,6 4-200,10 12-248,-12-12-224,12 2-208,-16-6 880,4 6-977,14 0-119,-12 0-56,12 0-240,-18-6 1392,6 4-1489,14-4 97,-15 0 256,13 0 400,-18 0 736,20-2-552,-14 0-2809,-6 2 3361</inkml:trace>
  <inkml:trace contextRef="#ctx0" brushRef="#br0" timeOffset="600">1036 356 4793,'0'0'0,"0"-6"480,0 6-480,4-8 400,-1-8 176,-3 14 184,4-4 96,-4 6-856,4-6 856,-4 0-23,4 4-97,-4 2-136,0 0-600,0 0 560,0 0-56,0 4 16,0 12 32,0-16-552,0 4 496,-2 16-64,0-14-31,0 18-89,2-24-312,-2 15 288,0 1-24,-2 0-16,3 0-16,1-16-232,-2 6 232,-2 16-40,0-16-32,2 12 8,2-18-168,-2 4 128,2 2-8,0 0-48,0-3-24,0-3-48,0 4 64,0-4-24,0 0 24,0 4 56,0-4-120,0 0 104,0 0 8,0 0 32,6-4-64,-6 4-80,6-4 96,-1-1-32,1-11-40,0 10 16,-6 6-40,18-16 8,-14 8 32,2-12 8,10 14 8,-16 6-56,4-18 32,2 12-32,10-12 40,-12 13-56,-4 5 16,6-18 0,0 12-8,12 0-8,-18 0-16,0 6 32,5-4-8,1 2 8,-2 2-40,2 0 16,-6 0 24,6 0-48,0 6 16,0 12 32,0-12-24,-6-6 24,6 19-16,0-1-8,0 0 64,10-2-56,-16-16 16,4 20 48,2-2-32,10 0-56,-10-1 40,-6-17 0,19 18-8,-3-2-64,0 0-176,2-10-240,-18-6 488,18 22-856,2-16-392,2 10-425,5-16-735,-27 0 2408,28 4-2417,4-4-3288,-32 0 5705</inkml:trace>
  <inkml:trace contextRef="#ctx0" brushRef="#br0" timeOffset="1260">1805 149 8705,'0'0'0,"0"-31"1737,-2 1-1313,0-2 24,2 32-448,-4-22 408,2 16 8,2 1 16,0-3 24,0 8-456,0-6 456,0 0-32,4 4-47,-4 2-57,0 0-320,4 0 296,-4 6-24,4 12-8,0-13-40,-4-5-224,0 26 200,4-4-24,-4 0 24,0 4 24,0-26-224,0 23 176,0 1 8,0 4-48,-2 0-8,2-28-128,-2 28 128,0-1-24,0-1-16,-4-4-24,6-22-64,-4 20 48,0 0-8,2-4-64,-2-11 88,4-5-64,-2 18 80,0-14-48,0 0 88,0 0-32,2-4-88,-2 4 32,0-4 40,2 0-16,0 0 16,0 0-72,0 0 64,0 0-8,0 0-32,0 0 0,0 0-192,0-2 384,0-4-192,4 0 0,2 0-24,-6 6 0,6-8 24,10 0-24,-12 3-8,12-3-8,-16 8 16,6-6-24,16 2 16,-6 0 16,3 2 8,-19 2-16,16 0-40,0 0-8,2 4 48,-2 2-48,-16-6 48,6 17 16,12-11-32,-14 12-8,0-12 40,-4-6-16,6 24-16,-2-8 56,-4 0-88,0 0 56,0-16-8,0 6 0,-2 13-24,-2-13 48,-2 12 0,6-18-24,-16 4 24,10 12 0,-10-12 24,8 0-56,8-4 8,-22 6 32,16-2-8,-14 0-8,12-4-56,8 0 40,-17 0-152,9 0-152,-8 0-312,14 0-280,2 0 896,-6-2-1224,2-4-329,2 0-479,2 0-353,0 6 2385,4-16-1992,14 10-3041,-18 6 5033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6:31.511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338 488 8001,'0'0'0,"21"-22"1433,3 3-545,-24 19-888,28-24 976,-4 4 144,-8 4 264,-10 8 137,-6 8-1521,6-24 1504,0 8-40,-3-1-175,-3 1-169,0 16-1120,0-18 936,-2 0-104,-1 0-104,-3 0-47,6 18-681,-16-8 592,10-8-104,-18 11-80,6-1-112,18 6-296,-20-2 208,-4 0-32,-3 2-80,-3 6-64,30-6-32,-34 17 24,3 1-8,-3 2-32,8 4 64,26-24-48,-26 28 8,6-1-32,14 3 40,-2 0-64,8-30 48,-5 30-40,5 1 24,5 3-8,21 0-24,-26-34 48,28 40-24,4-3-24,3 1 8,7-2 40,-42-36 0,46 31-88,-3-3 48,-3 0 40,-6-2-56,-34-26 56,30 23 0,-5-1-40,-5-2-32,-4-4 40,-16-16 32,6 6-16,0 14 16,10-16 72,-16 2-72,0-6 0,-2 16 48,-2-16-24,-14 6-40,0-1 88,18-5-72,-24 4 48,-3 2-8,-7-2-16,-4 0 8,38-4-32,-36 0 32,-5 0 8,-1 0-16,-1 0 8,43 0-32,-40-4-16,-2-2-8,8-2 8,3 1-88,31 7 104,-28-16-192,4 10-136,8-10-248,10 10-208,6 6 784,-6-8-1169,4-8-431,2 10-600,22-10-585,-22 16 2785,28-6-3377,10-12-23,7 13-3058,-45 5 6458</inkml:trace>
  <inkml:trace contextRef="#ctx0" brushRef="#br0" timeOffset="1">885 585 12290,'0'0'0,"0"0"0,4-23 2809,2 3-1025,0-4-232,0 8-247,-6 16-1305,0-4 1176,0 0-168,0 2-120,-2 0-175,2 2-713,-6 0 576,-10 0-168,10 6-256,-18 12 144,24-18-296,-18 18 208,-3 2-64,-1 5 104,2 1-192,20-26-56,-20 30 0,12-2 0,-10 0 0,12-3 16,6-25-16,-4 26-72,0 0 128,2-2-8,2-3-64,0-21 16,6 20 96,0-2-104,18-12-64,-8 14 80,-16-20-8,18 4 16,4 0 16,0-4-136,1 0 96,-23 0 8,24-4-32,-2-12 16,0 8 176,-2-16-136,-20 24-24,19-21 88,1-1 0,-4 0-48,0-2 32,-16 24-72,4-26-160,2-1 160,0 1 56,0-4 8,-6 30-64,4-26 40,-4 2 48,0 5-176,0 11 128,0 8-40,0-8 200,0 2-144,-2 4-64,2 2 16,0 0-8,0 4 16,0 14-16,4 1 16,0 9-16,-4-28 0,4 28-56,2 2 8,0-1 152,0-1-160,-6-28 56,15 30-272,-11-2 0,2 0-192,0-3-288,-6-25 752,6 24-1032,0-2-433,0 0-599,10-4-937,-16-18 3001,6 15-4009,16-11-4425,-22-4 8434</inkml:trace>
  <inkml:trace contextRef="#ctx0" brushRef="#br0" timeOffset="2">1456 558 14819,'0'0'0,"0"-24"2528,0 4-1127,0 20-1401,0-20 1280,0 14-120,0 4-264,0 2-224,0 0-672,0 0 552,4 6-143,2 14-57,-2-14-24,-4-6-328,6 26 264,10-6-64,-12-1-32,12 1-56,-16-20-112,4 20 24,2-2 64,14 0-64,-14-2 32,-6-16-56,15 15 72,-11 1-48,14-10 8,-14 12-8,-4-18-24,4 4 32,0 2 0,0 0 48,0-2 24,-4-4-104,4 4 136,-4-4-16,4 0 8,0-4 0,-4 4-128,4-6 72,2-10 8,0 8-16,0-12-24,-6 20-40,6-15 40,0-3-40,10-2 0,-13-4-8,-3 24 8,6-26 0,12-3 40,-14-3-56,18 2 64,-22 30-48,16-32-48,0 5 64,0 1-16,0 2-16,-16 24 16,17-18 16,-11 12-32,18-10 32,-8 14-32,-16 2 16,6-2-40,18 0-48,-8 2 48,-10 6-32,-6-6 72,25 18 8,-19-2 8,20 2-72,-10 0 40,-16-18 16,6 20-40,14-1 24,-4-1 16,-1 0 16,-15-18-16,16 16 0,0-10-32,-10 12 64,18-12-88,-24-6 56,18 6-32,0 0 64,-2 0-32,-1-6 80,-15 0-80,6 0 32,18 0 40,-18-4 0,18-4-16,-24 8-56,18-18 120,-2 10-40,-1-14 96,-9 6 24,-6 16-200,20-20 280,-14-1-48,12-3-24,-14-2-48,-4 26-160,6-28 120,-2-2 33,-4-1-33,0-5-16,0 36-104,0-38 104,-2 1 0,-4-3-16,-16 4-24,22 36-64,-20-35 8,-5 5-64,-3 4-112,0 8-56,28 18 224,-38-6-609,-1 0-495,-7 4-544,-5 8-1177,51-6 2825,-56 26-5033,-2-2-5705,58-24 10738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45:57.993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4471 242 10202,'0'0'0,"-2"0"688,-2-2-488,-2-2-112,6 4-88,-4-2 112,4 0 168,0 2 64,0-2-32,0 2-312,4-2 200,0 0-112,2-1-16,12-1-16,-18 4-56,4-4 56,16-2 40,-14 2-120,12-2 48,-18 6-24,5-6 96,11 0-56,-12 0 0,2-2 24,-6 8-64,6-8 88,0-8-56,-2 12 56,0-2-32,-4 6-56,0-8-64,0 2 88,-2 0 0,-2 0-8,4 6-16,-8-4 16,-8 2 40,10 2-8,-13 0 48,19 0-96,-8 4 112,-12 2 48,4 10-40,8-12 57,8-4-177,-22 20 272,14-14-96,-12 14 16,14-14-16,6-6-176,-7 20 184,1-14-64,2 15 40,2-15-96,2-6-64,0 22-64,0-16 80,15 16 8,-9-16 0,-6-6-24,20 20 40,-4-14 8,4 10-40,0-12 48,-20-4-56,20 5 0,3-1 32,3 0-40,0 0 16,-26-4-8,28 4 56,0-4-120,-3 0-24,1-2-80,-26 2 168,28-2-176,-2-4 16,1 0-16,-1-9 80,-26 15 96,22-8-48,-2-12-8,-2 12 32,-2-14-16,-16 22 40,6-16-88,13 0 88,-15 0 0,0 1 0,-4 15 0,4-6 0,0-12 24,-4 14 32,0-2 48,0 6-104,0-6 136,-2 4 16,-4 0 8,0 0 0,6 2-160,-6 0 128,-2 0 16,1 4-32,1 12 32,6-16-144,-6 4 112,0 12 0,0-10 8,0 11-32,6-17-88,-2 6 80,0 16-8,2-16-16,0 16-16,0-22-40,0 6 40,0 14-32,0-14-16,4 12 8,-4-18 0,0 6-72,4 13-208,-4-15-344,4 16-576,-4-20 1200,0 4-2049,4 12-743,2-16-3578,-6 0 6370</inkml:trace>
  <inkml:trace contextRef="#ctx0" brushRef="#br0" timeOffset="1">4975 102 12010,'0'0'0,"0"-20"3105,0 20-3105,0-8 248,-2-10-200,0 16-56,2 2 40,0 0-32,0 0 80,0 0 8,6 6 24,-2 0 16,-4-6-128,6 6 104,0 12-24,10-14 40,-12 11-32,-4-15-88,15 6 80,-11 12 56,2-12-64,0 12-8,-6-18-64,16 6 104,-16 12-24,6-14 0,0 12 24,-6-16-104,4 4 56,-4 2 0,0 0-8,0 9-16,0-15-32,0 0 24,0 4 48,-2 0 0,0 0-24,2-4-48,-2 0 80,0 0-32,0 0 8,-2 0 40,4 0-96,-2 0 104,0 0-24,0-4-16,2-2 0,0 6-64,0-8 0,0-7 24,0 9 0,4-2-24,-4 8 0,6-18 0,0 10 16,12-10-32,-12 2 16,-6 16 0,20-8 24,-14-12-32,13 13-16,-13-9 0,-6 16 24,22-6 0,-16 2-24,12 2 24,-14 0-24,-4 2 24,16-2-24,-10 2 24,0 0 16,10 6 16,-16-6-32,4 16 56,0-10 16,2 13 24,9-13-8,-15-6-88,0 22 72,6-6 32,10-10-16,-12 18-32,-4-24-56,16 16 96,-10 0-23,14-11 15,-4 17-16,-16-22-72,20 6 72,-1 12-48,1-14 40,0 0-8,-20-4-56,20 6 48,4-2 8,-1-4-48,3 0 56,-26 0-64,28 0 0,2 0 48,0-2-24,-1-4-48,-29 6 24,32-16 16,-2 10 8,-2-14 0,-5 12 0,-23 8-24,20-21 48,-2 5-24,0-2 0,-2-2-8,-16 20-16,6-18 0,14 0 0,-20-2 0,3 3 32,-3 17-32,0-18 0,0 2 0,0 0 0,-5 10-8,5 6 8,-6-18-16,-12 16 16,10-4-24,-14 4-16,22 2 40,-18-2 32,-2 2-64,0 0 32,-1 4-32,21-4 32,-18 4-24,-2 14 8,12-12-8,-10 18 16,18-24 8,-6 18-16,2 2 8,0-1 40,2 3 16,2-22-48,0 24 48,0 0 32,4 4-48,14-1 24,-18-27-56,6 30 48,20 2-16,-8 2 48,4 1-8,-22-35-72,17 34 64,1 0-16,0-1 0,0-5-24,-18-28-24,16 28 32,0 0 0,0-2-40,-1-1 16,-15-25-8,6 22 24,14 0-24,-16-4 32,2 0-32,-6-18 0,4 16-16,0-11-48,-4 19-200,-2-18-360,2-6 624,-18 24-1361,-6-8-1271,-5 0-1409,-15 0-3553,44-16 7594</inkml:trace>
  <inkml:trace contextRef="#ctx0" brushRef="#br0" timeOffset="563">308 1127 7537,'0'0'0,"-6"-2"736,-14 0-80,0 2-63,20 0-593,-18 0 656,0 0 72,-1 6 40,-1 12-56,20-18-712,-22 6 640,0 20-72,0-7-55,1 1-73,21-20-440,-20 20 400,0 0-40,2 2-64,2-2 0,16-20-296,-6 21 216,-2 1-24,2-2-24,2 0-80,4-20-88,-2 16 72,2-10-24,4 15-32,12-15 24,-16-6-40,4 6 32,16 10-8,-4-16 64,0 0 16,-16 0-104,20 0 104,-1 0 40,3-2-64,0-4-24,-22 6-56,22-16 48,2 9-16,-3-15 32,1 4-24,-22 18-40,22-20 72,0 0-24,-4-2-48,0 1 48,-18 21-48,15-20 48,-9 0-16,16 0 16,-16 2-32,-6 18-16,6-16-24,12 10 32,-18-9-8,4 11 16,-4 4-16,4-4 64,0 2-16,-4 0 64,4 2-32,-4 0-80,0 0 88,0 6 32,0 11-40,0-11 64,0-6-144,0 22 137,0-4-57,0 2 16,0 2-40,0-22-56,0 21 24,0 3 0,4 0 8,0-2-32,-4-22 0,6 22 0,10-2 24,-12-1-24,2-1 16,-6-18-16,19 16 0,-15-10-48,16 14-112,-14-14-193,-6-6 353,26 6-616,-4 10-320,4-16-288,3 0-240,-29 0 1464,32 0-1729,6 0-391,-3-2-73,3-6 465,-38 8 1728,40-22-3513,-40 22 3513</inkml:trace>
  <inkml:trace contextRef="#ctx0" brushRef="#br0" timeOffset="6027">1226 1105 6913,'0'0'0,"0"0"0,0-8 1000,0-8-88,-2 8 17,0-7 31,2 15-960,-8-2 904,-8-2-104,10 2-144,-13 0-144,19 2-512,-16 0 400,0 0-71,-2 4-33,0 0-16,18-4-280,-16 6 272,0 9-32,8-11-40,-9 2-16,17-6-184,-6 16 144,0-12-32,0 14 0,2-12-40,4-6-72,-2 20 88,2-14 16,0 18-16,4-9-8,-4-15-80,6 16 56,14 0-8,-14 0 0,17 2-16,-23-18-32,18 18 48,0-2 8,0 1-56,-2 1 24,-16-18-24,16 18 0,-1 0 8,-9-2 24,10-10 16,-16-6-48,4 20 48,0-16-16,-4 11 32,0-15 16,0 0-80,0 6 104,-4-2 24,-12 0 0,8 0-48,8-4-80,-23 4 96,1-4-40,0 4-56,-2-4 64,24 0-64,-26 0-40,3 0 32,1 0-64,-2 0-144,24 0 216,-20 0-296,2-2-192,10 0-176,-7-2-192,15 4 856,-2-6-1104,0 0-305,2 0-439,0-9-249,0 15 2097,6-8-1832,21-12-2497,-27 20 4329</inkml:trace>
  <inkml:trace contextRef="#ctx0" brushRef="#br0" timeOffset="6028">1417 1266 9217,'0'0'0,"-2"0"1185,-2 0-609,4 0-576,-6 4 536,2 0 160,0 2 32,0 0 40,4-6-768,-4 16 665,-2-13-145,0 13-64,4-10-48,2-6-408,-2 22 336,2-16-80,0 16-24,4-16-32,-4-6-200,6 16 144,0-10-64,14 10 32,-16-12-32,-4-4-80,19 5 80,-13 1 24,18-2-32,-8 0-32,-16-4-40,18 0 56,-2 0 88,4 0-88,-3-4 0,-17 4-56,18-6 48,0-2-32,-2-7 40,-10 9-24,-6 6-32,18-20 72,-14 12 0,2-14-48,10 6 16,-16 16-40,4-16-96,0 0-144,-4 9-64,3-15-112,-3 22 416,0-8-544,4-12-128,-4 12-56,4-10-208,-4 18 936,0-6-1113,4-12-279,-4 12-408,4-9-33,-4 15 1833,6-6-1568,0-10 416,10 10-2601,-16 6 3753</inkml:trace>
  <inkml:trace contextRef="#ctx0" brushRef="#br0" timeOffset="6029">1893 986 7897,'0'0'0,"0"-4"1577,0 0-625,0 4-952,-2-4 760,2 2-64,-2 2 8,0 0 8,2 0-712,-2 6 704,-2 12-7,2-12-81,-4 22-40,6-28-576,-4 22 512,-2 3-32,0 1-88,2 4-40,4-30-352,-6 30 272,4-1-8,-2 1 8,-2 0-40,6-30-232,-4 28 225,0-3-49,2-1-16,0 2-40,2-26-120,-2 22 112,2 0-40,0-6-24,0-1 16,0-15-64,0 6 48,0 0 16,0 0-24,4 0 8,-4-6-48,4 4 40,-4 0-8,4-4 48,2 0-24,-6 0-56,6 0 88,0-2-48,16-4-16,-16 0-8,-6 6-16,23-16 8,-7 9 16,2-13-8,2 4 32,-20 16-48,20-6 0,2-14-24,1 14 40,1-10-16,-24 16 0,28-6-16,-6 0 80,2 2-80,-4 2-16,-20 2 32,15 0 8,1 4-16,-10 12-8,0-10 8,-6-6 8,6 20-32,0-14 0,-2 18 32,-4-6 32,0-3 8,0-15-40,-4 16 40,-2 0 24,-12-10-56,18-6-8,-6 22 40,-16-16 40,7 10-56,-1-12 0,-2 12 16,18-16-40,-20 4-56,2 0 48,-4 1 8,5-1-40,17-4 40,-20 4-72,4 0-160,0-4-200,16 0 432,-8 4-696,-8-4-281,12 0-359,-2 0-408,2 0-537,4 0 2281,-2-2-2840,2-4 375,6 0-2808,-6 6 5273</inkml:trace>
  <inkml:trace contextRef="#ctx0" brushRef="#br0" timeOffset="6030">2658 1173 13218,'0'0'0,"-2"-6"480,2 6-480,-2-6 473,0 2 47,2 2 16,0 2 128,0 0-664,0 0 584,0 4 32,0 2-40,0 15-80,0-21-496,0 6 408,0 20-207,0-6 71,0 0-8,0-20-264,0 20 216,0-2-120,0-1-48,0 1 0,0-18-48,0 18-8,0 0 144,4-2-112,-4-10-64,0-6 40,0 22-8,0-16-80,0 11-176,0-13-288,0-4 552,0 6-849,0 0-375,0-2-400,0 0-513,0-4 2137,0 4-2720,0-4 151,0-2-2896,0 2 5465</inkml:trace>
  <inkml:trace contextRef="#ctx0" brushRef="#br0" timeOffset="6031">2658 1014 7345,'0'0'0,"-2"-8"1304,-6 2-1160,8 6-144,-8-8-120,4 4-144,2 2-88,2 0-160,0 2 512,0-2-504,6 2-24,12 0-32,-12 4 80,-6-4 480,22 4-344,-6 0 104,8-4-433,-7 4-2239,-17-4 2912,0 0 0</inkml:trace>
  <inkml:trace contextRef="#ctx0" brushRef="#br0" timeOffset="6032">2817 1052 4456,'0'0'0,"16"0"529,-10 0-105,-6 0-424,20 0 584,-17 0 200,1 15 160,0-9 88,-4-6-1032,0 22 1025,0-4-97,0 2-72,0 0-80,0-20-776,-2 22 712,0 1 48,0-1-87,-2-2 7,4-20-680,-1 22 648,-1-4-56,0 0-64,0 1-88,2-19-440,-2 18 352,2-2-72,0 0 56,0-10-72,0-6-264,0 20 289,4-16-41,0 2-24,-1 0-56,-3-6-168,0 4 128,0 0-8,4-4-16,0 0 56,-4 0-160,0 0 112,4 0 48,-4 0-104,4-4 16,-4 4-72,4-6 80,0-12-16,0 12-32,0-16-32,-4 22 0,4-16 88,2-2-56,0-2 40,0 1-56,-6 19-16,6-18 8,10-2 8,-12-2 24,12 2-80,-16 20 40,4-23-216,13 1-16,-11 2-168,14 0-24,-20 20 424,16-16-576,0 10-281,-10-10-223,16 14-256,-22 2 1336,6-4-1512,14 2-193,-14 2-359,11 0-113,-17 0 2177,6 4-1744,14 0-2865,-20-4 4609</inkml:trace>
  <inkml:trace contextRef="#ctx0" brushRef="#br0" timeOffset="6033">3168 1165 8513,'0'0'0,"-4"4"1241,-2 2-417,0 13-56,6-19-768,-4 6 872,4 10 56,0-12 41,0 2-129,0-6-840,4 20 720,2-14-48,0 18-88,0-18-16,-6-6-568,6 22 520,0-7-80,10 1 17,-12 2-113,-4-18-344,4 18 384,2-2-48,0-10-176,-1 16 144,-5-22-304,6 6 232,-2 11 32,0-13-112,0 2 16,-4-6-168,0 6 144,0-2 0,0 0 0,0-4-16,0 0-128,0 0 144,0 0 0,0 0 144,0 0-168,0 0-816,0 0 1416,0-4-688,0-2 8,0-2 0,0 8-40,4-19 24,-4 13-8,6-16-136,-2 14 144,-4 8-24,6-24 0,0 6-200,10-2-24,-10 0-256,-6 20 480,20-19-584,-4-1-144,-1 0-208,3 0-81,-18 20 1017,20-18-1184,0 2-168,2 8-72,-2-9-185,-20 17 1609,23-6-1656,-1 0 64,2 2 103,-4 2 177,-20 2 1312,18-2-1032,0 2 384,-12 0 248,11 4 255,-17-4 145,4 6-8,0 0 0,0 10 32,-4-12 65,0-4-89,0 5 240,0 11 144,0-10 216,-2 10 184,2-16-784,-4 6 864,-2 10 24,0-12 16,1 12-151,5-16-753,-6 4 632,2 2-16,-2 0-64,4 0-56,2-6-496,-4 4 416,2 0-40,2-4-32,0 4-56,0-4-288,0 0 265,4 0-33,2 0-128,9 0 40,-15 0-144,4 0 168,14-2-96,-12-4-24,16 0 16,-22 6-64,6-6 56,16-2 8,-16-8 120,12 10-112,-18 6-72,4-8 0,11-12 104,-15 14-40,6-14-8,-6 20-56,4-8 56,-4-9-24,0 11 32,0-10 16,0 16-80,0-6 152,0-2 16,-6 0 32,1 2 40,5 6-240,-8-6 288,-8 4-96,10 0 16,-10 2 16,16 0-224,-8 0 184,-12 6-56,4 10-32,10-10-32,6-6-64,-20 20 80,15-4 16,-11-1-24,10 3 56,6-18-128,-6 20 112,-2-2-32,2 2 64,4-2-96,2-18-48,-2 16 40,2 1-7,0-1-41,4 0 40,-4-16-32,6 16 24,10 0 0,-10-12 48,11 14-32,-17-18-40,16 4 48,2 2-24,-2-2-24,4 0 40,-20-4-40,20 0 0,2 0 8,-1 0 56,3 0-80,-24 0 16,22-4-72,4-4 96,-4-10-32,1 12 8,-23 6 0,24-20 48,-2 4-136,0-2-24,-2-2 8,-20 20 104,18-17-89,-1-5 9,-1 0 40,-10-2-16,-6 24 56,20-24-48,-16 3 0,0 1 48,0 2 8,-4 18-8,4-18 48,-4 10-8,0-8-56,0 12-16,0 4 32,-2-6-16,-4 4-40,0 0-40,0 2 72,6 0 24,-6 0-136,2 0 64,2 4 16,-2 2-8,4-6 64,-4 22-56,2-16 8,0 20 24,2-8-8,0-18 32,0 19 80,0 1-8,0 0-40,0 0 8,0-20-40,4 20 32,0 0-40,-4-3 16,6-1 8,-6-16-16,4 18-24,0 0 72,0-2-16,-4-10-8,0-6-24,0 20 40,0-16-16,0 2 32,0 0-32,0-6-24,-2 6 48,0-3 0,-4-3-24,0 4 24,6-4-48,-8 0 16,-10 0-128,14 0-128,-2 0-192,6 0 432,-7-2-664,1 0-160,2-3-216,2-1-265,2 6 1305,0-8-1632,0-8-280,15 10-137,-9-16 353,-6 22 1696,24-16-1184,-2-2-2625,-22 18 3809</inkml:trace>
  <inkml:trace contextRef="#ctx0" brushRef="#br0" timeOffset="6034">4322 1065 7145,'0'0'0,"0"0"1424,0 0-231,0 0-1193,0 0 1072,0 6 8,0 12-32,0-2-160,0-16-888,-2 18 793,-2 2-121,0 6-64,-2 1-88,6-27-520,-6 32 584,1-2-40,-3 6-112,2-3-48,6-33-384,-4 36 240,0 0-47,2-3-33,0 1 64,2-34-224,0 34 96,0-2-64,0-1 24,0-1-48,0-30-8,0 30 24,0 0 24,0-3-48,4-3 24,-4-24-24,4 22 16,-4-6 8,0-10-24,0 12-136,0-18 136,0 4-48,0 0-16,0-4 8,-2 0-48,2 0 104,-2 0-176,0 0-105,0-4 25,-2-4 136,4 8 120,-6-22-168,2 4 16,0-6 48,2-2-64,2 26 168,-4-29-144,2-3 16,0-2-8,0 1 80,2 33 56,-2-34-48,2-2 72,0-2-48,4 3-120,-4 35 144,4-38-56,12 2 24,-10 1 0,14 1-16,-20 34 48,6-28-48,17 2-32,-7 5 56,-10 13 72,-6 8-48,22-18 24,-6 16-24,-10-2 24,16 2-64,-22 2 40,15 0 40,-9 0 24,12 0 40,-14 4 96,-4-4-200,16 4 112,-16 0 16,6 2-24,0 10-56,-6-16-48,4 3 152,0 13-32,-4-12 8,0 12-16,0-16-112,0 6 56,0 10 16,-2-12-8,-2 12-64,4-16 0,-4 4 32,-2 2-8,-2 0-48,0 10-32,8-16 56,-16 4-208,10 0-136,0 1-256,0 13-240,6-18 840,-5 0-1192,1 6-433,2 10-623,2-16-353,0 0 2601,0 18-5833,0-18 5833</inkml:trace>
  <inkml:trace contextRef="#ctx0" brushRef="#br0" timeOffset="6035">4693 1254 11362,'0'0'0,"-6"4"1040,6-4-1040,-6 4 232,0 0 24,0 2 192,4-6 120,2 0-568,0 0 601,0 0-129,6 0-136,10 0-128,-16 0-208,6 0 168,20 0-24,-6 0-8,2 0-48,-22 0-88,21-2 56,-3-2 24,2-2-48,-2 0 56,-18 6-88,16-6 80,-10-2 24,10 0-24,-16 0 40,0 8-120,4-16 144,0 10-48,-4-2 8,-2-7 0,2 15-104,-6-6 128,-2-2-24,-12 0-8,4 2 8,16 6-104,-18-6 112,0 2-48,-4 2 80,1 2-64,21 0-80,-22 0 88,0 6 40,2 0 8,2 12-40,18-18-96,-16 6 80,1 15-8,7-5-80,-10 2 56,18-18-48,-6 18 8,0-2 8,2 0 8,2 0-24,2-16 0,-2 15 8,2 3 8,4-2-32,2 0 40,-6-16-24,18 6 17,-14 14-17,16-14 80,-14 0-112,-6-6 32,23 16 8,-5-12-40,2 0 8,0-4 32,-20 0-8,20 0-25,0 0 1,1 0 16,-3 0-8,-18 0 16,20-4-24,-4-4 40,0-8-128,0 10 104,-16 6 8,6-20 24,15 4-16,-15-2-40,12 0 32,-18 18 0,4-15-16,14-1 16,-14 0-24,2 0 48,-6 16-24,6-8 24,0-10-48,0 14 192,-2-2-152,-4 6-16,4-4-184,-4 2 224,0 2-64,0 0 24,0 0 96,0 6-40,0 14-128,0-14 160,0-6-88,-2 22 129,0-4-89,0 0 56,0-3-32,2-15-64,-2 20 48,2 0-16,0 0-64,0-2 40,0-18-8,0 16 24,6-10 16,0 13 104,0-15-128,-6-4-16,19 6-96,-15 10 128,14-16-56,-12 4 72,-6-4-48,18 0 176,-2 0-144,0 0 24,0-2-32,-16 2-24,16-6 0,-1-10 48,-9 10 40,16-11 0,-22 17-88,6-18 80,16 0-40,-16-4-16,14-2 0,-20 24-24,6-26 56,10-3-8,-12-3 16,11 0-80,-15 32 16,4-35-16,2-3 8,10 2 16,-16 0 48,0 36-56,6-35 8,0 1 32,10-2 0,-16 5-32,0 31-8,4-30 0,0 4 16,0 8-64,0 2 48,-4 16 0,0-6 32,0 2-40,0 0 8,0 4 0,0 0-16,0 6 32,0 18 32,0 0-32,0-24-16,0 28 32,-2 2-16,0 5-8,0 3 8,2-38-16,-2 36-16,0 1 8,0 1 32,0-2-40,2-36 16,-4 37-32,2-3 32,0 0-40,0-4-48,2-30 88,-2 31-128,0-1-168,0-4-160,2 0-128,0-26 584,-2 21-745,0-3-167,0-12-112,0 14-120,2-20 1144,-2 4-1129,0 0-47,2 0 8,0-4-16,0 0 1184,0 0-1281,0 0 81,0-6 192,0-2 296,0 8 712,0-18-384,0 12 232,0-14 128,0 5 40,0 15-16,0-16 72,4 8 80,-4-18 56,4 8 80,-4 18-288,4-18 344,2 0 64,0 3 80,10 9 88,-16 6-576,4-18 664,2 12 25,12-10 55,-14 12 0,-4 4-744,17-6 696,-13 0-8,14 0-56,-12 2-16,-6 4-616,20-4 649,-14 2-41,16 0-16,-18 2-40,-4 0-552,20 0 488,-14 0-32,9 4-80,-9 0-24,-6-4-352,20 4 304,-14 2-16,10 0-24,-12 10-88,-4-16-176,6 4 161,0 12-41,0-12-24,0 12-32,-6-16-64,6 4 56,0 11-40,-2-11-8,-4 2 16,0-6-24,0 18 0,0-14-96,0 12-136,0-12-177,0-4 409,0 6-664,-2-2-176,0 0-208,-2 0-136,4-4 1184,-2 0-1249,0 0-63,0 0-80,0-2-65,2 2 1457,0-4-1296,0-4 256,0-12 344,6 4 344,-6 16 352,4-8-168,0-14 104,0 15 56,0-15 48,-4 22-40,6-20 104,-2 2 88,-1-4 160,1 4 152,-4 18-504,4-17 712,0 1 176,0 8 121,0-8 71,-4 16-1080,4-4 1024,0-2-56,-4 2-144,4 2-103,-4 2-721,6-2 632,-2 2-72,2 0-32,10 6-40,-16-6-488,0 16 456,6-12-32,0 14-16,0-14-16,-6-4-392,6 17 344,0-11-16,0 12-39,0-14-49,-6-4-240,15 18 224,-15-14-40,6 12-32,0-12-32,-6-4-120,6 6 88,0 0 0,12-2-24,-18 2-16,0-6-48,16 4 64,-12 0 0,2-4-16,10 0 56,-16 0-104,4 0 24,12 0 0,-12 0 16,13-2-16,-17 2-24,6-6 40,12 0 0,-12 0-32,14-10 32,-20 16-40,6-6 24,14-12-24,-14 10-40,14-12-56,-20 20 96,6-8-64,11-9-16,-11 11 40,14-2-16,-20 8 56,4-16-64,14 10 0,-14 0-40,2-2 72,-6 8 32,16-6-104,-12 0 40,2 4 32,0-2 8,-6 4 24,6-2 8,-2 0-16,-4 0 16,0 0-8,0 2 0,0-2 24,0 2 16,0-2-56,-2 0-32,2 2 48,-4-2-32,-2 0 16,0 2 0,-2 0 8,8 0 8,-18 0 0,12 0-24,-12 4 24,10 2 32,8-6-32,-20 18 40,4-12 32,11 18 16,-11-8 0,16-16-88,-6 18 104,0 1-16,0 1 0,0 0 8,6-20-96,-4 18 104,2 0 0,2 0-8,0-3-56,0-15-40,0 6 64,6 20 0,0-10-24,14-10 0,-20-6-40,6 24 24,19-18-8,-5 10 32,0-12-32,-20-4-16,24 4 24,2 0-64,-1-1-136,5-3-200,-30 0 376,28 0-608,4 0-280,-1-1-329,1-5-271,-32 6 1488,32-6-1808,0-10-353,-1 10-255,1-14 111,-32 20 2305,34-18-1720,-2-2-2497,-32 20 4217</inkml:trace>
  <inkml:trace contextRef="#ctx0" brushRef="#br0" timeOffset="6036">6669 948 7865,'0'0'0,"0"0"0,0-5 1505,0 1-585,0 2-136,-2 2-48,2 0-736,-4 4 752,-2 13 64,0-11-39,0 16-41,6-22-736,-6 6 712,0 16-56,2-16-40,0 16-48,4-22-568,-2 6 448,0 15-104,2-15-72,0 12-63,0-18-209,0 4 192,0 2-48,4 10 8,0-16-32,-4 0-120,0 4 136,4 0 0,0-4 0,0 0-16,-4 0-120,4 0 144,-4-2-32,6-2-16,0-2 8,-6 6-104,16-18 64,-12 10-32,2-14 24,11 5-32,-17 17-24,4-20 40,12 0-16,-12-2 0,14-4 0,-18 26-24,4-27 16,14-3 32,-12-4-48,16 2 16,-22 32-16,16-33 0,-1-1 24,3 0-16,-2 1 24,-16 33-32,20-32 8,-4 4 8,0 4-8,-10 6-16,-6 18 8,16-16 8,-13 11-32,15-1 16,-14 0 8,-4 6 0,6-2 8,10 2-8,-16 4 16,16 2 56,-16-6-72,0 23 64,6-5 64,0 8 0,-6 8-8,0-34-120,0 35 128,0 9 16,0 4 8,-2 1 8,2-49-160,-2 54 160,-4-1-32,0 1-8,-10-1 0,16-53-120,-6 54 88,-2 0-32,0-1-16,0 1 0,8-54-40,-8 51 40,1 1 24,-1-7-8,0 1-32,8-46-24,-8 42 16,0-1-32,2-1 16,-2-2 0,8-38 0,-6 33 0,2-5-24,2-4 32,2-6-32,0-18 24,0 16 40,0-10-40,6 10-24,0-16 64,-6 0-40,4 4-56,0-4 40,0 0 56,2-2-168,-6 2 128,16-6-144,-12-12-8,13 0-32,-11-2 56,-6 20 128,18-22-136,-12-8-8,12-1-8,-14-9-32,-4 40 184,18-42-256,-12-1-16,0-1-96,0-1 104,-6 45 264,4-44-104,-4-2-40,-4 5 88,-12 5 48,16 36 8,-6-32-24,-12 10 48,12 5 24,-12 1 24,18 16-72,-6-8 120,-2-8 24,2 12 64,2-2-16,4 6-192,-2-6 112,0 2 16,2 0-48,0 2-48,0 2-32,6-2-8,18 0 16,-2-2-72,4 0 56,-26 4 8,30-4 72,1 0-80,3 0-16,4 0-80,-38 4 104,37-4-336,3 0-304,2 0-616,-3 2-937,-39 2 2193,44-6-3913,4 0-4337,-48 6 8250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46:07.026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46 45 9642,'0'0'0,"-6"-16"696,-10 10 96,16 6-792,-5-16 704,-1 14-64,2 0-24,2 0-144,2 2-472,-2 0 360,0 0-63,2 4-9,0 2 72,0-6-360,0 22 424,0-6-40,0 3-24,0 1-72,0-20-288,-2 24 264,2 0-24,0 0-8,0-3-24,0-21-208,0 22 184,4 0-16,-4-2-64,0 2 0,0-22-104,4 20 88,-4-3-8,0 1-8,0-2-24,0-16-48,0 6 48,0 14-16,0-14-16,0 10 56,0-16-72,-2 0 32,2 6-16,-2-2 32,0 0-16,2-4-32,0 0 64,0 0 32,0 0-16,0 0-15,0 0-370,0 0 682,0 0-305,0-4-64,0-2 32,0 6-40,0-16 24,0 10-8,4-12 8,2 12 0,-6 6-24,6-22 8,-1 6-16,13 1 16,-18 7-32,0 8 24,6-18 16,10 12-16,-12 0-16,2 0 16,-6 6 0,6-2-32,10 0-8,-12 2 0,2 0 32,-6 0 8,16 6-24,-12 12 24,11-12 0,-11 17 0,-4-23 0,16 18 24,-10 2-40,10 0-8,-10 2 40,-6-22-16,20 22-24,-4-3 24,0 1 0,3 0 0,-19-20 0,20 18 8,2-2-16,0-10-8,2 14 8,-24-20 8,24 4-40,1 0 40,1 0 40,2-4-32,-28 0-8,30 0 24,1 0 0,-5-4 0,0-4-24,-26 8 0,26-16 48,-2 10-32,-1-12-16,-3 10-48,-20 8 48,20-22-40,-4 6-16,0-2-65,-10 1 97,-6 17 24,18-18 0,-18 0-40,5-2 104,-1 0-64,-4 20 0,0-18-64,0 1 104,0 1-64,0-2 32,0 18-8,-4-8 0,-1-10-8,-3 12-8,-8-2-32,16 8 48,-4-8-8,-4 2-8,-8 0 80,10 4-32,6 2-32,-20-2 48,4 2-56,8 0-8,-13 4-32,21-4 48,-16 6 16,8 10 8,-10-10-16,14 14 40,4-20-48,-8 6-48,0 18 88,2-8-64,0-1 0,6-15 24,-4 16 24,4 0-64,0-10 40,4 18 48,-4-24-48,4 6 41,14 18-9,-12-18 8,16 15-16,-22-21-24,22 6 8,1 10-40,5-12-16,2 12-17,-30-16 65,32 4-48,-1 0 72,3 2-8,0-2 33,-34-4-49,36 0 0,-3 0 0,-3 0 0,0 0-41,-30 0 41,28-2-8,-1-2-56,1-2-16,-4-2 32,-24 8 48,24-16-64,-7 10 16,-1-10 0,0 10 16,-16 6 32,4-15-16,14 9 8,-18-10 32,6 10-24,-6 6 0,4-16 8,-4 10 16,0-10-48,-2 10 48,2 6-24,-4-6-8,-4-2-56,-8 2 40,8 0-24,8 6 48,-18-6-8,12 3 16,-13 1 8,3 0-64,16 2 48,-16 0-16,-2 0 8,2 4-32,-2 1 56,18-5-16,-16 16 0,1-12 8,7 14 8,-14-12 32,22-6-48,-8 24 32,-10-8-8,12 0 16,0 1-32,6-17-8,-6 16 16,2 2-8,2-2 32,2 0-56,0-16 16,4 16-8,2-10 16,16 14-8,-16-14 0,-6-6 0,24 15 64,-6-11-56,1 2 8,3-2 16,-22-4-32,22 0 0,4 0 40,0 0-8,-3 0-8,-23 0-24,22-2 0,-2-4 48,0 0-8,0-9-16,-20 15-24,18-6 48,-12-10-48,13 10 25,-13-12-1,-6 18-24,6-8 48,0-12-48,0 4 8,-2 8-8,-4 8 0,4-16-8,-4 11 40,0-3-32,0 2 16,0 6-16,0-6 8,0 0-16,-2 4 40,2 0-40,0 2 8,-2 0-24,2 0-16,0 0 8,0 0 16,0 0 16,0 0-8,0 4 8,4 2-16,2 0 32,-6-6-16,6 16-16,10-13 40,-12 3 0,14 12 0,-18-18-24,6 4 24,15 2-24,-5 10 16,4-12-8,-20-4-8,20 6 0,6 0 24,-2-2-8,-1 0-16,-23-4 0,26 0-16,2 0 32,0 0-8,-2 0 8,-26 0-16,25 0 8,-1 0 8,-2-4 0,-2-2 8,-20 6-24,20-6-16,-5-2-32,-9-8 72,12 10 16,-18 6-40,4-8 8,2-10 64,-2 13-72,0-13-48,-4 18 48,0-6 0,0-2 24,-4-8-32,-2 10 8,6 6 0,-16-6 24,10-2-40,-11 0 16,1 2-32,16 6 32,-16-6-40,-2 2 40,2 0-8,-2 2 56,18 2-48,-18 0-40,1 0-32,-3 0 48,2 4-40,18-4 64,-18 4 24,2 2-8,8 12-8,-10-14 32,18-4-40,-6 18 24,0-12 16,-2 12-56,3-12-24,5-6 40,-2 19-8,2-13-32,0 14 32,4-14 8,-4-6 0,5 20 0,11-16 24,-10 12-24,14-12 24,-20-4-24,18 4 0,2 2-16,-2-2 56,0-4-64,-18 0 24,15 0 32,3-2 24,0-2-24,0-2 16,-18 6-48,18-16 24,-2 10-8,2-12-8,-13 10-8,-5 8 0,18-22 48,-14 7 56,2-5-48,0 2 24,-6 18-80,6-22 24,0 0-40,0 0 56,-6-1 8,0 23-48,4-24 48,-4-2-32,0 2 16,0-2-32,0 26 0,0-25 40,0-3-40,0 2 0,0 2 24,0 24-24,-2-18-40,0 10 56,0 1-40,0 1-24,2 6 48,-2-2-16,0 2 56,2 15-32,0-15-8,0 18 16,0 6-32,0 4 16,0 2-24,0-30 24,0 33 16,4-1-16,0 2-24,0 0 24,-4-34 0,6 35-16,10-1-48,-12 0 64,2-1-120,-6-33 120,20 34-296,-16 0-153,15-2-327,-3-3-304,-16-29 1080,6 28-1368,18-2-201,-6-4-255,0-2-328,-18-20 2152,20 15-2129,-1-9 449,1 10-2641,-20-16 4321</inkml:trace>
  <inkml:trace contextRef="#ctx0" brushRef="#br0" timeOffset="1890">2194 257 8737,'0'0'0,"0"-28"1233,0 2-353,0 26-880,4-28 864,2 7 120,-2 17 8,-4-2-15,0 6-977,4-2 848,-4 2-248,0 0-104,4 0-144,-4 6 32,0-6-384,4 18 360,0-12 8,0 13-56,-4-19-312,4 16 304,2 0-63,0 2-49,10 0 16,-16-18-208,0 18 112,6-2 64,0-1-88,0 1-16,-6-16-72,19 6 40,-15 16 24,12-16-16,-12 12-40,-4-18-8,6 4 64,0 0-64,12 0 48,-14 0-32,-4-4-16,6 0 64,10 0-56,-12 0 32,2 0 64,-6 0-104,6-4 56,0-2 72,0-10-40,0 10-24,-6 6-64,5-16 56,1 10-56,-6-14 32,6 12-32,0-11 40,-6 19-40,6-16 16,-2 10-40,0-14 48,-4 20-24,4-6-56,0-2 56,0 0-24,-4 2 0,0 6 24,0-2-24,6 0-16,-2 2-8,2 4 8,-6-4 40,4 4-16,0 14-8,0-12 24,2 14-24,-2-2 16,-4-18 8,6 15 0,0 3-64,10 0 48,-10-2 16,-6-16 0,19 18-24,-13 0 24,16 0-24,-4-13 32,-18-5-8,16 24 16,4-20 48,0 12-24,3-12-32,-23-4-8,22 4 24,2 0-8,-4 0-32,2-4-32,-22 0 48,21 0 40,-1-4-16,0-2-16,0-2 32,-20 8-40,16-16 24,0 8 16,-10-11 48,11 3 40,-17 16-128,4-18 64,2 0-24,0 0 0,-2-2-16,-4 20-24,0-20 24,0 1-64,0-3 80,0-2-64,0 24 24,-2-20-64,-4-2 16,0 2-96,0 5-72,6 15 216,-6-8-200,-9-10-16,11 12-136,-2-2-64,6 8 416,-18-6-512,14 2-129,-12 2-79,10 2-152,6 0 872,-16 0-1136,10 4-248,-2 2-121,2 14-359,6-20 1864,-6 6-2137,2 12 321,4-12-2937,0-6 4753</inkml:trace>
  <inkml:trace contextRef="#ctx0" brushRef="#br0" timeOffset="1891">3158 229 9586,'0'0'0,"-6"-22"2456,-2 6-1848,-11 0-256,19 16-352,-4-5 352,-12 5 160,8 0 73,-12 3-1,20-3-584,-8 6 608,-14 10-160,6-10-40,0 14-48,16-20-360,-5 16 256,-11 0 24,14 0-32,-4 0-48,6-16-200,-2 15 184,0-9-48,2 16 8,0-16-40,0-6-104,0 20 120,6-14-32,14 14-32,-14-16-7,-6-4-49,25 16 40,-7-16 56,2 6-40,2-2-24,-22-4-32,20 0 80,3 0-88,-1 0 40,2 0-8,-24 0-24,24-4-72,0-2 88,-5-10 8,-1 10 24,-18 6-48,18-18 96,-14 12-32,18-14 8,-18 12 24,-4 8-96,6-22 48,0 7-8,-2-1 8,0-2-112,-4 18 64,4-18-96,-4 0-16,0 2-80,0 8 48,0 8 144,-2-20-232,-4 15-49,0-3-127,-2 0-168,8 8 576,-16-6-704,12 2-176,-4 2-200,0 2-281,8 0 1361,-16 0-1720,10 0-633,-2 0 233,-7 6-2977,15-6 5097,0 0 0</inkml:trace>
  <inkml:trace contextRef="#ctx0" brushRef="#br0" timeOffset="1892">3497 229 11186,'0'0'0,"0"0"3153,0 0-3153,-2 0 496,2 0-112,0 6 120,0 12 224,0-18-728,6 6 864,0 10-80,0-10-87,0 13-105,-6-19-592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46:13.400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0 578 8401,'0'0'0,"0"-18"624,4 2-584,0 1-32,-4 15-8,4-16 32,0 16 96,2 0 105,0-2 175,-6 2-408,6-2 488,0 0 32,0 2-8,0 0-56,-6 0-456,4 0 448,2 0-8,0 0 16,0 0-8,-6 0-448,4 0 441,2 4-25,-2 2-24,0-2-80,-4-4-312,4 6 240,-1-1-24,3 1-40,-2 0 16,-4-6-192,4 6 184,0 0 8,-4-2-64,4 2 56,-4-6-184,0 4 144,0 2 8,0-2 32,0 0-32,0-4-152,0 4 184,0-4 16,0 0 24,-2 0 8,2 0-232,-2 0 224,-2 0-40,2 0 17,0 0-65,2 0-136,-2-2 64,2 0 16,0-4 8,0 0-24,0 6-64,0-8 72,0-8-48,4 10-64,2-13 56,-6 19-16,16-8 0,-10-14 0,16 6-24,-6-2 0,-16 18 24,20-18-80,-2 0-48,3 1-144,3 1-113,-24 16 385,24-16-560,0 10-200,2-14-160,-1 14-312,-25 6 1232,26-8-1473,0 2-295,-4 2-264,-2 2-41,-20 2 2073,21 0-1792,1 0 551,0 4-2191,-22-4 3432</inkml:trace>
  <inkml:trace contextRef="#ctx0" brushRef="#br0" timeOffset="680">960 465 7521,'0'0'0,"-4"-18"1664,-12 12-1343,16 6-321,-7-20 216,-13 14-80,14 0 88,-10 1 80,16 5-304,-8-8 432,-12 2 64,2 0 120,0 0-184,18 6-432,-19-2 336,1 0 40,-2 0-32,0 2 48,20 0-392,-22 0 409,-2 0 7,3 0 0,-1 4-24,22-4-392,-22 6 328,4 10-72,-2-12-168,2 13 32,18-17-120,-15 6 216,-1 16-104,0-4-16,8-2-32,8-16-64,-18 18 40,14 0-24,-2 1 104,2-1-88,4-18-32,-4 20-80,4-2 104,0 2-16,0-2 16,0-18-24,6 16 16,10-11-16,-10 13 40,12-14-16,-18-4-24,6 6 16,16-2 40,-7 0-152,-9-4 136,-6 0-40,22-2 168,-6-2-144,0-4 24,0-12-16,-16 20-32,16-7 40,0-19 8,-1 6 112,1-2-64,-16 22-96,6-24 56,14-1 48,-16-3-8,12-4-16,-16 32-80,4-32 0,2 1 72,0-3-8,0-2-16,-6 36-48,4-40 48,0-1 0,0 1-72,0 0 104,-4 40-80,4-39 160,-4 3-80,4 4 64,-4 7 49,0 25-193,0-18 280,0 10 16,0 0-56,-2 2-72,2 6-168,-4-2 128,0 2-104,2 4-32,-4 20 56,6-24-48,-6 25-128,-10 11 176,8 8-16,-8 5-32,16-49 0,-6 56 0,-2 1-32,2 5 32,0-5-56,6-57 56,-4 56-200,2 2-232,2-3-441,4 3-671,-4-58 1544,18 59-2512,-2-1-1441,4-3-3345,-20-55 7298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46:23.926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85 143 19468,'0'0'0,"-7"-18"-1577,7 18 1577,-18-8-1280,10-14 896,-10 7 352,12 9-328,6 6 360,-16-18-1200,10 10-1113,0-12-1064,6 12 313,0 8 3064,0-20-4721,0 20 4721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21557 2270 16 0,'0'0'1'0,"0"0"-15"0</inkml:trace>
  <inkml:trace contextRef="#ctx0" brushRef="#br0">21717 2207 12 0,'15'-15'6'0,"2"-18"-3"0,14 1 7 0,-15 1 3 0,-1-1-2 0,-15 16 0 0,0-1-2 0,0 2-1 0,0 15-2 0,-15 0 0 0,-16-15-2 0,-2 30-1 0,2 0-2 0,14 2 0 0,2 16-2 0,30-2 2 0,18-1-1 0,15 20 0 0,15-20 1 0,-32 1-1 0,17 2 1 0,-63-16 4 0,-33 13 5 0,0-13-5 0,-16-17-5 0,16 0 0 0,33 0-5 0,-1 0-55 0,16 0 5 0</inkml:trace>
  <inkml:trace contextRef="#ctx0" brushRef="#br0">21590 2540 26 0,'0'0'3'0,"0"-15"16"0,15 15 8 0,-15-17-8 0,-31 17-5 0,-1 32-7 0,-32 16-4 0,-30 15-1 0,-18 33-1 0,16-1-1 0,34-64 0 0,45-16-5 0,17-15-32 0,0 0-17 0,17 0 33 0</inkml:trace>
  <inkml:trace contextRef="#ctx0" brushRef="#br0">21732 2605 33 0,'0'0'8'0,"-15"-33"17"0,15 16-5 0,-16 17-12 0,47 0 0 0,17 17-5 0,31 16-2 0,33 13-1 0,15 2 1 0,48 15-4 0,-129-48-19 0,-29 18-23 0,-17-33 13 0</inkml:trace>
  <inkml:trace contextRef="#ctx0" brushRef="#br0">20891 3143 41 0,'-15'0'14'0,"-18"0"5"0,18 0-10 0,-1 47-7 0,-1 3 2 0,17-4 1 0,-15-31 0 0,15 18 1 0,-16-33-1 0,1-16 0 0,15-16-2 0,0-31-2 0,15 0-2 0,1 46 1 0,16 1-1 0,-1 49 1 0,2-3 0 0,13-13 0 0,-13-1 0 0,-1-16 0 0,-1-33 2 0,-15 3 1 0,-16-18 0 0,0 0-2 0,0 0-1 0,0 31-13 0,15 17-40 0,-15 0 8 0</inkml:trace>
  <inkml:trace contextRef="#ctx0" brushRef="#br0">21368 3127 58 0,'-32'0'15'0,"16"48"3"0,16-16-11 0,0 32-6 0,0-1-2 0,0-15-34 0,-17-18-21 0</inkml:trace>
  <inkml:trace contextRef="#ctx0" brushRef="#br0">21272 3175 35 0,'0'-48'13'0,"16"17"10"0,-1-1-13 0,18 17-6 0,-1 15-2 0,-16 0-1 0,-1 47 1 0,-15 0 3 0,-48 0-2 0,17 3-17 0,-1-19-33 0,32-31 18 0</inkml:trace>
  <inkml:trace contextRef="#ctx0" brushRef="#br0">22225 3143 71 0,'0'-16'13'0,"15"16"-12"0,2 0 2 0,14 48-2 0,17 0 0 0,0 0 0 0,-17-33 1 0,-15-15 3 0,-1 0 5 0,18-32-6 0,-18-15-4 0,18-17-12 0,-2 17-33 0,-16 30-2 0</inkml:trace>
  <inkml:trace contextRef="#ctx0" brushRef="#br0">22796 3112 79 0,'0'0'-1'0,"0"15"6"0,0 33-1 0,0 0-4 0,16 15 1 0,-16-15-17 0,15-31-30 0,-15-17 23 0</inkml:trace>
  <inkml:trace contextRef="#ctx0" brushRef="#br0">22827 3143 24 0,'-15'-31'12'0,"-1"-17"7"0,1 16-1 0,46-15-11 0,-16 15-4 0,33 32-1 0,-15 0 3 0,-2 15 2 0,-31 16 0 0,-31 34-4 0,-81 14-40 0,33-32-23 0</inkml:trace>
  <inkml:trace contextRef="#ctx0" brushRef="#br0">20272 3667 25 0,'0'0'0'0,"-31"-47"19"0,15 30 2 0,-1 17-10 0,-14 17-2 0,-17 47 0 0,17 30-3 0,14 3-4 0,17-36-2 0,17 4 0 0,14-34-5 0,17-16-15 0,0-15-13 0,-17-30-6 0</inkml:trace>
  <inkml:trace contextRef="#ctx0" brushRef="#br0">20352 3858 22 0,'0'0'0'0,"0"-33"12"0,0 3 11 0,-17-3-3 0,17 33-9 0,0 16-5 0,0 31 0 0,0 3-4 0,-15-19-1 0,15-16 1 0,0 0 0 0,15-30 1 0,2-17-1 0,-1 1-2 0,-1-17 0 0,1 16-1 0,-1 49 0 0,2-2 0 0,-1 33 0 0,-16-31 1 0,15-3 0 0,18-14-1 0,-18-14 0 0,1-3 1 0,-1-31 1 0,2 33-1 0,-17-2-1 0,0 34 0 0,16 13 0 0,-1-13 1 0,18 16 0 0,-2-33-1 0,1 14-1 0,-1-28-2 0,2-19 3 0,-18 1 2 0,-15 0 1 0,-15 16 0 0,-1 1-1 0,-1 15 0 0,2 15-1 0,-1 18 0 0,16 14-1 0,16-31 1 0,-1-16-1 0,18 0 1 0,-18 0 0 0,16-16-1 0,-31-1-4 0,17 2-9 0,-1 30-13 0,-1 2-21 0</inkml:trace>
  <inkml:trace contextRef="#ctx0" brushRef="#br0">20970 3699 39 0,'0'0'11'0,"0"-15"8"0,0 30-11 0,0 17-5 0,0-1-2 0,0-15 0 0,0 1 0 0,0-34-1 0,17-14 0 0,-1-2 1 0,-1 18-1 0,-15 0 0 0,0 15 0 0,16 15 0 0,-1 17-1 0,2-16 0 0,-17-1-18 0,16-15-12 0,-1 0 4 0</inkml:trace>
  <inkml:trace contextRef="#ctx0" brushRef="#br0">21130 3523 33 0,'0'0'0'0,"0"-46"18"0,0 14 1 0,15 32-11 0,16 17-1 0,17 44-2 0,-15 4-1 0,-18-2-2 0,-15 17 1 0,-15-16-1 0,-18-1-3 0,2 0-39 0,-1-31-10 0</inkml:trace>
  <inkml:trace contextRef="#ctx0" brushRef="#br0">20526 4175 28 0,'-16'16'3'0,"16"-32"1"0,0-1 1 0,48 2-2 0,16-1-2 0,-1 16-1 0,1-15 1 0,-18 15-2 0,-46 15 2 0,-46 1 1 0,-18 16 0 0,-32 1 0 0,17-18 4 0,16 0-1 0,63-15-1 0,63-30-4 0,112-35-1 0,62 2-12 0,-172 63-23 0</inkml:trace>
  <inkml:trace contextRef="#ctx0" brushRef="#br0">18113 18891 19 0</inkml:trace>
  <inkml:trace contextRef="#ctx0" brushRef="#br0">20287 3382 32 0,'0'-16'4'0,"-15"-16"2"0,30 16-1 0,33-16-3 0,31 32 0 0,-14-15-1 0,-3 15 0 0,3 0 0 0,-3 0 0 0,3 15 2 0,-18 0-1 0,-15 2-1 0,-1-1-1 0,17 1 1 0,-17-17 0 0,-14 0-1 0,-17 15 0 0,16-15 1 0,-16 0 0 0,15 0 1 0,-15 0-1 0,0 0-1 0,-15 0 0 0,15 0 0 0,0 16 0 0,15-16 0 0,18 15-1 0,13 0 2 0,-13 2-1 0,30 16 1 0,1-18-1 0,-1 0 0 0,1 16 0 0,-16 2-1 0,-2-1 1 0,35 0 0 0,-18-1 0 0,-15-15-1 0,14 1 1 0,3 13 1 0,-3 3 0 0,34-18-1 0,-17 18 0 0,33-18 0 0,30 0 1 0,2 18-2 0,14-16 1 0,-15-3 1 0,32 3 0 0,-33-34 0 0,2 3 0 0,-34-19 2 0,-14-14 0 0,-17-1 0 0,-31-32 0 0,-17-14 0 0,2-34-1 0,-18 1-1 0,-15-1 1 0,0-13-1 0,-15 30 0 0,-18 15 0 0,-15 1 1 0,-31-47-1 0,-15-2-1 0,-18 1 1 0,-15 0 0 0,-15 32-1 0,-1 31-1 0,-16 16 0 0,47 34 3 0,18-3 0 0,-33 18-2 0,0-1 0 0,-16 16 0 0,-128 31-6 0,65 32 7 0,64-13 0 0,-18 11-2 0,18 20 2 0,15 14-1 0,15-16 0 0,18 16 0 0,-2 1 1 0,17-1-2 0,31-1 1 0,17 34-1 0,15-1 0 0,32-49 1 0,-1-13-1 0,16-2 1 0,34-15-3 0,14-16-20 0,16 1-43 0</inkml:trace>
  <inkml:trace contextRef="#ctx0" brushRef="#br0">20510 4032 42 0,'0'0'0'0,"-15"-31"10"0,15 16-2 0,0 15-7 0,15-17-1 0,16 17 1 0,2 0 2 0,-18 17-1 0,18 14 1 0,-33 32 1 0,0 32-1 0,-16 16-2 0,-1-15 0 0,34-33-2 0,-17-15-3 0,16-31-32 0,-16-17 7 0</inkml:trace>
  <inkml:trace contextRef="#ctx0" brushRef="#br0">20685 4460 25 0,'-17'0'1'0,"2"17"8"0,15-1 0 0,0 1 0 0,15-17-2 0,2 14-7 0,-1-14-53 0</inkml:trace>
  <inkml:trace contextRef="#ctx0" brushRef="#br0">22225 1809 19 0,'0'0'1'0,"15"0"5"0,-15 0-5 0,0 0 3 0,0 0-1 0,0 0 1 0,-15-15 3 0,-1 15-2 0,-16 0 0 0,16 0-5 0,-15 0 1 0,-1 0 2 0,-1 0-2 0,-13 15 1 0,-18-15-1 0,-15 17-1 0,14-1 2 0,-14-1-1 0,-15 1 0 0,30 16 2 0,-15 0-2 0,31-32 0 0,-15 16 0 0,-1-16 0 0,1 17 1 0,-1-3-1 0,1 3 0 0,15-2 0 0,0 17-1 0,1-16 0 0,-1 32 1 0,0-18-1 0,-15 20 0 0,15-4 1 0,1-14 0 0,15 16-1 0,16-16 0 0,-1-1 1 0,-14 17-1 0,0 15 0 0,14-15 1 0,2 0-1 0,-1 0 1 0,-1-18-1 0,2 20 0 0,15-4 1 0,-16 34-2 0,16-17 1 0,-15 0 1 0,-1 1-1 0,-1 0 0 0,2-17 0 0,15 17 1 0,15-31-1 0,18-19 1 0,-2 3 0 0,17-2 0 0,-16 0-1 0,15-15 0 0,1 17 0 0,15-1 0 0,-15-16 0 0,-17 32-3 0,-14-16-18 0,-17 31-38 0</inkml:trace>
  <inkml:trace contextRef="#ctx0" brushRef="#br0">20749 4032 29 0,'-16'0'3'0,"-1"0"4"0,17 0 9 0,0 0-3 0,17 32-4 0,-17 31-2 0,16 33 0 0,15 15-3 0,-16 0-3 0,18-15-1 0,-18-49 0 0,2-14-10 0,-17-18-17 0,16-47-6 0,-16 16 13 0</inkml:trace>
  <inkml:trace contextRef="#ctx0" brushRef="#br0">20780 4127 48 0,'0'0'0'0,"0"-15"11"0,-47 0 5 0,15 15-14 0,16 46 0 0,-16 2 2 0,1-16 3 0,15-32 0 0,16 0-2 0,0-32-3 0,31-16-2 0,17 2 0 0,16-4-1 0,-18 35 1 0,2 15-1 0,0 15-8 0,-17 35-19 0,34-4-12 0,-49-31 19 0</inkml:trace>
  <inkml:trace contextRef="#ctx0" brushRef="#br0">22352 3351 26 0,'0'0'0'0,"-16"-33"3"0,-1 16-9 0,17 17-14 0</inkml:trace>
  <inkml:trace contextRef="#ctx0" brushRef="#br0">28559 18702 127 0</inkml:trace>
  <inkml:trace contextRef="#ctx0" brushRef="#br0">22939 6287 10 0,'0'0'7'0,"0"0"-6"0,0 0 1 0,-16 0 3 0,1 0 4 0,-1 0 1 0,16 0-3 0,31-16-3 0,96 16 0 0,79-32-3 0,81 17-2 0,30-18-1 0,-63 2-14 0,-96 31-3 0,-94 14-1 0</inkml:trace>
  <inkml:trace contextRef="#ctx0" brushRef="#br0">22130 1920 26 0,'0'0'0'0,"16"-15"30"0,-16 0-7 0,0 15-10 0,-16 15-7 0,-1 50-3 0,34 13-2 0,14 1 0 0,0 16-1 0,17-47-14 0,16-15-29 0,-32-33-2 0</inkml:trace>
  <inkml:trace contextRef="#ctx0" brushRef="#br0">22494 2031 24 0,'-31'0'12'0,"-1"-30"5"0,1 13-6 0,15 17-5 0,-16 0-1 0,32 0-4 0,-33 32 1 0,18 0-2 0,47 1 0 0,16 13-1 0,-1-14 1 0,-15 1 1 0,-16-3 1 0,-32-14 1 0,-16 16-2 0,1-16-5 0,-2-16-27 0,18-16-15 0</inkml:trace>
  <inkml:trace contextRef="#ctx0" brushRef="#br0">22733 2001 43 0,'-16'0'9'0,"-16"-17"8"0,-15 17-7 0,-1 47-7 0,16 3-2 0,16-4-1 0,32-14-1 0,16-16 1 0,16-32 0 0,-17-1 0 0,0-13 1 0,-14 14-1 0,-1 1 0 0,-16 15-1 0,15 15 0 0,18 16-17 0,-18-16-24 0,1-15 24 0</inkml:trace>
  <inkml:trace contextRef="#ctx0" brushRef="#br0">22939 2031 30 0,'0'0'13'0,"-16"0"6"0,1 0-14 0,15 17-4 0,15-1 0 0,-15 16-1 0,16-16 0 0,16-16 1 0,-1-31-2 0,-14-2 2 0,-1 1-2 0,-1 32 1 0,-15-15 0 0,16 15 0 0,-1 15 0 0,2 0 0 0,14-15 0 0,2 0 1 0,-2-15 2 0,-16 0 3 0,2-2-2 0,-34 3-4 0,2 14-6 0,-16 0-30 0,-2 0 0 0</inkml:trace>
  <inkml:trace contextRef="#ctx0" brushRef="#br0">23193 1826 42 0,'32'0'14'0,"-1"-17"7"0,17 17-12 0,-17 33-2 0,17 30-4 0,-48 33-3 0,-15 15-45 0,-1-81 7 0</inkml:trace>
  <inkml:trace contextRef="#ctx0" brushRef="#br0">21209 6683 39 0,'-16'-16'2'0,"-16"-14"2"0,47 13-5 0,50 1 1 0,14 16 0 0,-15 0 0 0,-33 0 0 0,-16 0 1 0,-46 0 0 0,-32 0 1 0,-32 16 4 0,-1 1 1 0,48-17-4 0,48 0-3 0,144-33-1 0,126-30-25 0,-80 31-5 0</inkml:trace>
  <inkml:trace contextRef="#ctx0" brushRef="#br0">23193 6476 19 0,'-31'-15'-1'0,"-2"0"2"0,33 15 1 0,17-17 0 0,45 3 1 0,34-19-2 0,47 16-2 0,-16 17-7 0,-95 0-7 0</inkml:trace>
  <inkml:trace contextRef="#ctx0" brushRef="#br0">23510 6350 18 0,'17'-63'6'0,"126"30"-27"0</inkml:trace>
  <inkml:trace contextRef="#ctx0" brushRef="#br0">20828 3318 22 0,'-16'16'5'0,"16"32"-5"0,48-1 0 0,14-14-2 0,-14-3-17 0</inkml:trace>
  <inkml:trace contextRef="#ctx0" brushRef="#br0">21351 2938 8 0,'0'-33'1'0,"0"33"-7"0</inkml:trace>
  <inkml:trace contextRef="#ctx0" brushRef="#br0">21415 2842 17 0,'0'0'0'0,"0"0"6"0,-16-15-2 0,1-2 4 0,-18 1 1 0,18-1-1 0,-18 2-3 0,-13 15-2 0,-18 0 0 0,-32 0 3 0,2 0-1 0,-66 48-4 0,66-16 0 0,-33 14-1 0,15 19 1 0,-15-19-1 0,16 34 2 0,16 1-2 0,32-1 2 0,-1-2 0 0,1 33-1 0,15 0 0 0,0 16-1 0,32-16 1 0,16 0 1 0,0 1 1 0,16-1 0 0,16-15 0 0,-16-2-1 0,32 17-1 0,-2-31 1 0,19-2-1 0,14-13 1 0,16-2-2 0,1-30 2 0,-2-18 0 0,2 0 0 0,-1-45-1 0,32-20 0 0,-16-11 0 0,1-4-1 0,-1 2 1 0,-32 0-1 0,16 15 1 0,-32-32 0 0,1 1 1 0,-1-32 0 0,-15-32-1 0,0 16 1 0,-17-1 1 0,-14 2-1 0,-1 0-1 0,15-2 0 0,-16 17 0 0,-15 0 3 0,0 15 0 0,-31 18-1 0,0 13-1 0,-17 19 0 0,0 29 2 0,-15-16-2 0,-32 18-1 0,-32 15 1 0,-96 48-3 0,48-16 1 0,-31 31-4 0,0 48-70 0,143-78 19 0</inkml:trace>
  <inkml:trace contextRef="#ctx0" brushRef="#br0">21669 2827 17 0,'0'-17'1'0,"-16"1"3"0,1 16 1 0,15 0 3 0,0 0 8 0,0-17-1 0,-16 2-7 0,-1 15-3 0,2-15-2 0,-1 15-1 0,-16-16 2 0,1 16-2 0,-17-15 0 0,15 15 0 0,2-17-1 0,-17 17 1 0,0 0-1 0,-14 0-1 0,14 0 1 0,0 17 0 0,0-17-1 0,0 15 2 0,-14 1-1 0,-18 14 0 0,1 3-1 0,31-16 0 0,-16-2 0 0,1 16 0 0,-1 1 1 0,1 16 0 0,-1-16-1 0,1 15 0 0,-1-15 1 0,-15 31-1 0,31-15 3 0,-15 0-2 0,-1 0 0 0,16-1-1 0,2-14 2 0,-2 28-2 0,0 4 1 0,17-2 0 0,-2 17 0 0,18 14 1 0,-18 2 0 0,18 0 0 0,-1 15 0 0,16-1-2 0,16-14 1 0,32 0-2 0,0-18 1 0,-2 2 1 0,2-16 0 0,16-17 0 0,-1 1 0 0,-15-17-1 0,0 1 0 0,16-16 0 0,15 1 1 0,0-34 0 0,1-16 0 0,-1-13-1 0,0-2 0 0,0 1 0 0,17-1 0 0,-17 15 0 0,17 3 0 0,-1-18 0 0,-16 0 0 0,1 0 1 0,-1 0-1 0,-15 1 1 0,-1-17 0 0,1-16-1 0,-18 2 2 0,2-16-1 0,-15-19 1 0,-18 2-3 0,16 0 4 0,2 16 3 0,-18 16-2 0,-15-1 0 0,0 17-1 0,-15-48-2 0,-1 15 0 0,-16 18-1 0,1 28 3 0,-17 4-1 0,0 14-2 0,1 16 3 0,-1-1-3 0,-31 2 1 0,14 0-1 0,-14 15 1 0,0 15-1 0,-17 0-1 0,17 18 0 0,31-16 1 0,17-2 0 0,0 31-18 0,14 4-40 0,17-3-25 0</inkml:trace>
  <inkml:trace contextRef="#ctx0" brushRef="#br0">21145 7333 20 0,'0'0'1'0,"16"-46"3"0,16 14 5 0,-32 16 6 0,16-16-1 0,-16 16-3 0,-16 1-4 0,-32 0-3 0,0 15-1 0,0 30 0 0,17 1-2 0,16 2-1 0,46 14-2 0,32 17 2 0,16 0-1 0,2 15 1 0,-50-16 0 0,-16 0 0 0,-30-30 2 0,-49-2 2 0,-15-31 1 0,16 0 0 0,-1-14-4 0,33-19-5 0,31 16-29 0,16-30-32 0</inkml:trace>
  <inkml:trace contextRef="#ctx0" brushRef="#br0">21653 7128 28 0,'0'-17'8'0,"-31"-13"15"0,-1 30-5 0,-16 30-6 0,32 35-3 0,1 46-2 0,15 32-3 0,31-16-4 0,1 1-5 0,16-67-32 0,-1-28-25 0</inkml:trace>
  <inkml:trace contextRef="#ctx0" brushRef="#br0">21892 7287 39 0,'0'0'0'0,"-16"-48"22"0,-16 16-7 0,-1 32-7 0,2 0-4 0,0 32 0 0,31 16-2 0,31 15-1 0,17 17-2 0,0-1 1 0,-17 0 0 0,-31-32 0 0,0-30 2 0,-48-17 2 0,-15-17-1 0,16-30 0 0,30 16-3 0,17-32-24 0,48 30-24 0,-17 33 18 0</inkml:trace>
  <inkml:trace contextRef="#ctx0" brushRef="#br0">22130 7383 30 0,'-17'-17'19'0,"2"1"5"0,-18-1-8 0,-13 34-7 0,13 16-3 0,18 28-4 0,15 4-2 0,32-33 1 0,-1-32 0 0,0-17 0 0,2-13 0 0,-1-20 0 0,-32 4 0 0,16 14-1 0,-16 49-1 0,0 13 1 0,15 34-5 0,16-17-28 0,-14-30-15 0,-17-17 27 0</inkml:trace>
  <inkml:trace contextRef="#ctx0" brushRef="#br0">22336 7366 40 0,'-17'0'11'0,"17"-16"15"0,0 16-10 0,0 33-15 0,0 14 0 0,17 0 0 0,-1-15 0 0,16-17 2 0,-32-30 1 0,16-17-1 0,-1-32-2 0,-15 17 0 0,0 47 1 0,0 0-2 0,0 47-1 0,16 1 1 0,16-15 0 0,-1-3 0 0,2-13 0 0,-2-17-1 0,1-32 1 0,-16-16 1 0,-16-15 0 0,-16-2-1 0,-1 4 1 0,-14 44-9 0,16 17-31 0,15 0-19 0</inkml:trace>
  <inkml:trace contextRef="#ctx0" brushRef="#br0">22654 7064 38 0,'0'-31'11'0,"0"-49"6"0,31 64 0 0,17 16-9 0,15 48 4 0,1 31-3 0,-32 33-3 0,-16-1-1 0,-1 0-1 0,-63-15 0 0,-15-2-2 0,-1-30-8 0,16-31-67 0,33-33 31 0</inkml:trace>
  <inkml:trace contextRef="#ctx0" brushRef="#br0">28273 18813 25 0</inkml:trace>
  <inkml:trace contextRef="#ctx0" brushRef="#br0">21749 8018 35 0,'0'-33'4'0,"0"16"1"0,-17 17 8 0,-31 0 5 0,-14 33 4 0,-34-1-11 0,0 47-5 0,-14 16-3 0,-65 18-1 0,-15 13 0 0,15-15 0 0,80-80-3 0,95-16-18 0,31-61-28 0,17-2 2 0</inkml:trace>
  <inkml:trace contextRef="#ctx0" brushRef="#br0">21622 8065 64 0,'0'0'0'0,"16"-47"8"0,15 30-5 0,32 34 1 0,49 13 2 0,47 1 3 0,63 34-6 0,-1-2-4 0,-13 0 1 0,-50 1 1 0,-62-32-1 0,-50-17-22 0,-46-15-46 0</inkml:trace>
  <inkml:trace contextRef="#ctx0" brushRef="#br0">20287 8827 73 0,'0'0'0'0,"-15"-48"18"0,15 80-18 0,0 47 1 0,0 17 0 0,-16-33 3 0,16-31 3 0,0-32 2 0,0-32-4 0,0-31-2 0,-15-33-2 0,15 33-1 0,15 30-1 0,16 33-1 0,2 17 1 0,15 30 1 0,-2 17-1 0,2-31 1 0,16-19 1 0,-32-14 0 0,-1-31 1 0,2-32 0 0,-33-1 1 0,0-16-1 0,-33 17-1 0,2 31-2 0,31 32-19 0,16 32-38 0,16-17 15 0</inkml:trace>
  <inkml:trace contextRef="#ctx0" brushRef="#br0">20828 8811 59 0,'-16'-47'21'0,"16"47"-14"0,0 47-4 0,0 32-4 0,0 17 5 0,16-16-1 0,-1-19-1 0,-15-44 2 0,0-17 4 0,0-48-5 0,-15-47-2 0,-1-31 0 0,-1 15 1 0,34 47-4 0,-1 32 1 0,32 32 1 0,-17 0 1 0,1 32 0 0,-32-1 2 0,-17 17 1 0,-45 0-3 0,-3 15-31 0,19-15-53 0</inkml:trace>
  <inkml:trace contextRef="#ctx0" brushRef="#br0">22590 8683 49 0,'0'0'0'0,"31"-80"23"0,-14 65-9 0,14 47-9 0,0 31 4 0,-14 18-4 0,14-18-2 0,17-15 0 0,-17-33 2 0,2-15 2 0,-18-32-1 0,2-32-2 0,-17-16-2 0,16-14-3 0,-16 46-18 0,15 18-52 0,1 30 36 0</inkml:trace>
  <inkml:trace contextRef="#ctx0" brushRef="#br0">23162 8603 49 0,'0'0'17'0,"0"33"4"0,0 45-11 0,0 2-7 0,0 16-1 0,0-31-1 0,15-19-2 0,1-14-18 0,-16-32-25 0,-16-32 8 0</inkml:trace>
  <inkml:trace contextRef="#ctx0" brushRef="#br0">23162 8603 46 0,'0'0'6'0,"-16"-31"20"0,32 1-5 0,15 13-10 0,1 17-3 0,16 0-5 0,-17 47 0 0,-15-31 2 0,-47 16 0 0,-33 31-4 0,-32 18-47 0,17-34-30 0</inkml:trace>
  <inkml:trace contextRef="#ctx0" brushRef="#br0">20637 9335 40 0,'0'-17'8'0,"0"-30"20"0,-15 31-7 0,15 16-8 0,0 16-5 0,0 48 0 0,0 47-5 0,0-17-2 0,0 2-6 0,0-31-51 0,0-35-3 0</inkml:trace>
  <inkml:trace contextRef="#ctx0" brushRef="#br0">20066 10097 45 0,'0'-33'20'0,"-16"50"-9"0,16 62-2 0,0-14-2 0,-17-35 1 0,17-30 1 0,0 0-3 0,0-47-3 0,0-16 0 0,0-18-2 0,17 1-2 0,-1 66 0 0,32 28 1 0,-17 51 0 0,17 14 0 0,-16-32 0 0,-1-14 0 0,0-33 0 0,2-16 0 0,-1-31 0 0,-1-17 1 0,-15 0-1 0,16 48-1 0,-16 32-1 0,16 16 2 0,-1 0-1 0,17-1 1 0,16 2 0 0,-1-50-4 0,-15-14 0 0,-17-17 3 0,-15 0 2 0,-32-15 0 0,-15 48 3 0,-1-2-1 0,-1 49-1 0,18 31-2 0,15 0 0 0,15-15 0 0,18-48 0 0,-1 0 1 0,-1-15 1 0,-15-33-2 0,16 16-1 0,-32-1 0 0,16 50 0 0,-16-1-5 0,15 31-33 0,2-30-27 0</inkml:trace>
  <inkml:trace contextRef="#ctx0" brushRef="#br0">20987 9923 51 0,'0'0'0'0,"0"-17"25"0,-17 34-12 0,17 30-8 0,0 0 0 0,0 0-1 0,17-30 0 0,-17-17 2 0,16-17-2 0,-1-30-2 0,16-32-1 0,-14 31 0 0,14 31-1 0,17 2 2 0,-17 63-2 0,-31 16 0 0,17 30-37 0,-17-30-35 0</inkml:trace>
  <inkml:trace contextRef="#ctx0" brushRef="#br0">23733 9001 19 0,'0'0'0'0,"31"-63"1"0,-14-33-1 0,-34-46-1 0,2-33-15 0</inkml:trace>
  <inkml:trace contextRef="#ctx0" brushRef="#br0">19906 6587 20 0,'0'-15'3'0,"17"-1"-2"0,31 16 0 0,-17 0 0 0,0 0 0 0,-14 0 0 0,31 0 5 0,31 0 2 0,48-15-3 0,64-17-2 0,15 16-3 0,0 16-4 0,-31 0-11 0,-96-17-12 0</inkml:trace>
  <inkml:trace contextRef="#ctx0" brushRef="#br0">20414 6604 32 0,'-46'0'8'0,"-2"-17"7"0,111 2-14 0,128-16-1 0,95-1-2 0,47 32-15 0,-142 0-13 0</inkml:trace>
  <inkml:trace contextRef="#ctx0" brushRef="#br0">21701 6429 19 0,'0'0'0'0,"-32"-31"5"0,16 31-5 0,1 17 0 0,15 14 0 0,0-16 0 0,15 0 0 0,1-15 0 0,-16 0 2 0,15 0 1 0,2 0 0 0,14-15 0 0,2 15 1 0,30 0 0 0,32 0-1 0,16 0-1 0,16 0-1 0,31-15-1 0,50-2-1 0,13 17-1 0,2-14 2 0,-1-3-1 0,1 1-1 0,-17-1 1 0,-16 17 1 0,-32 0 0 0,-14 0-2 0,-49-15-2 0,-15 15-8 0,-64 0 3 0,-16 0-4 0</inkml:trace>
  <inkml:trace contextRef="#ctx0" brushRef="#br0">21669 6556 38 0,'-79'-30'5'0,"46"30"-3"0,18 0-4 0,47 0 3 0,78 0 4 0,113-17 0 0,110-16-4 0,65 3-2 0,30 13 0 0,-32 3-1 0,-15-19 2 0,-46 16 2 0,-97-13-2 0,-128 30 1 0,-93 15-9 0,-128 33-16 0,63-31 5 0</inkml:trace>
  <inkml:trace contextRef="#ctx0" brushRef="#br0">20129 7398 27 0,'-15'-32'1'0,"-18"32"-1"0,18-16 1 0,-18 32-1 0,-13 1 5 0,-2 13 3 0,-31 34 1 0,15 0-3 0,-15 47 0 0,14 0-2 0,19 16-2 0,30 16 0 0,16-17-1 0,31 18-1 0,17-16 0 0,16-2 0 0,-1-15-1 0,1-15 2 0,-1-33-2 0,32-15 2 0,1-18 0 0,15-30 0 0,-16 17 0 0,-16-1-1 0,-47-16 0 0,-1 17 0 0,48-17 0 0,33 0 1 0,-16 0-1 0,-2-17-1 0,-15 17 1 0,33 0 0 0,-1 17 0 0,16-17 0 0,0 0 0 0,-15 14-1 0,-1 18 1 0,-1 33-1 0,-14-4 0 0,-1 19 1 0,-15 1 0 0,-18 30 0 0,3-17 1 0,-3 3 0 0,-14-3-1 0,16-16 0 0,-1-13 0 0,16-2 0 0,17-15 1 0,16-33 0 0,30 2 0 0,16-34 0 0,17 2 0 0,-15-17 0 0,-33 16 1 0,15-16 0 0,-15-14 1 0,16-4 0 0,-16-11 0 0,-16-20 1 0,-32 1 1 0,0-14 0 0,-14-17-1 0,-18-1-1 0,1-15 0 0,-33 0-2 0,2-15 0 0,-1-2 0 0,-16 18 2 0,-16 0-1 0,-1 29-1 0,-14-14 0 0,-1 0 0 0,-15 0 0 0,15 0-1 0,-16 0 1 0,1 0 1 0,15-16-1 0,-16 30 2 0,-16 3 0 0,1 16-1 0,-32-3-1 0,-1 1 0 0,-14 19-1 0,-1 11 1 0,-1 3 0 0,-15 0 0 0,16 15 0 0,-16 17 0 0,0-2-1 0,15 17 0 0,18-16 1 0,-18-1 0 0,33-14-1 0,0 1 1 0,-17 13 0 0,17 1 0 0,-32 16-1 0,-1 16 0 0,2 1 0 0,14-17 1 0,-14 0 0 0,14 15 0 0,-31 0-1 0,0 33 0 0,-31-15 1 0,14 14 0 0,2-16-1 0,15 2 1 0,15-3-1 0,2 3 0 0,-1-2 0 0,15 1 0 0,17 0 2 0,-16 1-2 0,30-3 0 0,3 18 0 0,-3 0 0 0,-14 15 1 0,0 31-1 0,0 34-2 0,47 31-50 0,32-94-34 0</inkml:trace>
  <inkml:trace contextRef="#ctx0" brushRef="#br0">21130 8525 21 0,'0'0'0'0,"-48"-79"18"0,32 79-18 0,-1 0 3 0,-14-15 9 0,-17-35 1 0,0 3-5 0,-31 33-5 0,0-19-1 0,-32 33-1 0,-1 0 1 0,18 0 5 0,30 16-2 0,1 1-1 0,-32 29-1 0,-1 34-1 0,-15 16-2 0,32 15 0 0,15-33 1 0,-15 18 2 0,16 15 0 0,-18 0-1 0,35 17 1 0,30-2-2 0,16 17 0 0,0 1 0 0,16-18 1 0,-1-15 0 0,16 0 0 0,17-32-1 0,0 16-1 0,16 1 1 0,-1-18-1 0,1-13 1 0,-1-19-1 0,1 4 1 0,15-35-1 0,1 0 0 0,-1 16 0 0,16-14 0 0,1-1 0 0,-17 1 0 0,32-17 0 0,-16-17 0 0,16-16 0 0,-15-13 1 0,14-2-1 0,-14 0 0 0,-1-15 2 0,-32-1 0 0,16-30 0 0,-14-2-1 0,-18 0 2 0,1 1 1 0,-16-1-2 0,-16 18 0 0,-1-33-2 0,1-33 2 0,-16 18-1 0,0 0 1 0,0-2 0 0,0 1-1 0,-16-16-1 0,16 17 1 0,-31 30 3 0,-17 31-1 0,-15 50-3 0,-18-16 2 0,-13 16-2 0,-33-2 1 0,-16-16 0 0,-1-14-1 0,-14 0 1 0,-17 15-13 0,-62 111-116 0</inkml:trace>
  <inkml:trace contextRef="#ctx0" brushRef="#br0">20606 10336 11 0,'0'0'0'0,"-17"15"15"0,2-30-1 0,-1-2-3 0,-1 1 0 0,17-1-2 0,17-14-4 0,14 15-2 0,2 16-1 0,-2 0 0 0,-16 16 2 0,2 48 1 0,-34 14-2 0,17 2-2 0,-15-16 0 0,15 0-7 0,0 0-27 0,0-34-21 0</inkml:trace>
  <inkml:trace contextRef="#ctx0" brushRef="#br0">20668 10763 77 0,'-31'-16'25'0,"31"1"-23"0,16 30 0 0,16-15-8 0,-1 16-39 0,-14-16-3 0</inkml:trace>
  <inkml:trace contextRef="#ctx0" brushRef="#br0">20033 9016 18 0,'0'0'0'0,"-15"-111"-17"0</inkml:trace>
  <inkml:trace contextRef="#ctx0" brushRef="#br0">21557 7605 41 0,'-15'-17'4'0,"-16"-47"3"0,15 49 1 0,16 15-3 0,16-15-1 0,47-2 1 0,64-30-3 0,79 0-2 0,48-3-1 0,-63 35 1 0,-80 15-1 0,-47 0 0 0,-49 32 1 0,-30-32 1 0,-49 16 0 0,-32 1 0 0,-62 13 0 0,-65 34 0 0,48-32 0 0,33-17 0 0,30 2 1 0,50-1-1 0,30-1 0 0,32-15 1 0,79-15 1 0,80-18 0 0,47-14-1 0,0 14-2 0,-46 2 0 0,-66 31 0 0,-61 0-1 0,-18 0 2 0,-15 0 1 0,-15 0 0 0,-18 0-2 0,18 17-41 0,15-17 0 0</inkml:trace>
  <inkml:trace contextRef="#ctx0" brushRef="#br0">24876 5080 19 0,'0'0'0'0,"-17"0"2"0,50 32 2 0,-18 1-1 0,33 13 2 0,-17 2-3 0,2 30 2 0,-18 2 1 0,-15 31-2 0,0 17-2 0,-15-1 1 0,-18-16-1 0,-13-33-1 0,-50 2 1 0,1-32 0 0,32 0-2 0,47-33-15 0,16-15-15 0</inkml:trace>
  <inkml:trace contextRef="#ctx0" brushRef="#br0">5286 16256 0 0,'96'-16'0'0,"-49"-1"0"0</inkml:trace>
  <inkml:trace contextRef="#ctx0" brushRef="#br0">5858 16177 0 0,'0'0'0'0,"143"-15"0"0</inkml:trace>
  <inkml:trace contextRef="#ctx0" brushRef="#br0">9684 18526 1 0,'47'-16'0'0,"33"-31"-1"0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52:30.366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2619 417 4897,'0'0'0,"0"0"0,18-24 352,-2 2 112,-1-4 160,-9 1 104,-6 25-728,20-6 736,-16-12-32,14 12-56,-14-2-55,-4 8-593,6-16 608,12 10-64,-14-10-32,12 10-16,-16 6-496,4-17 400,11 11 16,-11-12-24,2 12-8,-6 6-384,6-16 408,0 10-31,0-12 7,0 12-16,-6 6-368,6-22 376,0 6 24,-2 9 48,-4-13-24,0 20-424,0-6 400,0-12 8,0 12-56,-4-2-8,4 8-344,-6-6 296,-10 0-55,10 0-73,-10 0-16,16 6-152,-6-6 72,-13 2-16,3 0 24,0 2-8,16 2-72,-20-2 96,2 2 16,-6 0-16,1 4-32,23-4-64,-24 6 80,-2 0-32,-2 10 16,0-10-8,28-6-56,-25 18 40,-1-2 8,2-10-8,0 20-16,24-26-24,-23 15 48,3 3-48,0-2 16,4 0 8,16-16-24,-16 16-24,8 0 32,-8 0 24,14-10-32,2-6 0,-4 23 8,2-7 16,2-10-48,0 18 24,0-24 0,4 16 0,2 0-8,12 2 8,-12-3-16,-6-15 16,26 16-16,-6 0 8,2 0 48,1 2-56,-23-18 16,24 18 0,4 2 16,0-1-48,-1 3 48,-27-22-16,28 22-16,0-2-8,-2 4 0,-2-1 24,-24-23 0,19 24 16,-1 0-16,-12 0 24,16 0-24,-22-24 0,16 21-16,-12-1 32,0 0-40,0-2 32,-4-18-8,0 18 16,0-2 8,-6 0 16,-10-10 24,16-6-64,-8 23 96,-16-17 32,8 14 48,-5-14 56,21-6-232,-24 18 208,-4-12 8,-2 0-8,0 12-64,30-18-144,-31 4 208,1 2-40,2 0-32,-2 0 8,30-6-144,-31 3 88,5 1 8,0-4-8,0 0-32,26 0-56,-19 0 40,-3 0 0,6-2-24,0 0 8,16 2-24,-16-5 24,10-1-8,-10-10 0,14 10-8,2 6-8,-4-16-64,-2 10-96,4-16-200,0 6-256,2 16 616,0-16-952,0 1-448,6-1-793,10 0-1320,-16 16 3513,28-40-3824,-10 24-3082,-18 16 6906</inkml:trace>
  <inkml:trace contextRef="#ctx0" brushRef="#br0" timeOffset="1761">2294 1252 6345,'0'0'0,"0"0"0,0-4 1016,0-2-64,0-2 24,0 2-47,0 6-929,0-4 912,0 2-16,0-2-48,0 2-96,0 2-752,-2-2 633,0 0-65,-2 0-112,2 2-80,2 0-376,-2 0 320,-2 0-32,-2 4-24,-2 0 0,8-4-264,-6 6 272,-2 0-24,-8 10-16,10-12-8,6-4-224,-18 18 208,12-12 8,-16 16-32,5-7-8,17-15-176,-22 16 193,0-10 15,-2 20 8,-4-8 0,28-18-216,-33 22 256,-7-2 40,0 3-16,-5 1-32,45-24-248,-46 28 232,-2 0-96,-3-1 72,-1 7-16,52-34-192,-55 32 184,-3 4-8,-1-3-80,-1 1-24,60-34-72,-57 32 104,-1 0 48,1-1-48,1 1 0,56-32-104,-53 32 64,-1-4-8,4-1-8,7-1-8,43-26-40,-44 24 16,7 0 0,1-4 8,4-5 0,32-15-24,-28 6-48,3 14-24,3-16 88,2 12 24,20-16-40,-18 4 16,12 0 32,-10 2-56,14-2-48,2-4 56,-4 4-40,2-4-64,2 0-112,0 0-176,0 0 392,4 0-464,2 0-280,12 0-288,-2 0-313,-16 0 1345,18 0-1720,4-2-456,5-4-401,5-12-80,-32 18 2657,30-2-6097,-30 2 6097</inkml:trace>
  <inkml:trace contextRef="#ctx0" brushRef="#br0" timeOffset="2321">2436 1300 5433,'0'0'0,"0"0"0,-2-4 688,0-2 64,-2-2 144,0 2 48,4 6-944,-4-6 929,0 0-9,1 0-56,1 2-72,2 4-792,-2-4 752,0 0-80,0 2-55,2 0-25,0 2-592,0-2 512,0 0-40,4 2-56,2 0-64,-6 0-352,17 0 336,-11 0-24,18 0 8,-8 0-16,-16 0-304,24 0 240,6 6-16,3 0-80,9 0-24,-42-6-120,44 16 64,5-12 33,3 2 7,1 12 0,-53-18-104,58 6 104,3 15-64,1-15-32,5 16 8,-67-22-16,72 16 24,5 4-40,0-2 40,3 1-8,-80-19-16,85 22 0,-6 0 16,3 0-32,1 4-8,-83-26 24,81 24 8,3 3-32,-5 1 0,0 0 48,-79-28-24,72 28-24,-5-5 72,-5-1-16,-5-2-32,-57-20 0,52 18 8,-5-2-32,-3 0 40,-8-10-16,-36-6 0,37 19-32,-3-13 64,-4 12-32,-7-14-40,-23-4 40,22 6-40,-16 10-80,14-16-64,-16 4-81,-4-4 265,6 4-336,-2 0-136,0 0-192,-4-4-216,0 0 880,0 0-1256,-4 0-489,-2 0-759,-12 0-17,18 0 2521,-16 0-5721,16 0 5721</inkml:trace>
  <inkml:trace contextRef="#ctx0" brushRef="#br0" timeOffset="3166">229 2513 8241,'0'0'0,"0"0"0,-6-29 1881,-10 3-1081,10-2 40,-10 4-120,16 24-720,-2-2 680,-4-2 32,0-2-39,0 4-65,6 2-608,-6-2 536,4 1-128,0 1-56,-2 0-56,4 0-296,-2 0 264,0 5 24,2 15 16,0-14-16,0-6-288,0 24 224,-2-6-8,0 2-64,-3 2-56,5-22-96,-4 19 137,-2 3-41,0 0-16,0-2 96,6-20-176,-6 18 120,2 2 104,-2-5-128,-2 3-56,8-18-40,-16 16 80,10-10-104,-2 12 104,0-12 104,8-6-184,-6 6 48,-10 10-24,12-16 56,-2 0-24,6 0-56,-5 4 88,1-4-8,-2 0-32,4-2-8,2 2-40,-2-4 48,0-4 16,2-10 0,0 2-88,0 16 24,0-18 64,0-2-56,0-3-16,4 1-8,-4 22 16,4-24-24,0-2 40,2 0 8,9-1-16,-15 27-8,4-26 40,2 4-40,10 2 40,-12 2-40,-4 18 0,18-8-40,-12-7 40,12 13-40,-12-4 72,-6 6-32,18-4 8,-12 2 56,15 2-88,-15 0-64,-6 0 88,20 6-16,-4 13-48,-10-3 64,14 4 24,-20-20-24,6 22 0,16 2 16,-17 0-16,21 1-40,-26-25 40,16 24 16,-10-2-64,16 2 48,-16-2 48,-6-22-48,26 21-80,-8-1 160,-1-2-96,1-2-8,-18-16 24,16 6 40,2 12-88,-12-14 72,12 2 0,-18-6-24,6 4 24,10 0 0,-12-4-24,1 0 16,-5 0-16,16 0 8,-16-4 80,6-2 32,0-10-112,-6 16-8,6-6 56,0-10-16,-2 8 8,2-14 40,-6 22-88,4-16 0,0-1 16,-4-3-8,4-4 48,-4 24-56,0-22 88,4-4-64,0 1-24,-4-3 24,0 28-24,0-30 16,0 0 0,0 2 16,0 3-56,0 25 24,0-26 16,0 4-8,4 2-16,-4 4 16,0 16-8,4-6-32,-4-9-48,4 13-136,0-2-120,-4 4 336,4-2-424,0 0-112,2 2-152,11 4-241,-17-4 929,4 6-1280,12 9-408,-10-9-449,10 12-511,-16-18 2648,16 6-2353,2 14-3136,-18-20 5489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52:34.345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144 219 9402,'0'0'0,"-6"0"1680,-14 0-864,12 4 160,8-4-976,-18 6 1040,16-6 65,-4 0-113,0 0-152,6 0-840,-2-2 576,0 2-152,2 0-104,-2 0-56,2 0-264,0 6 168,0 0 65,0 14-25,0-14-48,0-6-160,4 21 80,-4-3-16,0 0-24,4 0 8,-4-18-48,0 18 112,0 0-80,4 0-40,-4-3 40,0-15-32,0 16 16,0-10-8,4 14 32,-4-14-88,0-6 48,0 18-112,0-14-120,0 2-136,0-2-209,0-4 577,0 4-800,4 0-176,-4-4-176,0 4-160,0-4 1312,4 0-1409,-4 0-151,4-2-72,0-2 103,-4 4 1529,4-8-1336,0-10 424,0 12 360,0-14 280,-4 20 272,0-8-56,0-14 32,0 7 16,0-3 16,0 18-8,0-20 16,0 0 24,0-2 56,-2 0 120,2 22-216,-2-21 368,0-3 136,-2 0 144,2 0 104,2 24-752,-4-24 848,2 3 96,2 1 33,0 2-1,0 18-976,0-16 968,0 8-56,4-10-96,0 12-71,-4 6-745,6-18 688,10 12-64,-12-2-112,2 1-32,-6 7-480,18-8 400,-14 2-32,11 0 0,-9 0-32,-6 6-336,18-2 288,-12 0-31,16 0 71,-16 2-80,-6 0-248,20 0 224,-14 0 48,12 6-72,-14 0 56,-4-6-256,17 6 200,-17 10 8,4-13-40,0 3-8,-4-6-160,4 16 208,-4-12-48,0 2-32,0 12-24,0-18-104,0 4 104,-6 12-40,0-12 16,-2 14-16,8-18-64,-21 6 40,3 16 0,-4-7-88,0 3 32,22-18 16,-24 18-144,-1 0-184,-1-2-200,0 4-352,26-20 880,-24 17-1312,2-1-497,-3 0-791,3-10-1033,22-6 3633,-16 18-7306,16-18 7306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52:34.938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0 334 6745,'0'0'0,"0"-26"1288,0 2-176,0 24-1112,0-28 1169,0 3-17,0 17-56,0-10-24,0 18-1072,0-6 969,0-12-137,0 14-32,0-2-80,0 6-720,0-8 640,4 2-112,0 0-80,0 4-87,-4 2-361,4-2 304,0 2 8,2 0-32,10 6-80,-16-6-200,4 16 264,14 0-24,-12 2-32,16 4 8,-22-22-216,16 23 128,-10 3 8,17 2-72,-17 0-8,-6-28-56,24 26 88,-18-1-32,16-1 8,-16 0 40,-6-24-104,20 20 48,-14 0-16,15-1 40,-5-13-32,-16-6-40,6 20 64,18-14 8,-18 0 16,12 10 16,-18-16-104,6 0 136,14 0 24,-16 0-32,13 0 56,-17 0-184,4 0 120,2-2-8,10-4 24,-12-10-56,-4 16-80,6-8 96,10-14-7,-12 7-17,2-5-8,-6 20-64,6-22 40,0-2-8,10-2 8,-12-1-24,-4 27-16,4-28 64,0-2-40,-4-2-32,4 3 32,-4 29-24,0-28-56,4 0-24,-4 4-96,4 2-177,-4 22 353,0-17-480,3 1-256,1 8-184,-4 0-376,0 8 1296,6-6-1857,10 2-575,-10 2-745,16 0 56,-22 2 3121,16-2-6297,-16 2 6297</inkml:trace>
  <inkml:trace contextRef="#ctx0" brushRef="#br0" timeOffset="727">800 94 10802,'0'0'0,"-6"4"1144,0 17-168,6-21-976,-16 16 1016,10 6 81,0-16 23,-10 16-104,16-22-1016,-2 16 848,-4 2-143,2-1-65,0 3-88,4-20-552,-2 22 528,0 0-104,2 4-104,0 0-88,0-26-232,0 27 208,0-1-72,0 0-56,0 0 16,0-26-96,0 25 24,0-1 16,0 2-56,0-4 8,0-22 8,0 22 8,0-2 32,0-3 16,0 1-160,0-18 104,0 16-224,0-10-296,0 16-248,0-16-256,0-6 1024,0 16-1441,4-12-311,-4 0-384,4-4-337,-4 0 2473,6 4-2545,0-4 433,0-2-2833,-6 2 4945</inkml:trace>
  <inkml:trace contextRef="#ctx0" brushRef="#br0" timeOffset="728">736 250 7809,'0'0'0,"-2"-17"1585,0-3-337,2 20-1248,-2-24 1344,0 6 0,2 0-79,0 2-49,0 16-1216,0-16 1064,0 1-184,4 7-40,2-10-183,-6 18-657,18-6 576,-12-12 32,16 12-104,-16 0-88,-6 6-416,22-16 400,-4 12-128,-3-2-72,5 0 80,-20 6-280,20-4 384,0 0-120,-2 2-56,2 0-31,-20 2-177,19 0 88,-3 0 24,2 4 64,-12 2-120,-6-6-56,18 16-112,-14-10 104,2 16 16,-2-2 8,-4-20-16,0 22 40,0 3 16,-6 5-40,-16 2 0,22-32-16,-24 34-128,-3-1-200,-7 5-465,-4 2-431,38-40 1224,-40 43-2120,-5 1-1769,7-2-5897,38-42 9786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52:38.077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1283 64 7201,'0'0'0,"-2"-6"1416,0 0-367,-4 0 103,6 6-1152,-2-2 992,-2 0-80,-1 0-48,1 2-63,4 0-801,-6 0 688,0 0-104,-2 0-64,-12 6-80,20-6-440,-16 6 392,0 12-24,-4-12-48,0 16-48,20-22-272,-21 15 296,-1 3 32,-6 4-55,-2 0-17,30-22-256,-31 24 208,-7 4-72,2-1 64,-3 5-48,39-32-152,-42 32 176,-4-1-8,5 1 8,-3 2 8,44-34-184,-48 34 160,7-1-32,-5 1-64,0-2 24,46-32-88,-45 32 32,-3-1 32,1-1-40,-3-2 48,50-28-72,-42 30 40,3-3 0,1-1-56,4-2-8,34-24 24,-33 22-24,1-2 8,6-3 72,0-1-56,26-16 0,-23 6 24,1 16-48,6-16-56,10 12-96,6-18 176,-8 4-344,2 0-160,2 2-304,2-2-153,2-4 961,0 4-1256,4-4-240,14 0-241,-12-2-215,-6 2 1952,28-6-2112,-5-10 23,3 0 553,4 0-2793,-30 16 4329,0 0 0</inkml:trace>
  <inkml:trace contextRef="#ctx0" brushRef="#br0" timeOffset="605">1200 90 9321,'0'0'0,"0"-22"1161,0 22-1161,4-20 1272,-4 0-216,4 2-80,-4 16-55,0 2-921,4-2 816,-4 0-72,6 0-128,0 0-104,-6 2-512,6 0 448,14 0-56,-5 0-8,1 4 1,-16-4-385,18 6 328,4 14-16,2-14-88,2 14-16,-26-20-208,29 18 232,3 0-120,-2 1-40,4 3 24,-34-22-96,35 22 48,1 2 24,2 2 8,3-1-40,-41-25-40,42 28 40,0 0 24,3-2 0,-3 2-32,-42-28-32,42 23 16,-3 1-32,-1 0 32,2-2-32,-40-22 16,39 24-8,-1-3 16,2 1-32,-1-2 48,-39-20-24,34 18-8,2-2 16,-3 0-40,-1 0-32,-32-16 64,30 5-96,-2 15-80,-3-16-48,-5 14-232,-20-18 456,20 4-544,0 14-168,-14-14-145,18 2-127,-24-6 984,6 6-1168,10-2-192,-13 2-193,1-2-335,-4-4 1888,4 4-2193,0 0 273,-4 2-2913,0-6 4833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52:38.957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74 22 9313,'0'0'0,"0"0"1745,0 0-1745,-2 0 1232,0-2 32,0 0-183,0 0-49,2 2-1032,-2-3 952,0 1-208,0 0-152,0-2-168,2 4-424,-2-2 312,0 0-55,2 2-41,-2 0-8,2 0-208,0 0 200,0 6 48,0 11-104,0-11 8,0-6-152,0 22 112,0-4-48,0 2 16,0 2-48,0-22-32,0 24 32,0-1-8,-2 3-16,0-2 16,2-24-24,-2 24 16,2 0 0,-2-1-72,0-1-120,2-22 176,-2 22-328,0-2-288,2-2-257,-2-1-311,2-17 1184,-2 16-1592,0-10-305,0 16-311,0-18-249,2-4 2457,0 16-2128,0-16 552,0 6-2369,0-6 3945</inkml:trace>
  <inkml:trace contextRef="#ctx0" brushRef="#br0" timeOffset="980">2 215 5529,'0'0'0,"0"-6"888,-2 0 224,2-2 120,0 8-1232,0-18 1257,0 12-65,0-14-96,0 14-176,0 6-920,0-17 792,4 11-55,2-10-129,0 10-24,-6 6-584,20-6 552,-14-10-64,14 14-32,-2-4-80,-18 6-376,17-6 304,3 4 0,0 0-64,0 0-87,-20 2-153,20 0 136,2 0-48,-3 4-16,3 12 72,-22-16-144,22 6 48,-2 14-24,0-4 64,-2 1-88,-18-17 0,17 22 40,-11 0-16,14 2-40,-16 0 96,-4-24-80,6 26 32,0-1 32,-2 3 24,-4-2-136,0-26 48,0 26 72,-2-1 24,-4 1-56,-10-2 48,16-24-88,-16 24 48,-1 0-56,-3-1 16,-2-1 56,22-22-64,-22 22 40,-2 0-16,-2-2-48,3 0-80,23-20 104,-26 17-296,2-1-200,2-10-193,0 14-303,22-20 992,-19 4-1248,3 2-352,8 0-513,-8-2-423,16-4 2536,-4 0-2457,2-2-2864,2 2 5321</inkml:trace>
  <inkml:trace contextRef="#ctx0" brushRef="#br0" timeOffset="981">625 197 9682,'0'0'0,"0"-2"1584,0 2-1584,4-4 1432,0 2-112,-4 0-111,4 2-73,-4 0-1136,0 0 936,4 0-184,-4 6-136,4 10-95,-4-16-521,4 6 480,-4 16-40,4-4-56,-4 1-24,0-19-360,4 24 280,-4 0-56,0 0-48,4 0-8,-4-24-168,4 23 120,-4 1-72,0 0-8,4 0-8,-4-24-32,0 24 40,0-1 8,0-1 8,0 2-56,0-24 0,0 20-64,0 0-72,0-4-176,0-11-200,0-5 512,-2 22-704,2-16-288,0 10-353,0-16-335,0 0 1680,0 6-2160,0-2-457,0-4-88,0 0 537,0 0 2168,0-2-4785,0 2 4785</inkml:trace>
  <inkml:trace contextRef="#ctx0" brushRef="#br0" timeOffset="982">458 274 9193,'0'0'0,"0"0"0,-2-2 1441,-2-2 7,-1-2-104,-1 1-47,6 5-1297,-4-6 1208,0 0-128,2 0-216,0 0-184,2 6-680,0-8 537,0 0-81,6 2-8,13-2-88,-19 8-360,6-6 280,24-2-152,16-12-80,1 14-56,-47 6 8,48-8 32,-2 2 32,-3-2-72,3 3-96,-46 5 104,47-6-416,-3 2-384,4 0-657,-3 2-983,-45 2 2440,52-2-3617,1 0-4249,-53 2 7866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6:31.843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197 272 8969,'0'0'0,"0"0"0,-2-6 3017,-2-11-1121,-2 9 33,0-14-265,6 22-1664,-6-18 1593,0-2-177,-2 2-184,2 0-128,6 18-1104,-8-15 905,2 9-145,0-10-176,0 14-208,6 2-376,-6-2 312,4 2-112,-2 4-40,2 18-64,2-22-96,-2 21 40,2 9 32,0 6-80,0 4 32,0-40-24,0 43 32,4 5-16,2-3-8,-2 5-80,-4-50 72,6 48-152,0-3-232,10 1-280,-16-1-360,0-45 1024,4 44-1425,2-4-479,0-1-841,0-3-943,-6-36 3688,16 26-4193,-12 0-2849,-4-26 7042</inkml:trace>
  <inkml:trace contextRef="#ctx0" brushRef="#br0" timeOffset="2546">60 360 11090,'0'0'0,"-16"-6"3457,10-2-1937,-12-8 184,18 16-1704,-6-16 1369,-2 0-169,2-2-136,6 0-216,0 18-848,4-5 704,12-19-135,4 8-161,4 8-96,-24 8-312,27-18 168,9 16-32,-4-2-24,4 4-16,-36 0-96,39 0 56,3 6 0,0 20-8,1-4-48,-43-22 0,40 27 96,-2 5-24,-7 4 40,-1 2 56,-30-38-168,22 41 24,-4 1 8,-18 4 8,0-1-24,0-45-16,0 46 112,-18 1-72,-4 1 48,-6 0-72,28-48-16,-33 47-32,-3-1 160,-2-5-272,3-1-80,35-40 224,-38 36-432,4-2-296,2-9-249,7-1-319,25-24 1296,-24 18-1504,4-12-441,12 0-623,-8-2-753,16-4 3321,0 0-3537,0-6-2840,0 6 6377</inkml:trace>
  <inkml:trace contextRef="#ctx0" brushRef="#br0" timeOffset="2547">726 512 12562,'0'0'0,"0"-2"2233,0 2-2233,4 0 1984,0 0-384,2 0-135,0 0-153,-6 0-1312,6 0 1008,10 0-176,-16 4-71,6 0-105,-6-4-656,6 4 584,0 2-96,0 14-104,0-4-128,-6-16-256,6 20 160,-2 2-16,-1 3-104,1 5-48,-4-30 8,0 32-16,0 2 88,0 1-16,0 1-96,0-36 40,-2 36 8,-3-3-280,-1 1-112,0-2-224,6-32 608,-8 30-1040,2-3-417,-10-3-511,14-4-825,2-20 2793,-4 16-3928,4-16-1034,-2 0-1655,2 0 6617</inkml:trace>
  <inkml:trace contextRef="#ctx0" brushRef="#br0" timeOffset="2548">556 423 16771,'0'0'0,"-6"-4"1760,0-2-63,6 6-1697,-6-6 1384,-2 0-104,0-2-159,0 0-273,8 8-848,-6-7 600,6-1-200,0 0-176,16 0-112,-16 8-112,6-6 32,24-2 40,-3 0-120,5 0 80,-32 8-32,40-8 72,1 2-216,7 0-184,2 0-560,-50 6 888,49-6-1544,3 4-993,-1 2-1264,3 0-1024,-54 0 4825,49 0-8226,-49 0 8226</inkml:trace>
  <inkml:trace contextRef="#ctx0" brushRef="#br0" timeOffset="2549">1692 217 16619,'0'0'0,"-20"-26"3289,-2 8-2393,-5 0-8,27 18-888,-22-2 680,4 2-80,0 4-103,-2 18-113,20-22-384,-21 22 288,-5 10-56,2 9-56,-4 5-64,28-46-112,-24 52 128,3-1-56,1 3 64,14 3-24,6-57-112,-6 60 56,4-1 56,2 3-80,0-1 8,0-61-40,16 58 40,-12-3 32,19-5-16,-5-3-16,-18-47-40,20 40 48,2-2-24,2-4-64,2-7-16,-26-27 56,25 24-200,3-4-216,4-2-360,0-12-433,-32-6 1209,35 16-1904,1-16-1073,8 0-1328,5-6-4600,-49 6 8905,0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52:41.436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130 242 7913,'0'0'0,"-6"-6"1280,6 6-1280,-16-6 1113,10 0 31,-12 0-120,14 0 24,4 6-1048,-6-2 1009,0-2-105,4 2-136,-2 2-176,4 0-592,-2 0 456,0 0-64,0 6-104,2 12 64,0-18-352,0 6 272,4 20-31,0-4-33,0 1-72,-4-23-136,0 24 144,4 0-56,0 0-24,0 0-32,-4-24-32,4 23 16,0-1 24,0-4-32,-4-2 8,0-16-16,0 16 56,0-10 8,0 16-16,0-18 40,0-4-88,0 15 24,0-11-8,-2 0 72,0 0 8,2-4-96,-2 4 112,0-4 0,0 0-8,-4 0 8,6 0-112,-2 0 80,-4-2-16,0-2 0,2-2 0,4 6-64,-6-17 32,0 11 64,0-16-64,0 6-40,6 16 8,-7-20 48,1 0-8,0-2 8,4-3-72,2 25 24,-4-24 40,0-4-80,2 0 40,0 1 104,2 27-104,0-26-16,0 4 48,0 2-48,4 4 40,-4 16-24,6-8-24,0-8 0,11 13 24,-11-3-40,-6 6 40,20-4-16,-4 2-8,2 2-48,0 0-72,-18 0 144,16 6-64,2 13 40,-3-3 0,1 2 112,-16-18-88,18 22-24,-2 2 48,0 0-40,4-1 16,-20-23 0,20 24 24,-3 0-24,3-2 16,-2 0-32,-18-22 16,20 19 32,0-1-48,-2-2 0,-1 0 16,-17-16 0,16 6 0,2 12 0,0-14 16,-12 2 0,-6-6-16,22 4 8,-16-4 16,16 0 8,-18 0 16,-4 0-48,17-2 80,-13-2-16,0-2 8,2-10-16,-6 16-56,6-8 64,0-12-16,-2 4 16,0-2 0,-4 18-64,0-19 64,0-3-24,0 0 0,0-4 0,0 26-40,0-28 16,-2-1 32,2-1-24,-4 0-8,4 30-16,-4-28 16,0 3-8,0 1-8,0 2 0,4 22 0,-4-18-64,2 2-104,0 10-152,2-2-192,0 8 512,0-6-808,0 2-336,0 2-409,0 2-455,0 0 2008,6 0-2529,0 4-407,14-4-3442,-20 0 6378</inkml:trace>
  <inkml:trace contextRef="#ctx0" brushRef="#br0" timeOffset="826">889 246 11810,'0'0'0,"-6"0"808,-9 0-144,9 4 64,6-4-728,-4 6 809,2 14 63,2-14-88,0 14-152,0-20-632,0 17 496,0 3-56,4 2 0,0 0-55,-4-22-385,4 24 304,-1-1-16,1 1-104,0 0-48,-4-24-136,0 24 136,0-2-32,0-1 8,0-3 0,0-18-112,0 18 112,0-2 24,0-10-16,0 12 8,0-18-128,0 4 112,0 2-8,-2 0 8,0 0 32,2-6-144,-5 4 128,1-4 24,2 0-16,-4 0-32,6 0-104,-2-2 112,-4-4-48,0-2-8,2-10 0,4 18-56,-8-8 48,2-16 8,0 6-16,0-3-16,6 21-24,-4-22 24,0-2 0,2-2 8,0-2-8,2 28-24,0-25 16,0-3 8,0 4-8,0 0-8,0 24-8,6-22-24,0 5 24,10 1-16,-12 8 8,-4 8 8,6-18-40,14 14 0,-16-2-16,15 4 8,-19 2 48,6-2-16,12 2-8,-12 0-32,14 0 32,-20 0 24,6 6-40,14 10 16,-14-10 24,16 14 0,-22-20 0,5 15-32,19 1 24,-18 0-24,16-10 0,-22-6 32,6 22-32,14-16 24,-14 14-8,12-14 32,-18-6-16,6 18 0,11-14 8,-11 1-32,16 11 24,-22-16 0,6 0 16,14 4-16,-14-4 8,14 0-8,-20 0 0,6 0 16,12 0 0,-14-2-8,11 0 8,-15 2-16,4-6 24,0 0 16,2-2 16,-2-9 8,-4 17-64,4-6 40,0-10 0,-4 8 0,4-12 8,-4 20-48,0-18 56,0 0 32,-2-1-8,0-1 16,2 20-96,-6-20 104,0-2-40,0 2-24,-10-2 0,16 22-40,-5-23 16,-1 1-16,-12-2 16,14 2 8,4 22-24,-8-22 56,-10 2-32,14 1 0,-4 3-88,8 16 64,-6-8-216,-2-8-128,4 14-232,0 0-352,4 2 928,-2-2-1424,0 2-673,2 0-1015,0 4-617,0-4 3729,4 6-7138,-4-6 7138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52:43.305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1715 26 10706,'0'0'0,"0"-6"888,0 0 136,0 6-1024,0-8 1128,-2 6-263,0 0-33,-4 0-104,6 2-728,-6 0 608,0 0-96,-10 0-32,10 4-80,6-4-400,-18 6 240,10 12 113,-12-12-65,4 14 8,16-20-296,-21 16 280,-1 4-16,-4 0-88,0 1 48,26-21-224,-31 24 320,1 2-144,-4 2-24,-2 1-32,36-29-120,-35 30 128,-3-2-56,-2 2 24,-1-1 0,41-29-96,-46 30 72,-2 0 16,3 2 80,-3-1-112,48-31-56,-47 32-96,-1-2 96,0 4 16,1-3-32,47-31 16,-50 34 40,3 2 16,-1-2-160,-2 1 128,50-35-24,-45 32 8,1 0-16,5-1 32,1-3 0,38-28-24,-32 26 104,0 0-112,5-2-32,1-1-64,26-23 104,-22 20-184,2 0-112,4-2-208,8-12-136,8-6 640,-16 20-944,15-16-217,-1 2-327,2 0-352,0-6 1840,3 4-2233,15-4-271,0 0 295,4-4-3144,-22 4 5353</inkml:trace>
  <inkml:trace contextRef="#ctx0" brushRef="#br0" timeOffset="620">1617 167 9946,'0'0'0,"0"-6"1376,0-2-176,0-8-32,0 16-1168,0-4 937,0 0-17,6-2-24,10 2-128,-16 4-768,6-2 688,16 0-128,-2 2-39,4 0-89,-24 0-432,27 0 432,3 16-120,6-12-64,2 16 32,-38-20-280,37 16 168,9 0 40,-1 4 8,7 2-48,-52-22-168,56 21 152,3 3 16,5 0-32,1 2-8,-65-26-128,67 26 104,7 1-8,-1 1-48,3 2-16,-76-30-32,73 30 8,-2 1-8,1 1-64,-1-2 80,-71-30-16,70 30-16,-1-1-8,-4-1 24,-1 0 8,-64-28-8,59 24 0,-3-1 16,-4-3 40,-9-4-88,-43-16 32,42 6 16,-8 14-40,-3-16-72,-7 2 8,-24-6 88,20 16-184,-4-12-104,-12 0-40,2 0-144,-6-4 472,4 4-560,-4 0-48,0-4-168,0 3-169,0-3 945,-4 4-1208,-12 0-400,8 2-497,-18 0-583,26-6 2688,-26 6-2497,-1 10-3008,27-16 5505</inkml:trace>
  <inkml:trace contextRef="#ctx0" brushRef="#br0" timeOffset="1028">1 1442 8225,'0'0'0,"0"0"0,0-6 2185,0-11-977,0 9 24,0 0-160,0 8-1072,0-6 969,4 0-1,-4 0-88,4 0-152,-4 6-728,4-4 552,2 2-72,-2 2-119,2 4-17,-6-4-344,6 6 320,10 14-24,-13-14-40,3 19 8,-6-25-264,18 18 208,-14 6-56,2 0-24,14 4-24,-20-28-104,6 29 72,14 1-8,-14-2 0,12-2-40,-18-26-24,6 26 32,9-1 0,-9-3 0,10 2 0,-16-24-32,4 22 32,12-2-32,-12-3 0,2-1 48,-6-16-48,6 4 40,10 12-16,-16-12 32,6 0-16,-6-4-40,6 4 64,0 0 40,0-4 0,0 0-32,-6 0-72,4 0 96,0-2-8,1-2-8,-1-2 24,-4 6-104,4-18 112,0 10-64,0-13 32,0 1-16,-4 20-64,6-22 72,-2-2-8,2-4-24,0 1-16,-6 27-24,6-32 16,0-2 24,0-2-16,12 1 8,-18 35-32,6-36 8,10 2-56,-10 3-24,11 1-48,-17 30 120,6-24-232,10 2-72,-10 4-168,14 12-136,-20 6 608,4-18-840,2 17-320,12-5-369,-14 2-455,-4 4 1984,4-2-2513,12 0-407,-12 0 423,11 2-2848,-15 0 5345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52:45.014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90 27 7401,'0'0'0,"0"-6"1536,-2-2-527,2 8-1009,-2-6 1080,2 0-16,0 6 0,0 18-23,0-18-1041,0 6 944,0 15-104,0-5-176,0 6-88,0-22-576,4 22 448,2 2-96,-2 0-16,0-1-48,-4-23-288,4 24 225,0 2-1,-4 0-56,4 0-40,-4-26-128,0 25 96,0 1-24,0-2-32,0 0-32,0-24-8,0 21 16,3 1 24,-3-2-56,4 0 80,-4-20-64,4 16-16,0-10 32,0 16-32,0-16-120,-4-6 136,4 17-224,0-13-200,2 2-297,0-2-511,-6-4 1232,16 6-1344,-12-2-361,2-4-439,14 0-216,-20 0 2360,6-2-2193,14-4-2936,-20 6 5129</inkml:trace>
  <inkml:trace contextRef="#ctx0" brushRef="#br0" timeOffset="1">78 439 9217,'0'0'0,"-20"-2"2105,20 2-2105,-18 0 1240,-2-2-96,4 2-95,14 0-81,2 0-968,-2-2 888,2 2-368,0-2-232,4 0-160,-4 2-128,16-2 48,0-2 8,6-2-16,4 2-24,-26 4-16,30-6-104,5 0-136,3 3-376,2-3-784,-40 6 1400,43-6-2457,3-2-735,-1-8-3498,-45 16 6690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52:48.034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814 80 7673,'0'0'0,"0"0"0,0-20 1512,0 4-255,0-2 47,0 2-80,0 16-1224,0-2 1225,0 0-97,-2 0-112,0 0-120,2 2-896,-2-2 736,0 2-136,-4 0-95,0 0-97,6 0-408,-16 4 368,8 12-24,-12-10-56,1 18-8,19-24-280,-22 22 200,-4 4-8,-4 3-32,1 3-8,29-32-152,-34 34 104,-2-3-24,-2 3-40,-1 2 8,39-36-48,-40 36 40,0-3-24,3 3 32,-3-4-8,40-32-40,-38 33 0,3-1 40,1-4-24,2-2-48,32-26 32,-28 24 32,3-3-32,3-1 8,2-4-8,20-16 0,-18 16-80,0-10-88,10 14-144,-9-16-200,17-4 512,-6 6-768,0 0-344,0 0-537,0 0-567,6-6 2216,0 3-2913,0-3-288,4 0-3056,-4 0 6257</inkml:trace>
  <inkml:trace contextRef="#ctx0" brushRef="#br0" timeOffset="447">1113 92 11122,'0'0'0,"-7"-20"856,-15 4-240,6 0 168,16 16-784,-6-16 817,-10 16 143,14-2-48,-2 0-128,4 2-784,-4-2 592,2 0-192,2 0-96,0 0-72,0 2-232,6 0 216,12 0 1,-2 0 15,4 0-48,-20 0-184,23 0 168,3 6-16,6 0-32,2 10 8,-34-16-128,37 6 136,7 14-24,0-2-16,7 0-16,-51-18-80,52 21 32,1 1-16,7 2 24,-1-2-8,-59-22-32,64 22 0,-1-1 40,-1 1-40,1 0 0,-63-22 0,62 22 0,-1 0 24,-1-2-56,1-3 64,-61-17-32,60 16 16,-1 2-16,-3-12 40,-5 18-40,-51-24 0,48 6 0,-4 12-24,-9-14-40,-3 2-104,-32-6 168,26 6-312,-4-1-248,-7 1-249,-9 0-367,-6-6 1176,6 6-1648,-2-2-649,-4 0-927,0 0-3666,0-4 6890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52:46.839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70 159 7425,'0'0'0,"0"-24"1344,0 24-1344,-2-20 1081,0-1 143,0 5-72,0 14 0,2 2-1152,0-2 1057,0 2-177,0 0-168,0 4-160,0-4-552,0 16 528,0 0-56,0 5-48,4 3-72,-4-24-352,4 26 240,0 2-63,0 3-57,-4-3-32,0-28-88,4 30 64,0-2-8,-4-2 8,0-3-16,0-23-48,4 22 48,-4-2-8,0-2-8,0-2 48,0-16-80,0 6 56,0 12 24,-2-15-8,0 3 0,2-6-72,-4 6 88,0 0 0,-2-2 40,2-4-32,4 0-96,-6 0 88,0 0 0,2 0-24,-2-6 24,6 6-88,-3-6 64,-1-9 8,-2 7-32,0-14 48,6 22-88,-6-18 24,2-2 8,0 0 0,0-4-32,4 24 0,-2-25 64,0-3-48,0-2 48,0 2-40,2 28-24,0-29 16,0 3 8,0 0-64,0 6 32,0 20 8,4-18-32,2 10-16,0 0 24,0 3-32,-6 5 56,20-4-64,-15 4 16,15 0-16,-4 15 24,-16-15 40,16 6-32,0 18 32,-10-6-32,20 4 48,-26-22-16,17 22-40,3-1 16,2 1 40,-2 0-56,-20-22 40,22 24 16,0-4-16,-3 0 0,3-5 24,-22-15-24,24 6 0,-2 16-16,4-18 8,-1 2-32,-25-6 40,26 6 0,0-2 0,0-4-24,2 0 48,-28 0-24,23 0 40,-1 0 8,-2-4-24,-4-2 16,-16 6-40,6-6 40,12-10-8,-14 10 24,2-11-32,-6 17-24,6-8 40,0-14-8,-3 4 8,-3 0 24,0 18-64,0-20 24,0-2 16,0 1 16,-1-1-48,1 22-8,-6-24 56,0 2-56,0-2 8,0 3-8,6 21 0,-8-22-24,2 0-16,0 4-88,0 2-48,6 16 176,-4-8-296,0 0-80,2 0-184,0 4-289,2 4 849,0-2-1104,0 2-312,0 0-232,0 0-121,0 0 1769,6 4-2072,14 2-145,12-12 321,-27 6-2737,-5 0 4633,0 0 0</inkml:trace>
  <inkml:trace contextRef="#ctx0" brushRef="#br0" timeOffset="693">1048 139 7737,'0'0'0,"-4"0"3497,-4 6-2865,8-6-632,-16 22 776,10-6 96,0 4 113,-1-2 39,7-18-1024,-6 19 872,0 3-152,0 2-136,2 4-88,4-28-496,-2 26 432,0 1-55,2-1-73,0 2-88,0-28-216,0 26 192,0 0-64,4-1-64,0-1 8,-4-24-72,4 24 24,0-2 16,0 0-8,2-5 0,-6-17-32,3 18 0,1 0 32,-4-12-16,4 14-16,-4-20 0,0 4-48,0 2-104,0 0-72,0 0-120,0-6 344,4 0-384,-4 0-89,0 0-31,0 0-56,0 0 560,0-2-592,0-4-24,0-14 16,0 12 96,0 8 504,0-24-400,0 6 96,-2-1 104,-2-5 64,4 24 136,-6-24-56,1-2 48,-1-4 8,-2-1 24,8 31-24,-16-32 16,10 0 40,0 0 16,-12-1 16,18 33-88,-6-34 104,0 0 32,-12 5 40,16 1 16,2 28-192,-6-26 240,0 4 16,2 0 32,2 4 0,2 18-288,0-7 296,0-13-48,0 14 0,6-10-40,-6 16-208,18-4 248,-12-2-8,12 0 40,-12 0 32,-6 6-312,20-4 312,-4 2-24,2 0 1,1 2-17,-19 0-272,20 0 256,0 4-24,0 12-32,0-12-8,-20-4-192,20 16 176,-3-10-16,-11 12-32,12-12 8,-18-6-136,4 21 64,0-15 56,0 16-48,-4-4-8,0-18-64,0 18 56,0 0-32,-4 2 0,-12 1-136,16-21 112,-16 24-344,-5 2-464,-3 4-673,-6-3-847,30-27 2328,-30 30-3713,-1-2-4409,31-28 8122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52:49.995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79 427 9930,'0'0'0,"-5"-16"1624,-1 8-424,6 8-1200,-8-19 1256,2 13-231,0 0-25,-2 0-24,8 6-976,-6-4 832,2 2-144,2 0-167,2 2-137,0 0-384,-2 0 296,2 20-32,0-3 32,0 9-40,0-26-256,0 32 224,0 4-96,4 1-48,0 7-32,-4-44-48,4 44 16,0 1 32,-4 1-16,0-4-8,0-42-24,0 39 8,0-1-16,0-4-8,0-5-72,0-29 88,0 28-216,0-4-168,0 0-216,0-2-240,0-22 840,0 17-1129,0-1-351,0-10-352,0 16-441,0-22 2273,4 4-2688,0 0 351,0 0-2808,-4-4 5145</inkml:trace>
  <inkml:trace contextRef="#ctx0" brushRef="#br0" timeOffset="2162">26 560 6377,'0'0'0,"0"-24"1216,-2 4-88,2 20-1128,-4-25 1177,2 3-89,2 6-40,0 8-72,0 8-976,4-18 832,2 10-63,0-10-65,12 12-128,-18 6-576,6-7 560,15-1-48,-3 2-96,2 0 48,-20 6-464,22-6 416,4 2-48,2 2 9,1 0-17,-29 2-360,30 0 320,-2 4-40,-2 12-112,-3 1-8,-23-17-160,24 22 128,-2 6-40,-2 0 64,-2 4-136,-18-32-16,6 29 8,9 5 16,-11 0 16,-4-2 16,0-32-56,0 33 48,0 1-8,0 0-56,-5-1 80,5-33-64,-16 30 40,0 0 40,-2-4-32,0-3 0,18-23-48,-22 22 96,-6 0-88,1 0 48,-3-2-56,30-20 0,-34 20 8,3-3-32,1-1-128,0 0-160,30-16 312,-26 6-584,0 16-248,3-18-353,3 12-383,20-16 1568,-18 4-2104,12 0-745,-2-4-112,2 0-3120,6 0 6081,0 0 0</inkml:trace>
  <inkml:trace contextRef="#ctx0" brushRef="#br0" timeOffset="2163">665 651 9153,'0'0'0,"4"-18"2857,-4 18-2857,4-15 1360,-1 7-127,1-8-145,0 16-32,-4 0-1056,4 0 1024,0 6-168,0 12-135,2-3-129,-6-15-592,6 18 504,0 4-80,-2 6-72,0 2-48,-4-30-304,0 29 216,0 1-48,4-4-48,-4 2-40,0-28-80,-2 28 56,-2-3-16,0-1 8,-2-2-24,6-22-24,-6 22-40,-2-2-104,-8-3-248,12 1-288,4-18 680,-5 16-1064,-1-10-513,0 14-543,4-16-753,2-4 2873,-2 6-3488,2-2-3250,0-4 6738</inkml:trace>
  <inkml:trace contextRef="#ctx0" brushRef="#br0" timeOffset="2164">565 550 12114,'0'0'0,"-2"-20"1200,-4 1-7,1-1-113,5 20-1080,-6-16 1000,4 14-144,0-4-224,2 0-232,0 6-400,4-6 216,13 0-95,-11 0-25,22 0-32,-28 6-64,26-4 32,4 0-8,3 2 16,3-2-56,-36 4 16,42-2-120,-1-2-217,5 2-343,2 0-464,-48 2 1144,47-2-1576,3 0-585,1 0-551,9 0 191,-60 2 2521,57-4-5489,-57 4 5489</inkml:trace>
  <inkml:trace contextRef="#ctx0" brushRef="#br0" timeOffset="2165">2337 528 14179,'0'0'0,"-2"0"896,2 0-896,-6 0 416,0 4 96,0 14 120,4 0 128,2-18-760,-6 18 680,2 4-184,0-2-207,2 3-81,2-23-208,-4 22 168,2 0 16,-2 0-24,0-2-8,4-20-152,-2 17 112,0-1 24,0-10-48,-2 16 8,4-22-96,-4 4 104,2 12-16,-2-16 16,0 6-32,4-6-72,-4 4 88,-2 0 0,0-4 8,0 0 16,6 0-112,-6 0 104,1 0-32,-1-4 24,0-4-72,6 8-24,-6-16 48,0 0 16,0 0-8,-2-2 16,8 18-72,-6-21 56,0-3-32,2-2 0,0-4 16,4 30-40,-2-27 40,2-3 16,0 0-16,0-2-72,0 32 32,4-29 16,2 3 0,10 2-16,-12 6 8,-4 18-8,6-16 16,14 10 8,-14-2-24,11 2 24,-17 6-24,6-4-8,12 4-24,-12 0 24,14 4-32,-20-4 40,6 16 0,16-10-56,-16 20 72,15-6 8,-21-20-24,6 24-8,18-1 16,-8 5-16,2 0-24,-18-28 32,18 28 16,0 0-16,0-5-16,-1 1 16,-17-24 0,18 22-8,0-2-8,-2-2 8,0-12 32,-16-6-24,6 17 8,18-13-16,-19 2 8,17-2 48,-22-4-48,16 0-8,0 0 32,-10 0 24,16 0-48,-22 0 0,6-2 32,14-6-24,-14-7 48,11 9-16,-17 6-40,6-24 88,0 6-8,10-4-24,-16 0 8,0 22-64,4-23 24,0-3 16,-4-2 16,0 0 8,0 28-64,0-32 24,0 1 56,-4-1-40,-2 0-24,6 32-16,-6-32 48,0 1-56,2-1 32,0 6 0,4 26-24,-2-22 0,0 5 32,0 11-112,0-12-104,2 18 184,-2-4-360,2 0-240,0 0-304,0 2-384,0 2 1288,0 0-1737,4 0-575,2 0-689,10 0-160,-16 0 3161,6 4-6265,-6-4 6265</inkml:trace>
  <inkml:trace contextRef="#ctx0" brushRef="#br0" timeOffset="2166">3138 348 11074,'0'0'0,"0"0"0,-2 0 952,-2 4-360,-4 18 160,0-3 57,8-19-809,-18 30 832,14 0-64,-4 0-144,0-1-96,8-29-528,-8 30 408,-7-2-48,11-2-56,-2 0-40,6-26-264,-6 21 280,0 1-39,0-2-9,0-4-24,6-16-208,-4 6 144,-2 14-8,4-16-48,-2 0 8,4-4-96,-2 4 136,-2 0-8,2-4 48,0 0-24,2 0-152,-2 0 152,0-2-32,0-4-40,0-12 32,2 18-112,-2-16 64,2-4 0,0-4-8,0-3-24,0 27-32,4-28 80,2-4-80,0 0 64,10-1-16,-16 33-48,6-36 64,12 4 56,-12-2 8,16 1-40,-22 33-88,5-32 80,17 4-40,-6 4 0,2 9-24,-18 15-16,6-6 8,16 0 56,-16 4-64,16 2 32,-22 0-32,15 0 24,-9 6-64,20 11 64,-20-13-24,-6-4 0,22 24-48,-6-4 48,-10 0-32,16 4 64,-22-24-32,5 21 0,17-1 0,-16 0 8,18 0-32,-24-20 24,18 18-16,-2-2 16,2 2-8,-3-12 8,-15-6 0,18 21 8,0-17-32,4 2 24,-2 0 0,-20-6 0,22 4 40,-1-4-16,-1 0 8,0 0 0,-20 0-32,20-2 16,-2-4 24,0-2 24,2-8-8,-20 16-56,17-6 64,1-13 40,0 1 56,-12 0 40,-6 18-200,18-20 224,-14-2 16,2-2-88,0-3 24,-6 27-176,4-30 177,-4 0-73,0-2 64,0-1-72,0 33-96,0-32 48,-2-2 0,0 1-40,-2 1 8,4 32-16,-2-28 80,-4 4-64,4 4-72,-2 12-192,4 8 248,-6-17-489,2 13-271,-2-2-408,0 4-680,6 2 1848,-6 0-2913,0 0-1464,0 0-3817,6 0 8194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52:54.175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1348 191 7841,'0'0'0,"0"-2"1096,-2-4 57,2 6-1153,-2-6 1256,0-12-128,0 12-32,0-14-63,2 20-1033,0-16 912,0 11-56,0-21-40,0 10-56,0 16-760,0-18 752,0 10-79,0-12-65,0 14-80,0 6-528,4-6 368,-4 0-72,4 0-64,-4 6-88,0 0-144,4 0 152,-4 4-16,0 14-88,3 0 32,-3-18-80,0 18 16,4 6 24,-4 2-16,0 3 16,0-29-40,4 30 40,-4 0-40,4 0 40,-4-1-80,0-29 40,4 32 0,-4 0-136,0 0-152,0-1-256,0-31 544,0 32-872,0 2-416,0-1-641,0 1-511,0-34 2440,-2 34-3337,0 0 264,0-1-2704,2-33 5777</inkml:trace>
  <inkml:trace contextRef="#ctx0" brushRef="#br0" timeOffset="1314">90 1127 8361,'0'0'0,"-2"-6"624,0 0 137,2 6-761,0-8 800,-2-10-24,0 12 16,0-15-96,2 21-696,0-18 544,0 0 72,0-2-23,0 0 71,0 20-664,4-22 704,0 3-128,0-5 24,2 2-232,-6 22-368,6-20 328,0 2 56,12 0-112,-14 11 129,-4 7-401,16-16 344,-12 12-40,11-2-16,-9 4-64,-6 2-224,18 0 208,-14 0-80,12 6 8,-10 16-120,-6-22-16,16 15 40,-12 7 48,12 0-104,-10 6 160,-6-28-144,25 57-40,-5 7-24,-2 1 40,-2 1 32,-16-66-8,6 63 32,12-5-8,-18-9 16,4-5-136,-4-44 96,4 38-72,-4-5-192,0-1-152,0-2-168,0-30 584,0 30-761,-2-5-183,-2-1-184,2-20-144,2-4 1272,-2 18-1465,-2-14-103,0 12-144,0-12-105,4-4 1817,-6 6-1616,0 0 344,0 0 448,0-2 391,6-4 433,-8 4-160,-8-4 120,10 0 24,-10-2 16,16 2 0,-7-4-16,-13-2 16,4-10 8,-2 10 80,18 6-88,-18-22 224,0 6 193,0-2 215,1-2 128,17 20-760,-18-19 888,0-1 8,2 0 32,-2 0-7,18 20-921,-8-22 872,-14 4-64,16-1-64,-9 1-8,15 18-736,-6-18 736,0 0-15,0 2-49,2 0-72,4 16-600,-2-16 488,2 9-40,0-13-64,0 14 0,0 6-384,4-20 424,12 14-40,-12-12 1,13 12-105,-17 6-280,16-16 208,0 10-16,2-2-80,2-7-8,-20 15-104,22-4 72,25-14-80,-1 14-32,1-2 88,-47 6-48,48-2 16,-4 2 72,-3 0-8,-5 0-104,-36 0 24,30 4 24,-6 2-32,-1 0-40,-1 0 80,-22-6-32,6 6-8,16 9 40,-16-11 24,10 12-24,-16-16-32,4 4 56,0 12 0,2-10-16,-2 16-16,-4-22-24,0 6 16,0 16-8,0-6 24,0-1-24,0-15-8,-2 18 40,-2-2-16,0-10-8,-2 18 48,6-24-64,-6 6-16,0 16 16,0-16-24,2 11 48,4-17-24,-4 4 24,0 2 0,0 0 40,0 0-88,4-6 24,-2 6 64,0-2 0,0-4 0,2 0 0,0 0-64,0 0 8,0 0 24,0-2-64,0 0 72,0 2-40,0-6 40,0-2 0,4-10 0,0 13-16,-4 5-24,4-18-16,0 10 40,2-14-8,0 14-16,-6 8 0,16-20 24,-12 12-64,2-8 32,10 10-16,-16 6 24,6-6 24,9 0-16,-9 3-8,10 1 32,-16 2-32,4 0-64,12 0 64,-10 4-16,10 1 0,-16-5 16,4 18 16,2-12-16,12 12 16,-12-12-16,-6-6 0,15 22 24,-11-16-16,14 16 8,-12-16-16,-6-6 0,20 19-16,-14-13 8,14 12 16,-4-14-8,-16-4 0,16 6 16,1 0 32,1 0-8,0-2 0,-18-4-40,18 4 40,2-4 8,0 0-48,-2-2 40,-18 2-40,15-4 0,3-2-24,0-2 64,-2-8-32,-16 16-8,16-6 56,-10-13-32,16 13 16,-16-14 0,-6 20-40,17-16 32,-13 8 24,2-14-32,0 14-32,-6 8 8,6-22 8,0 14 8,-2-11 24,-4 13 8,0 6-48,0-18 56,0 12-32,0 0-24,0 0 24,0 6-24,-4-4-24,-2 2 72,0 0-16,0 2-8,6 0-24,-8 0 88,-7 6-72,9 0 80,-2 14-32,8-20-64,-8 6 40,0 15 24,-8-3-48,14 0 32,2-18-48,-4 16 16,-2 2-8,4 0-32,2-2 48,0-16-24,0 16 56,0-11 0,6 17-16,14-16-16,-20-6-24,6 18 24,16-14-8,-7 2-40,3 0 8,-18-6 16,22 6 40,0-2-96,4-4-24,1 0-256,-27 0 336,30 0-824,4 0-432,0-4-889,5-2-1535,-39 6 3680,40-20-4073,4 12-2985,-44 8 7058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52:55.873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1211 82 7345,'0'0'0,"-2"-8"1672,-4-10-351,-10 11 223,16 7-1544,-2-16 1304,-4 12-87,0-2-41,2-2-88,4 8-1088,-4-6 1008,2 0-184,0 4-199,2 2-89,0 0-536,0 0 336,0 6 160,0 20 32,0-1-64,0-25-464,6 36 496,0 8-224,0 5-88,0 3-24,-6-52-160,4 52 80,-4-1-40,0-1-24,0-3-8,0-47-8,4 46 40,-4 1-40,0 1 0,0 0-104,0-48 104,-2 45-344,0 1-328,-2 0-504,0-5-713,4-41 1889,-4 42-2704,0-2-1225,2-5-3945,2-35 7874</inkml:trace>
  <inkml:trace contextRef="#ctx0" brushRef="#br0" timeOffset="1623">68 715 10434,'0'0'0,"-6"-20"992,0 2 128,6 18-1120,-16-24 1232,14 7-119,-1 1-1,1 8-128,2 8-984,-2-20 944,0 14-135,0-2-89,0 2-112,2 6-608,0-4 488,0 2-104,0 2-104,0 4 56,0-4-336,0 22 200,0 0-16,0 8 0,4 5 0,-4-35-184,0 40 128,4 6-56,-4 5 16,0 3-152,0-54 64,0 57 40,-2 1 24,0 1-40,-2 1-24,4-60 0,-6 57 32,2-1 16,-2-5-136,0-1-24,6-50 112,-2 48-336,2-5-136,0-1-304,0-4-264,0-38 1040,0 33-1561,4-3-655,2-2-585,0-6-639,-6-22 3440,16 15-6682,-16-15 6682</inkml:trace>
  <inkml:trace contextRef="#ctx0" brushRef="#br0" timeOffset="1624">469 1300 8937,'0'0'0,"0"-6"1505,0 6-1505,0-16 840,0 10 64,-2-2 16,0 0-8,2 8-912,-4-7 849,0-1-185,0 2-104,-2 0-112,6 6-448,-6-6 392,0 2-56,-10 2-32,10 0-80,6 2-224,-16 0 224,11 0-8,-3 0-48,-12 6 24,20-6-192,-8 16 129,-12-10-9,14 17-8,-10-5-48,16-18-64,-6 22 96,-10-2-8,12 4-80,-2-2 32,6-22-40,-4 21-24,2-1 8,1 0 32,-1-2 8,2-18-24,0 18 24,0 0-16,5-3 8,1-9-16,-6-6 0,16 20-16,-10-16 16,14 0 16,-14 0-32,-6-4 16,20 0 40,-14 0-16,16 0-40,-7 0 16,-15 0 0,16-4 16,-12-4 8,12-8 64,-12 8-16,-4 8-72,6-19 24,10 1 48,-16-2-32,6 2 24,-6 18-64,6-22 88,0 0 0,10-1-40,-16-1 40,0 24-88,4-24 160,0 2-8,-4 4 88,4 0 16,-4 18-256,0-7 232,0-9-40,4 12 0,-4 2 16,0 2-208,4-2 104,-4 2 40,0 0-40,0 6-80,0 14 32,0-20-56,0 5 16,0 21-32,0-6 32,0-20-16,3 20-16,-3 4 0,4 0 48,-4-1-104,0-23 72,4 22-128,0 2-224,2 0-240,0-2-248,-6-22 840,16 21-1192,-12-1-377,12-2-463,-12-12-561,12 14-375,-16-20 2968,6 0-2441,14 4-2760,-20-4 5201</inkml:trace>
  <inkml:trace contextRef="#ctx0" brushRef="#br0" timeOffset="1625">749 1308 10290,'0'0'0,"0"0"0,-2-2 1320,-4 0-136,0 0-64,0 2-63,6 0-1057,-4 0 920,2 6-112,0 14-184,-2-14-176,4-6-448,-2 22 464,0-6-72,2-1-39,0 1-105,0-16-248,0 16 240,0-10-48,4 16-80,-4-16 8,0-6-120,4 20 48,0-14-8,2 11-24,0-11 120,-6-6-136,6 6 8,13 0 16,-15 0 32,2-2-32,-6-4-24,6 0 64,0 0 24,10 0-40,-12-2-96,-4 2 48,4-4 48,2-2-8,10-12 0,-12 13-8,-4 5-32,6-20 40,0 12 8,0-14-48,0 6-8,-6 16 8,6-18 8,0 2-96,-1 1 80,1 7 96,-6 8-88,6-18-16,-2 14-8,-4-2 40,4 2-32,-4 4 16,0-2 0,4 0 80,-4 2-96,0 0-48,0 0 64,0 0-8,0 6-8,0 10-32,0-10 8,0-6 40,0 21 0,0-15-24,0 18 56,0-18-16,0-6-16,0 24-16,4-8-96,-4 0 112,4 0 56,-4-16-56,6 6-40,0 13 64,0-13-40,10 10 8,-16-16 8,4 4 24,2 2-24,10 0-16,-12 0 48,-4-6-32,16 4-32,-10-4 64,13 0-128,-13 0 72,-6 0 24,18 0-96,-12-4 80,14-2 16,-14-2-48,-6 8 48,20-18 48,-14 12-176,12-14 120,-15 5-8,-3 15 16,16-16 0,-12 0 64,2-2 0,0 0-16,-6 18-48,6-18 40,0 0 64,0 3-80,-2-1-40,-4 16 16,0-16 56,0 0-32,0 8-64,0-12 56,0 20-16,0-6-32,0 0 24,0 0 32,-2 0-72,2 6 48,-2-6-152,0 4-72,0 0-128,0 1-128,2 1 480,0-2-609,0 0-247,0 2-48,0 0-88,0 0 992,0-2-1128,0 2 39,0 0-135,4 0-56,-4 0 1280,4 0-1376,0 0-97,0 4 121,0-4 304,-4 0 1048,6 0-696,-6 29-2753,0-29 3449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52:58.645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44 70 6985,'0'0'0,"0"0"0,0-8 1416,-4-10-15,0 12 7,0-10-88,4 16-1320,-4 0 1176,-2 0-151,4 0-225,-2 0-104,4 0-696,-4 4 552,2 0-112,0 2-88,0 14-48,2-20-304,-1 4 216,-1 16 0,0-14-48,2 15-88,0-21-80,0 16 72,0-10-48,0 16-8,4-16-8,-4-6-8,3 20 24,3-16 17,0 14-9,12-14 8,-18-4-40,4 4 24,14 2 0,-14-2-24,14-4 32,-18 0-32,4 0 40,14 0-24,-12-2 16,15-4-16,-21 6-16,6-6 48,16-10 8,-16 10-8,16-12-8,-22 18-40,6-8 24,14-12-8,-16 4 16,12 0 16,-16 16-48,4-7 24,2-15-24,-1 14 40,-1-12 8,-4 20-48,4-8 40,-4-8 8,4 10 0,-4 0-24,0 6-24,0-6 64,0 4-40,0 0 0,4 2 16,-4 0-40,0 0 48,0 6 40,0 14-24,0-2-16,0-18-48,0 22 16,0 2 16,0 7 16,0 5-8,0-36-40,0 40 16,0 3-16,0 3 0,0 6 24,0-52-24,0 51 40,0 7 16,0 3 0,0 3 40,0-64-96,0 69 104,0 2-24,-2-1 72,0-3 40,2-67-192,-6 62 192,0-9 8,3-1-56,-3-3-64,6-49-80,-6 44 40,0-4 64,0-5-40,0-9 24,6-26-88,-8 24 24,0-6 32,2-2 0,0-10-16,6-6-40,-6 6 64,0 0 40,2-6 16,-2 0 0,6 0-120,-6-2 112,0-14-72,2-2 0,0-4-40,4 22 0,-2-28 32,-2-3-64,0-9 8,0-2-16,4 42 40,-2-47-64,0-3 24,2-1-24,0-5-32,0 56 96,0-60-80,0 3 16,4-1 40,0-1-8,-4 59 32,16-54-88,-10 3 32,14 5-24,-14 8-8,-6 38 88,20-35-64,-14 5-96,18 0 8,-9 3 0,-15 27 152,18-26-144,-2 4 32,2 0 16,2 4-16,-20 18 112,20-16-88,-2 0-24,-3 9 8,1-11 64,-16 18 40,16-8-72,0-8 40,0 12 0,0-2-32,-16 6 64,16-6-16,-10 2 16,11 0-24,-13 2 24,-4 2 0,16-4-8,-12 2-48,2 0 56,0 0 0,-6 2 0,6-4-8,-2 2 32,0 0-40,0-2 16,-4 4 0,4-2 24,0-2-48,-4 2 48,0-2-8,0 4-16,0-6 40,0 2 32,0-1-72,0 1 24,0 4-24,-2-4 56,0-2-24,0 2 96,-2 0-16,4 4-112,-4-2 120,-2-2 32,0 2-24,0 2 0,6 0-128,-8 0 144,-8 4-40,12 0-16,-4 14 0,8-18-88,-17 6 96,13 17-48,-14-5-24,12 2 48,6-20-72,-8 18 24,0 4-24,2-4 24,0 1-40,6-19 16,-6 16 32,0 2-32,4-2 48,2-10-32,0-6-16,0 22-16,0-18 32,0 12 0,6-12-16,-6-4 0,16 5 0,-12 1 0,2 0-56,14-2 40,-20-4 16,16 0 0,0 0-40,-1 0 32,1 0 8,-16 0 0,18-6 0,0 0 0,0-11 8,-12 11-16,-6 6 8,26-20 24,-11 2-24,1 0 16,0-2 8,-16 20-24,6-24-16,16-1 72,-16-3 0,16-2-32,-22 30-24,4-26 64,12 1-40,-13 5 16,1 2 24,-4 18-64,4-16 80,2 10 32,0 0 32,-2 0 0,-4 6-144,0-4 176,0 2-88,0 2 0,0 0 16,0 0-104,0 6 96,0 12-40,-2 0 25,0 2-57,2-20-24,-2 26 0,0 3 72,2 5-88,0 0 0,0-34 16,4 33 0,0-3-16,0 0 16,2-2-105,-6-28 105,6 27-368,0-1-320,14-2-576,-14-2-1113,-6-22 2377,20 20-4312,0-4-4970,-20-16 9282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53:02.252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316 319 4849,'0'0'0,"6"-8"512,-6 8-512,16-17 688,-12 1 176,12 8 88,-12-10 32,-4 18-984,3-8 985,3-12-65,0 12-72,0-10-24,-6 18-824,6-8 736,-2-9-32,-4 9-39,4-12 23,-4 20-688,0-8 680,0-12-40,0 12-16,-6-12-112,6 20-512,-6-8 472,0-11-72,-9 13-63,9-10-49,6 16-288,-18-6 240,10-2-32,-12-8-56,12 12-8,8 4-144,-22-4 136,6 2-8,-4 2-24,3 0 8,17 0-112,-20 0 88,0 6-16,0 12 16,2-12-48,18-6-40,-18 20 40,-1-14 0,1 15-32,-2-3 8,20-18-16,-16 20 16,8-2 8,-12 0-104,14 0 104,6-18-24,-8 17 0,2 1 0,0 0 16,3-2-40,3-16 24,-2 16 8,2-10-8,0 14 56,0-16-72,0-4 16,5 16-48,13-13-16,-14 1 24,12 0 16,-16-4 24,6 4-64,14-4 16,-14 0 48,14-2-40,-20 2 40,6-6 8,17-9 8,-7 9-64,-10-12 48,-6 18 0,22-8 48,-16-12-8,16 4-16,-16-2 16,-6 18-40,20-16 8,-14 1-32,13-1 72,-13 0-16,-6 16-32,18-6-16,-12-10 32,0 14-8,10-2 32,-16 4-40,0-2 24,4 2 80,0 0 40,-4 4-8,0-4-136,4 6 88,-4 16 8,4-2-24,-4 3 32,0-23-104,0 26 184,0 6-96,0 2-32,0-1 8,0-33-64,0 38 64,0 0 8,0-1 16,0-1-32,0-36-56,0 32 40,-2 0 24,0-5 16,0 1-72,2-28-8,0 26 32,0-2-24,-2 0-8,0-3 56,2-21-56,0 22 16,-2 0 32,2-2 32,-2-2-56,2-18-24,0 16 56,0-10-32,0-1-8,0 11 24,0-16-40,0 0 56,0 4-56,0-4 48,0 0-16,0 0-32,0 0 24,4 0 56,0 0-48,0 0 8,-4 0-40,4-2 40,0 0-16,2-4-8,0 0 32,-6 6-48,6-7 40,0-1-48,0-8 32,11 10-24,-17 6 0,6-16 0,14 10 40,-16-12 0,14 10-24,-18 8-16,4-18 24,12 12 9,-12-10-66,14 11 66,-18 5-33,6-16 8,12 10 24,-15-2-32,3-8 24,-6 16-24,6-4-40,0-2 16,10 0 7,-16 2-23,0 4 40,6-6 16,-2 2-88,2 0-64,0 2-144,-6 2 280,6-2-480,-6 0-200,0 0-232,4 0-312,-4 2 1224,0-4-1609,0 2-607,4 0-929,0-4-320,-4 6 3465,4-6-6441,-4 6 6441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18399 11193 52 0,'0'-50'4'0,"-17"35"-3"0,2-1 0 0,15 1 8 0,0 0 3 0,15-2-8 0,-15 80-1 0,0 32-2 0,0 1-1 0,-15-17 1 0,15-15 1 0,-16-17 0 0,16-31 6 0,0-32 8 0,0-15-11 0,0-32-2 0,0-18-2 0,31-30 1 0,2 16-2 0,-18 49 0 0,-15 46-2 0,17 0 0 0,30 46 1 0,1 19 0 0,15 13 1 0,-15-15-1 0,-17-15 1 0,2-32 1 0,-2-16 2 0,1-47 0 0,-16 0-1 0,-1-34 0 0,-15 1-3 0,-15 19-14 0,30 28-30 0,2 33 1 0</inkml:trace>
  <inkml:trace contextRef="#ctx0" brushRef="#br0">19050 11193 92 0,'0'-33'10'0,"0"33"-6"0,15 48-3 0,18 15 0 0,-18 0-2 0,16 18 1 0,-14-18 0 0,-17-32-3 0,0-15-12 0,0-32-12 0,0 2-14 0</inkml:trace>
  <inkml:trace contextRef="#ctx0" brushRef="#br0">19034 11097 62 0,'0'0'0'0,"-17"-80"22"0,65 17-10 0,16 15-6 0,16 32-2 0,-1 16-4 0,-48 81-1 0,-79 13-2 0,-62 49-24 0,47-64-23 0</inkml:trace>
  <inkml:trace contextRef="#ctx0" brushRef="#br0">18684 11875 82 0,'0'-32'5'0,"17"-16"1"0,-17 48-4 0,-17 33-1 0,-62 61 1 0,-79 49-1 0,-17 16 1 0,31-48-1 0,50-33 0 0,61-13-17 0,33-50-43 0</inkml:trace>
  <inkml:trace contextRef="#ctx0" brushRef="#br0">17526 12795 76 0,'0'-30'6'0,"-16"-35"0"0,16 97-8 0,0 31 2 0,0 18 3 0,-32-3 0 0,1-15 1 0,15-32 6 0,-1-31 2 0,2-46-7 0,30-34-2 0,2-16-3 0,30 35 1 0,1 61-3 0,15 46-1 0,-32 34 2 0,2-17 1 0,-18-30 0 0,2-18 2 0,-17-30 0 0,0-35 1 0,0-28-2 0,-17-33 0 0,17 15-15 0,48 81-31 0,-48 15 2 0</inkml:trace>
  <inkml:trace contextRef="#ctx0" brushRef="#br0">17843 12779 89 0,'-15'-14'8'0,"15"28"-8"0,0 83 0 0,15 14-2 0,-15 0 0 0,-15-33-7 0,-1-30-7 0,16-33-31 0</inkml:trace>
  <inkml:trace contextRef="#ctx0" brushRef="#br0">17891 12779 84 0,'0'0'0'0,"31"-94"21"0,33 46-14 0,-1 48-4 0,-30 31-5 0,-66 66 0 0,-125 92-38 0,95-126-6 0</inkml:trace>
  <inkml:trace contextRef="#ctx0" brushRef="#br0">18971 11954 68 0,'15'-79'10'0,"1"62"-4"0,16 34-2 0,16 30-2 0,31 0 0 0,31 17 0 0,2-17 3 0,-1 3 0 0,1-4 0 0,-33-14-4 0,0 16-1 0,-47-33 0 0,-16 16-26 0,-1 2-35 0</inkml:trace>
  <inkml:trace contextRef="#ctx0" brushRef="#br0">19431 12891 85 0,'0'0'0'0,"-16"-15"7"0,32 15-7 0,-16 30-2 0,15 18 2 0,-15-15 1 0,0-33 5 0,0-17 4 0,-31-16-5 0,31-28-3 0,16-4-1 0,16 33-1 0,-16 32-2 0,15 32 0 0,17 16 1 0,0-1 1 0,-17-16 0 0,1 2 0 0,-1-33 1 0,-14 0 4 0,-1-33 4 0,-16-28-6 0,-16-4-1 0,-1 2-6 0,2 30-24 0,63 18-48 0</inkml:trace>
  <inkml:trace contextRef="#ctx0" brushRef="#br0">20066 12765 92 0,'-48'-17'14'0,"32"34"-11"0,16 29-3 0,0 49 0 0,0-14-2 0,16-20-22 0,-1-28-37 0</inkml:trace>
  <inkml:trace contextRef="#ctx0" brushRef="#br0">19923 12700 98 0,'-17'-48'18'0,"2"17"-10"0,95-1-10 0,78 17-2 0,17-2-87 0</inkml:trace>
  <inkml:trace contextRef="#ctx0" brushRef="#br0">19637 13557 48 0,'15'-31'11'0,"-15"16"7"0,-46 30-5 0,-50 48-4 0,-62 48-6 0,31 16-3 0,31 0-9 0,32-32-28 0,64-79 0 0</inkml:trace>
  <inkml:trace contextRef="#ctx0" brushRef="#br0">18430 14398 50 0,'0'0'0'0,"-15"-30"4"0,15 13-1 0,0 17-3 0,0-16-1 0,0 16 20 0,0 0-13 0,0-17-1 0,-16 17 0 0,16 0-3 0,0-15-1 0,0 15 3 0,0 0-1 0,0-16 0 0,0 32-3 0,0-16 0 0,0 0 0 0,16 0 0 0,-16 15-1 0,0-15-4 0,-16 33-29 0,16-16-7 0</inkml:trace>
  <inkml:trace contextRef="#ctx0" brushRef="#br0">18351 14351 74 0,'-31'-16'8'0,"14"-1"-2"0,34 17-6 0,14 80 0 0,0 16-1 0,2 30 0 0,-33-15 1 0,-16-15 0 0,-1-16 0 0,2-49-2 0,15-31-25 0,0 0-10 0</inkml:trace>
  <inkml:trace contextRef="#ctx0" brushRef="#br0">18542 14398 78 0,'-16'-30'7'0,"16"30"-5"0,0 30-2 0,0-13-1 0,0-3 1 0,0-14 0 0,0 17-2 0,0-1-19 0,0-16-22 0</inkml:trace>
  <inkml:trace contextRef="#ctx0" brushRef="#br0">18415 14398 83 0,'-16'-47'12'0,"-1"-17"-3"0,50 34-9 0,46 13 0 0,1 34-2 0,-1 29 1 0,-48 19-1 0,-46-4 0 0,-49 4 3 0,-15 14-2 0,16-15-12 0,47-17-51 0</inkml:trace>
  <inkml:trace contextRef="#ctx0" brushRef="#br0">18796 14557 70 0,'0'-15'4'0,"-16"15"6"0,16 31-3 0,0 49-7 0,16-2 0 0,-16 2 0 0,0-32 0 0,0-32 3 0,-16-32 2 0,16-32-1 0,0-63-1 0,0-32-2 0,48 15-1 0,14 67-2 0,-14 61 0 0,0 15-1 0,-48 31 2 0,0 4 0 0,-48-20 1 0,-15 3-5 0,16-18-61 0</inkml:trace>
  <inkml:trace contextRef="#ctx0" brushRef="#br0">19923 13605 110 0,'16'-48'4'0,"32"48"-5"0,46 48 1 0,18 30-1 0,15 2 0 0,-16 1-5 0,-32-18-13 0,-31-16-44 0</inkml:trace>
  <inkml:trace contextRef="#ctx0" brushRef="#br0">20368 14589 89 0,'0'-16'5'0,"-16"16"-3"0,16 0 0 0,-17 0-1 0,-14 0-1 0,-1-31 0 0,16-32-3 0,1 13 2 0,15 19-1 0,31 31-1 0,32 17 3 0,1 30 0 0,16-15 0 0,-33 0-1 0,1-1 1 0,-33-31 5 0,18-48 5 0,-18-15-4 0,-15 0-4 0,-15-2-2 0,-1 19-32 0,32 61-27 0</inkml:trace>
  <inkml:trace contextRef="#ctx0" brushRef="#br0">20970 14446 84 0,'-15'-17'17'0,"15"17"-14"0,0 33-3 0,0 14-12 0,-16 1-24 0,16-16 1 0</inkml:trace>
  <inkml:trace contextRef="#ctx0" brushRef="#br0">20876 14368 88 0,'15'-50'10'0,"64"19"-8"0,33 1-9 0,-18 13-62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6:41.475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419 125 9498,'0'0'0,"-2"-6"1584,2 6-1584,-4-20 1656,-2 1-39,0 13-225,2-20-152,4 26-1240,-4-18 1232,2 10-175,-4-8 7,1 14-232,5 2-832,-2-4 688,-2 4-160,4 0-176,0 18 96,0-18-448,4 24 337,1 8-9,11 9-40,-16 9 24,0-50-312,16 54 240,-12 1-88,2 1 16,0-1-72,-6-55-96,6 56 56,-2-3 88,0 1-88,0-3-184,-4-51 128,0 52 16,0-4-32,0-1 40,0-5 48,0-42-72,0 39 56,0-3-184,0-4-176,0-6-144,0-26 448,-2 23-928,0-5-265,-2-12-215,-2 0-200,6-6 1608,-6 6-1681,-2-6-23,-10-2-32,10-6 87,8 8 1649,-25-24-1424,5 3 344,-6-5 327,-4-4 217,30 30 536,-30-28-248,-5-1 120,-3-1 120,4 0 152,34 30-144,-31-28 392,3 3 209,6 3 247,0 6 192,22 16-1040,-18-8 1056,3-10 8,9 14 1,0-2 55,6 6-1120,-6-6 944,4 0-200,2 0-96,6 4-216,-6 2-432,23-4 369,-3 0 15,10 0-104,8-2-128,-38 6-152,47-6 208,3-1-72,3-9-32,3 10-32,-56 6-72,50-16 16,1 8 72,-1-14-64,-1 4 56,-49 18-80,46-18 112,-2 1-88,-3-3 48,-7-2-16,-34 22-56,32-22 40,-5-2 56,-7-1 0,-14 1 0,-6 24-96,18-26 96,-18 4 0,0-2 152,0 6 0,0 18-248,0-17 304,-6 9-48,-10-10-40,10 14 8,6 4-224,-18-4 240,13 2 16,-15 2-96,14 6 9,6-6-169,-20 26 104,14-7 8,-2 7-8,2 4 40,6-30-144,-6 36 80,2-1-24,2 5-16,2 0-72,0-40 32,0 41-24,6 3 40,0-2-32,10 1 40,-16-43-24,4 40 48,12-2-24,-12-1 0,2-3-8,-6-34-16,20 30 72,-15-4-32,13-5 32,-12-3 32,-6-18-104,16 6 16,-12 0 24,12 0-24,-12-2 64,-4-4-80,6 0 104,10-4-40,-10-14-16,0 2 72,-6 16-120,19-21-24,-15-3 120,12-4-120,-10-4-48,-6 32 72,6-33 40,10-1-80,-16 2 56,4 4-120,-4 28 104,6-23 0,-2 7 48,-4 10-40,4-2 8,-4 8-16,0-6-40,0 4-104,4 2 120,0 4-16,-4-4 40,6 18 0,0-12 8,12 19 8,-14-5-32,-4-20 16,15 22 0,-11 0-24,14 0-16,-12 0 24,-6-22 16,20 19 0,-2-1-16,-2-2 16,2-10 32,-18-6-32,17 20-16,1-20 72,6 4-40,-2-4-16,-22 0 0,24 0 24,2-2-24,-3-4 0,3-14-24,-26 20 24,24-16-16,0 0 16,-2-4 16,-5 1-16,-17 19 0,16-20 56,-10-2-56,12 4 8,-14-2 8,-4 20-16,4-18-16,-4 3 72,0-1-64,0 8 32,0 8-24,-6-16 40,-10 14-64,10-2 80,-14 2-40,20 2-16,-17 0 0,1 0 24,8 4-80,-12 14 88,20-18-32,-6 6 64,0 14 24,0-5-32,4 1-32,2-16-24,0 18 56,0-2-40,6 2-16,10-2 16,-16-16-16,6 18 0,16-12-16,-4 17 128,-1-17-184,-17-6 72,22 22-376,-2-16-120,2 0-448,0 10-505,-22-16 1449,21 0-2032,1 4-929,2-4-1384,-18 0-3961,-6 0 8306,0 0 0</inkml:trace>
  <inkml:trace contextRef="#ctx0" brushRef="#br0" timeOffset="1186">1560 62 12146,'0'0'0,"-18"-16"3993,18 16-3993,-8-6 1568,-12-10-23,16 16-329,4 0-136,0 0-1080,0 0 904,0 0-168,4 4-143,12 2-113,-16-6-480,6 24 360,20 0-120,-1 5 40,5 9-112,-30-38-168,32 42 96,0 1 56,1 5-104,-3 0-8,-30-48-40,30 49 16,-2 5-32,-7 1-16,-1 3 24,-20-58 8,16 61 96,-12 3-96,0-3 32,-4 3 24,0-64-56,-4 63-56,-12-1-128,-2 1-200,1 1-288,17-64 672,-22 61-1008,-2-3-273,4-5-463,-4-7-625,24-46 2369,-18 41-3256,3-5-673,7-10-3425,8-26 7354</inkml:trace>
  <inkml:trace contextRef="#ctx0" brushRef="#br0" timeOffset="1187">2242 732 17571,'0'0'0,"0"-28"2049,6 5-993,-6 23-1056,18-26 776,-12 8-200,18 14-8,-7-2-32,-17 6-536,20-6 417,2 2-17,2 0-48,6 2-56,-30 2-296,27 0 248,3 0-80,2 0-40,2 0-88,-34 0-40,33 4 40,3 2-24,0-2-48,-1 2-64,-35-6 96,42 6-336,-6-2-296,-5 2-393,-3-2-415,-28-4 1440,22 6-1944,-2-2-449,-2-4-343,-12 0-257,-6 0 2993,16 0-2753,-16 0 793,4-2-2833,-4 2 4793</inkml:trace>
  <inkml:trace contextRef="#ctx0" brushRef="#br0" timeOffset="1188">2758 538 7697,'0'0'0,"-20"-20"2569,-4 0-121,-2-6-535,26 26-1913,-20-19 1720,12 3-176,1 8-263,1-12-145,6 20-1136,-2-6 976,2-2-128,0-8-88,6 12-103,-6 4-657,6-6 560,15 2-104,-5 2-80,6 0-120,-22 2-256,26 0 192,0 4-48,-1 2-32,-1 16-40,-24-22-72,24 16 40,2 4-40,-4 4-16,-3 1 48,-19-25-32,20 28 16,-14 2-16,10 2 8,-16 1-32,0-33 24,4 36-40,-4 2-104,-2-3-184,-16 3-200,18-38 528,-18 40-824,-5-1-433,-3 1-623,0 2-1025,26-42 2905,-26 37-4305,6-5-4480,20-32 8785</inkml:trace>
  <inkml:trace contextRef="#ctx0" brushRef="#br0" timeOffset="1189">3700 282 20052,'0'0'0,"0"-26"1072,0 0-144,0 26-928,0-25 840,6 3 49,-2 16 79,-4-10 72,0 16-1040,4-4 728,-4-2-104,0 0-160,4 0-360,-4 6-104,4-2 232,0 0-136,2 2-7,9 16-49,-15-16-40,6 20 0,14 4 32,-14 1-48,14 9 88,-20-34-72,6 36-40,12 4 56,-12 3-8,10 1 144,-16-44-152,4 45 16,0 1-32,-1-2-32,-3-3 8,0-41 40,0 42 16,0-4-64,0-3-72,0 1-353,0-36 473,-3 32-464,-3 0-248,-10-3-256,10-1-440,6-28 1408,-16 24-1953,10-2-751,-12-4-993,12-14-632,6-4 4329,-6 4-7738,6-4 7738</inkml:trace>
  <inkml:trace contextRef="#ctx0" brushRef="#br0" timeOffset="1611">3279 306 9746,'0'0'0,"-4"-2"2504,4 2-2504,-6-2 1464,0 0-39,2 0-113,2-2-112,2 4-1200,0-4 1145,0-2-137,0 0-128,16-2-136,-16 8-744,6-8 592,20-8-136,-2 10-112,4 0-72,-28 6-272,35-15 184,7 9 25,6-10-129,3 10 40,-51 6-120,54-20 112,-1 14-32,1-14 32,3 12-56,-57 8-56,56-18-40,-1 12 40,-3 0 0,0 0-16,-52 6 16,45-2-16,-1 2 0,-8 0 32,-3 0-40,-33 0 24,30 6-72,-4 10-120,-4-10-345,-5 12-159,-17-18 696,16 6-928,-10 14-592,10-14-529,-16 16-991,0-22 3040,4 6-3737,-10 21-3321,6-27 7058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53:00.076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70 150 6593,'0'0'0,"-2"-8"1216,2 8-1216,-4-18 1152,0 10 65,1-10-145,1 12-104,2 6-968,-2-18 936,0 12-88,0-10-79,2 10-73,0 6-696,0-8 680,0 1-32,0-1-48,4 2-48,-4 6-552,4-6 464,-1 0-111,1 4-25,0 0-88,-4 2-240,4 0 240,0 0 8,2 20-64,-2-1 32,-4-19-216,4 28 184,0 4-64,0 4 0,-4 1-64,0-37-56,4 36 40,-4 2-8,4-3-32,0 3 32,-4-38-32,0 36-16,0 4-8,0-3 24,0 3 24,0-40-24,0 40-48,0-3-32,-2 3-272,-4-2-408,6-38 760,-6 41-1329,0-3-599,0 2-705,0-5-871,6-35 3504,-6 38-6874,6-38 6874</inkml:trace>
  <inkml:trace contextRef="#ctx0" brushRef="#br0" timeOffset="1046">100 282 5729,'0'0'0,"0"0"0,-2-2 720,-2-1 192,-2-1 128,2 0 9,0 0 31,4 4-1080,-2-4 1016,0 2-112,0-2-72,-2 2-71,4 2-761,-2-2 688,0 0-8,0 2-120,2 0-168,0 0-392,0 0 296,0 0-104,0 6 40,0 10 32,0-16-264,0 6 272,4 21-64,0-3-32,0 4-40,-4-28-136,4 34 128,0 3 32,-4 5-40,4 4 8,-4-46-128,0 49 121,0 3-49,0-3-24,0 5-72,0-54 24,0 53 0,0 1 104,0-1-80,-4 3 72,4-56-96,-4 52 32,0-1-32,2-3 56,-2-5-24,4-43-32,-2 46 88,-4-2-64,4-3 16,-1 1 56,3-42-96,-2 40 120,-2-1-8,0-3 40,2-4-80,2-32-72,-6 30 80,2-5-24,0 1 24,2-2 8,2-24-88,-6 22 48,4-2 64,-4-1-56,2-3-56,4-16 0,-2 6-16,0 16 40,0-16-24,0 12 40,2-18-40,-2 4 40,2 2-128,0 0-120,0-2-136,0-4 344,0 4-680,0 0-313,0-4-503,6 0-832,-6 0 2328,6 0-3625,0-4-3625,-6 4 7250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53:05.821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6 647 9450,'0'0'0,"0"-2"2064,-2-4-1016,2 6-1048,-2-4 1024,0 0-39,2 2 31,0-2-96,0 4-920,0-2 688,0 0-160,4 2-88,-4 0-56,0 0-384,4 0 385,0 4-33,-4 12-80,4-12-72,-4-4-200,4 20 152,0-14-16,-4 13 16,4-13-64,-4-6-88,4 20 96,0-14 16,0 12-32,0-12 48,-4-6-128,4 18 104,0-14-56,0 12 80,2-12-64,-6-4-64,6 4 112,-2-1 8,2 1-40,0-4 72,-6 0-152,4 0 120,1 0 8,1 0-40,0 0-32,-6 0-56,16-4 40,-16-1 40,6-1-56,0-2 40,-6 8-64,6-16 40,0 10-16,0-2 32,-2-8-56,-4 16 0,6-6 40,-2-14 0,0 14-72,0-14-96,-4 20 128,0-7-248,4-15-184,-4 14-200,4-10-264,-4 18 896,4-6-1224,-4-2-537,4 0-687,2 2-993,-6 6 3441,27-38-3233,-23 36-2456,-4 2 5689</inkml:trace>
  <inkml:trace contextRef="#ctx0" brushRef="#br0" timeOffset="1">345 748 7729,'0'0'0,"0"0"864,0 0-864,4 0 600,-4 0 137,4 0 55,2 0-16,-6 0-776,6 0 584,0 0-224,10-2-80,-12-2-8,-4 4-272,16-6 320,-10 0 32,12-10 57,-14 10 23,13-10-40,-11 10 16,10-11 0,-12 9 16,-4 8-424,4-20 424,2 12 16,-2-14-40,0 16-24,0-10 56,-4 10 24,0 0-7,0-2-17,0 8-432,-4-6 360,-2 2-72,0 2-24,0 0-104,6 2-160,-8 0 144,0 0-16,0 0-104,3 6 56,5-6-80,-6 6 32,0 14 0,0-14-24,2 16 48,4-22-56,-4 18 8,2-2 72,-2 2-32,2-3-72,2-15 24,0 6 16,0 18-32,0-18 0,0 16-16,0-22 32,6 6 0,0 16-40,12-16 16,-14 12 48,-4-18-24,17 3-16,-11 3-8,16 0 48,-4 0-64,-18-6 40,16 4 0,0-4-8,4 0-32,-3 0 16,-17 0 24,18-4-40,-2-2 16,-10-2 0,20-7 24,-26 15 0,6-6-32,20-10 8,-11 8 48,-9-12-48,-6 20 24,20-8 40,-14-14-24,0 6-8,10-1 32,-16 17-40,0-18 24,4 0-8,0 2 8,-4 0 0,0 16-24,0-8 0,0-8 56,0 10-24,-2-2 0,2 8-32,-2-8 48,-4 1-32,4 1 8,-4 4-16,6 2-8,-4-2 32,2 0-32,-2 2-40,2 0 24,2 0 16,0 4-24,0 11 40,0-11 8,0 16-16,0-20-8,4 6-8,2 20-8,0-8-8,10 0-24,-16-18 48,4 20 8,2-1-56,0-1 56,0 0 8,-6-18-16,6 18 0,0-12 16,-2 18-96,2-8 64,-6-16 16,4 5-24,0 17 40,-4-18 24,0 14-56,0-18 16,0 4 16,-2 12-32,-2-12 32,-2 0-16,6-4 0,-6 4 0,0 2-80,0-2-176,0 0-152,6-4 408,-8 0-664,2 0-168,0 0-177,0 0-327,6 0 1336,-8 0-1872,2-2-1121,2-2-136,0-2-2976,4 6 6105,0 0 0</inkml:trace>
  <inkml:trace contextRef="#ctx0" brushRef="#br0" timeOffset="2">1069 282 12650,'0'0'0,"0"0"0,-18-4 1336,3 2-351,-3 0-9,-2 2-64,20 0-912,-2 4 848,-4 2-96,-2 10-319,2-10-41,6-6-392,-6 25 376,4-5-72,-2 4 0,2 2-40,2-26-264,-4 28 232,2 1-104,0 1 64,2 0-128,0-30-64,0 32 8,0-3 32,-2 3-64,2-2 24,0-30 0,0 28-48,0-1 32,0-3-48,0-2-208,0-22 272,0 22-376,0-2-376,0-1-409,0-3-231,0-16 1392,0 16-1800,0-10-441,6 14-583,0-20 127,-6 0 2697,6 6-5425,-6-6 5425</inkml:trace>
  <inkml:trace contextRef="#ctx0" brushRef="#br0" timeOffset="3">976 704 11610,'0'0'0,"0"-2"1264,4 0-264,0 0-7,-4 2-993,4 0 968,-4 0-88,0 0-296,4 0-216,-4 0-368,6-2 176,16 0-72,-16 0-8,21-2 0,-27 4-96,22-4 72,-2 0 0,0-2-16,0 3-8,-20 3-48,22-6 64,-3 2-40,1 0 8,-2 0 16,-18 4-48,18-4 64,-12 2 57,16 0 47,-18 2 24,-4 0-192,6 0 208,0 4-24,9 2 16,-15 0 0,0-6-200,4 19 160,0-13 16,-4 14-24,0-4-88,0-16-64,4 6 112,-4 18-32,0-6-32,0-2-8,0-16-40,0 19 24,0-1 0,0-2-24,0 0 32,0-16-32,0 6-16,0 12-8,4-12 0,-4 10-80,0-16 104,0 4-240,-2 2-312,2-1-408,-2 1-521,2-6 1481,-2 6-2184,0-6-1097,2 0-112,0 0-2768,0 0 6161</inkml:trace>
  <inkml:trace contextRef="#ctx0" brushRef="#br0" timeOffset="4">1351 468 9834,'0'0'0,"0"0"0,-8-6 2464,-14-10-1728,4 10 112,3 0 25,15 6-873,0-5 824,-2 3-176,-2-2-336,2 2-216,2 2-96,-2 0-16,2 0-72,0 0 8,6 0-160,-6 0 240,15 4-688,-11 2-552,12-1-721,-10 1-751,-6-6 2712,24 4-2465,-8 2-2704,-16-6 5169</inkml:trace>
  <inkml:trace contextRef="#ctx0" brushRef="#br0" timeOffset="5">1535 698 8577,'0'0'0,"4"0"1121,0 4-257,2 12 64,-6-16-928,6 4 992,-2 14-88,-4-12-95,0 14-137,0-20-672,4 6 616,0 10-40,0-12-80,12 1-16,-16-5-480,4 16 392,2-16-64,14 6 32,-16-2-72,-4-4-288,16 4 337,-10-4-57,11 0-64,-13 0 16,-4 0-232,18-2 128,-12-2 80,12-2-48,-12-2-16,-6 8-144,18-15 144,-14 9 40,2-12 0,10 12 8,-16 6-192,0-20 216,4 12-32,0-12 48,-4 12 24,0 8-256,0-22 200,0 7-48,-2 7-80,-4-12-72,6 20 0,-6-6 8,-2-12 8,-10 12-16,12-10-24,6 16 24,-6-4-80,-12-2-104,14 4-232,-4 0-216,8 2 632,-6 0-992,-2 0-369,0 4-431,-9 0-624,17-4 2416,-4 16-3265,0-18 112,-2 2-2560,6 0 5713</inkml:trace>
  <inkml:trace contextRef="#ctx0" brushRef="#br0" timeOffset="6">1871 669 10778,'0'0'0,"0"0"0,0-2 2576,0-2-1815,0 0 23,0 2 160,0 2-944,4 0 1088,-4 15-168,0-9-272,4 12-199,-4-18-449,0 6 384,4 14 16,0-14-24,-4 16-40,0-22-336,3 6 264,1 12-72,-4-14-48,0 11 0,0-15-144,4 4 96,-4 2 0,0 0-32,0 0-16,0-6-48,0 4 80,0 0 0,0-4-32,0 0 32,0 0-80,0 0 104,0 0-48,0 0 56,0-2-32,0 2-80,0-2 40,4-4 16,0-2-48,0-7 8,-4 15-16,4-6-16,2-12 48,0 10-24,10-10 8,-16 18-16,4-16 40,12 8-16,-12-14-48,14 6 40,-18 16-16,6-6 0,13-9 0,-15 11 24,2-2-48,-6 6 24,16-6 0,-12 4-16,2 0 40,0 2 16,-6 0-40,6 0 40,10 4-40,-16 2 0,6 12-8,-6-18 8,4 4-16,0 15 0,-4-13 16,4 18 0,-4-24 0,0 16 0,0 0 32,0 0-64,0 2 24,0-18 8,0 15-136,0-9-176,0 18-248,-2-18-440,2-6 1000,-2 22-1464,2-16-609,0 14-816,0-16-1047,0-4 3936,0 6-7002,0-6 7002</inkml:trace>
  <inkml:trace contextRef="#ctx0" brushRef="#br0" timeOffset="7">2261 871 10266,'0'0'0,"0"0"1280,4 0-552,-4 0-728,0 0 816,6-2 104,0 0 49,0 0-137,-6 2-832,20-2 584,-14 0-104,14-4-40,-14 0-24,-6 6-416,22-6 440,-16 0-32,11-2-71,-13 0 7,-4 8-344,6-6 312,12-10-32,-18 12-16,6-1-40,-6 5-224,6-16 248,-2 12-24,-4-4 88,4-8-16,-4 16-296,0-2 256,0-4 32,-2 0-80,-4 4 16,6 2-224,-6-4 176,-10 2-32,10 2-8,-14 0-32,20 0-104,-7 0 80,-11 4 16,2 0-32,0 2 16,16-6-80,-18 6 88,2 10-7,0-12-73,10 14-8,6-18 0,-15 6 32,9 13-48,0-13 48,0 14-24,6-20-8,-6 6 0,2 14-24,2-14 24,2 16 0,0-22 0,0 6-56,6 13 40,10-13-9,-12 14-39,-4-20 64,19 4-32,-1 12-24,2-12-64,2 0-16,-22-4 136,26 4-168,-2 0-64,-1-4 0,5 0-64,-28 0 296,26 0-256,2 0-8,-1-2 56,-1-4 72,-26 6 136,26-6-120,0-2 56,0 0 24,-5-8 56,-21 16-16,22-6-24,0-2 24,-4-9 0,-2 11-24,-16 6 24,6-8 32,15-10-32,-17 12 32,2 0-8,-6 6-24,6-16 72,0 10-16,0 0-8,-6 0 32,0 6-80,0-4 24,0 0 40,0 2 0,-4 0 32,4 2-96,-6-2 88,-10 2 0,11 0 32,-15 0-40,20 0-80,-18 0 104,2 6-16,-2 0-16,0 10-8,18-16-64,-18 4 64,3 12-24,-1-12 0,0 12 0,16-16-40,-6 6 0,-10 12 0,10-12-16,0 15 16,6-21 0,-6 6 0,0 14 0,4-16-8,0 14-32,2-18 40,0 4-32,0 2-8,6 0 32,0 0-32,-6-6 40,16 6-64,-12-2 24,14 0-32,-12-4 48,-6 0 24,22 0-8,-3-2-64,-1-4 48,-2 0 0,-16 6 24,20-16-40,-14 10 64,18-10-24,-18 8-16,-6 8 16,21-18 40,-15 2-40,10 1 56,-12 7-32,-4 8-24,16-24-8,-12 8 32,0 0-8,0-2 32,-4 18-48,0-20 64,4-1 56,-4-1 24,0 0 32,0 22-176,0-22 208,0 2-16,0 4 64,0 9-15,0 7-241,-2-16 248,0 14-16,-2 0-80,2 0-32,2 2-120,-2 0 112,0 4-88,-2 2 16,0 13-40,4-19 0,-4 18 0,-2 2 32,2 4-32,0 4 0,4-28 0,-4 29 16,2 3-8,0 6-16,-4 0 8,6-38 0,-4 41-72,1 1 0,-1 0-120,0-1-120,4-41 312,-2 40-609,-2 0-327,2-3-528,-2-1-777,4-36 2241,-2 34-3464,2-13-1313,0 11-2625,0-32 7402</inkml:trace>
  <inkml:trace contextRef="#ctx0" brushRef="#br0" timeOffset="669">2862 121 8193,'0'0'0,"-15"-24"2721,-1 2-1489,16 22-1232,-8-21 1240,-10 1-159,18 16-65,0-2-80,0 6-936,4-8 752,2 2-128,14 0-112,-5 4-55,-15 2-457,20-2 424,0 2-32,4 0-32,0 4-72,-24-4-288,28 6 264,-1 14 8,3-4-16,2 2-24,-32-18-232,33 21 192,5 3-48,2 4-56,-2 4-32,-38-32-56,37 35 48,-3 5-24,-2 4 16,-1 1 16,-31-45-56,30 48 8,-4 2 24,-2-1-24,-2 5 24,-22-54-32,15 49 24,1-1 16,-10-3 0,10-3-16,-16-42-24,0 38 24,6-2 16,0-3 0,-2-5 40,-4-28-80,4 28 104,-4 0-24,4-5 56,-4 1-32,0-24-104,4 18 96,-4 0-16,0-12-32,6 16 40,-6-22-88,4 6 8,2 0 48,12-1-32,-14 1-32,-4-6 8,17 4 8,-11-4-16,18 0-32,-6 0-48,-18 0 88,20 0-224,2-2-176,-1-4-192,3 0-280,-24 6 872,26-5-1232,-2-1-481,-2 0-743,1 0-1169,-23 6 3625,40-16-4393,-18 14-1280,-22 2 5673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53:08.942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370 48 12074,'0'0'0,"0"-6"1336,0 6-1336,-2-7 1105,-4-1-105,0 2-32,6 0-8,0 6-960,0-6 896,0 2-95,0 2-145,0 0-120,0 2-536,0 0 440,0 0-104,4 0-56,0 4-32,-4-4-248,4 6 200,0 14-72,0-14 0,2 21-72,-6-27-56,4 24 80,1 2-32,1 4-32,10 1 40,-16-31-56,4 32 0,0 0 0,2-2 40,-2 1-72,-4-31 32,4 32-8,0 0 16,-4 2-56,0-3-192,0-31 240,0 32-440,0 2-320,-2-3-280,0-3-193,2-28 1233,-2 26-1424,0-8-56,0 0-136,0-12-41,2-6 1657,-2 16-1760,-2-13-81,0 1 249,0 0 240,4-4 1352,-6 0-928,0 0 407,0 0 249,-9-2 192,15 2 80,-6-6 40,-10-9 168,10 9 185,-14-12 287,20 18-680,-18-8 952,-4-12 168,-2 12 80,-1-10-23,25 18-1177,-26-16 1160,-2 10-72,0-13-24,1 11-39,27 8-1025,-28-16 920,2 10-72,2-10-128,4 10-72,20 6-648,-15-6 560,9-2-128,0 0-96,0 2-111,6 6-225,-2-6 112,2 0-72,0 0-16,4 0-48,-4 6 24,20-7-24,-5-1 32,5 0-40,8 2 8,-28 6 24,28-6-40,4 0-8,1 0 8,1 2-8,-34 4 48,36-4-24,-1 2-8,-1 0-17,2 0-15,-36 2 64,31-2-80,3 0-16,-4 0 0,-2-2 48,-28 4 48,26-2-40,-5-2 40,-3 0 0,-2 0-8,-16 4 8,6-6 8,0 2 32,0 2-16,0-4 32,-6 6-56,0-4 64,0 2-8,0-4 40,0 4-8,0 2-88,-2-2 105,0 0 7,-2 2 0,2 0-8,2 0-104,-4 0 64,2 4-24,0 2-8,0 10-8,2-16-24,-2 4 64,0 16 0,0-4-40,2 0 32,0-16-56,0 16 24,0 2 16,0-3 8,0 3-8,0-18-40,0 16 0,0-10 0,4 16 0,0-16 0,-4-6 0,4 20 24,2-14 16,0 11-16,12-13 8,-18-4-32,4 4 40,0-4 0,2 0 8,9 0-24,-15 0-24,4 0 48,12-2 8,-12-6-8,14-7 24,-18 15-72,4-6 64,14-12 8,-14 10-16,14-12 8,-18 20-64,4-18 0,2 2 32,12 0 8,-14 11 8,-4 5-48,3-18 56,3 14-32,0 0 24,-2 0-48,-4 4 0,4-2 24,0 2-24,0 0 0,0 0 16,-4 0-16,6 6 0,0 0 0,0 10 16,0-12-32,-6-4 16,16 17 16,-12-11-48,2 14-16,14-14 24,-20-6 24,6 20-40,13-14 40,-3 12 16,-10-14 8,-6-4-24,24 6-24,-6 0 24,-2-2 0,2 0 24,-18-4-24,19 0 40,-1 0-16,-12-2 16,20-4-40,-26 6 0,16-8 32,-10 2-32,16-10 40,-18 12-24,-4 4-16,15-16 64,-15 10-16,6-10-32,0 10 56,-6 6-72,4-18 16,-4 12 32,4-11 16,-4 9 0,0 8-64,0-18 80,-2 12-16,-2-10-8,-2 12-24,6 4-32,-6-6 64,1 0 72,-3 2 16,-8 2 48,16 2-200,-4-2 192,-4 2-16,2 0-32,0 0-56,6 0-88,-4 4 56,2 2-56,0 12 0,2-14-16,0-4 16,0 18 0,4-12-8,12 14-8,-12-14 16,-4-6 0,18 19-16,-12-13 32,15 12 8,-5-14-24,-16-4 0,18 18-72,0-14-160,0 0-184,2 0-272,-20-4 688,21 4-952,1-4-432,0 0-513,2-4-655,-24 4 2552,28-6-3721,9-24-3609,-37 30 7330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53:12.496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13 60 15043,'0'0'0,"0"-20"1384,-2 4-344,0 0-120,2 16-920,-2-6 681,2 4-89,0 2-112,0 4-96,0-4-384,0 18 248,6 2 8,0 10-24,0 5-136,-6-35-96,16 42 96,-12 6-24,2 5-64,9 5 16,-15-58-24,4 59 16,12 1-40,-12-1-72,12-1-168,-16-58 264,4 57-640,2-3-496,10 1-761,-10-1-823,-6-54 2720,20 53-3969,-14-1-3409,-6-52 7378</inkml:trace>
  <inkml:trace contextRef="#ctx0" brushRef="#br0" timeOffset="1">7 1297 16587,'0'0'0,"0"0"0,0-8 968,-2-7-608,0 9 32,2 0 185,0 6-577,0-2 720,0 2 32,-2 0-128,2 4-264,0-4-360,0 6 216,0 13 8,0-13-56,0 14-32,0-20-136,0 18 144,4-2-40,-4 0-40,4 2 32,-4-18-96,4 18 24,0-3-24,0-9 0,0 16 16,-4-22-16,4 6 24,0 12 16,0-14 24,0 2-8,-4-6-56,4 6 40,0-2 24,1 0-8,-1-4 0,-4 0-56,4 0 104,0 0-48,-4-2 24,6-6-64,-6 8-16,6-16 40,10 10 8,-12-14 8,2 12 81,-6 8-137,16-22 40,-12 5-8,2-3 16,12 0-56,-18 20 8,4-22 48,14-2-16,-15 1-16,3 3 24,-6 20-40,6-18 8,10 2 24,-12 10-8,0 0-80,-4 6 56,6-4 0,0 2 0,0 2-64,0 0 64,-6 0 0,6 6-32,0 10-32,0-10 64,10 14-24,-16-20 24,0 18-16,6-1 32,0 5-16,9-2-16,-15-20 16,4 22-16,14-4-8,-12 2 24,12-5-16,-18-15 16,6 18-16,18-2 8,-6-10-8,-2 14 32,-16-20-16,21 4 8,-3 0 8,0 0 0,4-4 24,-22 0-40,18 0 16,0 0-16,1-2 8,1-2-16,-20 4 8,18-6 8,0-10-16,0 10 16,-2-14 32,-16 20-40,16-8 16,-10-11 80,17 1-72,-17 0-8,-6 18-16,16-20 40,-12-2-24,2 0 0,10-1 24,-16 23-40,0-22 56,4-2-16,0 0 24,-4 0 8,0 24-72,0-23 16,0 3-32,0 0 16,0 4 0,0 16 0,-2-8 0,-2-10 16,-2 12 24,4 0-72,2 6 32,-4-6 0,-2 0-24,4 2-8,0 2 8,2 2 24,-4-2-16,2 2 8,2 0-40,0 0 24,0 0 24,0 0-56,0 4 32,0 0-16,4 0-16,-4-4 56,4 4-72,0 0-32,2 0 32,-2 0-8,-4-4 80,4 4-97,0 0 57,2-4-24,-2 4-16,-4-4 80,6 0-96,0 0-24,0 0 40,-2 4 0,-4-4 80,4 0-40,-4 0 0,4 0 8,0 0-32,-4 0 64,0 0-64,3 0 0,-3 0-8,0 0 48,0 0 24,0 0-16,0-2 8,0 0-24,0 0 24,0 2 8,0-2-32,0 2-16,0-2-8,-2 0 8,2 2 48,-1-2-32,-3 0 24,0 0-8,0 0 0,4 2 16,-6-2 16,2 0-96,-2 0-64,0 0-112,6 2 256,-6-2-464,0 2-104,0 0-328,0 0-353,6 0 1249,-6 0-1712,0 0-736,0 4-969,2 0-3849,4-4 7266</inkml:trace>
  <inkml:trace contextRef="#ctx0" brushRef="#br0" timeOffset="2">991 1276 15347,'0'0'0,"0"0"1712,0 0-1712,-2-2 696,0 0-24,2 2 89,0 0 95,0 0-856,-2 15 728,2-11-184,-2 16-248,2-14-144,0-6-152,0 20 104,0-14-72,0 12-24,0-12 24,0-6-32,0 18-32,0-12 64,0 9 8,0-11-152,0-4 112,-2 6-272,2 12-424,-2-14-472,-2 2-593,4-6 1761,-4 6-2392,2 0-953,2-2-120,0-4-2792,0 0 6257</inkml:trace>
  <inkml:trace contextRef="#ctx0" brushRef="#br0" timeOffset="3">949 1139 10850,'0'0'0,"-6"-6"1920,6 6-1920,-18-16 1008,12 10 41,-12 0-57,16-2-48,2 8-944,-4-8 760,-1 0-264,1 2-200,2 0-176,2 6-120,0-2 24,0 0-32,0 0-208,0 2-352,0 0 568,4 0-1136,1 0-672,13 4-905,-12 0-448,-6-4 3161,24 0-6193,-24 0 6193</inkml:trace>
  <inkml:trace contextRef="#ctx0" brushRef="#br0" timeOffset="4">1282 992 12434,'0'0'0,"-6"-6"3177,0-10-2313,6 16-864,-6-2 840,4-2 40,0 4 129,0 4-73,2-4-936,-2 6 776,0 16-240,2-2-144,-2 2-112,2-22-280,0 27 192,4 3-72,0 2-48,0 2-24,-4-34-48,4 31 0,0 1 56,0 0-48,0-4 24,-4-28-32,4 29-56,-4-3-112,0 0-168,0-4-264,0-22 600,0 21-808,0 1-304,0-4-289,0 0-231,0-18 1632,-2 16-1872,-4-10-201,4 14-295,-4-16-9,6-4 2377,-6 6-1856,4-2 560,-4-4-2153,6 0 3449</inkml:trace>
  <inkml:trace contextRef="#ctx0" brushRef="#br0" timeOffset="5">1163 1446 3568,'0'0'0,"-16"-20"696,-2 0-255,-3-3 351,21 23-792,-16-22 1160,10 2 240,0 2-15,0 2-201,6 16-1184,-4-8 944,2-9-128,2 11-72,0-2-88,0 8-656,0-8 553,4 2-73,2 0-184,10 0-96,-16 6-200,6-6 96,18 2-40,-7-2-24,5 4-40,-22 2 8,24-4-8,0 2-64,2 0 24,-3 0 0,-23 2 48,28-2-96,-2 0-24,2-2-24,-2 2-24,-26 2 168,25-4-88,-1 2 80,-2 0-16,-4 0 32,-18 2-8,18-2 24,-12 0-16,15 0 48,-15 0 72,-6 2-128,18-2 192,-14 0 48,2 2 80,0 0 96,-6 0-416,6 0 448,0 0 8,-2 4 32,-4 0-24,0-4-464,4 6 352,0 0 0,0 12-55,-4-12-73,0-6-224,4 16 232,-4-10-24,0 12-16,4-12-72,-4-6-120,0 17 136,4-11 0,-4 14-16,4-14 56,-4-6-176,0 18 96,0-12-8,4 10-32,-4-12 16,0-4-72,4 6 32,-4 10 16,0-16 0,0 6-16,0-6-32,0 4 48,4 0-8,-4 0 24,0-4-16,0 0-48,0 0 120,0 0-8,0 0-8,0 0 0,0 0-544,0-2 960,0-2-472,0-2 32,0-2 8,0 8-88,0-16 80,0 10 56,0-10-72,4 8-24,-4 8-40,4-20 64,1 4-24,11 0 64,-12 1-32,-4 15-72,6-8 72,16-12-32,-16 14-24,16-12 8,-22 18-24,6-6 0,14 0 16,-5 2 0,-9 2 8,-6 2-24,18 0 16,-12 0-32,10 0 0,-12 0 48,-4 0-32,6 6 0,12 10 0,-18-12-16,6 14-48,-6-18 64,16 6 0,-16 14 8,6-5-8,0-9 0,-6-6 0,4 22-8,2-6-32,-3-10-136,1 16-8,-4-22 184,4 6-352,0 14-128,2-14-88,-2 11-240,-4-17 808,0 6-1024,4 10-305,-4-12-335,4 2-449,-4-6 2113,4 6-2888,2 0-65,-2-2-2816,-4-4 5769</inkml:trace>
  <inkml:trace contextRef="#ctx0" brushRef="#br0" timeOffset="6">2093 1359 9930,'0'0'0,"0"0"1040,0 0-800,0 0 24,0 0 152,0 0-416,4 0 488,2 0-56,0 4-128,0-4-120,-6 0-184,16 0 152,-10 0-32,14 0 40,-16 0 32,-4 0-192,20 0 217,-14-2 47,14-2 0,-15 0 0,-5 4-264,18-6 272,-14 0-32,12 0 16,-12-2 0,-4 8-256,6-8 280,0-8 8,0 12 48,-2-4 24,-4 8-360,4-17 384,0 11 8,-4-2-48,0-8-32,0 16-312,-2-6 281,-2 0-25,-2-10-24,-2 14 8,8 2-240,-16-6 208,10 2-24,-10 0 16,8 0-32,8 4-168,-17-2 224,11 2 0,-10 0-48,10 0-24,6 0-152,-8 0 104,0 6-16,-8 0-24,10 14-8,6-20-56,-6 6 24,-10 14 0,14-14 8,-4 18-24,6-24-8,-6 15-8,0 1-24,4 2 8,2-2 40,0-16-16,0 16 24,0-10-8,0 18 8,4-18-64,-4-6 40,6 17 0,0-11-40,12 10 16,-12-12-16,-6-4 40,24 6-16,-6 0 32,-12 0-40,22-2 48,-28-4-24,21 0-40,3 0-24,2 0 16,0 0 8,-26 0 40,24-4-56,-1-2 56,1-2 16,0-10-80,-24 18 64,22-6-40,2-11-24,-1 1 56,-1 0 8,-22 16 0,20-18 48,-2 0-24,-12-2-8,18 2 48,-24 18-64,6-21 88,13 1-8,-15 0-56,2 2 0,-6 18-24,4-22 0,0 4 128,0 1-72,-4-1-16,0 18-40,0-6 40,0-12-136,0 14 160,0-2-8,0 6-56,0-2 64,0 0-8,-2 2-56,-2 0 8,4 0-8,-4 0-24,0 6 40,-2 12-72,0-12 40,6-6 16,-4 22-24,2-7 16,0 1 8,0 0 0,2-16 0,-2 16-16,2-10-8,0 16 8,0-16 0,0-6 16,4 20 0,0-14 32,0 11-32,0-13-40,-4-4 40,6 16-16,-2-12 16,0 2-48,0 0 72,-4-6-24,6 6-16,0 0-24,0-2 72,0-4-24,-6 0-8,6 4 0,10-4 40,-12 0-40,2 0-24,-6 0 24,16 0 0,-12-2-16,13 0 8,-13-4 8,-4 6 0,18-6 8,-14 0 8,14-10 32,-12 10 8,-6 6-56,20-18 40,-14 12-32,20-15-72,-11 13 64,-15 8 0,16-22-8,0 6 16,-10 0 96,14 0-72,-20 16-32,4-16 24,12 8 24,-12-11-56,2 13 48,-6 6-40,6-16 48,0 12 48,-6-2 48,0 2 24,0 4-168,0-6 160,0 4 16,0-2-32,0 2 16,0 2-160,0-2 120,-2 0-48,2 2 32,0 0-128,0 0 24,-2 0 24,0 4-32,2 2-40,0 10 40,0-16 8,0 4 0,0 14-32,0-2 8,0-1 48,0-15-24,4 20-8,0-2 32,-4 2-24,4 0-16,-4-20 16,15 20-8,-15-1 16,6 1-32,10 0 24,-16-20 0,4 20 0,2-2-16,12 0 32,-14-2 0,-4-16-16,0 15-16,4-9-64,-4 14 80,4-14-24,-4-6 24,0 16-16,0-12 40,0 2-32,0 0 48,0-6-40,0 4 48,-2 2-8,-6-2-80,-10 0-200,18-4 240,-4 0-600,-14 0-496,2 0-840,1 0-1897,15 0 3833,-2-8-9810,2 8 9810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53:33.757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64 138 7985,'0'0'0,"0"0"0,-2-8 1433,0-8-137,-1 8-80,1-8-56,2 16-1160,-4-6 1169,2 0-81,0-10-64,-2 12-128,4 4-896,-2-6 760,0 0-39,0 0-49,0 0-40,2 6-632,-2-6 544,0 3 8,2-3-112,0 2 24,0 4-464,0-4 480,0 0-96,0 2-64,0 0-71,0 2-249,0-2 192,0 2-56,0 0-40,0 4 8,0-4-104,-2 6 136,0 17-24,0-3 56,2 4-88,0-24-80,-2 28-40,0 4 80,2 3-56,-2 5 16,2-40 0,-4 40 0,2-1 0,-2 5 16,2 0 16,2-44-32,-2 45 56,0-1-48,0 1-8,2-3 16,0-42-16,0 40 40,0-3-64,0-3-120,0-2-112,0-32 256,4 30-416,0-3-153,12-1-151,-12-4-176,-4-22 896,20 18-1024,-14-2-144,19-12-209,-5 2-247,-20-6 1624,20 6-1784,4-6-65,-2 0 137,1-2 192,-23 2 1520,24-6-1313,2-14 289,-2 12 264,2-14 296,-26 22 464,21-18-256,-1-2 152,-2 3 160,-2-3 120,-16 20-176,18-20 376,-2 0 208,-10 0 200,13 0 208,-19 20-992,4-21 1137,2 1 79,10 0 24,-16-4-48,0 24-1192,4-22 1105,0 2-89,-4-1-104,0 1-88,0 20-824,0-18 688,-2 2 0,-2 0-103,-2 10-81,6 6-504,-6-18 464,-10 12-72,11 1-16,-15-1-16,20 6-360,-8-4 328,-12 2-56,4 0-48,0 2-24,16 0-200,-18 4 160,-2 2-32,3 13 8,-3-1-16,20-18-120,-20 20 88,4 2-16,-2 2 8,12 1-56,6-25-24,-18 26 32,14 0 8,-1 2-32,-1-6 32,6-22-40,-4 23 32,2-1-16,2-2-32,0 0 0,0-20 16,0 18-16,6-12 32,9 16-32,-11-17 32,-4-5-16,20 16 16,-4-12-32,2 0 32,0-4-48,-18 0 32,20 0-8,1 0-8,1-4 0,0-12-8,-22 16 24,22-5 24,-2-15-8,0 4-16,1-2 24,-21 18-24,16-20-40,-10 0 72,14-2-24,-16-1 24,-4 23-32,6-26 0,10 0 0,-16 4 24,4 2 8,-4 20-32,4-17 24,0 11-24,-4-10-24,0 14-8,0 2 32,4-2-8,-4 0 32,0 2 0,0 0-24,4 16 0,-4-10-8,4 17 32,0-5-40,-4-18 16,0 22-24,4 0 48,0 0-64,2 2 40,-6-24 0,5 19 0,1 3-40,12-2 56,-14-2-16,-4-18 0,18 20 16,-12-2-8,18-3-48,-18-9 72,-6-6-32,26 18-32,-9-14-24,3 2 96,0-2 16,-20-4-56,18 0 32,0 0-32,0 0-40,1-2-56,-19 2 96,20-6 0,-2-10 0,2 0 8,0 1 32,-20 15-40,16-20 16,2-2 0,-13-2 24,15-2-56,-20 26 16,6-29 56,10-5 1,-16-4-17,6 1 64,-6 37-104,6-42 32,-2 0-32,0-1 8,-4-3 80,0 46-88,0-46 8,0 1 48,-2 3-16,0 4-144,2 38 104,-2-31 8,-2 7 24,-2 6 24,2 12-32,4 6-24,-4-8 40,0 2-8,0 6-48,2 0 40,2 0-24,-4 4 32,2 14-48,-2 0 16,0 6 152,4-24-152,-4 29-16,2 3 0,0 4 16,2-2 0,0-34 0,0 35-8,0-1 8,0 2 8,0-1-88,0-35 80,4 34 40,0-4-24,2 2-40,0-5-32,-6-27 56,18 28-40,-14-2 48,12-2-16,-12-3-8,-4-21 16,18 20 16,-12-2-32,12-2-24,-12-10 40,-6-6 0,19 18-168,-13-14-64,16 2-49,-16 0-55,-6-6 336,18 4-344,-14-4-56,14 0 40,-12-2-48,-6 2 408,18-4-432,-14-2 8,1-10-64,1 10-56,-6 6 544,6-8-488,0-10-1,-2 12 9,0-12-56,-4 18 536,0-8-584,4-11-128,-4 11-144,0-14-208,0 22 1064,0-6-1449,0-16-407,4 16-377,0-12 265,-4 18 1968,4-4-4777,-4 4 4777</inkml:trace>
  <inkml:trace contextRef="#ctx0" brushRef="#br0" timeOffset="778">1419 594 7761,'0'0'0,"0"0"0,4 4 1040,-4 2-31,4 12 119,-4-14-24,0-4-1104,6 0 992,0 0-216,10 0-207,-12 0-113,-4 0-456,6-2 360,12 0-72,-12-2-80,15-2 16,-21 6-224,6-6 128,12 0 56,-12-10-40,10 10-8,-16 6-136,6-18 160,12 12 0,-14-2 48,2-8 32,-6 16-240,4-8 296,0-9 32,-4 11 16,0-10 40,0 16-384,0-6 393,0 0-41,-2 0 8,-2 0-48,4 6-312,-8-6 248,-10 2-8,12 2 0,-2 2-16,8 0-224,-16 0 192,10 0-16,-14 4-16,5 0-88,15-4-72,-6 16 80,-12-12-40,12 16-40,-2-5 48,8-15-48,-6 18 40,0 0-24,0 2 24,4-2-32,2-18-8,-2 20 0,2 0 32,0 1-64,4-1 48,-4-20-16,0 20 16,6-2-48,10 0 32,-12-12-8,-4-6 8,22 22-24,-7-17 24,1 11-16,6-16-24,-22 0 40,20 4-16,4-4-48,0 0 16,1 0-72,-25 0 120,30-6-88,-4-2 32,4-11 32,-3 3 16,-27 16 8,26-18 0,-2 0-40,-2-2 24,-2-2 16,-20 22 0,18-23 16,-3-1-8,1-4-120,-12-4 160,-4 32-48,6-32 24,10-3 48,-16-3 80,0 0 32,0 38-184,0-39 216,0-5 112,0 4 96,-2-1-152,2 41-272,-2-36 176,-2 4 80,0 7 1,0 7-1,4 18-256,-4-8 360,2 0-256,0 2 0,0 4-56,2 2-48,-6 0 48,2 4-8,0 2-56,0 20 48,4-26-32,-4 21-48,2 7 64,0 6-16,0 6 0,2-40 0,-2 43-16,2 3 16,0 3 32,0 3-32,0-52 0,4 56 0,0-3-16,0 1-96,2-1-192,-6-53 304,6 50-504,10 1-369,-12-1-599,2 0-616,-6-50 2088,18 45-3849,-12-5-720,12-2-2953,-18-38 7522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53:36.394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383 299 7473,'0'0'0,"4"-18"1496,0 10-295,0-18-33,-4 26-1168,0-16 1040,0 8-48,0-14-103,-2 16-113,2 6-776,-2-19 656,-2 13-96,-2-10-88,1 10-56,5 6-416,-8-6 352,2-2-72,-2 0-32,0 2-24,8 6-224,-8-6 184,0 4-32,0 0-15,0 0-41,8 2-96,-8-2 104,0 2-64,4 0 8,-2 0-8,6 0-40,-6 4 0,0 2 0,0 0 0,4 0 0,2-6 0,-2 16 32,2-12-16,0 12-8,6-10-8,-6-6 0,20 21-24,-14-5 16,16 2 16,-4 2-32,-18-20 24,26 22 16,-1 2-16,3-1 0,0 1-24,-28-24 24,26 24 0,0 0-24,-1-2 0,-1-1 48,-24-21-24,6 22-16,18-4 8,-18 0 16,0 0 8,-6-18-16,6 6 24,0 16 8,-2-16-16,-4 9 16,0-15-32,-4 4 88,-4 2 96,-14 0 48,4 0 56,18-6-288,-18 4 312,-6 0-16,-7-4-32,-1 0-48,32 0-216,-38 0 192,1 0-48,3 0-56,-4-2 8,38 2-96,-40-4 64,5-2-64,1 0 40,2-2-32,32 8-8,-31-16 40,3 11 16,0-3-32,6-8-64,22 16 40,-18-6-88,3-12-112,9 12-104,-2-2-160,8 8 464,-2-16-768,2 14-256,0-4-449,4 0-463,-4 6 1936,17-4-2481,3 0-519,4-2 415,2-2-2720,-26 8 5305</inkml:trace>
  <inkml:trace contextRef="#ctx0" brushRef="#br0" timeOffset="2679">709 70 9273,'0'0'0,"-2"0"1665,-2 4-153,0 0-96,4-4-1416,-2 6 1241,0-6-121,2 0-232,0 0-208,0 0-680,0 0 488,4 6-144,2 14-23,-2-4-97,-4-16-224,4 20 200,0 4 8,0 1-96,-4 1 0,0-26-112,0 28 48,0 2-8,0-3 0,4-1-8,-4-26-32,0 24 32,0 0-32,0-2-16,0 1-120,0-23 136,-2 22-320,0 2-232,0-4-273,0 0-319,2-20 1144,-2 18-1424,0-3-305,2-9-351,0 16-425,0-22 2505,0 4-2216,0 2-2761,0-6 4977</inkml:trace>
  <inkml:trace contextRef="#ctx0" brushRef="#br0" timeOffset="2680">653 410 6881,'0'0'0,"-2"-2"1552,2 2-1552,-2-2 1377,-2 0-65,0 0-120,2-4-168,2 6-1024,0-6 849,0 0-297,0 0-208,16 2-144,-16 4-200,4-4 80,16 0-40,-4-2-40,2 2 32,-18 4-32,22-2-8,3 0-112,3 0-152,2 0-280,-30 2 552,32-2-841,-1 0-335,1 0-336,4 0-329,-36 2 1841,35-2-1936,1-2 392,-2 2-2513,-34 2 4057</inkml:trace>
  <inkml:trace contextRef="#ctx0" brushRef="#br0" timeOffset="2681">1385 253 8073,'0'0'0,"4"-6"1785,-4 6-1785,4-8 1224,0 2-160,0 0-80,-4 6-23,0 0-961,0 16 856,0 0-176,0 4-128,0 5-128,0-25-424,0 28 304,0 4-64,0 4-72,0-1-16,0-35-152,0 36 88,0 0 8,0 1-40,0 1-16,0-38-40,0 36 48,0 0 0,0-5-40,4 1 40,-4-32-48,0 30 24,0-2-32,0-3 24,0 1-72,0-26 56,0 22-168,0-4-88,-2-2-128,2-10-104,0-6 488,-2 19-568,2-15-104,-2 2-136,0-2-17,2-4 825,-2 0-856,0 0-32,2 0 40,-2-6 40,2 6 808,0-15-680,0 7 191,-2-16 153,0 6 136,2 18 200,0-22-112,-2 0 56,0-3 64,0-3 8,2 28-16,-6-32 56,0-2 48,2-1 56,2-5 88,2 40-248,-2-44 337,0 3 39,0-3 48,2 0 0,0 44-424,0-39 472,6-1-24,10 6-16,-16 5 24,0 29-456,6-26 440,10 6 8,-12 2-16,16 2-23,-20 16-409,16-6 408,0-2-56,1 2 0,1 4-8,-18 2-344,18-2 288,0 2-32,0 0 8,0 4-32,-18-4-232,19 6 256,-3 12-24,-10-12-72,14 18 16,-20-24-176,6 18 128,0 0 0,10 1 16,-16 1-56,0-20-88,4 22 88,-4-2-8,0 0 16,0-2 0,0-18-96,-2 15 64,-4 3 40,-10-12-40,10 16 8,6-22-72,-18 6 24,2 12 48,0-12-47,-1 0-1,17-6-24,-18 18 32,-2-18-209,0 6-151,0 0-264,20-6 592,-18 6-904,-1-3-344,3 1-489,0 0-543,16-4 2280,-6 0-2809,0 0 473,-2-2-2337,8 2 4673</inkml:trace>
  <inkml:trace contextRef="#ctx0" brushRef="#br0" timeOffset="2682">1802 344 8121,'0'0'0,"-2"0"2377,2 0-2377,-6 0 1544,0 0-216,0 4-183,2 0-89,4-4-1056,-4 4 832,2 2-168,-4 12-176,0-2-112,6-16-376,-6 18 328,-2 1-88,2 3 49,4 0-81,2-22-208,0 20 128,0-2 24,0-2-40,4-10-32,-4-6-80,4 21 104,2-5-32,0 0-8,10-10-16,-16-6-48,4 18 16,14-14 40,-12 2 0,11-2 16,-17-4-72,6 4 96,16-4-80,-6 0 56,0 0-32,-16 0-40,18-4 48,0 0 16,-2-12-40,-1 10 32,-15 6-56,6-20 24,12 12 48,-14-12-8,2 12-8,-6 8-56,18-21 72,-18 3 8,6-2-32,0-2-24,-6 22-24,4-22 24,-4-1-56,0-1 16,0 4 56,0 20-40,0-18-16,-2 2 80,-4 10-48,-10-10-96,16 16 80,-6-4-128,-14 0-112,12 2-112,-12 0-144,20 2 496,-17-2-664,1 0-201,8 2-351,-16 0-352,24 0 1568,-4 0-2025,-4 6-695,0-2-25,0 2-2760,8-6 5505</inkml:trace>
  <inkml:trace contextRef="#ctx0" brushRef="#br0" timeOffset="2683">2184 356 10146,'0'0'0,"4"-2"1904,0 0-488,-4 2-1416,6-2 1273,0 2-25,-2 0-152,2 4-184,-6-4-912,6 6 721,0 12-201,-2-14-40,2 16-80,-6-20-400,6 6 288,-2 17-48,0-17-96,-4 18-40,0-24-104,0 6 104,4 16-80,-4-16 16,0 12-40,0-18 0,0 4 8,0 2-8,0 10-40,0-16-56,0 0 96,0 5-344,-2-1-176,-2 0-344,0 0-409,4-4 1273,-6 0-1704,0 4-601,0-4-695,2 0 23,4 0 2977,-2 0-5633,2 0 5633</inkml:trace>
  <inkml:trace contextRef="#ctx0" brushRef="#br0" timeOffset="2684">2220 279 6145,'0'0'0,"0"-8"1872,0-12-600,0 12-95,0 8-1177,0-18 1128,4 12-104,-4 0-152,0 0-239,0 6-633,4-6 424,-4 0-144,4 2-184,2 2-40,-6 2-56,18-2 40,-14 0-40,16 2-8,-14 4-16,-6-4 24,23 6 0,-7 12-32,0-12 24,0 14 8,-16-20 0,16 16-32,-10 0-48,12 2 64,-12-1-40,-6-17 56,17 18-32,-13 0 40,2 0-24,0 0-16,-6-18 32,4 20-16,0-2 16,0-1 16,-4-1-8,0-16-8,0 16-8,0-10 24,0 14 16,0-14-16,0-6-16,0 6 0,0 10 8,0-12 16,0 0 24,0-4-48,-2 0 88,0 0 24,2 4-16,0-4 24,0 0-120,0 0 120,0-2-64,0-4 8,0 0 0,0 6-64,4-8 16,0-10 48,0 12 16,-4-14 40,0 20-120,6-16 136,0 0 40,0-1-56,0-3-16,-6 20-104,16-20 136,-12 0 48,12 0 32,-10 4 88,-6 16-304,6-8 232,9-7-152,-15 11 88,6 0-64,-6 4-104,6-2 32,-2 2 56,0 0-72,0 4-80,-4-4 64,4 6 48,0 13-16,-4-13 16,0 20 24,0-26-72,4 18 24,-4 2 96,0 0-88,0-1 8,0-19-40,4 18 32,0 0-32,0-2 48,0-10-72,-4-6 24,6 20 40,0-14-40,10 10-16,-12-16 80,-4 0-64,6 6-24,10 0-16,-12-2 80,11-4-16,-15 0-24,4 0 32,14 0-16,-12-2 32,14-4-16,-20 6-32,6-6 72,10-10 0,-12 10-31,2-12 31,-6 18-72,16-8 56,-12-14 8,0 6-24,-1-4-8,-3 20-32,6-21 40,-2-1 40,0-4 56,0 0 88,-4 26-224,0-27 248,0-3 24,0 0-56,0-4-64,0 34-152,0-33 176,0 1-80,0-2 64,0 6-24,0 28-136,0-27 64,4 5 24,0 6-48,0 10-64,-4 6 24,0-4-16,4 2 48,0 8-24,-4-6-8,4 24 40,0-2-16,-4 3-24,0 3-24,0-28 24,0 30-16,4 0-32,-4 3 24,4-1 32,-4-32-8,0 30-24,6-2 24,0-3-24,10-1 0,-16-2-64,0-22 88,4 22-192,2-4-88,0 0-240,-6-18 520,6 15-728,0 1-201,0-10-287,-1 12-240,-5-18 1456,16 4-1705,-16 2-303,6 0-376,0-2-25,-6-4 2409,32-8-4257,-32 8 4257</inkml:trace>
  <inkml:trace contextRef="#ctx0" brushRef="#br0" timeOffset="2685">2898 394 6393,'0'0'0,"0"0"0,0-4 1704,-2 0-167,-1 0-41,1-2 8,0 2-120,2 4-1384,-2-6 1201,2 0-249,4 0-200,1 2-176,-5 4-576,18-4 504,-12-2-104,16 2-128,-16 0-87,-6 4-185,26-4 112,-4 0-64,-3 0-16,5 2 32,-24 2-64,22-4-40,2 2-32,0-2 48,1 0-40,-25 4 64,24-3-192,0-3-217,0 2-255,-2-2-384,-22 6 1048,24-6-1504,-3 0-633,3 0-775,0-2 79,-24 8 2833,26-8-5273,-26 8 5273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53:42.868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94 246 11930,'0'0'0,"0"0"1488,0-2-151,0 2-1337,0 0 1160,-2-2-16,0 2-176,-4 0-151,6 0-817,-4 0 544,0 0-104,-2 4-88,0 12-72,6-16-280,-6 6 240,-2 14-72,2-2-56,0 2-24,6-20-88,-8 22 88,0 3-48,0 1 24,4 2-64,4-28 0,-2 28 24,0-1 16,-2-1-48,2 0 72,2-26-64,0 26-24,0 0 32,0-3 32,0-1-64,0-22 24,4 22-24,0-2 24,2 0 8,0-2 48,-6-18-56,18 5 72,-14 19-80,2-18-32,14 0-88,-20-6 128,6 18-224,10-18-80,-10 6-128,13-2-80,-19-4 512,16 0-680,0 0-177,2 0-151,0 0-304,-18 0 1312,16-2-1696,4-4-561,-3-2-608,1-10 209,-18 18 2656,16-6-4865,-16 6 4865</inkml:trace>
  <inkml:trace contextRef="#ctx0" brushRef="#br0" timeOffset="1">123 580 8185,'0'0'0,"0"0"1969,0 0-225,0 0-1744,-2 0 1632,0 0-31,0 4-233,0-4-264,2 0-1104,-1 0 808,-1 4-247,2-4-113,0 0-176,0 0-272,3 0 224,3 0-64,0-2-56,14 0-32,-20 2-72,6-4 16,18-2 0,-8 0-104,0 0-128,-16 6 216,20-6-336,-3-2-232,3 0-217,-2-8-255,-18 16 1040,18-4-1360,-2-4-256,0 0-217,-10-8-111,-6 16 1944,17-4-1993,-13-4 129,0-7 328,2 11 471,-6 4 1065,4-8-3056,-4 8 3056</inkml:trace>
  <inkml:trace contextRef="#ctx0" brushRef="#br0" timeOffset="2">244 318 4080,'0'0'0,"-6"0"1233,6 0-1233,-15 0 1296,9 0 176,-14-2-79,12 0-129,8 2-1264,-22-2 1240,16 0-144,-14 0-47,14-4-65,6 6-984,-6-4 824,0-2-152,2 0-232,2 0-104,2 6-336,-2-4 216,2-2-120,0 0-64,4 2-32,-4 4 0,16-4 0,-10 0-32,12 2-112,-2-2-232,-16 4 376,18-2-752,2 0-352,1 0-377,1 0-463,-22 2 1944,24 0-2368,0-2-65,6 0 529,-3 0-2033,-27 2 3937,0 0 0</inkml:trace>
  <inkml:trace contextRef="#ctx0" brushRef="#br0" timeOffset="3">609 377 5097,'0'0'0,"4"4"1264,-4-4-1264,0 4 1184,4 0-40,-4 12-31,0-12-57,0-4-1056,0 20 960,0-14-24,0 14-160,0-3-47,0-17-729,-2 18 592,0 0-128,2-12-80,-2 16-56,2-22-328,0 6 296,0 14-64,0-14 8,4 0-72,-4-6-168,4 16 144,0-16-8,2 3-32,0 1-48,-6-4-56,6 0 64,0 0 0,0 0 8,10 0 24,-16 0-96,4-2 56,2-3-16,10-1-40,-12-2 56,-4 8-56,6-16 0,9 10 24,-11-10 16,2 8-112,-6 8 72,18-18 48,-12 10-48,10-12 104,-10 12 0,-6 8-104,18-17 72,-14 11 48,12-10-56,-12 10-16,-4 6-48,6-6 48,0 2-64,-1 2-32,1 0 64,-6 2-16,6 0 8,-2 0 377,-4 0-57,4 4-16,-4-4-312,0 4 72,0 0-120,4 2 0,-4 14-216,0-20 264,4 6 0,-4 9 64,0-11-296,4 2 576,-4-6-344,4 18 296,-4-14-296,4 2 288,2 12-352,-6-18 64,4 4-40,2 0 32,10 2 8,-12 0 32,-4-6-32,18 6-8,-12-2 32,13 0-16,-13-4-8,-6 0 0,24 4-8,-8-4-32,0 0 8,2 0-32,-18 0 64,18-2-16,-2 0 8,1-4-16,-1 0 160,-16 6-136,18-6 96,-2-2-8,-10-8 8,14 10-144,-20 6 48,6-16-64,10 10 16,-12-10 128,1 10-32,-5 6-48,6-15 136,-2 9 64,0-2-72,-4 0 40,0 8-168,0-8 88,0 2-104,0 0 40,-6 0-72,6 6 48,-6-2 16,-1 0 16,-1 2-64,-8 0 56,16 0-24,-4 0 64,-4 4 0,-8 2 64,10 0-88,6-6-40,-6 18 0,-2-14-144,0 12-24,2-10 80,6-6 88,-6 17 0,0-11 48,4 10 16,0-10-32,2-6-32,0 18-64,0-14 24,0 12 24,0-12-160,0-4 176,6 6-112,0 0-32,0 0-16,0-2 248,-6-4-88,20 4 40,-16-4 8,14 0-32,-12 0-72,-6 0 56,18 0 0,-12-4-72,15-2 120,-15-2-112,-6 8 64,24-16-120,-18 10 120,16-12-128,-16 2 232,-6 16-104,22-16 168,-16-2-40,12-1 176,-15-3-192,-3 22-112,6-24 160,0-2 56,0-2-80,-2-1 112,-4 29-248,4-30 248,-4-2-40,0 0 16,0 3 24,0 29-248,0-32 200,0 4-64,0 0-32,-2 3-208,2 25 104,-4-24-80,0 2 64,0 6-104,0 8 240,4 8-120,-4-16 64,0 14-32,2 2 88,1 0-216,1 0 96,-2 6 24,0 18-104,0-6-24,2 4 88,0-22 16,0 26-144,0 3 56,0 3-112,4 2-208,-4-34 408,5 36-592,-1 3-336,2 1-456,0 0-673,-6-40 2057,6 41-2937,10 1-1223,4-10-2178,-20-32 6338</inkml:trace>
  <inkml:trace contextRef="#ctx0" brushRef="#br0" timeOffset="4">536 952 10722,'0'0'0,"0"-5"1360,0-1 88,0 0-87,0 6-1361,0-8 1432,0 2-184,-2-2-360,2 2-119,0 6-769,-2-2 528,0 2-64,0 4-64,0 14 8,2-18-408,-2 16 328,-2 3-56,2 3-56,0 4-72,2-26-144,-2 28 80,0 2-56,0-1 8,0 1-32,2-30 0,-2 30 40,0 0-16,0-3 0,0 1-72,2-28 48,-2 26-136,0 0-160,0-1-288,0-1-248,2-24 832,-4 24-1176,2-2-393,0-2-599,0 0-649,2-20 2817,-2 17-3577,2-13 609,0 14-1705,0-18 4673</inkml:trace>
  <inkml:trace contextRef="#ctx0" brushRef="#br0" timeOffset="5">330 1048 8313,'0'0'0,"0"-8"1649,0-12-305,0 4 128,0 16-1472,0-18 1529,0-4-169,0-1-280,6 3-248,-6 20-832,6-18 544,9 0-112,1 2-119,2 8-81,-18 8-232,20-18 208,4 14-56,0-2-80,3 3 24,-27 3-96,28-2 56,4 0-8,-6 2 40,3 4-64,-29-4-24,26 5 48,0 13-48,-2-12 40,-2 14-88,-22-20 48,19 18 8,-3 0 8,-10 2-32,0-1 88,-6-19-72,6 22 16,-2 0 8,-4 2 24,0-2-8,0-22-40,-4 20 16,-12 1 56,8-3-48,-15 0 24,23-18-48,-20 16 0,0-10-88,-4 14-72,0-16-136,24-4 296,-23 16-496,-1-12-265,0 1-399,2 1-520,22-6 1680,-18 6-2257,0 0-799,10 0-25,-7-2-2240,15-4 5321,0 0 0</inkml:trace>
  <inkml:trace contextRef="#ctx0" brushRef="#br0" timeOffset="6">889 1010 7481,'0'0'0,"0"0"0,0 0 1536,0-2-31,0 2 23,0 0-96,0 0-1432,0 0 1305,0 0-201,0 0-304,0 0-112,0 0-4585,-2 4 8266,0 2-4001,0 0-32,0 0-103,2-6-233,-2 6 144,0 10-304,0-12 224,0 12-8,2-16-56,0 5 136,-2 13 208,2-14-280,0 14-32,0-18-32,0 6 0,0 10-24,4-12 24,0 12 0,-4-16 0,6 4 24,0 2 80,10-2-96,-12 2 56,-4-6-64,16 4 0,-10-4 24,12 4 64,-13-4-72,-5 0-16,20 0 24,-14 0-64,14-2-8,-14-4 0,-6 6 48,20-6 72,-14 0-72,12-10 88,-12 10 72,-6 6-160,17-18 24,-13 12 24,2-14-96,0 4 24,-6 16 24,6-8 24,0-11 64,-2 3-24,-4 8-80,0 8 16,4-20 0,-4 12-24,0-12-136,0 14-24,0 6 184,-2-16-472,-2 10-225,-2 0-183,0 1-456,6 5 1336,-8-4-1776,0 2-617,1 0-800,1 0 401,6 2 2792,-8 0-4705,8 0 4705</inkml:trace>
  <inkml:trace contextRef="#ctx0" brushRef="#br0" timeOffset="7">1246 1081 7321,'0'0'0,"0"0"2745,0 0-1209,0 0-128,0 0-1408,0 0 1401,-2 0-65,2 0-312,0 0-104,0 0-920,0 0 712,0 0-223,-2 4-49,2 0-168,0-4-272,0 4 152,0 0 24,0 0-56,0 2-56,0-6-64,0 6 64,0 0-24,4 0-16,0 10 88,-4-16-112,4 4 80,0 0-120,-4 2-40,4 10-296,-4-16 376,0 4-568,4 0-137,-4 2-407,4-2-160,-4-4 1272,0 3-1616,0 1-497,0 0-399,0 0-305,0-4 2817,0 0-2304,0 0-1545,0 0 3849</inkml:trace>
  <inkml:trace contextRef="#ctx0" brushRef="#br0" timeOffset="8">1331 935 4504,'0'0'0,"0"0"0,0 0 1377,0-2-17,0 0 72,4 0 193,-4 2-1625,4-2 1472,0 0-152,0-2-135,0 2-321,-4 2-864,4-2 736,0 0-128,2 0-112,-2 2-48,-4 0-448,6 0 368,0 0-88,0 0-96,0 6 16,-6-6-200,6 16 96,-2-12-32,0 13 89,0-11-177,-4-6 24,4 20-8,0-4 56,-4 0-137,4 2 114,-4-18-25,4 16 64,0 2-56,-1-1 80,1-1-16,-4-16-72,0 16 40,4-10-16,-4 16-24,4-16-64,-4-6 64,4 18 16,-4-14 32,4 2-40,0 0 88,-4-6-96,4 4 48,0 0-8,0-4 80,0 0-152,-4 0 32,4 0 24,0 0-16,0 0-88,0-2 56,-4 2 24,6-6-56,0-2 48,10-8 32,-12 10 24,-4 6-48,6-16 96,12 8-192,-14-12 72,11 12-24,-15 8 48,6-18-160,10 10 160,-10-11-88,12 13 80,-18 6 8,6-18 40,14 12-40,-14-2 72,14 0-88,-20 8 16,4-6 16,11 2-64,-15 2-16,6 2 16,-6 0 48,16 0-112,-16 4 112,6 2-8,0 12 16,-6-18-8,16 4 64,-16 14-152,6-12 104,0 13-81,-6-19 65,4 6-152,0 14 136,0-14-112,0 14 88,-4-20 40,6 4 5049,0 12-4752,10-12 7,-12 2-48,-4-6-256,15 6-136,-9 0 32,10-2-120,-12-4 120,-4 0 104,16 0 40,-12 0-40,12 0 96,-10 0 0,-6 0-96,18-4-16,-14-2 56,13-10 0,-13 10-40,-4 6 0,6-20 72,0 12-32,-2-16 72,0 7 48,-4 17-160,4-22 392,-4 0 80,4-2 24,-4-2-40,0 26-456,0-27 144,0-3-64,-2 2 8,0-2 72,2 30-160,-4-28 272,0 1 64,-2 1-112,0 2-128,6 24-96,-4-22 48,0 4-64,1 11 72,1-11 8,2 18-64,-4-4-88,-2 0 0,2 4-48,-2 0 48,6 0 88,-4 6 88,0 14 64,0-3-8,0 5-104,4-22-40,-2 24 48,0 2-152,-2 4-248,2-1-128,2-29 480,-2 32-776,0 0-144,0 1-24,2-1-297,0-32 1241,0 30-1408,0 2-408,0-5-617,4 1-447,-4-28 2880,4 26-3577,0-2-184,18-2-1728,-22-22 5489</inkml:trace>
  <inkml:trace contextRef="#ctx0" brushRef="#br0" timeOffset="9">1972 970 9265,'0'0'0,"0"0"0,0-2 2529,0 2-48,-2-2-17,0 0-183,2 2-2281,-2-2 1984,0 0-296,0 0-431,0 0-281,2 2-976,0-2 760,0 0-320,0-1-104,0 1-208,0 2-128,0-4 0,6 0 0,0 2-120,0-2 8,-6 4 112,18-2-56,-12-2-144,18 2-232,-7-2-296,-17 4 728,22-4-1264,2 2-633,2-2-719,0 0-1241,-26 4 3857,27-4-5433,7-2-2097,-34 6 7530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53:45.301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50 252 7257,'0'0'0,"0"0"0,0-33 1224,0 1-23,0-2-17,4 4-136,-4 30-1048,0-5 1000,4-3-128,0 2-79,0 0-97,-4 6-696,0-6 640,4 0-72,-4 4-112,4 0-56,-4 2-400,0-2 328,4 2-80,0 0-24,0 6 48,-4-6-272,6 20 256,-2-4-39,0 5-1,-4 3-64,0-24-152,0 26 144,0 2-32,0 1-40,-2-1-8,2-28-64,-2 30 64,-2 0-32,2-3 8,-2-1 0,4-26-40,-6 24 24,2-2 16,-2-2-8,0-2-16,6-18-16,-6 15 24,0 1-16,0-10 8,0 12 8,6-18-24,-5 4 72,1 2-16,0-2 56,0 0-16,4-4-96,-4 0 80,2 0 56,-2 0-48,0-4 32,4 4-120,-2-8 72,0-10-8,0 0 16,2-1-16,0 19-64,-2-22 88,2-2-8,0-2-16,0 0-24,0 26-40,0-31 40,4-3 8,0-2 16,0 2 16,-4 34-80,6-33 88,0 1-8,9 2-40,-11 2 40,-4 28-80,6-23 32,12 3 0,-14 12 8,2-8-40,-6 16 0,18-2 0,-12 0-32,10 2 24,-10 0-32,-6 0 40,18 16 0,-12-10 0,13 18 40,-13-2-72,-6-22 32,16 23-8,-10 3 16,12 2-56,-2-2 64,-16-26-16,16 27-16,0 1-8,2 0 64,-1 0-40,-17-28 0,18 26-16,0-3-8,2-1-16,-2-2 40,-18-20 0,18 16 0,1 0 0,1-10 0,0 12-24,-20-18 24,20 3-16,0 1 80,-4 0-40,0-4 40,-16 0-64,5 0 72,17 0-48,-18-2 64,14-4-56,-18 6-32,4-15 88,12 9-8,-12-12 80,12 10-96,-16 8-64,4-22 56,2 2 8,0-2 0,9-1-8,-15 23-56,0-26 56,4-2 48,0 0-144,0 1 80,-4 27-40,0-30 160,0 0-128,0 4-24,0-2 32,0 28-40,0-21 0,0-1-24,0 6-16,0 8 56,0 8-16,-2-16-16,0 12-56,0 0 24,0 2-312,2 2 360,-2-2-712,0 2-192,1 0-312,-1 6-337,2-6 1553,0 16-1904,0-10-705,3 10-599,3-10-3642,-6-6 6850,0 0 0</inkml:trace>
  <inkml:trace contextRef="#ctx0" brushRef="#br0" timeOffset="720">963 221 11290,'0'0'0,"-2"-6"1664,0-10-447,-2 10-305,4 6-912,-2-6 808,2 4 0,0 2-64,0 0-96,0 0-648,0 0 560,0 6-23,4 10-105,2-10-88,-6-6-344,4 20 280,2-5-32,0 5-120,0 0 40,-6-20-168,6 24 240,-2 0-160,0-2-32,-4 1 16,0-23-64,0 22 56,0 0-16,3 0 8,-3-2-48,0-20 0,0 19-88,0 3 72,0-4-8,0 0 0,0-18 24,-2 18-168,1-2-232,1 0-280,0-10-336,0-6 1016,0 17-1353,0-13-295,0 0-273,0 0-383,0-4 2304,0 4-2497,3-4 473,1-2-2961,-4 2 4985</inkml:trace>
  <inkml:trace contextRef="#ctx0" brushRef="#br0" timeOffset="721">933 346 6697,'0'0'0,"-4"-26"1016,0-4 120,4 30-1136,-6-38 1161,4 5 55,2-1-56,0 2-96,0 32-1064,6-26 961,0 3-169,14 3-152,-14 2-64,-6 18-576,22-16 488,-4 8-48,3-10 8,-3 12-8,-18 6-440,22-6 456,-2 0-31,2 3 7,-2 1-112,-20 2-320,21 0 240,1 3-40,-2 13-168,0-12 48,-20-4-80,20 20 88,-3-14-64,-1 16 88,-10-16-32,-6-6-80,16 22 48,-16-6 16,4-1-32,0 1 56,-4-16-88,0 16 88,0 0-48,-6 2 32,-2-2-32,8-16-40,-22 18 24,5-3 32,-7 3-136,0 0-408,24-18 488,-28 20-1048,0 0-905,1 0-1311,11 2-641,16-22 3905,-30 19-7178,30-19 7178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53:48.943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7 79 8641,'0'0'0,"4"-19"1545,2 3-201,-6 16-1344,15-18 1128,-11 10-112,0 4 17,0 2-17,-4 2-1016,4-4 936,0 2-128,-4 0-160,4 0-96,-4 2-552,4-2 401,2 2-57,-2 0-24,-4 6-56,0-6-264,4 20 256,-4-4 0,0 6-24,-4 1-32,4-23-200,-4 28 168,-2 0-56,0 0-32,0-2 8,6-26-88,-6 27 56,0-3-32,0 2 40,0 0-64,6-26 0,-4 23 24,1-1 16,-1 0-48,2 0 16,2-22-8,-4 20 32,2 2-136,0 1-376,0-1-560,2-22 1040,0 24-1889,0-2-1023,4-4-1153,2 0-3393,-6-18 7458,0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53:49.729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38 203 5561,'0'0'0,"4"-8"1008,-4-10 136,0 12-80,0 6-1064,-4-20 1097,0 12-57,-2-14-88,0 6-56,6 16-896,-6-8 832,0 1-47,2 1-97,0-2-120,4 8-568,-2-6 536,2 0-120,0 0 0,0 0-16,0 6-400,0-6 296,4 0-40,12 0-40,-10 0-24,-6 6-192,20-6 144,-4 0 16,1 2-87,3 0 23,-20 4-96,24-2 72,-2 0-72,0 0 72,0 0-96,-22 2 24,23 0 0,-1 0-8,2 0 16,-2 4-72,-22-4 64,20 6-8,-3 10 32,1-12-72,-12 14 80,-6-18-32,20 6 0,-20 16 16,4-4 8,-4 1 24,0-19-48,0 22-24,0 0 64,-6 2 8,-12 0-40,18-24-8,-8 21 120,-15 3-80,5 0 32,-2-2 16,20-22-88,-22 20 24,-2-1 16,2 1-16,-1-2-16,23-18-8,-22 16 88,2 0-48,0-10 24,-2 16-8,22-22-56,-20 6 24,3 11 32,1-11-48,8 0 32,8-6-40,-18 18 8,12-14 32,0 2-16,4 0 40,2-6-64,-2 4 48,2 0 40,0 0 64,6 0-40,-6-4-112,16 0 144,-10 0-48,16 0-32,-2 0 16,-20 0-80,23 0 0,3 0 8,4-2-32,-2-2-40,-28 4 64,35-6-24,1 0-24,2 0 24,-18 0 248,-20 6-224,21-6 88,3 2-56,2-2-136,0 2-504,-26 4 608,26-6-808,3 2-505,1 1-631,-2-1-785,-28 4 2729,32-4-4032,-5 0-2522,-27 4 6554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6:43.941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562 413 8409,'0'0'0,"0"-6"2001,0 6-2001,0-3 1384,0-1-104,0 2-71,0 2-25,0 0-1184,0 0 1112,0 4-160,0-1-72,0 13-191,0-16-689,4 6 528,-4 16-104,3-2-144,-3 2-104,0-22-176,4 26 136,-4 1 8,0 3-80,0 0 40,0-30-104,0 32 112,-2 1-32,0-3 24,-1 0-40,3-30-64,-4 30 0,0-3 48,0 1-24,0-2 16,4-26-40,-4 24 16,0-3 24,0-3 0,2-12 8,2-6-48,-2 20 128,0-20-72,2 6 24,0-6 24,0 0-104,0 0 144,0 0 40,0 0-16,4-6-32,-4 6-136,6-16 104,0 0-40,14-1 8,-17-3-8,-3 20-64,18-24 80,-2-2-40,-10 0 0,16 1-40,-22 25 0,16-24 32,0 2-24,2 6-16,-3 0 8,-15 16 0,18-6-32,-2 0 24,-10 0 32,18 4-40,-24 2 16,6 0 0,14 4-8,-14 14-64,13 0 56,-19-18 16,16 18-24,-10 4 40,16 0-16,-6-1-40,-16-21 40,6 24-40,20-2-16,-10 0 80,1-2-32,-17-20 8,20 15 40,0 1-32,0-10 88,2 10-80,-22-16-16,20 0 24,-1 4 8,1-4-104,4 0 72,-24 0 0,24-2 24,0-4-8,1-12 24,-1 12 32,-24 6-72,26-21 0,-4 3 40,4-2 8,-7-2-8,-19 22-40,16-24 40,2 0 56,-12-1-23,14-1 7,-20 26-80,4-28 96,0 0-40,-4 1-32,0 1 40,0 26-64,0-22 128,0 2 8,-6 12 56,-12-8-16,18 16-176,-8-4 208,-12 0 16,14 2 0,-13 2 16,19 0-240,-6 4 96,-10 16 32,10-2-96,-10 4-48,16-22 16,-6 28 80,0 3-136,0 3 104,0 2-40,6-36-8,-4 36-56,4-3 88,0 1-32,0-2 24,0-32-24,6 27 72,12-3-16,-12-4-56,20-4 32,-26-16-32,23 6 24,-3 14 8,6-20 0,0 4 48,-26-4-80,30 0 88,-1 0-88,5-4 40,2-4-192,-36 8 152,36-20-472,1 4-320,1-2-633,0 0-863,-38 18 2288,33-15-3705,-1-5-1240,-4 2-3457,-28 18 8402</inkml:trace>
  <inkml:trace contextRef="#ctx0" brushRef="#br0" timeOffset="416">0 94 9618,'0'0'0,"6"-24"1608,0 4-192,-6 20-1416,18-21 1409,-14 3 55,2 16-16,0-2-72,-6 4-1376,4-2 1153,-4 0-241,4 2-120,0 0-128,-4 0-664,4 0 592,0 6-32,0 0-87,2 12-65,-6-18-408,17 6 304,-13 19-56,2-3-72,10 4-64,-16-26-112,4 30 96,2 3-64,10 3 8,-16 4-16,0-40-24,6 39 0,0 5-40,10 0-224,-16 1-496,0-45 760,4 46-1593,-4 4-1583,4-1-2042,-4 5-3951,0-54 9169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53:51.779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97 157 7601,'0'0'0,"0"-5"1496,0-1-719,0 6-777,0-6 720,-1 4-176,-1 6 56,0 11 88,2-15-688,-2 16 688,0 2-88,0 2-103,0 2-97,2-22-400,-2 26 360,2 1-80,0 3 0,0 2-8,0-32-272,0 32 208,0-1 16,0 1-64,4-2-56,-4-30-104,0 28 80,4-3-16,-4-1 8,0-4 16,0-20-88,0 20 104,0-2-48,0-12 24,0 14-8,0-20-72,-2 5 56,-2 1 16,0 0 152,2 0-120,2-6-104,-2 4 128,-2 0 40,0-4-80,0 0 32,4 0-120,-6-2 120,0-4-32,0-10 8,0 11-16,6 5-80,-8-20 64,2 2-16,0-2-120,0 0 96,6 20-24,-4-24 104,0-1-64,2-3-16,0-4-16,2 32-8,-2-34 25,2 1-25,0-3 112,0 2-88,0 34-24,0-34 32,6 3 48,0 3-32,10 6-24,-16 22-24,4-16-64,2 10 32,12 0-32,-14 2 48,-4 4 16,16-2-56,-10 2 56,11 0-96,-11 16 96,-6-16 0,18 6 96,-12 16-64,14-4-80,-14 4 0,-6-22 48,22 24-97,-16-1 17,18 5 128,-7-2-48,-17-26 0,16 28 56,2-1-80,2-1 24,-2 2 16,-18-28-16,20 22-120,-2 0 120,-3-3 48,5-1-48,-20-18 0,18 6 24,0 14 8,0-16-112,0 2 88,-18-6-8,15 6 120,3-2-95,-2-4 15,0 0 32,-16 0-72,16 0 96,0-6 0,0 0 48,0-12 8,-16 18-152,15-6 144,-9-16 16,16 5 120,-16-1-136,-6 18-144,20-22 56,-14-2 64,10-2-16,-16-1 24,0 27-128,6-28 112,0 0-8,0-2-96,-2-1 80,-4 31-88,0-34 192,4 2-112,-4 0-40,0 3 8,0 29-48,0-26-48,0 2 56,0 4 8,0 4-56,0 16 40,0-6 64,-2-2-136,0 2-96,0 2-240,2 4 408,-2-2-856,2 2-193,0 0-391,0 6-352,0-6 1792,0 20-2417,0-14-463,6 14-3690,-6-20 6570</inkml:trace>
  <inkml:trace contextRef="#ctx0" brushRef="#br0" timeOffset="753">1099 275 10394,'0'0'0,"-6"0"1080,-14-2-408,4 0-24,16 2-648,-7-2 664,-9 2 121,14 15-17,-2-11-192,4-4-576,-2 18 472,2-2-168,0 2-32,0 2-64,0-20-208,4 20 168,0 3-32,2 1-112,-2 0 48,-4-24-72,4 26 56,0-2 8,-1-1-32,-3-1 24,0-22-56,4 20 16,-4-2 16,0 0 16,0 2-48,0-20 0,0 15 32,0 3-56,-2-12-232,-1 16-304,3-22 560,-2 6-1040,-2 10-440,2-12-561,0 2-407,2-6 2448,0 4-2129,0-4-3104,0 0 5233</inkml:trace>
  <inkml:trace contextRef="#ctx0" brushRef="#br0" timeOffset="754">998 261 7897,'0'0'0,"-4"-30"1665,-2 0-457,6 30-1208,-4-36 1168,2 11-136,2 1-64,0 4-87,0 20-881,6-20 792,14 2-152,-14 10-152,18-11-80,-24 19-408,19-6 376,3-2 0,4 2 8,0 0-24,-26 6-360,28-2 313,1 0-17,-1 2-64,-2 6-144,-26-6-88,26 20 160,-4-5-72,-5 5 24,1 2-16,-18-22-96,6 22 80,14 0-8,-16 2 0,0-3 16,-4-21-88,4 20 96,0 2-72,-4-2 0,0 0 112,0-20-136,-2 18 16,-4-1 48,-10 1 8,10-2-40,6-16-32,-20 18 72,4-12-16,-3 18-32,-5-8-64,24-16 40,-28 15-24,-2 3-80,-3-2-224,-1 4-376,34-20 704,-36 16-1209,-4 0-647,3 0-1017,1-12-503,36-4 3376,-36 15-6994,36-15 6994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53:53.925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46 182 8649,'0'0'0,"0"-25"1233,0 1-25,4-4-216,-4 28-992,4-24 944,-4 8-88,4 9 17,0-13-73,-4 20-800,0-6 728,4-10-72,-4 12-96,4 0-88,-4 4-472,0-4 344,4 2-40,0 0-103,0 2-89,-4 0-112,4 0 112,0 6 16,0 14 24,0-2 8,-4-18-160,4 21 136,0 5-24,0 6-48,-4 2 32,0-34-96,0 35 128,-2 3-16,-4-2-80,0-1 56,6-35-88,-6 34 40,0-2-16,-2 0 80,0-3-88,8-29-16,-6 28 24,-10-4 0,12 0 0,-4-2 40,8-22-64,-6 21 16,-2-1 8,0-2 0,2-12-16,6-6-8,-2 20 56,0-14-16,0 0-8,2 0-32,0-6 0,0 6 32,6-2-24,0 0-16,14-4 56,-20 0-48,16 0 80,2 0-32,6-2 16,-2-2-40,-22 4-24,25-6-8,3 0 32,0 0-16,2-2 32,-30 8-40,29-8-24,-1 2 40,4 0-8,-2 2-16,-30 4 8,27-2-40,1 0 24,-2 0 8,-2 0-24,-24 2 32,22-2-64,-1 2-216,-3-2-152,-2 2-192,-16 0 624,6 0-720,16 0-185,-18 0-167,12 0-184,-16 0 1256,0 0-1488,4 0-209,-4 4-231,0-4-81,0 0 2009,0 4-1744,0-4 464,-6 4-2537,6-4 3817</inkml:trace>
  <inkml:trace contextRef="#ctx0" brushRef="#br0" timeOffset="432">425 530 5025,'0'0'0,"0"-16"608,0 16-608,-4-16 800,-2-4 240,2-2 64,0 2 25,4 20-1129,-2-21 1080,0-1-64,-2 2-136,2 2-64,2 18-816,-4-8 745,2-12-41,0 14-48,0-2-48,2 8-608,0-6 592,-2 0-24,2 5-64,-2-1-160,2 2-344,-2 0 208,2 0-64,-2 17-24,2 1 49,0-18-169,-6 24 184,2 6-24,-2 2-80,1 3 0,5-35-80,-4 38 48,-2 0-40,0 1 32,0-1-32,6-38-8,-6 34 40,0 1 8,0-3-24,2-2-8,4-30-16,-2 30-72,2-1-288,0-1-521,0-4-703,0-24 1584,6 24-2416,14-2-1177,-2-7-3473,-18-15 7066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53:55.248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200 342 6329,'0'0'0,"0"0"0,0-16 1176,0 8-72,0-12-183,0 12-57,0 8-864,4-22 920,-4 4 40,4 2-80,0 9-56,-4 7-824,4-6 721,-4 0-57,4 0-80,0 2-48,-4 4-536,0-2 440,0 0-144,0 0-64,0 2-8,0 0-224,0 0 216,0 0-88,0 4 96,0 0-64,0-4-160,0 16 128,0-10 8,-2 13-79,-4-1-57,6-18 0,-6 18 0,-2 4 48,0 0-56,3-1 32,5-21-24,-6 24 24,0-2 24,2 0-24,2 2-24,2-24 0,0 22 48,0-3-88,4 3 40,2-2 16,-6-20-16,6 18-72,17 0-16,-7 0 15,0-3 49,-16-15 24,16 6-24,4 16-8,0-16 104,-1 14-88,-19-20 16,18 6 0,-12 12 24,16-14-56,-16 12-8,-6-16 40,22 6-24,-18 9 24,2-11-48,10 14 40,-16-18 8,0 4-16,4 12 56,0-12 56,-4 12 9,0-16-105,0 4 136,0 2-48,-4 0 8,-2 10 8,6-16-104,-16 0 128,10 6 40,-12 0-16,10-2-64,8-4-88,-24 6 96,4-3-32,-1 1 8,-1 0 16,22-4-88,-24 4 48,-2-4-8,0 4 0,1-4-56,25 0 16,-24 4-136,0-4-184,2 0-368,-2 0-361,24 0 1049,-19 0-1416,-1-2-352,2-2-545,2-2-671,16 6 2984,-4-21-3233,-4 15-1440,8 6 4673</inkml:trace>
  <inkml:trace contextRef="#ctx0" brushRef="#br0" timeOffset="1">302 229 9105,'0'0'0,"-2"-8"2409,2 8-2409,0-16 1616,-2 8-239,2-12-129,-2 4-104,2 0-168,0 16-976,0-16 744,6 0-151,0 11-177,13-11-64,-19 16-352,16-6 224,4-2-88,4 0-32,-24 8-104,24-8 24,1 2-8,3 0-8,4 0-40,-32 6 32,32-6-56,1 0-8,-15 2 256,2 0-16,-20 4-176,20-2 232,2-2-80,0 2-472,1-2-232,-23 4 552,24-2-1216,0-2-545,-2 2-815,4 0-1401,-26 2 3977,21-2-7210,-21 2 7210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53:56.784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17 77 11082,'0'0'0,"0"0"0,-2-17 1256,0 9-8,-2-16-95,0 18-201,4 6-952,-2-6 888,0 0 8,2 0-200,0 4-168,0 2-528,0-2 377,0 2-129,0 4-104,6 14 80,-6-18-224,6 18 264,11 2-16,-13 5 40,12 3-72,-16-28-216,6 32 312,10-2-136,-12 5-16,12-1-24,-16-34-136,4 36 184,14 1-40,-14-3-24,14-2 24,-18-32-144,5 32-32,13-1 104,-12-1 16,10-4-8,-16-26-80,6 24 96,10-2-16,-10-5 32,12 3-16,-18-20-96,6 16 80,14-10 40,-16 12-40,11-14 16,-15-4-96,4 4 144,12-4-8,-10 0 33,10 0-25,-16 0-144,4-2 136,12-4 16,-10-10-16,10 0 0,-16 16-136,4-18 112,2-2-56,11-1 0,-13-7 0,-4 28-56,16-28 64,-10-4 8,10-1-40,-12-1-32,-4 34 0,16-38 40,-12 3-16,0-3-80,2-2 72,-6 40-16,4-35-16,2-1-176,0 6-56,0 4-216,-6 26 464,6-20-585,0 5-239,0 9-104,-3 0-384,-3 6 1312,4-4-1753,2 2-103,0 2-336,10 0-457,-16 0 2649,6 6-2713,12 10-3312,-18-16 6025</inkml:trace>
  <inkml:trace contextRef="#ctx0" brushRef="#br0" timeOffset="735">766 214 5737,'0'0'0,"0"-2"1712,0 2-1712,0-2 1440,0 0-151,-2 2-97,0 4-88,2-4-1104,-2 16 1040,-2-10-55,2 16-161,0-4-64,2-18-760,-2 20 664,0 3-112,0 1 24,2 4-120,0-28-456,0 30 441,0 0-41,0 1-104,0 1 8,0-32-304,0 34 232,0-5-80,0 3 8,0-4-40,0-28-120,0 24 72,0 0 32,0-3-32,-2 1-32,2-22-40,-2 20 48,0 0-8,-3 0-16,3-4 32,2-16-56,-4 6-16,0 15-24,0-17-120,0 12-200,4-16 360,-4 4-584,2 0-256,2 0-201,0 0-143,0-4 1184,0 0-1296,0 0-193,4-2-247,0-4-256,-4 6 1992,4-18-2065,0 12 441,0-15-2833,-4 21 4457</inkml:trace>
  <inkml:trace contextRef="#ctx0" brushRef="#br0" timeOffset="736">742 312 5481,'0'0'0,"0"-26"912,0 26-912,-2-26 1056,2-4 192,0 8-7,0 7-33,0 15-1208,0-16 1112,0 8-224,4-10 41,2 10-153,-6 8-776,6-8 816,16-8-96,-16 10-48,18-2-160,-24 8-512,18-8 504,0 0 112,1 2-143,5 0 31,-24 6-504,26-3 448,-2 1-8,2 0-104,-1 2 48,-25 0-384,24 0 248,2 15-248,0-9 168,-2 14-24,-24-20-144,19 16 168,-1 2-24,-12 0-24,14 0-32,-20-18-88,4 19 80,0-1-24,0 2-8,-4-2-136,0-18 88,0 18 40,0 2 184,0-2-160,-2-3-8,2-15-56,-8 18 80,-8 0 0,8-2-8,-16 4 128,24-20-200,-23 16 0,-3 2-80,-4 1 64,-4 1-24,34-20 40,-33 22-192,-3 0-352,0 2-360,-3-3-480,39-21 1384,-38 20-2065,-4 2-1063,3-16-897,3 14-3353,36-20 7378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53:59.065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48 256 7481,'0'0'0,"0"0"0,0-22 1897,0 4-705,0-5-72,0 3-200,0 20-920,-4-6 920,2-12 17,-2 12-89,0-10-64,4 16-784,-2-6 672,0-2-120,0 0-48,2-7-120,0 15-384,0-4 336,0-2-71,0-2-57,0 0-16,0 8-192,6-6 184,0 0 0,0-2-72,10 2 16,-16 6-128,4-6 112,12 0-16,-10 0-16,14 2-32,-20 4-48,6-4 48,20 0-32,-21 0 16,21 2-32,-26 2 0,16-2 0,0 2 0,-10 0 40,18 0-40,-24 0 0,6 4-48,14 0 48,-17 2 8,3 12-8,-6-18 0,16 4-8,-16 14 16,4-12-32,0 12 24,-4-18 0,0 6 24,0 13-32,-2-13-56,-2 14 80,4-20-16,-6 18 32,-10 0 24,11 0-24,-15 0-32,20-18 0,-8 15 40,-14 3-16,6-2 32,0-10-24,16-6-32,-16 24-64,0-18 80,1 14 0,7-14 16,8-6-32,-20 18-8,14-14-8,-2 1 16,0 11-24,8-16 24,-6 0 24,4 6-8,0 0-72,2 0 56,0-6 0,0 4 32,6 2-24,12 0-48,-12 0 16,-6-6 24,22 6 0,-6-2-8,-1 0 56,3 2-24,-18-6-24,20 4-48,0 2 48,0 0-16,0 0-8,-20-6 24,19 6-40,3 11 16,-2-13 16,-2 12-8,-18-16 16,18 4-24,-12 12 24,14-12-80,-14 12 72,-6-16 8,5 6 64,1 10-40,-2-10-40,-4 10 32,0-16-16,0 4 8,-4 11-16,-4-11 80,-7 12-48,15-16-24,-6 4 40,-16 2 16,4 12-24,-2-14-16,20-4-16,-22 6-16,1 0 40,-3 0-8,2 10 24,22-16-40,-22 0-24,0 6 32,0 0 8,1 0-32,21-6 16,-24 6-72,4-3-256,0 1-320,2 0-401,18-4 1049,-8 0-1472,-11 4-600,13-4-881,0 0-216,6 0 3169,-4 0-6097,4 0 6097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53:59.710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270 306 7209,'0'0'0,"4"-8"1184,2-10-183,10 12-105,-16 6-896,4-20 888,12 5-8,-12-1-48,2 8-112,-6 8-720,18-20 641,-18 18-89,4-4-16,-4 0-64,0 6-472,0-6 472,0 2-88,-2 2-64,-2 0-40,4 2-280,-6-2 264,-10 2 0,10 0-56,-10 0 24,16 0-232,-8 4 176,-14 0 32,16 2-39,-12 10-1,18-16-168,-8 4 96,-11 12-8,11-10-40,-12 14 16,20-20-64,-6 5 48,-10 17-24,12-16 72,-2 16-80,6-22-16,-6 16 32,2-10 8,2 18-24,2-8-56,0-16 40,0 5-24,4 17 0,2-16-24,10 16 48,-16-22 0,6 6-16,16 16 32,-6-16-16,2 16 32,-18-22-32,21 6-24,1 15-48,-2-15 48,2 14-16,-22-20 40,22 6-48,-3 16 8,-1-16 8,-2 12-40,-16-18 72,6 6-24,12 14 24,-14-15-16,2 15 32,-6-20-16,6 6 24,-2 12 8,0-12 8,-4 12-32,0-18-8,0 6 40,0 12 32,-2-12 40,0 12 24,2-18-136,-6 5 176,-10 11-88,10-10 8,-10 10 0,16-16-96,-6 6 32,-16 0 24,3 12 8,1-14 48,18-4-112,-18 4 64,-2 2 48,-2 0-48,0 0-112,22-6 48,-21 6 48,1 0-48,-2-2 0,0-4-88,22 0 88,-20 4-224,-2-4-216,3 0-176,-1 0-289,20 0 905,-20 0-1136,2-2-352,2-4-385,10 0-559,6 6 2432,-16-6-3169,12-12-2544,4 18 5713</inkml:trace>
  <inkml:trace contextRef="#ctx0" brushRef="#br0" timeOffset="613">445 221 9794,'0'0'0,"0"-6"2416,0 6-2416,0-16 1560,0 10-311,4-10-65,0 10-16,-4 6-1168,6-18 984,0 12-191,13-2-161,-15 2-160,-4 6-472,20-6 360,-4 1-16,4-1-152,2 0-80,-22 6-112,26-6 104,1 0-48,-11 2 304,0 0-152,-16 4-208,20-2 200,0-2-112,3 0-240,1 0 80,-24 4 72,26-6-8,2 2-8,0-2 32,1 2-32,-29 4 16,30-6-8,0 0-88,2 0-64,-1 0-48,-31 6 208,32-6-384,-2 0-168,0 2-376,-3-2-617,-27 6 1545,24-2-2304,-6-2-985,-2 2-1136,-10 1-1600,-6 1 6025,0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54:01.382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409 203 7753,'0'0'0,"16"-28"1881,-16 28-1881,6-24 1400,17-1-136,-7 1-104,-12 18-7,-4 6-1153,16-16 1136,-12 10-144,2-10-112,0 10-120,-6 6-760,6-8 577,-2-8-49,-4 14-16,0 1-104,0 1-408,0-4 360,0 0-40,-2 0-128,-6 0 0,8 4-192,-16-2 160,10 0-88,-2 0 8,-10 0-16,18 2-64,-8 0 120,-13 0-40,5 4-80,0 0 8,16-4-8,-20 6-24,2 0 48,0 13 96,1-15-88,17-4-32,-8 20-56,-16-14 80,8 16-48,10-16 8,6-6 16,-20 26 56,16-10-72,0-1-8,0 1 24,4-16 0,-2 18-24,2 0 8,0 4 0,6 0 48,-6-22-32,16 21-32,-10 1-16,16 0-8,-6 0-32,-16-22 88,20 20 0,-3 0-40,3 1 40,-2 1 0,-18-22 0,20 22-64,-4-4 72,0 0-56,-10-2 48,-6-16 0,19 15 24,-15 1-8,0-10-8,-4 16-8,0-22 0,0 6 16,0 14-32,-2-14 56,-6 10-40,8-16 0,-17 4-8,9 2 32,-16 0 16,8 0 24,16-6-64,-18 5 64,-4 1 32,-1-2-56,-5 0 64,28-4-104,-30 0 120,0 0 8,4 0 72,1 0-40,25 0-160,-26-2 160,4-4-64,-2-2-16,1-7-40,23 15-40,-22-6 40,2-2 0,4-8-48,10 10 48,6 6-40,-16-8-32,12 0 8,0 0-176,2 2-400,2 6 600,0-4-1064,0 0-776,16 0-857,2 0-1720,-18 4 4417,26-4-8234,-26 4 8234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54:02.784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1 198 9602,'0'0'0,"4"-31"3056,0-1-1631,-4-4-9,0 36-1416,4-26 1136,-4 19-96,0-13-40,0 12-55,0 8-945,0-18 824,0 14-112,0-2-88,0 0-152,0 6-472,0-2 320,0 0-72,0 2-112,0 4-24,0-4-112,0 16 128,0 0-32,4 4 0,-4 1 17,0-21-113,4 26 24,-4 2-24,4 2 16,0-2 8,-4-28-24,0 31 40,4-1-40,-4 0 16,3 1-16,-3-31 0,0 32-40,4-2 24,-4 0-297,4-3-447,-4-27 760,4 26-1256,0 2-928,2-4-1153,16-2-1296,-22-22 4633,16 20-7642,-16-20 7642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54:03.383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214 395 9001,'0'0'0,"0"-6"1225,0-2-257,0 8-968,4-8 856,-4 1 56,0-9 8,4 10-15,-4 6-905,0-6 728,0 0-144,0 2-96,0 2-112,0 2-376,0-2 336,-2 2-32,-2 0 8,-2 0-56,6 0-256,-7 4 208,-9 2-40,10 10 25,-12-12-25,18-4-168,-8 16 208,-10-11 24,12 15-96,-14-14 64,20-6-200,-6 20 88,-11-14 24,13 18-56,-2-18 0,6-6-56,-6 22 24,0-16-16,4 15 56,2-5-80,0-16 16,0 6 64,4 16-40,12-16-8,-12 14 8,-4-20-24,19 6-48,-3 16 0,0-16-16,0 15 72,-16-21-8,20 6 16,2 16 48,-3-16-40,1 14 0,-20-20-24,20 6 16,-2 14-16,0-16 0,-2 13-32,-16-17 32,6 4 40,9 14 0,-11-14 88,2 12-32,-6-16-96,6 6 120,0 0 56,-2 14-88,-4-16 64,0-4-152,0 6 144,0 12-16,-4-14 24,-2 2-8,6-6-144,-16 15 128,11-11-48,-11 2 24,10 0-24,6-6-80,-20 6 88,12 0 8,-12-2-56,4 2 8,16-6-48,-18 4 32,1 0-24,-3-4-8,2 0 0,18 0 0,-20 0-168,2 0-144,0 0-168,0 0-288,18 0 768,-17 0-1080,1-4-273,-2-2-527,0 0-649,18 6 2529,-16-8-3568,10-12-3338,6 20 6906</inkml:trace>
  <inkml:trace contextRef="#ctx0" brushRef="#br0" timeOffset="451">326 264 14010,'0'0'0,"0"-8"1681,0 8-1681,3-17 1416,-3 11-208,4-14-63,2 4-225,-6 16-920,6-16 728,12 0-184,-12 0-104,18 12-136,-24 4-304,18-8 280,4-7-184,1 9-112,5 0 40,-28 6-24,30-16 16,-2 12-40,1-4 48,1-8-8,-30 16-16,32-4-112,0-4 128,-1-8-240,1 10-136,-32 6 360,16-4-208,0-2-632,2 0-560,0 2-969,-18 4 2369,17-5-4321,3-1-4297,-20 6 8618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54:47.470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167 1 11410,'0'0'0,"-6"0"840,0 6-40,0 0-216,6-6-584,-7 16 585,-1-12 47,-8 2 8,10 10-48,6-16-592,-6 5 528,2 1-112,0 0-24,-2 12-88,6-18-304,-6 6 248,0 18-8,0-6-88,0 4-16,6-22-136,-6 23 72,0 3 8,0 4-40,0 2 9,6-32-49,-8 33 48,2 1-24,0 2-16,1 0-104,5-36 96,-6 37-577,0-1-935,2 2-1457,2-7-5712,2-31 8681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6:46.015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251 427 7865,'0'0'0,"-8"-20"1953,8 20-1953,-16-19 1320,10-3 176,-14-6-256,4 0-103,16 28-1137,-15-33 1112,-1 5-40,0 2-128,-2 6-135,18 20-809,-8-16 648,-12 10-192,14 2-88,-10 4-88,16 0-280,-4 4 360,-2 18 48,1 4-40,3 6-40,2-32-328,-2 37 232,-2 7-120,0 6-8,0 1-24,4-51-80,-2 54 128,0-27 144,-2 3 105,2 0-105,2-30-272,-4 32 168,0-3-120,0 3-168,0-2 200,4-30-80,-2 30 72,0-3 24,-2 1 56,2-4-88,2-24-64,-2 22 224,2 14-240,0-9 48,0-21 8,0-6-40,4 0-56,12-4 112,-12-25-16,2-5 16,-6 34-56,16-38 16,-16-4 40,4-5-56,0-3-32,-4 50 32,0-51-24,0-1 80,0 1-16,0 3 16,0 48-56,3-44 24,3 5-32,0 7-40,0 8 24,-6 24 24,22-16 24,-16 10-32,16 4 32,-4 2-80,-18 0 56,16 4-40,0 16 0,-1-2 8,3 2 48,-18-20-16,18 26 0,2 1 24,2 3-24,0 2 16,-22-32-16,23 32 16,-1 1 8,6-1 32,-2-2 0,-26-30-56,26 30 16,1-5 0,-3-1 24,4-4-8,-28-20-32,30 18 24,-5-2 64,1-10-104,-2 0 32,-24-6-16,24 6 64,-2-6-64,-1 0 72,-5-2-16,-16 2-56,6-18 0,16 2-16,-18-2 8,12-6 32,-16 24-24,0-26 72,6-3 40,-2-3 16,-4-4-112,0 36-16,0-37 56,0-3-72,-2 0 16,-6 1 0,8 39 0,-16-40 0,10 4-40,-14 2-160,12 7-120,8 27 320,-20-22-576,13 4-384,-9 12-417,10 0-631,6 6 2008,-16-2-2721,14 2-992,0 0 113,2 6-3218,0-6 6818,0 0 0</inkml:trace>
  <inkml:trace contextRef="#ctx0" brushRef="#br0" timeOffset="2926">1048 542 15531,'0'0'0,"0"0"0,-2 4 1104,0 2 40,0 10-224,0-12 113,2-4-1033,-2 20 1040,0-14-72,0 22-176,0-9-112,2-19-680,-2 18 601,0 0-121,-2 2-136,-2 0-64,6-20-280,-3 22 176,-1-1 24,0 1-16,0-2-56,4-20-128,-6 20 112,4-2-96,0-12 48,-2 16-16,4-22-48,-4 4 96,2 1 16,-2 1 8,2-2-80,2-4-40,-4 0 32,0 0 40,0-4-72,2-11 144,2 15-144,-2-8 56,0-18 40,-2 4-104,2-4-56,2 26 64,-4-30 48,0-1-120,2-3 160,-2-4-80,4 38-8,-2-37 16,0 1 32,0 0-48,2 5 0,0 31 0,0-28 0,4 6-32,2 4-24,10 12 0,-16 6 56,6-4-104,12 4 48,-2 4 56,1 14-32,-17-18 32,18 18 16,2 6 16,0 3-24,4 3 24,-24-30-32,22 30 72,1 2-32,1-3-8,-2-1-32,-22-28 0,24 28-16,-2-2-24,1-4 56,1-1-48,-24-21 32,42 32 32,-6-10-32,-7-16-88,-9-2 72,-20-4 16,18 0 40,-12-2-24,10-4 0,-12-10 40,-4 16-56,4-16-88,2-2 136,-2 0 24,0-3-56,-4 21-16,0-26 8,0 0-64,0-2 32,-2-3 32,2 31-8,-4-36 32,-2 0 96,0 0-80,-2 3-48,8 33 0,-22-32 8,16 0-48,-12 4-32,16 21-56,2 7 128,-6-20-320,0 14-232,0-12-360,1 14-593,5 4 1505,-4-6-2104,2 0-753,2 4-743,15 0-161,-15 2 3761,22 4-7194,-22-4 7194</inkml:trace>
  <inkml:trace contextRef="#ctx0" brushRef="#br0" timeOffset="2927">2020 277 13786,'0'0'0,"-22"-18"3241,-3 2-1961,25 16-1280,-32-8 1273,6 4-217,0 4-96,4 4-128,22-4-832,-21 18 720,-3 6-151,0 7-233,2 13-32,22-44-304,-18 53 240,0 9-104,12 3 16,1 5-56,5-70-96,-2 71-8,0 1 48,2 1-16,0 0-32,0-73 8,0 74 40,6-5-72,13-3 80,-3-3-96,-16-63 48,22 60-96,2-5-184,0-7-256,7-7-176,-31-41 712,34 36-1065,4-10-287,1-6-440,1-14-673,-40-6 2465,40 6-3537,3-6 25,1-2-3146,-44 2 6658</inkml:trace>
  <inkml:trace contextRef="#ctx0" brushRef="#br0" timeOffset="2928">2292 497 10442,'0'0'0,"-36"-8"8225,6 0-7112,30 8-1113,-33-8 1072,9 8-336,16 0-152,-10 4-160,18-4-424,-2 6 432,-4 10 9,2 0-113,2 5-80,2-21-248,0 24 256,0 6-144,4 2 112,2 1 120,-6-33-344,18 36 112,-14 0 32,2-1-88,12 3 16,-18-38-72,4 36 64,2 0-120,10-3 104,-13-5-48,-3-28 0,4 30 8,2-4 136,-2-7-144,2 1-112,-6-20 112,4 6 24,-4 0 48,0 0-24,0-6 48,0 0-96,0 0 160,4-2-160,0-6 152,0-12 80,-4 20-232,4-23 56,0-1-32,-4-8-8,4-4 40,-4 36-56,0-37 16,0-5 0,0-2 16,0-3 40,0 47-72,0-48 40,0 6 88,0 7-80,0 7-256,0 28 208,0-22-56,6 16 40,-2 0-80,2 4 8,-6 2 88,6 0-56,-2 4-120,2 16 224,10 0 120,-16-20-168,4 22 0,12 2 0,-11 3-56,15-1 56,-20-26 0,6 28-32,16-2 8,-6 1 8,0-1 32,-16-26-16,6 24 16,18 0 80,-9-6-64,1 0-248,-16-18 216,6 5-16,16 13 0,-16-14 8,16-4 208,-22 0-200,6 0 8,16 0 24,-16 0-64,11-4 48,-17 4-16,16-16 16,-10 1-128,14-3 96,-14-4-16,-6 22 32,16-24 0,-12-2 0,2-1 56,0-3-56,-6 30 0,6-32 48,10 0 80,-16 3-200,4 3 104,-4 26-32,3-20-48,-3 12 48,6-8 32,0 14-64,-6 2 32,4 0-24,2 0-40,0 6 24,-2 14-16,-4-20 56,16 20-72,-10 6 32,16 1-8,-6 1 40,-16-28 8,18 30 8,-12 0-32,19-3 40,-7 3-48,-18-30 32,18 26-24,4 0 8,-4-2 0,-2-5 16,-16-19 0,19 18 0,-1-2 0,2-10-16,0 10 16,-20-16 0,20 0-16,0 4-24,-1-4-48,1 0 8,-20 0 80,24-2-168,-4-4-16,4-14 32,1 2-8,-25 18 160,24-20-80,-2-3 24,-2-3 40,-4 0-8,-16 26 24,6-26 0,16 0 8,-18 3 8,-1-3 24,-3 26-40,4-24 48,-4 2 16,0-2-16,-4 5 8,4 19-56,-7-18 24,-9 2 16,8 10 16,-12-12 32,20 18-88,-18-4 136,-6 0 8,0 2 0,-1 2-32,25 0-112,-24 4 56,4 14 32,0-2-32,14 2-32,6-18-24,-18 22 48,14-1-96,0 1 40,3 0-8,1-22 16,-2 22-32,2 0 48,0-3 16,5 1-24,-5-20-8,18 18 32,-12-2-16,14-10-32,-14 12 40,-6-18-24,24 4 16,-8 0 0,0 0-32,5-4 16,-21 0 0,18 0 16,-2 0 24,0-6 16,-10-2-24,-6 8-32,22-18 32,-16 10 24,12-12-56,-14 12 24,-4 8-24,15-22 48,-11 7-64,2-3 56,12 10-24,-18 8-16,4-20-16,2 14 48,0 0-32,-2 2-32,-4 4 32,6 0-24,0 0 8,0 6-16,10 12-24,-16-18 56,0 6-16,6 20-56,0-7-112,0 3-72,-6-22 256,6 24-480,-3-2-336,-3 2-305,4-2-575,-4-22 1696,0 21-2480,4-3-1121,0-2-640,0-10-3401,-4-6 7642,0 0 0</inkml:trace>
  <inkml:trace contextRef="#ctx0" brushRef="#br0" timeOffset="2929">3573 556 14051,'0'0'0,"0"0"0,-2 0 2560,0 4-1400,0 0-183,2 14-57,0-18-920,0 0 920,0 6-64,0 12 8,0-12-176,0-6-688,0 25 569,4-7-89,-4 4-152,4-2-48,-4-20-280,4 22 288,0 0-80,0-1-8,0-1-16,-4-20-184,0 20 24,0 0 88,0-2-96,0 0 40,0-18-56,4 16 56,-4-11-40,0 1 112,4 10-128,-4-16 0,0 0 88,0 0 0,4 0-64,0 0 104,-4 0-128,4-2 88,2-14-16,0 9-56,12-15 0,-18 22-16,6-20-16,11-2 32,-11-2 24,18-2 0,-24 26-40,4-25 64,16-5-24,-14 2 32,16 0-56,-22 28-16,6-27 0,15 3 0,-15 4 0,16 4-16,-22 16 16,6-4 0,12 2 16,-14 2-72,2 4 24,-6-4 32,22 6-16,-16 16-40,14-4 24,-14 2 24,-6-20 8,15 21 0,-11 3 8,2-2-16,0 2 16,-6-24-8,6 24-152,0-1-224,-2 1-232,0 0-400,-4-24 1008,0 26-1465,0-4-631,0-1-969,0-3-1376,0-18 4441,0 6-8690,0-6 8690</inkml:trace>
  <inkml:trace contextRef="#ctx0" brushRef="#br0" timeOffset="2930">3791 112 17747,'0'0'0,"4"-30"1329,2 4-185,-6 26-1144,20-29 848,-2 11-136,4 12-200,8 4 16,-30 2-528,29 0 544,9 6-191,4 20 39,3 3-184,-45-29-208,46 34 136,-1 6-40,-1 1-64,-6 5-16,-38-46-16,37 50 8,-7 3 8,-6 1 0,-4 3 0,-20-57-16,6 60 0,0-1 0,0-1-16,-6 1 0,0-59 16,-2 60 16,-14-3-16,8 3 0,-12-3-152,20-57 152,-24 56-360,0-3-280,-1-3-489,1-2-639,24-48 1768,-22 45-2809,0-3-1520,4-5-4392,18-37 8721</inkml:trace>
  <inkml:trace contextRef="#ctx0" brushRef="#br0" timeOffset="2931">4777 834 17475,'0'0'0,"4"-4"1641,2-2-449,18 0-280,-24 6-912,20-6 800,-1 0-144,1 0-144,2 2-135,-22 4-377,24-6 272,4 2-120,1-2-40,3 0-72,-32 6-40,34-4 0,2 0 56,-1 2-56,-1-2-128,-34 4 128,34-3-64,-4 1-216,-1 0-217,-1 0-439,-28 2 936,26 0-1336,-2 0-496,-1 0-625,-3 0-472,-20 0 2929,20 0-3504,10-2 615,-24 0-2376,-6 2 5265</inkml:trace>
  <inkml:trace contextRef="#ctx0" brushRef="#br0" timeOffset="2932">5301 600 10818,'0'0'0,"0"-20"3048,0 2-1359,0 18-1689,4-22 1552,2 14-248,0 2-95,9 0-121,-15 6-1088,4-5 1032,12 1-56,-10 2-87,14 2-345,-20 0-544,16 0 512,0 6-160,0 11-144,4-11-64,-20-6-144,15 26 120,1-6-56,-10 2 16,14 2 8,-20-24-88,6 25 16,10 5 40,-12 2-56,0 0 152,-4-32-152,4 33 0,-4 1-56,-2 2 40,-14 1 8,16-37 8,-18 38-192,-6 2-168,-5-3-464,-9 1-785,38-38 1609,-40 42-2520,-3-3-1937,-3-1-5625,46-38 10082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54:48.419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96 28 8745,'0'0'0,"-2"0"2025,-2 0-905,4 0-1120,-2 0 840,2 4-200,0-4-128,0-2-7,0 2-505,0-2 384,4-2-24,0-2-24,2 2-48,-6 4-288,18-4 304,-14 0 0,14 0-8,-13 2-16,-5 2-280,18 0 280,-12 0-32,10 0-24,-12 4-40,-4-4-184,6 4 128,12 2-16,-14 10-56,2-12 32,-6-4-88,6 18 48,10-12 0,-16 12 32,4-12-40,-4-6-40,0 22 72,0-7-24,0 3 24,0 0 25,0-18-97,-2 18 144,-4 2-48,-2 2 72,-8 1 48,16-23-216,-6 24 240,-12 0 96,10-2-32,-12 0-104,20-22-200,-16 20 296,-1 1 64,-1 1-64,-2 2 16,20-24-312,-20 24 320,2 0-56,0-7-40,10 3-24,8-20-200,-17 18 160,13-12-144,-2 18 80,4-18 64,2-6-160,-2 18 56,2-14-96,0 0 40,6 0 0,-6-4 0,21 4 40,-3-4 80,6 0-104,6 0-144,-30 0 128,40-2-168,3-6-264,9-14-408,3 6-624,-55 16 1464,64-18-2305,7 0-1183,30-17-601,-9 17-3113,-92 18 7202,0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54:49.445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224 98 9233,'0'0'0,"0"0"0,-2-26 1417,-4 5-161,0-1-224,0 2-152,6 20-880,-6 0 777,0-2-81,0 2-56,3-2-48,3 2-592,-4-2 544,2 2-80,0 0-176,2-2 16,0 2-304,0 0 240,0 0-56,0 0-15,0 0-73,0 0-785,0 0 1522,4 0-665,1 0-32,1 0-8,-6 0-128,16 0 72,-12 0-40,14 0 80,-12 4-48,-6-4-64,20 4-40,-14 0 72,10 0 16,-10 0-64,-6-4 16,18 4 64,-15 2-48,15 0-32,-18 0 56,0-6-40,6 6 8,0 9 16,-2-11-112,0 2 104,-4-6-16,4 18 0,-4-14 0,0 12 0,0-10-24,0-6 24,-2 16 40,-2-10-40,-2 16 168,0-16-104,6-6-64,-6 23-24,0-17 48,-2 16-24,1-16-24,7-6 24,-6 22-16,-2-16 48,2 16-64,4-16 72,2-6-40,-4 15 0,2-9 16,0 0-104,2 12 96,0-18-8,0 4 112,0 0-136,4 2 48,0 0-48,-4-6 24,4 4-8,0 2 32,2 0 64,0 0-104,-6-6 16,19 4-48,-13 0 32,14 0 16,-14 0 40,-6-4-40,18 0-24,-2 4 32,-10 2-16,16-2-8,-22-4 16,6 4 0,13 2-8,-15-2-56,2-1 40,-6-3 24,6 6 96,0-2-40,0 2-24,-6 0 8,0-6-40,0 4 88,0 2 48,0-2 168,-2 2-8,2-6-296,-6 6 248,-14 0-56,5 10 0,-5-12-72,20-4-120,-22 16 24,-4-10 80,-4 14-64,-1-15-16,31-5-24,-34 26 40,0-8-24,-4-2 48,1 0-64,37-16 0,-36 16 24,2-10-320,7 16-456,3-17-624,24-5 1376,-18 16-2473,12-16-1752,2 0-4321,4 0 8546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54:50.272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87 34 10314,'0'0'0,"-4"-6"1440,-2 2-312,0-2-72,6 6-1056,-5-4 913,3 0-17,0 0-40,-2 2-80,4 2-776,-4-2 688,0 0-64,2 2-143,0 0-121,2 0-360,-4 0 240,2 16-56,0-10-32,-4 18 24,6-24-176,-4 20 176,-2 3-40,2 3 32,0 0-80,4-26-88,-4 26 112,0-2-48,2-3 0,0-1 0,2-20-64,-2 20 32,2-14-8,0 16-48,0-16 32,0-6-8,0 18 0,4-14 40,2 2 0,0 0-32,-6-6-8,18 4 56,-14-4-72,16 0 80,-14-2 16,-6 2-80,23-4 64,-17-4 16,18-8-40,-8 8 0,-16 8-40,6-18 40,18 2 8,-18 0-24,15 0 56,-21 16-80,6-15 16,14-1 64,-16 10 8,2-12-32,-6 18-56,6-4 112,0 0-96,-2 0 40,-4 4-48,0 0-8,0 0-8,4 4 16,-4 14 8,4 0-32,-4-18 16,0 21 32,0 5 16,0 2-96,0 4 48,0-32 0,0 35-56,0 3-72,0 0-128,0 1-208,0-39 464,0 36-872,0 4-560,4-2-697,-4-1-1248,0-37 3377,28 26-4072,-28 4-2786,0-30 6858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54:50.976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211 421 6641,'0'0'0,"4"-22"1544,-4-2-239,4 2-89,-4 22-1216,4-22 1064,-4 20 0,0 0-64,0 0-71,0 2-929,0-4 864,0 2-40,0 1-64,-2-1-80,2 2-680,-4-2 640,-2 0-71,-2 0 15,0 2-64,8 0-520,-16 0 496,10 0-24,-12 0-56,3 4-24,15-4-392,-18 4 288,2 1 16,-2 1-64,0 0-16,18-6-224,-8 16 240,-12-12-63,14 2-1,-9 12-24,15-18-152,-6 6 72,0 10 8,2-10-24,2 10-40,2-16-16,-2 6 24,2 11 48,0-11-72,6 16 8,-6-22-8,20 16 16,-15 0-56,17-10 24,-16 18 32,-6-24-16,26 16 0,-8-10 16,2 15-8,0-5-32,-20-16 24,23 6 0,-3 16-16,-2-16-8,0 18 32,-18-24-8,16 6 0,-10 15-8,16-5-8,-17 0 40,-5-16-24,20 18-48,-16 0 56,2 0-8,-2-2 16,-4-16-16,4 16 40,0-11-56,-4 17 16,0-16-48,0-6 48,0 22-32,-4-16 16,-2 14 8,-2-14-24,8-6 32,-16 20-56,8-14-40,-11 11-120,11-13-25,8-4 241,-20 6-352,4 10-208,0-16-136,-4 4-216,20-4 912,-18 4-1104,10-4-193,-13 0-271,13 0-448,8 0 2016,-18-6-2721,12-14-464,0 4 713,2-5-2321,4 21 4793,0 0 0</inkml:trace>
  <inkml:trace contextRef="#ctx0" brushRef="#br0" timeOffset="415">374 189 7505,'0'0'0,"-6"0"2145,6 0-2145,-22 0 1912,6-2-240,0 2-183,14-2-145,2 2-1344,-4-2 1208,-2-4-72,2 2-135,0 0-145,4 4-856,-4-4 760,4 2-96,0 0-120,0 2-104,0 0-440,0-2 360,6 0-128,12 0-47,-2 0-89,-16 2-96,20-6 40,2 0-24,7-2-80,3-8 24,-32 16 40,38-6-313,1-14-367,5 5-704,2-5-1137,-46 20 2521,51-24-4817,9-8-4329,-60 32 9146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55:47.451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115 96 20316,'0'0'0,"0"0"0,-6-8-848,-14 0 352,1-8 480,-7 12 408,26 4-392,-16-16 232,10 8-320,0-10-288,0 14-241,6 4 617,-4-6-920,0 2-240,2 2-400,2 0-385,0 2 1945,4 0-2320,16 0-425,-4 0 329,0 0-1889,-16 0 4305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55:47.849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83 37 13610,'0'0'0,"-19"-8"5130,-5-8-5082,0 10-305,24 6 257,-6-4-392,-2 2-272,6 2-776,2 0-825,0 0 2265,0 6-3336,20 10-217,-2-10-1824,-18-6 5377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57:44.040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276 207 5169,'0'0'0,"0"0"0,0-2 592,0 0-328,0 0 72,0 0 72,0 2-408,4-2 536,-4 0 64,4 0 136,0-4 65,-4 6-801,0-4 816,4-2 96,0 0-24,0 0-32,-4 6-856,4-6 872,0 0 113,0-2 47,0-8-120,-4 16-912,4-3 816,0-5-304,-4 0-120,4-8 17,-4 16-409,0-6 416,4-2-8,-4-8-72,0 12 40,0 4-376,0-8 328,0 0-136,0 0 16,-4 0-96,4 8-112,-6-8 96,0 2 96,-10 0-112,10 3 96,6 3-176,-16-2 200,10 0-72,-11 2 96,9 0-184,8 0-40,-20 0-24,4 6 120,0 9-168,-2-11 104,18-4-32,-18 20 24,1-14-8,-1 20 72,2-6-24,16-20-64,-8 22 120,-14-1-80,16 3-8,-14 2-8,20-26-24,-6 26-144,-12 2 112,13-1-8,-1 1 40,6-28 0,-6 28 176,0-2-80,4 1 32,0-1 40,2-26-168,0 26 80,0-4-16,6 2-80,10-5-64,-16-19 80,3 18-80,15 0 80,-12-2 80,18-10 16,-24-6-96,20 18 217,0-14-121,2 2 56,1 0-96,-23-6-56,24 4-32,-2-4 16,2 0-24,-2 0 128,-22 0-88,23-2 40,1-4-56,0-2 136,-2-8-144,-22 16 24,22-6 80,-3-10 48,1 10-160,-4-12 24,-16 18 8,6-6-16,14-10-24,-14 10-48,10-1 64,-16 7 24,4-8 16,2 0 40,0 2 80,0 0-96,-6 6-40,6-4 40,0 2-176,-3 2 120,-3 0 32,0 0-16,4 0-96,-4 6 248,4 10-240,-4-12 48,0-4 40,4 17 112,0-11-288,0 18 8,-4-8-345,0-16 513,4 18-840,-4 2-144,0 0-432,4-1-305,-4-19 1721,0 24-2376,0-2-737,4 0-408,0 0-2912,-4-22 6433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57:45.433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76 520 8265,'0'0'0,"0"0"0,-2 0 1665,2 0-121,-2 0-8,0 0-143,2 0-1393,-2 4 1240,0-4-136,0 0-80,-2 4-31,4-4-993,-4 0 704,0 0 48,0 4-376,0-4-120,4 0-256,-4 4 176,0 0 8,0 2-56,0-1 80,4-5-208,-4 6 272,2 0-88,-2 10 40,0-12-24,4-4-200,-4 18-40,0-12 40,2 14-56,0-4-8,2-16 64,-2 16 120,2 1-232,0 1 232,0 0-200,0-18 80,4 38-152,2-6 224,0-5-264,16-5 256,-22-22-64,16 16 16,-10-10 48,16-2 56,-16 0-80,-6-4-40,18 0 144,-12 0-16,17-2-56,-7-4 8,-16 6-80,6-16 80,18 10-56,-18-12 16,16 2 56,-16 1-96,-6 15 0,17-18 56,-13-2-16,-4 0 0,0 20-40,4-22 88,-4 0-32,0 1 16,0-1-31,0 0-74,0 22 33,-6-20-8,-9 0-64,9 2 8,-16 3 64,22 15 0,-6-8-56,-14-10 80,12 12-8,8 6-16,-24-8 0,18 2-80,-11 0-112,15 4 64,-4 0-144,6 2 272,-8 0-432,0 0-192,0 0-416,0 0-232,8 0 1272,-8 0-1681,0 0-647,2 4-673,0 2-240,6-6 3241,-6 4-6193,6-4 6193</inkml:trace>
  <inkml:trace contextRef="#ctx0" brushRef="#br0" timeOffset="1">445 256 10522,'0'0'0,"0"-16"1456,0 8 136,0 8-1592,4-22 1385,0 6-89,0-1-48,0-1-144,-4 18-1104,4-8 881,2-8-145,-3 16-272,3 0-128,-6 0-336,4 0 296,0 4-80,0 14-8,0-2-24,-4-16-184,4 19 160,0 3-16,-4 6 16,0 2-120,0-30-40,4 30 40,-4 3-40,0 1-16,-2 0 96,2-34-80,-6 33-24,0 1-128,-2 0-40,2 0-240,6-34 432,-6 31-672,1 1-320,3-2-328,0-4-449,2-26 1769,0 25-2304,0-1-625,15-6-160,-9-2-2944,-6-16 6033,0 0 0</inkml:trace>
  <inkml:trace contextRef="#ctx0" brushRef="#br0" timeOffset="2">1125 387 8561,'0'0'0,"0"0"0,0-2 2089,-2 2-401,-2 0 33,-2 0-137,6 0-1584,-6-2 1464,-2 0-208,-10 0-207,12 2-209,6 0-840,-17-4 688,9 2-104,-12 0-120,4 0-56,16 2-408,-16 0 400,0 4-128,8 2-104,-17 16-40,25-22-128,-18 16 81,0 3-17,-2 3 16,2 2 32,18-24-112,-16 24 56,0 2-48,10-1 40,-11 1-24,17-26-24,-4 24 0,-2 0 80,2-2-88,2-1-40,2-21 48,0 18 0,0-2-40,4 0 56,12-10 8,-16-6-24,6 16 32,13-12-8,-1 0-48,0 0 24,-18-4 0,18 0-56,4 0 56,2-2-24,-1-4-8,-23 6 32,24-18-16,4 10-32,-2-16 96,1 4 8,-27 20-56,26-23 72,0-3-48,-2-2-104,-2-2 40,-22 30 40,21-31-56,-3-5 112,-12 0-32,14-4 32,-20 40-56,4-39 80,2-1-24,-2-4 128,-4 3-8,0 41-176,0-42 168,-2 1 40,0 3-32,-4 2 24,6 36-200,-16-32 184,10 5-16,0 5-32,-2 6-64,8 16-72,-8-6 72,0 0 16,1 6-64,-1 0 48,8 0-72,-6 18-16,-2 2-80,2 4 80,-2 7-56,8-31 72,-6 38 32,0 4-16,2 5 8,2 3-24,2-50 0,-2 51 0,2 5 72,0-1-128,0 1-144,0-56 200,4 56-536,0-1-392,2-1-585,10-1-1031,-16-53 2544,4 50-4665,16-3-5217,-20-47 9882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57:45.963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284 191 8553,'0'0'0,"0"0"0,0-24 1705,4 2-145,0-4-32,-4 5-39,0 21-1489,0-6 1416,0 0-248,0-10-128,0 10-135,0 6-905,-4-8 776,-2-8-88,-2 14-112,0-4-80,8 6-496,-16-6 488,10 0-104,-12 0-40,13 0-31,5 6-313,-18-6 232,2 4-40,-2 2-16,0 0-80,18 0-96,-18 0 112,0 6-8,-1 12-32,-3-12 8,22-6-80,-20 22 88,2-2-120,10 2 32,-8 1 16,16-23-16,-4 26 16,0 0 0,4 2-64,4 2 64,-4-30-16,18 29-72,-12 1 64,20 0 104,-4-2-152,-22-28 56,23 27 24,3-3 8,2 2-104,2-4 168,-30-22-96,32 24 72,-3-3 0,-3-1 104,0-2-232,-26-18 56,24 16-24,-7-10 24,1 14-184,-12-16 216,-6-4-32,16 16 8,-16-13-16,0 3 64,0 0-72,0-6 16,0 4 128,-6 0-120,-10-4 48,0 4-24,16-4-32,-15 0-56,-5 0 40,-4 0 32,2 0 24,22 0-40,-24-4 0,-1-2-40,-1-9-48,0 9-32,26 6 120,-28-18-200,4 10-32,1-12-56,1 14-120,22 6 408,-18-18-489,2 10-79,10-8-248,-10 10-176,16 6 992,-4-6-1368,2-2-489,0 1-639,2 1-761,0 6 3257,6-16-3129,12 10-2912,-18 6 6041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57:46.991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0 267 9746,'0'0'0,"0"-24"2768,0 24-2768,4-22 1801,2-4-33,0 7-272,0 13-95,-6 6-1401,6-8 1264,-2 2-128,0 0-208,-4 2-304,0 4-624,4-2 569,0 2-177,2 4-48,10 2-72,-16-6-272,4 25 264,2-3-120,0 6 32,0 6 40,-6-34-216,6 35 40,0 5 56,-2 0-56,0 1-8,-4-41-32,0 42 56,0-2-72,0-2 64,0-3 8,0-35-56,0 34-16,0-4 40,0-1-288,-2-3-216,2-26 480,-2 24-568,2-2-168,0-6-169,0-10-223,0-6 1128,0 18-1432,4-18-393,-1 3-407,3-3-457,-6 0 2689,6 0-3000,0-3 383,12-15-2872,-18 18 5489</inkml:trace>
  <inkml:trace contextRef="#ctx0" brushRef="#br0" timeOffset="1">92 558 5521,'0'0'0,"0"0"0,-2-16 616,-4 11 128,2-11-64,2 12-120,2 4-560,0-6 392,0 4-176,6 0-96,10 0 16,-16 2-136,6 0 56,15 0 8,-1 0 8,2 0-32,-22 0-40,28 0 48,0 0-8,1 0-24,3 0-32,-32 0 16,34 0 8,-1 0 8,1 0 8,-2 0 1,-32 0-25,30-2 32,-1 0 40,-3-2 144,0 0 184,-26 4-400,24-6 576,-4 0 200,-1 0 48,-13 0 64,-6 6-888,20-6 897,-16 0-25,2 0 8,-2 2 24,-4 4-904,4-4 840,-4 2 32,0-2-87,0 2-65,0 2-720,-4-2 616,-2 2-104,0 0-64,-2 0-96,8 0-352,-18 4 288,12 2-40,-15 0 8,3 12-32,18-18-224,-18 6 200,10 14-40,-14-4-64,6 4-56,16-20-40,-8 19 81,-11 3-49,13-2 8,-2 2 16,8-22-56,-6 22 0,0 0 64,4 3-32,2-5-48,0-20 16,4 22 16,2-2-64,10-2 24,-10-2 24,-6-16 0,19 15 0,-3-9 0,2 0 16,4 10-8,-22-16-8,22 0 32,2 0-16,-3 0-8,1 0-64,-22 0 56,22-4-24,4-4 8,-2-10-24,-3 10 80,-21 8-40,22-23-8,-4 3 32,0-2-40,0-2 32,-18 24-16,6-26 24,12-1-48,-14-1 80,1 0 48,-5 28-104,4-34 112,-4-3 112,0-3 64,-2-2-40,2 42-248,-5-43 344,-1-1-72,-2-2 8,-10-1 0,18 47-280,-6-44 232,-10 1 8,10 1-128,-2 6 32,8 36-144,-6-31 64,0 7 48,0 6-56,4 12-40,2 6-16,-2-4 56,0 2-24,0 2 56,2 22-88,0-22 0,0 22 16,0 7-64,0 7 32,0 6 16,0-42 0,0 45-24,4 7 24,2 1-64,0 5 80,-6-58-16,6 61-40,0 1 24,0-1-184,0 1-248,-6-62 448,6 57-736,0 1-520,10-2-577,-12-1-1928,-4-55 3761,16 52-5393,-12-5-3577,-4-47 8970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6:50.461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94 24 13090,'0'0'0,"-8"-2"2345,-12 0-505,20 2-1840,-8-2 1545,-10 2-257,16 0-144,-2 4-224,4-4-920,-6 4 824,0 12-215,0-10-73,1 21-72,5-27-464,-4 24 376,2 2-40,0 2-96,0 4-24,2-32-216,0 33 128,0 3-32,0-2 32,4-3-80,-4-31-48,4 32 40,0-2 0,-1-2-64,1 1 48,-4-29-24,4 28 32,0-4 0,2-2 40,0-4-72,-6-18 0,0 6 40,4 0-8,0-2-8,-4 0 80,0-4-104,0 0 88,4 0-8,-4-4 40,4-12-48,-4 16-72,4-16 40,-4-6-8,4-6-88,-4-2 112,0 30-56,0-35 16,0-5 8,0-2 24,0-5-16,0 47-32,-2-48 24,-2-1 24,-2 1 64,4 6-96,2 42-16,-2-33 32,0 7-48,2 18 0,0-8 0,0 16 16,4 0-24,0 0-40,2 16 8,10 2 0,-16-18 56,6 26-16,10 3-16,0 5-8,-10 4-8,-6-38 48,17 41-72,-1-1 48,-10 0-48,18-5 96,-24-35-24,6 36 16,16-4-32,-6-2 136,2-3-120,-18-27 0,6 24 24,15-2-24,-15-6-80,14-10 48,-20-6 32,6 16-32,12-16 48,-12 0-16,16 0 16,-22 0-16,6-4 16,15-14-16,-15 0 40,14-2-56,-20 20 16,18-26-8,-12-5 16,16-5-8,-16-2 104,-6 38-104,20-43 0,-14-3 32,11 0-24,-17 1-8,0 45 0,4-40 64,0 6-48,0 7 40,0 5-24,-4 22-32,0-8-88,4 0 128,-4 2-96,4 6-32,-4 0 88,4 0 104,0 20-184,2 0-48,10 5 104,-16-25 24,6 28-120,12 6 80,-12 0 8,16 1 48,-22-35-16,15 38-16,1-4 16,4-1 0,0-3-88,-20-30 88,22 28-56,0 0-16,1-4 112,1-3-24,-24-21-16,24 20-96,4-14 96,-2 12 0,5-18-32,-31 0 32,34 0-72,0 0-40,5-6-16,-5-12 0,-34 18 128,34-18-48,-2-3-8,-1-5 56,-5 0 0,-26 26 0,26-30 56,-4-2-24,-6-1-64,-10-5 80,-6 38-48,15-38 40,-15 3 0,0 5-8,0 0-48,0 30 16,0-22 16,0 5-32,-8 9 48,-9 0-8,17 8-24,-18-6-16,0 6 72,-8 0-40,0 6 16,26-6-32,-27 21 56,-7-3-40,8 4 24,-4 6 8,30-28-48,-31 30 40,9-1 0,2 5-40,12 2 48,8-36-48,-16 32 16,12-1-48,-2-1 16,4-2-24,2-28 40,0 26-16,6-1 0,12-3 64,-12-2-48,-6-20 0,20 16-64,-2-10 96,2 0-48,-1-2 32,-19-4-16,20 0 40,0 0-48,4-4 48,-6-12 16,-18 16-56,18-16 48,3-2-8,-1 0-40,0-5-16,-20 23 16,16-24 72,2 0 0,-14-2 0,16-2 32,-20 28-104,5-25 72,13-3-40,-14 2 24,2 6-72,-6 20 16,16-16 16,-16 10 16,4 0-32,0 1 24,-4 5-24,4 0 0,0 0-24,2 5-24,0 13 48,-6-18 0,4 16-40,2 4 8,-2 2 48,2 2-16,-6-24 0,4 25-48,0 1-136,0 0-280,0 2-344,-4-28 808,4 28-1240,0-3-601,-4 1-791,3-2-1073,-3-24 3705,4 20-4489,2-4-3401,-6-16 7890</inkml:trace>
  <inkml:trace contextRef="#ctx0" brushRef="#br0" timeOffset="1">1556 85 15115,'0'0'0,"0"-23"3360,0 3-2007,0 20-1353,0-22 1216,0 18-272,4 4-160,0 0-127,-4 0-657,4 20 600,1-4-32,1 3-112,0 5-104,-6-24-352,16 28 224,-12 2-56,0 0-96,2-1 32,-6-29-104,16 28 40,-16-2 32,4-4 40,0-1-8,-4-21-104,0 16 128,4 0-128,0-10 32,0 10-24,-4-16-8,0 0 64,4 4 48,0-4 48,0 0 72,-4 0-232,0-2 200,6-6 80,0-10-32,10 0-96,-16 18-152,5-17 128,13-5 57,-12-4-97,16-2 152,-22 28-240,18-30 56,2-3-8,0-3 24,-1 0-40,-19 36-32,20-31 104,2 5-152,0 6 48,-2 12-144,-20 8 144,20-6 0,-1 4 24,-1 2-96,0 16 8,-18-16 64,18 20-88,0 6 88,0 7-56,-12 5 8,-6-38 48,19 42-208,-15 1-217,0 1-239,-4 3-184,0-47 848,-2 48-1272,-13 2-609,-1 3-791,-4 3-1617,20-56 4289,0 39-4913,-30 19-2929,30-58 7842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57:47.331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32 98 14763,'0'0'0,"-2"-20"1560,2 20-1560,-4-18 1576,-2-4-199,2 6-169,0 10-64,4 6-1144,-4-8 1024,2 2-231,-2 4-193,2 2-200,2 0-400,0 4 272,0 14-32,0 6-72,0 6 24,0-30-192,4 40 112,0 3-24,0 3 0,-4 3-64,0-49-24,4 52 72,0-2-40,0-1-32,0 1 8,-4-50-8,0 45-8,0 1-8,4-6-40,-4-3-120,0-37 176,4 32-304,0-2-216,2-2-168,-2-5-177,-4-23 865,16 22-1128,-12-6-360,2-10-529,13 0-783,-19-6 2800,6 4-3449,14-4 152,-14-2-2992,-6 2 6289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57:48.486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155 165 6505,'0'0'0,"-21"-8"1456,21 8-1456,-24-8 1481,-4-10-9,4 16-24,4 0-24,20 2-1424,-15-4 1321,9 2-193,0 0-200,0 0-168,6 2-760,-4 0 552,4 0-119,0 0-113,6-2-80,-6 2-240,25-2 248,-5 0 0,4 0-8,4-2 16,-28 4-256,32-4 216,5 0-16,3-2 16,4 2 8,-44 4-224,45-4 208,3 1 0,3 1-40,-3 0 0,-48 2-168,48 0 144,-5 0 0,-1 4-32,-2 1 16,-40-5-128,33 20 80,-3-14 64,-4 20 8,-6-8-8,-20-18-144,17 20 192,-1 2-55,-10-1 23,10 1 0,-16-22-160,0 24 184,4 0-32,-4-2 40,0-1 24,0-21-216,-2 22 192,-2-2-24,-2 0 48,-2-4-48,8-16-168,-8 16 176,0-10 96,1 0-104,-9-1 16,16-5-184,-6 6 88,0-2 0,-10-4-64,12 0 24,4 0-48,-6-2 112,0-2-64,-2-3 8,2-11 0,6 18-56,-2-8 16,0-14 24,2 2-8,0 0-48,0 20 16,6-22 0,14-5 0,-14-3 56,18-4 0,-24 34-56,22-34 88,-1 1-112,5 3-24,-2 0 80,-24 30-32,24-26-272,1 5-88,3-1-256,-2 4-208,-26 18 824,30-6-1056,-2-10-345,-3 14-479,3 2-745,-28 0 2625,28 0-3480,2 0-313,-1 4-3369,-29-4 7162</inkml:trace>
  <inkml:trace contextRef="#ctx0" brushRef="#br0" timeOffset="1">1276 308 9089,'0'0'0,"0"4"1833,0-4-1833,0 15 1512,0-11-40,4 2-39,2-2-129,-6-4-1304,6 0 1136,12 0-216,-12 0-183,14-2 7,-20 2-744,6-8 504,17-7-56,-5 9-48,0-12-72,-18 18-328,18-16 344,2 0-16,-2-2-40,-3 0 8,-15 18-296,16-20 248,-10 1 9,10-1 39,-12 0-168,-4 20-128,6-20 272,-2 2-8,0 2-32,-4 8 8,0 8-240,0-17 224,-4 13 0,-2-2-56,0 0 48,6 6-216,-16-2 112,10 2-8,-14 0-24,13 0 56,7 0-136,-20 6 80,4 12-16,8-12-40,-14 15 64,22-21-88,-16 18 32,10 2-48,-12 2 56,12 2-208,6-24 168,-7 25-16,-9-1 0,12 2-24,2-2 40,2-24 0,-4 24 8,2-1 24,2 1-16,0-2-64,0-22 48,4 22 0,2-2-8,14-2-24,-15-3 64,-5-15-32,24 6-64,-6 14-8,2-16-40,4 0-88,-24-4 200,24 4-200,-1-4-64,5 0 24,0 0 16,-28 0 224,28-2-240,3-6 48,-1-8-56,0 8 40,-30 8 208,28-21-152,-1 3 40,-1-2 72,0-2 40,-26 22 0,24-22-24,-4 0 24,-1 1 0,-13 1 16,-6 20-16,18-20 48,-14 0 0,0 0 48,0 0-16,-4 20-80,4-17 160,-4 9 64,0-10 24,-2 14 48,2 4-296,-6-6 264,-2 2 16,-8 2-40,8 2-40,8 0-200,-17 4 216,1 2-40,8 14-32,-12-4 56,20-16-200,-6 19 112,-10 3 24,10 2-56,0-2-16,6-22-64,-6 22 40,4-1-8,2 1 8,0 0-8,0-22-32,0 22 40,6-2-80,16 0 24,-4-3 16,-18-17 0,22 16-16,2-10 64,3 14-104,5-16-8,-32-4 64,34 6-176,3 0-112,3-2-168,2-4-304,-42 0 760,43 0-1072,3 0-761,2-6-1559,7-14-2154,-55 20 5546,56-18-9282,-56 18 9282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57:49.424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0 464 10442,'0'0'0,"20"-21"1592,-20 21-1592,18-22 1608,6-4-151,-2 0-81,-7 8-184,-15 18-1192,18-20 912,-2-1-143,2-1-89,0-4-96,-18 26-584,16-30 496,0 1 56,-10-1-64,-1-2 0,-5 32-488,16-30 376,-16 4-40,0 3-55,-2 3-73,2 20-208,-6-16 264,-2 10-88,-7-2-40,9 2 56,6 6-192,-20-4 184,12 2-72,-14 2-56,14 4-72,8-4 16,-20 16 16,14 0 0,-10 8 24,11 7-24,5-31-16,-6 40-144,0 8 104,4 3 24,0 3 16,2-54 0,0 51-16,0-1 16,18 0 32,-15-1-64,-3-49 32,20 48 144,-14-3-144,16-1-224,-6-4 192,-16-40 32,6 39-40,14-1-16,-16-2 88,2-3-16,-6-33-16,6 30 8,-2-2 8,0-2 152,-4-4-152,0-22-16,0 19 0,-2-3 24,-4-10 32,0 14-24,6-20-32,-8 4-72,0 0 144,-10 0-64,12-4 96,6 0-104,-8 0 80,-10-2 16,16-4-136,-4-12 112,6 18-72,-6-16 184,0-3-160,2-1 232,2-4-216,2 24-40,-2-24 32,2 0 56,0-2-232,16 1 128,-16 25 16,6-20 0,12 2-56,-2 10 128,2-8-104,-18 16 32,18-2-24,3 2 24,1 0-16,0 0-24,-22 0 40,22 16 0,-2-10-48,-2 16 48,-1-6 16,-17-16-16,20 16-56,-2 1 16,0-1 8,2 2 32,-20-18 0,18 16-40,0 0 40,-1-10 0,1 16-32,-18-22 32,20 6 56,-2 13-40,2-15-16,0 12 0,-20-16 0,19 0 48,3 6-40,-4-2 40,0-4-40,-18 0-8,16 0-24,-10 0 96,16 0-72,-16-4 56,-6 4-56,17-6 16,-13-10-8,2 10 48,-2-11-64,-4 17 8,4-8 40,0-12-40,-4 2 56,0 2 0,0 16-56,0-18 48,-4 0 8,-2-1-56,-10-1 24,16 20-24,-6-20 32,-11 0 8,11 2-40,-10 2 16,16 16-16,-6-8 16,-2-7-32,0 9 32,0 0-144,8 6 128,-6-6-256,0 4-216,2 0-184,2 0-128,2 2 784,0 0-985,0 0-215,16 0-296,0 0-249,-16 0 1745,20 4-1952,4-4-104,3 4 167,3-4 377,-30 0 1512,32 0-1000,0 0 464,-7 0 359,3 0 226,-28 0-49,24 0 312,-2 0 336,-2 0 336,-3 0 336,-17 0-1320,16 4 1465,0 2-25,-10 9-64,16-11-104,-22-4-1272,6 6 1137,10 14-97,-12-14-128,2 14-112,-6-20-800,18 16 688,-15-10-31,3 20-73,10-9 64,-16-17-648,0 16 480,4 4-32,0-2-40,0 0-16,-4-18-392,0 18 368,4-2-16,-4 1-32,0-1-128,0-16-192,0 16 232,0-10-96,0 12 41,0-14-25,0-4-152,0 4 136,-2 2 192,0-2-192,2-4-8,0 0-128,0 0 136,0 0-24,0 0-8,0-2 104,0 2-208,4-8 128,-4-10-208,6 2 96,10-4-80,-16 20 64,4-21-56,14-5 72,-12-2 0,16-4-48,-22 32 32,15-31-64,3-3-264,0 0-232,2 2-297,-20 32 857,24-29-1200,0 1-312,-1 4-1105,1 0-2456,-24 24 5073,30-24-10938,-30 24 10938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57:49.943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437 97 11042,'0'0'0,"0"0"0,0-21 2120,0-3-431,-2 0-33,-2 6-64,4 18-1592,-16-4 1457,9 0-265,-19 2-184,2 2-224,24 0-784,-26 0 616,-4 6-95,1 14-97,-5-4-56,34-16-368,-36 20 320,3 0-56,1 3 0,2 1-64,30-24-200,-28 24 152,6 2 8,5-2-88,1-1 40,16-23-112,-6 22 40,0-2 8,0 0-32,0-2-48,6-18 32,0 16 0,0-10-32,6 13 24,12-15-8,-18-4 16,6 6-16,19 0 16,-7-2 16,4-4 0,-22 0-16,22 0 8,6-2-32,-1-4 64,1-12 16,-28 18-56,28-8 56,0-13 16,2 3-24,-3 0-24,-27 18-24,26-18 48,-2-2 8,0 2-16,-6 1-8,-18 17-32,15-18 40,1 12 8,-10-10 8,10 14 32,-16 2-88,4-2 16,2 2 56,10 0-48,-12 16-8,-4-16-16,16 6 48,-10 22-64,12-5 16,-13 5-48,-5-28 48,20 26-56,-14 2 0,14-1-32,-14 1-168,-6-28 256,20 28-544,-14-2-344,18-2-544,-9-1-793,-15-23 2225,16 22-3833,8-6-1184,4-10-3529,-28-6 8546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57:51.537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278 106 16667,'0'0'0,"-6"-30"3273,-10 2-1809,8 0 24,8 28-1488,-16-15 1217,14 13-73,-4 0-280,2 2-304,4 0-560,-2 4 432,0 11-168,2 5 0,0 6 32,0-26-296,6 30 193,10 7-33,-10 3-40,12 2 0,-18-42-120,6 45 40,14 1-8,-14 0-32,12-3-32,-18-43 32,4 44 0,13-2 16,-13-7-40,2 3-232,-6-38 256,16 32-417,-12-1-239,0-3-200,12-2-96,-16-26 952,0 22-1200,6 2-369,0-3-255,-2-3-473,-4-18 2297,0 16-2816,0-10-353,0 12 89,-2-18 743,2 0 2337,-6 4-1456,-14-4 800,12 0 504,-14 0 152,22 0 0,-20-2 88,-1-4 232,-5-12 304,-6 2 408,32 16-1032,-34-20 1464,1 1 225,-1 1 71,2-2-104,32 20-1656,-29-18 1505,1 2-201,8 8-144,4-10-216,16 18-944,-6-6 761,0-9-193,2 9-112,4 0-144,0 6-312,4-8 256,14 2-80,-2 0-112,6 0 40,-22 6-104,25-4 24,9 0 32,4 0-48,4 0-72,-42 4 64,47-6 16,3 2-16,5-2 64,3 0 24,-58 6-88,53-6-48,3 2-16,-5 0-64,-1 0 8,-50 4 120,46-4-104,-5 2 16,-5 0 40,-6 2-8,-30 0 56,28 0-32,-11 4-8,-1 0 16,-10 2 0,-6-6 24,16 6 32,-16 10-16,4-12-16,0 12 48,-4-16-48,4 6 16,0 10 120,0-10 56,-4 10 40,0-16-232,4 4 224,-4 13 8,4-13-24,0 2-40,-4-6-168,4 16 200,2-16-16,10 4-24,-10 0 24,-6-4-184,19 0 184,-3 0-72,2 0 8,0 0-16,-18 0-104,18-2 72,2-4 49,-3-2-81,-1-10-8,-16 18-32,16-5 24,0-15 32,0 4 40,-10 0 40,-6 16-136,6-18 152,0 2 104,0-2-24,-2 2-8,-4 16-224,0-5 296,0-13-128,-2 16 112,-4-4-56,6 6-224,-8-2 200,-8 2 16,8 0-48,-12 4-64,20-4-104,-16 6 56,8 16 0,-11-5-40,11 3 40,8-20-56,-16 22 48,10 2-40,0 2-16,0-1-8,6-25 16,-8 26 16,6-2-8,0 0-32,2 0-48,0-24 72,4 21-32,12 1-24,-12-4 56,18 0 32,-22-18-32,15 16-32,3-10-24,4 10 0,0-16 8,-22 0 48,26 4-40,0-4-32,1 0 0,3 0-16,-30 0 88,30-6-80,2-10 8,1 8-40,1-16 64,-34 24 48,32-18 48,-3-2-48,-1-1 8,0-3 24,-28 24-32,26-22 16,-4-4 24,-7 0 56,1 1-32,-16 25-64,6-28 24,14 2 16,-20 2 24,4 2-40,-4 22-24,0-17 56,0 9-56,-2-8 0,-4 12 72,6 4-72,-8-2 16,-8 0 40,14 2-8,-4 0-64,6 0 16,-15 4 40,11 12-56,-2-10 8,0 19 8,6-25 0,-2 20-16,-2 2 32,4 0 24,0 4-72,0-26 32,0 23 0,6 1-24,0 2 24,0 0-16,-6-26 16,19 24-56,-15-1 24,2-1 32,10 0 0,-16-22 0,0 22 0,6-2 0,0-2-112,-2-1 112,-4-17 0,0 16 16,0-10-48,0 14 64,-4-16-80,4-4 48,-6 6 48,-2 10-40,-10-16-8,12 4-8,6-4 8,-19 0-184,13 0-48,-12 0-104,12 0-144,6 0 480,-16-4-608,12-4-96,-2-10-129,2 10-119,4 8 952,-2-20-1144,2 0-408,0 1-481,4-5-487,-4 24 2520,18-28-2897,-2-4 224,4-5 641,3-1 768,-23 38 1264,26-40-552,0-1 464,2-1 400,0-2 416,-28 44-728,25-43 1248,3-1 560,-4 4 353,0 3 95,-24 37-2256,20-34 2129,-3 4-257,-11 8-215,12 7-281,-18 15-1376,4-6 1184,0-2-88,2 2-159,-2 0-73,-4 6-864,0-2 704,4 0-152,-4 2-96,4 4-80,-4-4-376,4 6 424,0 15-136,2-1-56,0 6 8,-6-26-240,6 30 161,0 4 31,-2 3-24,2 5-64,-6-42-104,4 42 64,-4 1-24,0 1 40,0-2-80,0-42 0,0 39 0,0-1 8,0-2-8,-2-3-8,2-33 8,-4 32 0,2-2-80,2-4-200,0-3-32,0-23 312,0 20-489,0-2-199,0-2-104,4-10-272,-4-6 1064,4 20-1312,2-16-417,-3 0-831,3 0-1329,-6-4 3889,6 0-4545,14-4-3193,-20 4 7738</inkml:trace>
  <inkml:trace contextRef="#ctx0" brushRef="#br0" timeOffset="1">1992 568 10922,'0'0'0,"-4"-6"3169,4 6-3169,-6-6 2280,-12 0-216,14 2-335,0 2-369,4 2-1360,-2-2 1008,2 2-288,0 0-135,0 0-81,0 0-504,6 0 408,12 0-72,0 0-72,1 0-128,-19 0-136,28 0 72,-2-2-40,0 0-16,3-4-48,-29 6 32,30-6-224,4 0-352,0 0-568,1 0-993,-35 6 2137,34-6-4401,20-13-3272,-19 13 519,-35 6 7154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57:52.757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326 245 13234,'0'0'0,"0"-26"1737,0 2-281,0 24-1456,-2-27 1304,-2 3-63,-4 16-161,-10-12-128,18 20-952,-16-6 736,-1-14-208,-3 14-24,0-2-224,20 8-280,-22-8 280,0 2-31,0 4-73,3 0-24,19 2-152,-22 0 80,4 0-40,2 6 16,10 10-32,6-16-24,-8 6-24,2 16 24,4-4-56,0 2 128,2-20-72,0 20 40,6 3-72,16 1 24,-4 2-104,-18-26 112,24 26-96,1 3 56,3 1 8,2 0 32,-30-30 0,28 28 32,-2 0-32,-5-1 0,-3-1-40,-18-26 40,6 24 8,10-2-8,-16-2-8,0-1 16,0-19-8,-4 16 0,-14-10 72,2 14 24,-1-14-40,17-6-56,-22 16 8,-4-16 8,-2 6-16,-2-2 80,30-4-80,-27 4 56,-1-4-40,2 0-56,2 0-56,24 0 96,-20-4-72,12-2-64,-11-10-80,15 10-97,4 6 313,-4-20-472,2 12-176,2-16-152,6 7-208,-6 17 1008,22-22-1232,-1-4-233,7-2-63,6 0 0,-34 28 1528,39-29-1433,7 3 201,4 2 176,1 4 208,-51 20 848,52-16-536,-5 10 263,-5 0 185,-6 4 232,-36 2-144,32 0 377,-3 0 343,-5 4 304,-2 2 200,-22-6-1224,18 18 1232,-2-14-47,-1 14-113,-9-14-64,-6-4-1008,22 6 912,-16 10-127,14-16-73,-16 6-144,-4-6-568,16 4 520,-12 0-72,2-4-56,12 0-72,-18 0-320,4 0 248,2 0-48,-1-2-80,1-2 24,-6 4-144,6-6 80,-2 0 16,0-10-16,-4 12 8,0 4-88,0-8 112,0-8-32,0 10 40,-4 0-24,4 6-96,-8-8 97,-11 0-17,11 3-40,-18 1 24,26 4-64,-22-2 168,-4 2 32,6 0-16,1 4 32,19-4-216,-20 5 152,4 13-8,8-2 8,-12 4-72,20-20-80,-8 20 88,0 4-64,-8-1 16,14 1-24,2-24-16,-2 24 32,2 0-48,0 0 16,6-2-16,-6-22 16,20 17-24,-14-1 24,16 0-48,-2-12 24,-20-4 24,26 16-128,1-12-24,9-4-128,0 0-32,-36 0 312,33 0-384,7-2-65,0-4 17,1-12 104,-41 18 328,40-8-344,-2-14 120,-4 3 120,-3 1-40,-31 18 144,28-20-24,-2-2 32,-4 0-16,-6-4 48,-16 26-40,15-23 72,-11-1 24,2 0 64,-2 4 72,-4 20-232,4-18 288,-4 10 8,0 0 0,0 3-40,0 5-256,0-4 217,-2 4-25,0 0-32,-2 4-32,4-4-128,-4 15 136,0-9-16,0 14-64,2-4 32,2-16-88,-2 16-32,2 2 24,0 0 32,0-1-40,0-17 16,4 18 40,2 0-48,0-12 16,12 16-8,-18-22 0,6 6-8,12 10-24,-12-12 24,18 0 32,-24-4-24,6 4 40,15 0 0,-15-4-40,16 0 0,-22 0 0,6 0 32,14-4-8,-16-2 8,14-2-16,-18 8-16,4-8 0,2-10 24,0 12 0,-2-14 8,-4 20-32,6-8 16,0-12 8,0 5 8,-2 7 8,-4 8-40,5-22 0,-1 16-16,2-14 0,-2 16-24,-4 4 40,4-6 0,-4 0 0,4 4-24,0 2-8,-4 0 32,4 0 0,0 6 40,0 12-24,-4-18-16,4 6-24,-4 16 64,4-16-112,0 19 56,-4-25 16,6 16 56,0 0-152,-2 0 152,2-10-80,-6-6 24,18 22 40,-14-16-16,14 10-24,-13-12 16,-5-4-16,22 6-96,-4-2 80,0 0 32,0-4 0,-18 0-16,24 0-32,-3-2-24,3-4-104,0-2-88,-24 8 248,22-18-184,0 12 8,0-14 80,-3 4 80,-19 16 16,20-16-24,-2-2 8,-2 1 32,-10-3-32,-6 20 16,6-20 32,12-2 32,-18-4 16,6-1 48,-6 27-128,4-30 216,-4-2-24,0-2 72,0 3 16,0 31-280,-2-34 224,0 0 56,-2 4-152,-2 5 160,6 25-288,-4-20 264,0 14-16,-2 0 96,2 2-232,4 4-112,-6 0 64,0 0-80,2 18 48,-2 0-32,6-18 0,-6 21-16,0 7 72,0 2-40,0 4 24,6-34-40,-2 35 16,0 1-32,2 2 32,0-1-32,0-37 16,4 36 32,2-4-120,0 0-232,10-5-152,-16-27 472,4 26-728,2 0-304,14-4-313,-14 0-703,-6-22 2048,16 17-3257,-10-11-1552,17 12-3873,-23-18 8682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57:54.048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52 588 14010,'0'0'0,"0"0"0,-7 0 2529,-11 0-905,10 4-119,-8 0-209,16-4-1296,0 0 1184,-2 0-296,2 0-263,0 0-161,0 0-464,0 0 360,4 0-112,14 0-40,-12 0-24,-6 0-184,25-2 96,-5 0-56,6-4-48,0 2-64,-26 4 72,26-6-256,3 0-272,1 0-400,2 0-601,-32 6 1529,34-4-2408,-1-2-1305,1 0-656,4 0-3481,-38 6 7850</inkml:trace>
  <inkml:trace contextRef="#ctx0" brushRef="#br0" timeOffset="1">580 655 11122,'0'0'0,"0"-2"1920,6-2-431,-6 4-1489,16-6 1456,-12 0 0,12 6-183,-12 0-329,-4 0-944,6 0 656,13-2-168,-3 0-136,2-2-64,-18 4-288,16-6 216,4 0-16,-4-2-56,0-7 24,-16 15-168,17-6 176,-11-10 16,14 10 24,-16-12 40,-4 18-256,18-8 256,-18-12 1,4 12 39,-4-14-48,0 22-248,0-17 264,0-1 0,-2 0-56,-4 2-16,6 16-192,-16-8 184,10-10-48,-14 14 24,3-2-80,17 6-80,-18-2 56,0 0 0,-2 2-56,0 4 72,20-4-72,-18 18 32,1-12-48,9 20 0,-12-6-24,20-20 40,-4 22-16,-2 1 16,0-1 0,4 2 0,2-24 0,-2 24-56,2-2-72,4-1-64,2-1-64,-6-20 256,20 18-320,-4-2-16,1-10-72,1 12-72,-18-18 480,20 4-513,2 0 9,-2 0 32,4-4-40,-24 0 512,21 0-512,3-2-48,0-4-32,0-10 24,-24 16 568,28-8-528,-3-12 95,3 2 169,0 0 112,-28 18 152,26-21-56,-1-1 56,-1 2 0,-4-2 32,-20 22-32,18-24 104,0 0 112,-2 1 136,-10 3 129,-6 20-481,17-18 576,-13 10 40,0 0-48,0 2-72,-4 6-496,0-2 408,4 2-48,-4 0-64,0 6-24,0-6-272,0 6 240,0 14-72,0-14-8,0 18-80,0-24-80,0 16 40,0-11-16,0 19-32,0-18 32,0-6-24,0 22 24,4-16 9,0 16-9,2-16 16,-6-6-40,6 16 16,10-12 0,-12 0-8,2 0 8,-6-4-16,16 4 40,-12-4-16,2 0 32,12 0-24,-18 0-32,4-2 40,1-4 24,1 0-24,12-10 16,-18 16-56,4-6 32,2-2 8,0-10-16,0 12 8,-6 6-32,6-18 40,12 12-40,-18-10 40,6 10-56,-6 6 16,6-6 16,-2-1 0,0 1-32,2 4-16,-6 2 32,4 0-8,0 0-32,2 0 48,-2 4 32,-4-4-40,4 15-8,-1-11-8,3 16-56,0-14 48,-6-6 24,6 22-24,0-16 32,12 18-8,-14-8-24,-4-16 24,16 16-16,-10-11 32,0 13 0,18-12-16,-24-6 0,6 6 24,15 10-40,-5-16 8,-10 0 8,-6 0 0,24 4-32,-8-4-8,4 0 16,-4-2 8,-16 2 16,17-6-72,3 0 24,-2-10 0,0 10 8,-18 6 40,18-16-64,-2 9 8,-10-15-25,15 4 25,-21 18 56,6-18-40,10-4 24,-12 0 32,2-3 16,-6 25-32,6-30 48,10-4 25,-16-2 7,4 1-16,-4 35-64,0-40 128,0-2-8,0 1 48,0-3 32,0 44-200,-6-42 224,0 3 80,0 5-8,-2 8 24,8 26-320,-8-16 296,2 12-112,0 2-40,0 2-32,6 0-112,-7 4 40,-1 14-8,-10 2 96,12 8-160,6-28 32,-6 30 120,-2 3-48,2 1-88,0 4 72,6-38-56,-2 39-40,2 3 56,0 2-48,4-3-24,-4-41 56,6 44-88,12-4 0,-12-3-120,12-1-48,-18-36 256,4 34-528,11-2-336,-11-5-465,2 1-895,-6-28 2224,18 24-4369,-14-6-6009,-4-18 10378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57:56.629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230 185 6969,'0'0'0,"0"0"0,0-26 1592,4 0-295,-4-3-41,0 3-48,0 26-1208,0-16 1168,-2 8-87,-2-10-153,-2 12-136,6 6-792,-4-6 712,-2-2-72,0 2-40,2 1-7,4 5-593,-5-2 528,-1 0 0,2 2-104,-2 0-80,6 0-344,-4 0 272,-2 6-32,-10 17 32,12 1-64,4-24-208,-16 32 248,0 2-24,8 3 0,-16 1-32,24-38-192,-15 40 200,7-3-48,-10 1-72,10 0 56,8-38-136,-16 37 80,10-1 8,0 0-32,0-3-16,6-33-40,-4 30 73,4 0-89,0-4 88,6 0-48,-6-26-24,16 21-16,-12 1 48,18-4 32,-2-12-64,-20-6 0,23 20 40,3-16-24,4 0 8,6-4 48,-36 0-72,33 0 40,9-2 24,-2-4-64,1-14 32,-41 20-32,42-16 40,0-2-64,-1-4 104,-3-1-80,-38 23 0,36-24 16,-3-2 24,-7 0 16,-2-3 24,-24 29-80,22-30 64,-2-4 48,-14 2-152,13 1 96,-19 31-56,0-28 112,4 2 0,-4 2 24,0 6 0,0 18-136,-2-15 184,-4 9-56,-9 0-32,-3 2 0,18 4-96,-16-2 104,-4 2-64,0 6-8,-2 11-24,22-17-8,-21 18-56,-3 4 88,0 4-8,4 2 24,20-28-48,-18 29 8,12 3-8,0 0-40,0 0 56,6-32-16,0 29 0,0-3-32,16 0 64,0-2-64,-16-24 32,24 20 104,4-5-24,3-9-24,3 14 8,-34-20-64,38 4 8,4 0 8,1-4 16,3 0-48,-46 0 16,49-6-104,3-10-144,1 8-208,5-11-344,-58 19 800,56-16-1433,-3-2-903,-1 2-1665,1-6-6329,-53 22 10330,0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58:01.085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3 15 10298,'0'0'0,"0"-4"1360,0 0-248,0 4-1112,0-6 976,0 6-151,-2 0-49,2 0-64,0 0-712,0 4 624,0 2-96,0 10-88,4-11-48,-4-5-392,6 18 344,0-12-64,0 18-63,12-8 15,-18-16-232,6 16 216,9 2-80,-9 0 24,0-1-80,-6-17-80,18 18 48,-14 0 24,2-2 8,12-10-8,-18-6-72,4 22 88,0-16-80,0 12 56,2-15-64,-6-3 0,4 4 24,0 0 104,-4 0-112,4-4 48,-4 0-64,4 0 64,-4 0 24,0 0 32,0 0 8,0 0-128,0-2 96,0-2-48,0-2 16,0-9-24,0 15-40,0-6 88,0-10-72,-2 10 32,2-14-24,0 20-24,-2-8 24,2-12 56,0 12-16,0-14 24,0 22-88,0-5 40,0-13 64,0 12-8,0 0-32,0 6-64,4-6 88,-4 0-48,4 4-16,0 2 8,-4 0-32,5 0 24,1 6-8,10 10-16,-12-10-32,-4-6 32,6 23 32,12-5-88,-14 2 32,12 2 24,-16-22 0,6 20-40,16-2 64,-16 0-40,17-1 48,-23-17-32,16 16 8,0-10 8,6 14-16,-2-14 0,-20-6 0,24 18 16,-1-14 8,1 0 16,2 0-16,-26-4-24,26 0 40,0 0 0,-1 0 40,-1-6-40,-24 6-40,24-8 8,0-10-8,-4 12-8,-1-10 88,-19 16-80,18-6 24,-12-12 72,16 10-32,-18-11-48,-4 19-16,4-8 72,0-14 24,-4 6 80,0 0-56,0 16-120,0-18 104,0 0-8,-2 1-72,-4-1 16,6 18-40,-8-16 0,-8 0 0,10 0 56,-16 8 16,22 8-72,-15-18 65,-1 12-81,8-2-33,-14 1-23,22 7 72,-16-8-64,8 2-32,-16 2-96,18 2-152,6 2 344,-19-2-512,11 2-152,-8 0-248,10 4-208,6-4 1120,-8 6-1681,2 0-615,2 9-865,2-15-192,2 0 3353,0 6-6241,0-6 6241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58:02.578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0 102 13530,'0'0'0,"0"0"0,4-18 1401,0 10 55,0-12-112,0 12-191,-4 8-1153,4-21 1008,0 5-200,0 10-152,0 2-176,-4 4-480,4 0 416,0 0-8,0 20-56,0-1-40,-4-19-312,6 26 241,0 4-41,9 6-48,-11 5-96,-4-41-56,4 44 32,2 2 8,0-3-56,-2 1 136,-4-44-120,6 42 32,0-1-16,0-5 32,0 0-96,-6-36 48,6 29-16,0-3 0,0-2-24,0-2 0,-6-22 40,6 18 64,0-2-64,0-11 88,0 1-32,-6-6-56,16 6 48,-13 0 64,3-6-40,0 0 8,-6 0-80,16 0-24,-12-6 40,2-2-48,10-11 16,-16 19 16,4-8 32,12-16-16,-10 6-8,16-2 24,-22 20-32,6-22 80,17 1-40,-7-3-40,2 2-24,-18 22 24,16-22-40,2 2 8,-2 2 8,0 10-16,-16 8 40,15-17 8,1 15-32,-10-2 40,12 4 48,-18 0-64,6 0-40,10 4 40,-12 12-16,2-11-48,-6-5 64,6 24 8,10-6 8,-12 2-32,2-2 8,-6-18 8,17 20 8,-13-1-16,12-1 8,-10 0 0,-6-18 0,18 18-16,-12-2-64,12 0 48,-12-10 32,-6-6 0,18 22-24,-12-19 32,15 13-32,-15-12-48,-6-4 72,24 4-24,-6 2 40,0-2-8,-2-4 64,-16 0-72,16 0-40,-1 0 0,1-2 24,2-2-24,-18 4 40,6-6 8,16-2 40,-16-7-24,18 9-24,-24 6 0,6-8-16,12-8-24,-15 10-16,13-2-24,-16 8 80,6-6 16,12-2-8,-12 2 24,0 0 8,-6 6-40,18-4 16,-14 2-32,2 0 0,0 2 32,-6 0-16,4 0-72,0 0-32,-4 4-184,0 0-121,0-4 409,0 4-576,0 2-128,0 0-232,-2 0-344,2-6 1280,-6 16-1873,0-12-783,-2 2-1169,2 0 216,6-6 3609,-8 6-5849,8-6 5849</inkml:trace>
  <inkml:trace contextRef="#ctx0" brushRef="#br0" timeOffset="1">877 457 11346,'0'0'0,"-2"-4"1296,2 4-1296,-2-6 1360,0 0-231,-2-2-105,0 0-256,4 8-768,-2-18 440,-2 14-184,2-1-144,0-1-120,2 6 8,0-6-32,0 2-208,4 0-272,2 2-472,-6 2 984,16 0-1696,0 0-585,1 4-568,5 0 297,-22-4 2552,24 4-4865,-24-4 4865</inkml:trace>
  <inkml:trace contextRef="#ctx0" brushRef="#br0" timeOffset="2">1438 411 9153,'0'0'0,"0"-2"2297,0 0-209,0 2-2088,0-2 1857,-2-2-169,-2-1-528,-2-1-311,6 6-849,-8-6 664,-10 0-136,10 4 88,-13 0-112,21 2-504,-16 0 480,0 6-96,8 14-72,-12-15-16,20-5-296,-16 24 152,8-6-88,-8 2-24,12-2-16,4-18-24,-5 20 16,-1-1 40,4-1-8,0 2-16,2-20-32,0 18 64,0-2-48,0 0 1,4-10-34,-4-6 17,6 22-40,9-19 24,-9 13-8,12-12-16,-18-4 40,16 4-72,-12-4 321,12 0-33,-12 0 16,-4 0-232,20 0 272,-14 0-328,17 0 56,-7-4-24,-16 4 24,18-6-40,2-2 144,2-9-112,-2 11 64,-20 6-56,21-22 0,-1 4-152,2-2 80,0-4-80,-22 24 152,24-25-56,-2-5 144,-1-2-24,-1-4 168,-20 36-232,20-35 264,-4-1-56,0 0 32,-10 1-104,-6 35-136,20-36 144,-16 4-88,1 0 8,1 3 48,-6 29-112,6-24 48,0 2 32,-2 6-32,-4 10 32,0 6-80,0-6 104,0 4-80,-2 2 48,-4 16-184,6-16 112,-6 18-160,0 2 88,1 4-48,-1 3 176,6-27-56,-4 28 96,0 2-40,0 2-24,2-1-48,2-31 16,-2 32-72,0 0-112,2 0 144,0-5-72,0-27 112,0 28-56,6-4 192,12 0-144,-13-4 32,-5-20-24,20 15 16,-14-9-112,16 14 120,-6-16-120,-16-4 96,18 6-72,0-2 16,1-4-208,3 0 232,-22 0 32,22 0-8,4-2-8,-2-4 224,0-2-208,-24 8 0,25-16-40,-3 10-16,0-9-16,-2 9 32,-20 6 40,20-18 16,-1 12-32,-1 0-40,0-2 96,-18 8-40,18-6-40,-12 2 168,14 2-8,-20 2-144,0 0 24,6 0 80,-2 16-256,-4-12-80,0 16-208,0-20 464,0 16-953,0 3-511,0 1-1497,0 0-3080,0-20 6041,-2 24-8858,2-24 8858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6:51.034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68 483 11770,'0'0'0,"-6"-2"2176,-10 2-663,10 0-33,6 0-1480,-16-2 1152,10 0-79,-10 0-345,14 2-72,2 0-656,0 4 520,0-4-96,4 4 136,2 2-96,-6-6-464,20 22 496,-14-5-63,14 5-113,-14 4-40,-6-26-280,24 32 176,-18 2-8,10 1-16,-13 3-40,-3-38-112,6 38 120,0-3-64,0 3 32,-2-4-48,-4-34-40,0 31 24,0-1 48,0-4-32,0-4 48,0-22-88,0 18 56,-2-2 0,-2-12 24,2 1 48,0-1 16,2-4-144,-4 0 88,2-6 8,0-11-80,0-3-32,2 20 16,0-24 96,-2-8-80,2-3 72,0-9-64,0 44-24,0-46 32,0-5 56,-1-1-88,1-1 80,0 53-80,0-52-8,0 4-24,0 5 0,0 7-24,0 36 56,0-28 32,0 6-64,3 7 80,3 13-48,-6 2 0,18-2-72,-12 2 56,18 16-24,-4 3 40,-20-19 0,20 24 40,0 6-72,3 4 64,1 1-16,-24-35-16,24 38 0,0 2 24,2-3-32,-1 1 8,-25-38 0,24 34 8,2-2 24,0-5-32,-3-1-56,-23-26 56,24 22 0,0-4 0,0-12 40,-4 12 16,-20-18-56,22 4 32,-5-1-48,-1-3 72,2 0 32,-18 0-88,6-5 56,18-15 120,-18 0-160,12-4 80,-18 24-96,6-28 48,0-3-112,9-5 168,-15-4-88,0 40-16,4-39 40,-4-5 24,0 0-96,0 1-40,0 43 72,-4-46 56,-4 2-24,-7 1-16,9 3-32,6 40 16,-8-34-72,-10 5-144,12 5-136,0 6-168,6 18 520,-8-6-1000,2 0-320,0 2-401,0 4-415,6 0 2136,-4 4-2569,2 12-616,2 0-327,0 2-3330,0-18 6842,0 0 0</inkml:trace>
  <inkml:trace contextRef="#ctx0" brushRef="#br0" timeOffset="2815">1123 493 15979,'0'0'0,"-2"0"1312,0 6-48,2-6-1264,-4 16 1025,-2-10 79,2 15-88,-2-1-224,6-20-792,-4 24 640,2 4-183,-2 4-1,2-1-16,2-31-440,-4 34 304,0-2-40,2 1-112,-2-1 8,4-32-160,-4 30 120,-1-2 24,1-6 0,-2-1 24,6-21-168,-2 16 176,-2-10-64,0 10 16,2-16-24,2 0-104,-4 4 80,2-4-8,-2 0 32,2-6 0,2 6-104,-4-18 144,2 0-48,-2-3-64,2-7-48,2 28 16,-2-30-16,-2-6 64,2-1 8,0-5 16,2 42-72,0-44-40,0 1 40,0 1-16,0 0 16,0 42 0,4-35 56,2 3-80,0 6 24,12 6-64,-18 20 64,6-8-96,14 2-8,-5 4 16,5 2 72,-20 0 16,20 6 32,4 20-88,0-6-16,-1 4 8,-23-24 64,52 49-72,-6-1 144,-11-12-112,-7-9-32,-28-27 72,18 20-16,4 0-8,-2-2 32,-1-2-8,-19-16 0,22 4-80,-6 2 64,0-2 56,-12-4-24,-4 0-16,20 0 0,-16-2 32,14-14-48,-14 8 56,-4 8-40,4-22 144,2 2-160,-1 0 32,-5-1 0,0 21-16,4-24-40,-4-2 64,0-2-48,0-3-8,0 31 32,-6-36-16,1 2-80,-3-2 24,-8-1-144,16 37 216,-6-36-328,-12 0-56,10 3-176,-10 7-136,18 26 696,-2-22-905,-6 16-479,0 0-760,0 4-1089,8 2 3233,-6 0-4305,4 4-3761,2-4 8066</inkml:trace>
  <inkml:trace contextRef="#ctx0" brushRef="#br0" timeOffset="2816">2105 140 18027,'0'0'0,"-18"-6"1345,-2 0-257,20 6-1088,-24-4 880,3 4-56,1 4 48,2 12-167,18-16-705,-18 20 616,10 5-160,-12 9-272,12 10 72,8-44-256,-18 49 176,14 7-56,-1 3-56,1 7 8,4-66-72,0 65 144,0 5-88,6 3-80,9-4 24,-15-69 0,6 72-16,16-5 16,-6-1 168,2-3-224,-18-63 56,18 58-224,4-7 48,3-5-72,1-8-120,-26-38 368,32 33-568,2-5-264,3-6-473,3-6-311,-40-16 1616,46 6-2425,1 0-1007,5-6-665,5-4-3233,-57 4 7330,0 0 0</inkml:trace>
  <inkml:trace contextRef="#ctx0" brushRef="#br0" timeOffset="2817">2849 525 16059,'0'0'0,"-24"-34"1584,24 34-1584,-30-30 1201,-6-2-113,7 9 8,1 21-80,28 2-1016,-26-2 736,-2 0-47,3 2-185,-3 0-88,28 0-416,-28 15 264,4-9-160,0 22-32,1-6-16,23-22-56,-22 24 72,0 6 64,2-1-64,0 7 16,20-36-88,-6 38 192,-12-1-192,15 3 72,-1-4-88,4-36 16,0 33-72,0 1 72,6-4-24,13-2 64,-19-28-40,6 22-112,16-1 128,-4-5 0,2-10-48,-20-6 32,22 6 72,3-6-112,3 0-32,0-4 0,-28 4 72,30-18-112,-1 0-40,-3-3-16,4-5 40,-30 26 128,30-32-80,-6-2 104,-5-3 32,-1-3-24,-18 40-32,6-46 56,10-3-32,-16-3 64,0-3-8,0 55-80,0-58 128,-4 1 8,-2-5-8,-16 1 24,22 61-152,-22-58 160,3 1 40,-3 5-16,2 12 16,20 40-200,-16-29 216,0 9-48,8 14-32,-8 2-64,16 4-72,-2 0 0,0 4-64,0 20 24,-1 3 0,3-27 40,0 36-32,0 8 16,3 5 0,3 7-40,-6-56 56,22 55-56,-6 3 16,4 1 40,0-1-136,-20-58 136,16 61-296,4-3-248,-1-4-336,1-5-216,-20-49 1096,20 44-1441,0-5-519,-4-1-721,4-6-1000,-20-32 3681,23 26-3832,1-7-3042,-24-19 6874</inkml:trace>
  <inkml:trace contextRef="#ctx0" brushRef="#br0" timeOffset="2818">3204 552 15515,'0'0'0,"-16"-2"2280,0 2-1095,16 0-1185,-8 0 1016,-10 4-72,12 2-48,-10 10-136,16-16-760,-6 6 600,-11 20-119,11-8-105,0 5-128,6-23-248,-16 24 240,16 0-32,0 0-72,0-2-8,0-22-128,0 24 136,4-5-64,0-1 0,14 0-16,-18-18-56,6 6 40,13 16 16,-3-16-16,-10 0 48,-6-6-88,24 6 56,-8-2 32,2-4 8,-2-4-80,-16 4-16,17-8 56,1-12 56,0 2-64,2-2 32,-20 20-80,20-22 32,-2-1-48,1-3 48,-3-2-32,-16 28 0,6-28 56,16-1 0,-16 1-24,0 2 48,-6 26-80,6-24 0,0 4-40,-6 0 72,0 13 64,0 7-96,0-20 32,-2 14-64,-4-2 8,-2 2-64,8 6 88,-8-6-48,-8 4 40,10 0-152,-12 2-168,18 0 328,-15 0-512,7 6-168,-14 14-392,4-14-449,18-6 1521,-18 22-2104,0-7-977,10 3-856,2-12 264,6-6 3673,-6 22-6521,6-22 6521</inkml:trace>
  <inkml:trace contextRef="#ctx0" brushRef="#br0" timeOffset="2819">3751 515 13306,'0'0'0,"0"-26"3217,0 26-3217,0-22 1760,-4-4-327,0 6-129,0 16-136,4 4-1168,-6-8 880,-2 3-207,0-1-233,-7 0-176,15 6-264,-6-2 176,-10 2-48,10 0-32,-12 0-56,18 0-40,-6 6 72,-14 11-72,14-11 24,-10 14 160,16-20-184,-4 16 32,-2 2-64,2 2 8,2 2-48,2-22 72,0 21 0,0-1 0,6 0 16,10 0-8,-16-20-8,4 22 0,14 0 0,-14 1 0,14 1-112,-18-24 112,6 24 16,10 2 16,-12 0-64,14 1 8,-18-27 24,3 30-48,3 4 24,12 3 80,-18 7 72,0-44-128,6 48-16,-2-1-40,0 1 72,-4-4-8,0-44-8,0 39 144,0-3 80,0-6 0,-2-5-96,2-25-128,-6 22 216,0-4-64,0 0 8,0-12 40,6-6-200,-6 18 160,2-18 0,-1 4 24,-1 0-48,6-4-136,-6 0 200,0-2-40,0-4-72,0-14-8,6 20-80,-6-20 72,0-4-32,0-3 24,4-7-24,2 34-40,-2-38-16,0-4 104,0-3-56,0-7 56,2 52-88,0-55 49,0-5-154,0-1-31,0 3-144,0 58 280,4-55-376,12-1-120,-12 9-224,16 1-192,-20 46 912,16-38-1424,-1 7-625,3 5-1016,-2 6-1439,-16 20 4504,4-26-9098,-4 26 9098</inkml:trace>
  <inkml:trace contextRef="#ctx0" brushRef="#br0" timeOffset="2820">3852 217 14026,'0'0'0,"6"-26"3929,-2 4-2584,14-1-161,-18 23-1184,6-16 1024,16 14 8,-6 0-119,0 2-169,-16 0-744,5 4 560,23 14-152,-4 3-144,0 7-32,-24-28-232,28 36 136,-5 6-32,1 5 8,-4 1-56,-20-48-56,6 51 56,12 3-8,-14 1-40,2 3 40,-6-58-48,4 58 40,-4-3-24,0-1 40,-2-3-72,2-51 16,-16 52 0,8-1 16,-16 3-128,0-7-160,24-47 272,-23 48-536,-5-2-456,0-7-585,0 1-855,28-40 2432,-28 36-3865,7-6-968,-1-7-3217,22-23 8050</inkml:trace>
  <inkml:trace contextRef="#ctx0" brushRef="#br0" timeOffset="2821">4366 816 22092,'0'0'0,"0"-20"1216,4 4-567,2-3-233,-6 19-416,20-6 304,-2-2 0,1 0-64,5-8-56,-24 16-184,24-4 168,6-2-40,0-2-72,3-8 0,-33 16-56,38-4 16,-2-4-32,1 0 32,-1 2-72,-36 6 56,36-16-168,-3 13-176,-1-3-264,-2 0-424,-30 6 1032,28-6-1433,-5 0-559,-1 0-705,-2 0-880,-20 6 3577,16-8-3864,0 0-3106,-16 8 6970</inkml:trace>
  <inkml:trace contextRef="#ctx0" brushRef="#br0" timeOffset="2822">4923 360 13410,'0'0'0,"0"0"0,0-2 2321,0 0-1209,6 0-32,16 0 49,-22 2-1129,6 0 1232,16 0-112,-16 6-192,12 14-192,-18-20-736,6 6 513,17 17-161,-5-1-144,-2 2-72,-16-24-136,6 26 96,14 4-40,-16-1 8,0 3-16,-4-32-48,0 34 24,0 4 8,0-1-64,-6 1-8,6-38 40,-22 40-112,0-1-160,-5 1-264,-5 4-417,32-44 953,-40 43-1624,-4 1-1089,-1-3-1856,-1-3-4456,46-38 9025,0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58:03.538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136 6 11618,'0'0'0,"-2"-2"1456,0 2 209,2 0-1665,-4-2 1440,2 0-240,-2 2-96,-2 0-279,6 0-825,-4 0 656,-2 0-128,0 0-64,-2 0-32,8 0-432,-8 4 448,0 0-48,0 2-16,-8 10 48,16-16-432,-4 6 280,-2 14-87,0-14 23,-2 17-232,8-23 16,-6 18 88,1 0-48,-1 2-112,0 2 224,6-22-152,-2 20 16,0 2 104,2-1 56,0 1-128,0-22-48,0 22 80,4 0-64,0-2 8,2-1-48,-6-19 24,17 20 8,-11-4 80,16 0-80,-6-10 160,-16-6-168,18 18 264,2-14-160,2 2 72,1-2-200,-23-4 24,24 4-56,4-4-96,21-4-16,1-18 40,-50 22 128,46-22-152,-5-6 176,-3-1-8,-8-1 96,-30 30-112,22-30 72,-16 4-48,15 2 16,-15 1-64,-6 23 24,6-22 0,-2 2 0,0 0-40,-4 4 64,0 16-24,0-16 32,0 10 32,-2-9-32,-2 9-72,4 6 40,-6-6-48,0 2-88,0 2 120,-9 0 32,15 2-16,-6 0-24,-2 0 48,0 6-8,0 0 24,8-6-40,-6 20 16,0-15 48,2 17-48,4-4-16,0-18 0,0 18 0,4 2-24,2 2-8,10-3 32,-16-19 0,4 24 0,14-2 56,-13 0 16,15 0-72,-20-22 0,16 22 56,2-1-96,-2-1 24,-10 0 32,-6-20-16,22 18-48,-16 0 48,9-12-8,-11 16 16,-4-22-8,4 5 48,0 13-48,-4-14 80,0 2-64,0-6-16,0 16 16,0-16 8,-8 6-80,-9-2-112,17-4 168,-18 0-320,0 0-272,-6 0-329,0 0-319,24 0 1240,-25 0-1800,19-2-809,-14 0-1760,12-4-4017,8 6 8386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58:03.937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28 107 11626,'0'0'0,"-2"-4"4073,0 0-2153,0 0-103,2 4-1817,-2-5 1520,-2-1-344,2 0-328,-2 0-111,4 6-737,-2-8 392,0 0-128,0 0-184,0-8-48,2 16-32,-2-4 8,2-2 192,0-2-32,0 2-256,0 6 88,6-6-328,0 4-536,10 2-697,-12 0-1015,-4 0 2576,18 0-4393,-12 6-5065,-6-6 9458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58:04.435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117 230 11226,'0'0'0,"-4"-15"2200,4 15-2200,-6-6 1689,-1-16 39,-9 2-216,10-2-175,6 22-1337,-18-24 1136,12 0-128,-2 3-192,-8 1-63,16 20-753,-4-18 640,-2 10-64,2-10-160,-2 14-64,6 4-352,-2-6 216,-2 4-136,2 2 96,2 4-40,0-4-136,0 22 128,0-2 32,0 6-48,0 3-64,0-29-48,0 36 144,4 4-56,-4 1-64,0 3 104,0-44-128,4 46-8,-4-1 120,0 1-24,0-2-48,0-44-40,0 43 104,0-3-104,0-4 0,-2-3-24,2-33 24,-2 32-16,0-6 32,0 0 56,0-7 0,2-19-72,0 18 56,0-2 0,0-12 8,0 12 8,0-16-72,4 0 56,-4 0 16,4 0-24,2-2-16,-6 2-32,6-8 8,10-14-8,-12 4 64,12-3-24,-16 21-40,4-28 64,26-30-80,-9 3-88,-3 5 104,-18 50 0,16-41-104,0 7 64,-10 6 112,16 8-120,-22 20 48,6-16 64,16 12-8,-7 0-40,-9 4 16,-6 0-32,24 0-32,-8 20 16,0 0-32,-10 6 48,-6-26 0,24 28-24,-18 3 96,15 3-104,-15 0-56,-6-34 88,16 34 48,-12-1-208,2-1-48,0 0-56,-6-32 264,4 33-504,0-1-16,0-2-240,0 0-176,-4-30 936,4 25-1257,2-1-367,0 0-448,10-2-905,-16-22 2977,4 16-4145,14-10-3897,-18-6 8042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58:06.286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80 282 11242,'0'0'0,"-18"-2"2360,0-2-463,18 4-1897,-18-5 1672,10 3-79,2-4-177,0 0-208,6 6-1208,-2-6 1088,0 4-272,0 2-199,2 0-225,0 0-392,0 0 336,0 4-72,0 12 16,0-11 16,0-5-296,6 22 256,0-6 0,0 0-48,0 2-80,-6-18-128,16 16 136,-12 0 16,2 0-88,12 1 64,-18-17-128,6 6 24,12 18-24,-2-18 104,1 12-128,-17-18 24,16 4 96,0 2-8,4-2-40,4-4 64,-24 0-112,24 0 48,-3-2-8,1-2-24,-2-12 40,-20 16-56,20-6-40,0-14 24,-2 4 72,-12 0-40,-6 16-16,21-15 32,-15-3 24,14-2-24,-16-2-48,-4 22 16,4-24 104,0-2-80,0 1-32,-4-1-8,0 26 16,0-26-16,-2 2 16,0 1 32,-4 1-64,6 22 32,-18-22-208,12 6-64,-2 10-184,-7-2-128,15 8 584,-4-6-792,-2 2-256,0 2-361,0 2-423,6 0 1832,-2 4-2497,0 12-983,2-10-441,0 12-3521,0-18 7442,0 0 0</inkml:trace>
  <inkml:trace contextRef="#ctx0" brushRef="#br0" timeOffset="1">756 225 12650,'0'0'0,"0"-8"4073,4 2-2769,0 0-31,-4 6-1273,4-2 1184,-4 6-72,0 2-32,0 14-191,0-20-889,0 6 736,0 12-64,0-12-216,0 13-40,0-19-416,0 6 312,0 16-40,0-16-128,0 14-32,0-20-112,0 6 104,0 16-32,4-18 56,0 14-80,-4-18-48,4 4 112,-4 0-80,4-1 16,0-3 24,-4 0-72,4 4 56,-4-4 104,4 0-40,0-2-48,-4 2-72,6-5 56,0-3-24,0-10-16,0 10 56,-6 8-72,6-20 16,0 12 16,-1-16 24,1 6-8,-6 18-48,6-21 8,12-3 25,-14-2-66,12-2 49,-16 28-16,6-28-16,10 3 8,-12 1-24,12 4-16,-16 20 48,4-16 16,12 10-48,-12-10 96,15 14-48,-19 2-16,4-2-32,14 2 64,-12 0-48,14 4 32,-20-4-16,6 18 40,14-12-56,-14 18-8,12-4 8,-18-20 16,5 18 0,15 1-16,-16-1-32,12 2 8,-16-20 40,4 18-48,12 0 24,-12-2 80,2-10-56,-6-6 0,18 17 16,-18-13-72,16 2-24,-16 0 64,0-6 16,6 4-56,9 0 56,-11-4 16,12 0-32,-16 0 16,4-2-16,2-4 16,12-10-40,-14 11 40,-4 5 0,16-20 16,-12 12-16,14-16 0,-12 6-16,-6 18 16,16-18 0,-13-2 16,13-1 8,-10 1-8,-6 20-16,20-18-40,-16-2-64,14 2 128,-14 2-24,-4 16 0,16-8 48,-12-7 72,14 13-200,-14 0 80,-4 2 0,6 0 0,11 0-72,-13 15 16,12-9-16,-16-6 72,4 26-136,14-8 96,-14 6-8,16-2 24,-20-22 24,16 23 40,0 1-64,1 2 120,-1-2-112,-16-24 16,20 24-56,2-3 16,0-1-8,2-4 48,-24-16 0,27 16 0,1-10 16,0 12-48,0-14 64,-28-4-32,29 4 72,1 0-56,2-4-16,4 0 0,-36 0 0,33-4-56,1-2 96,2-10 32,-5 10-40,-31 6-32,32-18 40,-2 2-24,-2-2 0,-5-1-32,-23 19 16,20-20 0,0-4-24,-16 0 24,14-2 0,-18 26 0,4-23 8,0 3 56,0 0-96,-4 0 32,0 20 0,-2-16 16,-4-2-16,-10 3-32,8 9 48,8 6-16,-24-18-16,3 16 0,1-2 48,-6 2-64,26 2 32,-26 0-8,0 0-8,-1 6 56,3 14-24,24-20-16,-24 15-32,4 3 64,2 2-88,2 0 8,16-20 48,-4 22 32,-3-2-48,1 1 48,2 1-32,4-22 0,0 20 0,0 0-72,0-4 0,6 0 24,-6-16 48,15 16-32,-11-11 80,16 11-16,-14-12 24,-6-4-56,20 4 0,-14 0 16,14-4-88,-4 0 56,-16 0 16,6 0 0,19 0-32,-19-4 224,14-2-120,-20 6-72,16-6 104,-10-10-48,16 11-72,-16-13 32,-6 18-16,18-6-32,-12-12 64,9 12 0,-11-12 40,-4 18-72,6-6 88,0-2-16,0 2-24,0 0-48,-6 6 0,4-2 0,0 2-32,0 0 0,0 0 8,-4 0 24,4 6 0,2 14-16,0-14 48,-2 18-24,-4-24-8,6 18-8,-2 0-96,-4-1-240,0 1-176,0-18 520,0 16-848,4 2-352,0 0-393,0-2-679,-4-16 2272,4 18-3409,2-12-1328,9-1-3785,-15-5 8522</inkml:trace>
  <inkml:trace contextRef="#ctx0" brushRef="#br0" timeOffset="2">2438 118 16723,'0'0'0,"0"0"0,-2-4 1448,2-2 1,-2 0-105,2 4-80,0 2-1264,0-2 1008,0 2-255,0 0-105,0 4-192,0-4-456,0 16 440,6-10-72,-2 18-96,2-7 0,-6-17-272,4 20 216,2-2-48,-2 2 56,0 0-80,-4-20-144,0 20 112,0-3 8,0-1-64,0 2-8,0-18-48,0 6 32,0 14 8,0-14-8,4 12-32,-4-18 0,0 4 0,0 0 40,4-4-24,-4 0 88,0 0-104,0 0 104,4 0-48,0-4 32,0-4-55,-4 8-33,6-18 0,10 10 16,-12-12 16,11 2-24,-15 18-8,6-18 32,14 1-16,-14-7-32,14 0 16,-20 24 0,6-26-16,18-4 0,-6 5 32,1-1 0,-19 26-16,20-24 16,0 4-32,-2 4 16,0 10-16,-18 6 16,6-6-16,16 5 16,-17 1-24,15 3-8,-20-3 32,6 6-33,14 18-23,-14-8 24,10 6 8,-16-22 24,4 26-32,2 1 16,-2 7-144,0 0-104,-4-34 264,0 36-440,0 1-240,0 1-368,0 4-448,0-42 1496,-2 39-2041,-2 3-1432,2-6-1680,-4-1-3665,6-35 8818,0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58:06.743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645 288 10314,'0'0'0,"0"-21"2912,-2 3-1055,2 18-1857,-4-24 1688,-4 2-144,-8 4-263,8-1-241,8 19-1040,-24-22 848,6 0-104,-1-2-80,-3 2-111,22 22-553,-20-22 448,-2 3-40,-2 3-72,1 10-48,23 6-288,-28-8 240,-2 4-40,0 4-8,-3 0-8,33 0-184,-34 20 184,0-2-40,-2 3-40,1 7-32,35-28-72,-34 32 56,0 2 0,7 3-72,-1 1 48,28-38-32,-26 40-48,10-3 48,10-1 48,2 0-8,4-36-40,0 31 72,0-1-24,6-2-40,16-4-16,-22-24 8,18 20 0,4-3 24,1-11 8,1 10-8,-24-16-24,28 0 88,0 0-16,2 0-24,-1-6 8,-29 6-56,32-16-16,-4 1-24,0-1 80,-1-2 16,-27 18-56,24-20 48,0-2-24,-2 0-24,-6-1-8,-16 23 8,15-22 56,-9-2 0,0 0 0,0 0-24,-6 24-32,6-21 16,-2 1 16,-4 12-64,0-10 72,0 18-40,0-4 104,0 0-104,0 2-16,0 2 32,0 0-16,0 6-88,0 14 64,0-2 48,0 4-128,0-22 104,0 27-88,6 3 80,0 2-24,10 0-56,-16-32 88,4 31-176,2-1-280,10 2-240,-12-5-288,-4-27 984,16 30-1353,-12-2-615,15-4-1089,-13-2-1344,-6-22 4401,26 0-9057,-26 0 9057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58:09.170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30 211 15675,'0'0'0,"0"0"0,-2-24 2328,-4 2-599,-2-2-177,2 18-256,6 6-1296,-2-4 1217,0 2-377,0 0-88,0 2-200,2 0-552,0 6 376,0 14 8,0 0-96,4 2-8,-4-22-280,4 26 216,2 1-64,-2 3-96,0-2 32,-4-28-88,4 30-88,0-5 136,-4 3-24,4-4-64,-4-24 40,0 24 280,4 0-264,-4-3 24,0-1-7,0-20-33,0 16-73,0-10 57,0 14-48,0-16 112,0-4-48,0 6-88,0-2 88,0-4 32,0 0-80,0 0 48,0 0-16,0-2 32,4-4-16,0-14 0,-4 20 0,4-16-32,2 0-8,12-2-24,-14-1-24,-4 19 88,16-22-8,-12-2-56,13-2 40,-11-4 96,-6 30-72,18-31-32,-12-1 48,14-2-32,-2 1 0,-18 33 16,22-28 32,-2 6-48,-1 4 16,-1 12-72,-18 6 72,18-4-56,-2 2 8,6 2 48,-6 4-16,-16-4 16,17 22-24,3-2-40,-4 6-24,2 3 32,-18-29 56,4 34-32,12 2 8,-12 0-96,2-3-200,-6-33 320,4 34-512,0-2-184,-4-5-312,0 3-385,0-30 1393,0 28-1864,0 0-937,0-2-1792,0-7-4408,0-19 9001</inkml:trace>
  <inkml:trace contextRef="#ctx0" brushRef="#br0" timeOffset="1">722 235 17467,'0'0'0,"0"-2"1489,0 2-65,0 0-1424,-2 0 1256,2 4-112,0 1-199,6 11-257,-6-16-688,6 16 544,0 4-72,10 2-184,-12 2-64,-4-24-224,6 25 184,0 1-40,0-2-56,-2 0 40,-4-24-128,4 26 104,-4-5-64,0 3 8,0 0-48,0-24 0,0 20-48,0 0 32,0-4 88,0-1-72,0-15 0,0 6 48,0 10-24,0-16 24,0 4 64,0-4-112,-2 0 88,2 0 48,0 0-128,0-6 24,0 6-32,0-16 56,0 8-40,4-15-32,0 5 64,-4 18-48,6-20-48,12-2 40,-14-2 88,11-3-120,-15 27 40,6-28 32,16-4-64,-4 2 0,0-3-56,-18 33 88,20-32 32,0 4-32,-3 2 48,-1 8 8,-16 18-56,16-5-48,2-3 64,-2 2-120,2 6 80,-18 0 24,20 0-72,-3 4-16,-1 13 56,2-11-8,-18-6 40,18 26-16,-2-4-72,2 2 32,-12 4-48,-6-28 104,20 25-56,-15 1 40,13 0-40,-14-2-16,-4-24 72,18 24-32,-14-3 32,14-1-40,-12-2 40,-6-18 0,20 16-72,-14-10 40,12 12 48,-13-14 40,-5-4-56,24 4 48,-8 0-96,0-4 24,0 0-8,-16 0 32,18-2-40,0-6 8,1-10 48,1 10-104,-20 8 88,18-22 16,2 4 0,-2 0-32,0-1 48,-18 19-32,16-20 0,-11-2 24,13-2-24,-14 2-24,-4 22 24,6-24-16,-2 1 40,0 5-24,0 2 136,-4 16-136,0-6 56,0 0-32,0 4 80,0 0-72,0 2-32,0 0 24,0 4 8,0 14-32,0-12-72,0-6 72,0 28 16,0-9-32,0 5-32,-2-2 80,2-22-32,0 24-32,0 2 48,4-3-32,12 1 16,-16-24 0,4 22-8,16 0-8,-4-4 40,2 0 24,-18-18-48,19 15 40,-1-9-56,2 12 16,2-18 16,-22 0-16,20 6 16,3-2 16,1-4-48,-2 0 40,-22 0-24,24-2-40,-2-4 72,0-2 24,3-10 0,-25 18-56,22-7 56,-2-17-8,-2 6-8,0-2-56,-18 20 16,6-22 64,15-2 8,-17 3-72,0-1 56,-4 22-56,4-24 16,-4 2-32,0-4 72,0 5-8,0 21-48,-6-22 0,-9 2 72,-1 2-88,0 0 48,16 18-32,-20-8 0,0-8-16,-2 12 56,4-1-56,18 5 16,-21-4 0,-3 2-56,0 2-136,-2 0-112,26 0 304,-26 0-560,1 4-272,1-1-296,0 3-521,24-6 1649,-18 18-2464,0-12-1497,18-6-632,-2 18-3321,2-18 7914</inkml:trace>
  <inkml:trace contextRef="#ctx0" brushRef="#br0" timeOffset="2">2176 66 17947,'0'0'0,"0"0"0,-2-20 1985,-2 12-369,-2-14-168,4 18-167,2 4-1281,0-6 1056,0 2-264,0 2-200,6 2-128,-6 0-464,16 0 248,-10 18-40,14 0-32,-14 6-104,-6-24-72,20 30 104,-14 5-56,10 3-112,-12 2 112,-4-40-48,4 39-48,-1-1 16,1 2 80,0-4-64,-4-36 16,0 35-72,0-1-168,0-4-64,0-3-264,0-27 568,0 26-632,0-2-208,0-4-216,-2-2-177,2-18 1233,-2 6-1520,0 12-328,0-14-385,0-1-359,2-3 2592,0 0-3081,0-2 168,0-3 761,4-15-2641,-4 20 4793</inkml:trace>
  <inkml:trace contextRef="#ctx0" brushRef="#br0" timeOffset="3">2232 354 6337,'0'0'0,"0"-20"1344,-2 2 288,2 18-1632,0-18 1625,0 10-73,0 0-264,6 2-239,-6 6-1049,18-6 904,-14 2-72,15 2-96,-3 0-88,-16 2-648,20 0 488,2 0-159,4 0-97,3 0-112,-29 0-120,34 0 48,2 0-24,4 4-24,-1-4-24,-39 0 24,42 0-112,0 0-56,-1 0-65,5 0-7,-46 0 240,43 0-200,5 0 32,-2 0 48,-1-2 72,-45 2 48,44-2-8,-4-2 8,-9 0 8,-1 0 8,-30 4-16,24-4 64,-4 0 120,-4-1 136,-10 3 177,-6 2-497,5-2 624,1 0 64,-6 0 0,0-2-72,0 4-616,0-2 512,-4 0-56,-2 0-56,-11 0-8,17 2-392,-6-2 345,-16 2-33,6 0-56,-2 0-56,18 0-200,-20 0 192,0 0-80,1 0 8,-1 0-32,20 0-88,-22 0 24,2 4-8,0 0-32,4 0 48,16-4-32,-5 6 0,-11 9-16,12-11 72,0 16-80,4-20 24,-4 6-32,0 16 48,2-6-72,0-10 16,2-6 40,0 24-56,0-18-56,6 15-32,10-15 24,-16-6 120,4 18-168,13-14 0,-11 2-32,18 0 48,-24-6 152,20 6-152,0-2 16,-2 0 40,0-4-9,-18 0 105,17 0-40,1 0 8,0 0 32,-2-2 16,-16 2-16,18-4-40,-2 0 56,0-2-16,1 0-32,-17 6 32,6-8 16,14-8 24,-14 10 16,10-13 49,-16 19-105,4-8 136,0-10 32,2 10 48,-2-12-8,-4 20-208,4-6 232,0-10-40,0 12 56,-4-2-32,0 6-216,0-6 248,0 2 8,0 2-72,0 0 40,0 2-224,0 0 200,4 0 0,-4 0 48,4 0-48,-4 0-200,0 0 248,0 0 40,4 0-24,0 0 48,-4 0-312,0 0 297,4 0-41,-4 0 40,4 0-40,-4 0-256,4 0 240,-4 0 16,4 0-56,-4 0 16,0 0-216,0 0 224,0 0-24,0 0 16,0 0-40,0 0-992,0 0 1752,-2 0-840,-2 4 8,0-4 56,4 0-160,-6 4 168,-12-4 40,12 4-40,-12-4-8,18 0-160,-8 0 144,-12 0-64,4 0 32,0 0 16,16 0-128,-17 0 48,1-2 176,8-2-111,-10 0-113,18 4 0,-2-6 0,0 2 0,2-2 0,0 1 0,0 5 0,16-6 0,-10 0 0,14 0 0,-14-2 0,-6 8 0,19-16 0,-13 10 0,16-2 0,-18 0 0,-4 8 0,16-16 0,-12 14 0,2-4 0,0 0 0,-6 6 0,4-4 0,0 0 0,0 0 0,0 2 0,-4 2 0,4-4 0,0 2 0,0 0 0,0 0 0,-4 2 0,4-1 0,0 1 0,-4 0 0,4 0 0,-4 0 0,4 0 0,0-2 0,-1 2 0,1-2 0,-4 2 0,0-2 0,0 2-17,0 0 17,4-2-336,-4 0-80,4 0-56,0-2-120,-4 4 592,6-6-728,0 0-128,14 0-192,-2 2-177,-18 4 1225,18-4-1488,4 2-536,1 2-1297,7 4-2296,-30-4 5617,34 6-9626,-34-6 9626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58:10.843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44 441 14219,'0'0'0,"-2"-8"1472,-4-8 8,0 10-104,6 6-1376,-4-5 1305,2-1-265,-2 4-168,2 0-160,2 2-712,-2-2 592,0 2-71,0 0-153,0 4-32,2-4-336,-2 17 288,0-11 16,0 20-40,1-6 16,1-20-280,-2 22 240,2 2-48,0 1-24,0 3-40,0-28-128,5 26 96,1 0-96,0 0 48,12-5-8,-18-21-40,6 22 32,12-2-8,-12 0 8,18-4 40,-24-16-72,16 16 16,2-10 80,3 9-104,1-11-128,-22-4 136,26 4-200,2-4-240,1 0-136,-1 0-232,-28 0 808,30 0-1000,4-4-257,-3-4-255,3 0-304,-34 8 1816,34-19-2113,-4 11-359,1-14-113,-1 2 216,-30 20 2369,28-20-1880,-6-6 704,-4 1 560,-13-5 440,-5 30 176,20-32 136,-16-2 424,0-3 432,0-3 512,-4 40-1504,4-42 1865,-4-1 79,0-1-63,0-1-225,0 45-1656,0-42 1480,0-2-175,-2 5-161,0 1-88,2 38-1056,-4-36 888,-2 6-96,-2 7-80,-8 7-47,16 16-665,-3-6 608,-3 2-72,-2 2-120,2 2-112,6 0-304,-6 6 280,-2 22-80,2-3-24,-2 5-16,8-30-160,-8 36 96,2 0 8,4 3-32,0 3-24,2-42-48,0 42 40,0 1-8,0 3-16,4-1 24,-4-45-40,4 44 0,0 0 56,0-3-96,0-1-136,-4-40 176,6 38-304,0-3-288,-2-3-144,2-2-360,-6-30 1096,4 26-1457,2-1-543,0-3-857,13-4-1384,-19-18 4241,16 6-3944,0 0-2994,-16-6 6938</inkml:trace>
  <inkml:trace contextRef="#ctx0" brushRef="#br0" timeOffset="1">651 596 11122,'0'0'0,"-4"-18"2344,4 18-2344,-6-18 1737,-2-2-113,2 12-168,6-7-319,0 15-1137,0-6 776,4 0-272,2-2-200,14 0-120,-20 8-184,18-6 72,4 2-32,4 0-120,3 2-160,-29 2 240,34-2-536,6 0-440,3 2-689,1 0-903,-44 0 2568,46 0-3489,9-6 328,-7 6-2880,-48 0 6041</inkml:trace>
  <inkml:trace contextRef="#ctx0" brushRef="#br0" timeOffset="2">1474 642 10570,'0'0'0,"0"0"0,-8 0 1864,-10 4-272,11-1-31,-13 1-145,20-4-1416,0 4 1192,0-4-127,0 0-185,0 0-152,0 0-728,0 0 624,4 0-168,0-4-32,-4-1-40,0 5-384,4-8 320,0-8 17,0 12-9,-4-2-16,0 6-312,0-16 320,0 12-40,0-2-64,-6 0-56,6 6-160,-8-6 136,-10-2 16,0 2 32,2 2-16,16 4-168,-22-2 176,0 2-80,1 0 32,-5 0-24,26 0-104,-24 6 24,2 10 96,4-12-80,0 14-40,18-18 0,-15 6-16,7 20 16,-10-9 0,16 3-16,2-20 16,-2 18 16,2 2-56,0 0 56,6 0-32,-6-20 16,20 21 24,-4-1-48,5 0-80,5-2 48,-26-18 56,30 16-184,4 0-16,3-10 16,3 0-16,-40-6 200,42 6-168,3-2 32,3-4-48,1 0-24,-49 0 208,54 0-96,-2-4-72,-1-4 112,1-8-24,-52 16 80,49-6-80,-3-12 64,-2 10 0,-3-10 56,-41 18-40,40-16 16,-4 0-16,-5-1 16,-3-3 40,-28 20-56,22-20 24,-2 0 56,-14 2 64,12 0 8,-18 18-152,0-15 168,0 7-16,0-10-40,-4 12 0,4 6-112,-16-6 72,-2 2 24,-4 2-16,-6 2-32,28 0-48,-30 0 128,-1 0-48,-1 4-8,2 2-40,30-6-32,-28 16 16,5-10-16,-1 15 0,4-5 8,20-16-8,-16 16-40,8 4 8,-8 0 64,12 0 0,4-20-32,-2 24 56,0-5-32,2 3-120,0-4 48,0-18 48,4 18-96,2-2-56,16-10 104,-6 10-104,-16-16 152,18 0-96,4 4 48,0-4-32,1 0-32,-23 0 112,26-2-56,-2-4-56,0-10 24,3 0 144,-27 16-56,26-18-64,-2-2 88,2-2-96,-6-3 72,-20 25 0,20-26 88,-3-2-72,1-4 104,-2-1-16,-16 33-104,6-38 120,14-2 64,-14-5 56,10-3-96,-16 48-144,4-52 224,2 1-8,0-5-16,-2 3 16,-4 53-216,0-50 160,0 3 24,0 7-24,-2 10 32,2 30-192,-4-24 176,-2 16 16,0 0-120,0 6 32,6 2-104,-4 0 104,-2 6-104,0 18 56,-2 0-72,8-24 16,-16 28 0,14 6-16,-2 3-24,2 7 8,2-44 32,-2 47-72,0 5 56,0 4 0,2 3-24,0-59 40,-2 60-72,0 1-224,0-3-312,-4 1-536,6-59 1144,-6 56-1976,-12-1-1513,17-3-2440,-5-5-3666,6-47 9595,0 0 0</inkml:trace>
  <inkml:trace contextRef="#ctx0" brushRef="#br0" timeOffset="3">2303 1118 17187,'0'0'0,"0"0"0,4-16 4553,12 10-3281,-10-10-199,14 12-241,-20 4-832,0-6 504,4 2-296,0-2-376,0 2-280,-4 4 448,6-4-1056,-2 2-1369,0 0-2952,2-4-5105,-6 6 10482,0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59:42.134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108 202 4336,'0'0'0,"-2"0"361,0 0 79,2 0-440,-2-1 616,0-1 112,0-2 72,0 0 16,2 4-816,-4-6 824,0 0 41,0-2-41,0-8-16,4 16-808,-6-6 816,2-10 0,0 10 0,0-10 41,4 16-857,-5-6 800,1-12-56,0 11-24,2-11-112,2 18-608,-4-8 576,2-10-31,-2 12-113,2-2-32,2 8-400,-2-6 304,0 0-152,2 0 48,-2 4-72,2 2-128,-2-2 136,0 2 72,2 4-80,-2 12 0,2-16-128,-2 16 136,0 4-8,0 4 96,0 3-32,2-27-192,-2 32 120,0 2-32,0 5-88,0 3 40,2-42-40,-2 46 0,0 1 8,0 1-16,2-1 8,0-47 0,0 50 64,0-2 0,0-3 72,4 1-136,-4-46 0,4 42-56,2-3 56,0-1-48,12-4 72,-18-34-24,6 29 80,11-1-72,15 14-136,2-12 144,-34-30-16,34 19-152,1-15 24,-3 0 120,4-4-48,-36 0 56,33-6-24,-3-11 24,-2-1-40,0-4-64,-28 22 104,24-22 40,-3-4-56,3 0 72,-6 1-16,-18 25-40,16-28-16,-10 2 40,14-2-8,-16 3-32,-4 25 16,6-26 40,0 4-80,-2 0 40,-4 4 24,0 18-24,0-16-8,0 9 48,-2-1-72,-4 0 8,6 8 24,-6-6-8,-2 4-48,-10 2 8,12 0 8,6 0 40,-20 4-56,14 2-8,-14 11 64,2-11-24,18-6 24,-17 26-16,-1-8 72,2 0-72,0 4 16,16-22 0,-8 20-8,-14 1 8,14-1-56,0 2 40,8-22 16,-15 20-32,13 0-48,-4 0 104,2-3-8,4-17-16,-2 20-16,2-4 8,0 0-8,0-10-24,0-6 40,0 22 24,6-18-24,-2 2-8,2 10 16,-6-16-8,15 0 40,-11 4 16,2-4-24,14 0 24,-20 0-56,6 0-16,14 0 48,-14-2 0,14-4-16,-20 6-16,6-8 40,10 0-56,-11-10 56,11 12-16,-16 6-24,4-18 32,2 10-24,0-12 8,0 12-16,-6 8 0,16-18 8,-12 13 8,0-13-40,0 12 32,-4 6-8,6-6 0,0 0 16,0 0 24,0 4 8,-6 2-48,16-2 32,-16 2-8,6 0-64,-1 4 16,-5-4 24,6 6-16,0 0 8,10 10 8,-12-12-16,-4-4 16,4 6 16,2 9-8,10-11 32,-12 2 0,-4-6-40,16 16 16,-12-12-16,12 0-32,-12 0 64,-4-4-32,17 4 0,-11-4 32,12 0 40,-12 0-48,-6 0-24,20 0 64,-14-2-8,14-2-56,-14-2 40,-6 6-40,18-16-16,-12 10 56,11-9-32,-13 7-8,-4 8 0,16-20 72,-12 2-72,2-2 88,0-2-8,-6 22-80,16-26 16,-16-1 72,4-5-96,-4-2 8,0 34 0,4-37-16,-4-3 32,0 0 8,4-1 16,-4 41-40,0-40 64,0 2-72,0 4-32,0 3 8,0 31 32,0-28 32,0 6 8,0 6-32,-2 8-8,2 8 0,-4-8 16,2 2 8,0 4-8,-2 2 64,4 0-80,-2 4 0,0 12 8,0 2 64,-2 4-88,4-22 16,-6 28-40,2 1 0,-2 7 40,0 4-56,6-40 56,-6 42-8,0 1 16,0 1-48,4-1 72,2-43-32,-2 42 40,2 0-40,0-3-40,0-3 0,0-36 40,0 36 8,4-4-32,2-5 40,0-1-8,-6-26-8,6 22 32,12 0-8,-14-4 56,16-3-80,-20-15 0,4 6-24,16 14 24,-16-16 8,14 2-32,-18-6 24,4 6-40,13-2-48,-11-4-64,12 0 32,-18 0 120,6 0-104,16-6 0,-16-2-40,18-10 0,-24 18 144,6-16-184,15 1-16,-15-3-48,12-2-24,-18 20 272,6-22-264,10 0-56,-12 0 64,2-1-8,-6 23 264,6-22-368,0-2 96,0 2-48,-2 2-25,-4 20 345,0-17-360,0 9-80,0-12 0,0 14-80,0 6 520,0-16-568,0 12-40,0 0-96,-2 0 24,2 4 680,-2-2-697,2 0-55,-2 0 48,2 2-16,0 0 720,-2 0-664,2 0 72,0 0 104,0 4 111,0-4 377,0 0-280,0 4 96,4 0 48,0 0 24,-4-4 112,4 4-64,0 0-8,2-4 40,0 4 32,-6-4 0,6 4 56,0-4 80,9 4 80,-11-4 72,-4 0-288,6 4 344,12-4 17,-12 4 15,10-4-8,-16 0-368,6 4 352,12-4 8,-12 4-24,12-4 24,-18 0-360,6 4 328,13-4-24,-13 0-40,16 4-24,-22-4-240,6 0 184,16 0-56,-6 0 8,-10 0-48,-6 0-88,24 0 80,-18-2-24,15 0 16,-5-2-24,-16 4-48,6-4 72,16-2 32,-16 2-8,14-2 33,-20 6-129,4-6 200,12 0 64,-12 0 136,0 0 32,-4 6-432,4-6 464,-1 0 32,-3 0-72,0 0 24,0 6-448,0-6 384,-2 2-32,-1 0-24,-3 2-88,6 2-240,-16-2 265,10 0-73,-10 2 56,10 0-16,6 0-232,-18 0 200,10 4 24,-14 2-64,14 12 0,8-18-160,-21 6 104,5 16-40,8-6-16,-12 2-8,20-18-40,-8 19 64,-10-1-16,12 2 16,-2 0-24,8-20-40,-6 18 48,2 2-8,2-2-24,0-3-16,2-15 0,0 16-16,0 0-24,4-10 32,12 14 40,-16-20-32,6 4 16,12 12 48,-2-12-16,4 0-32,-20-4-16,22 4 24,-3-4-8,5 0-16,0 0 40,-24 0-40,26 0-16,0-2 16,-1-4 0,25-20-48,-50 26 48,46-20 0,-13 0-64,-7 0 48,-2 1 16,-24 19 0,18-20 16,-2-4 56,-1 0-32,1-4-24,-16 28-16,6-29 32,12-5 32,-14-2-24,0 3 40,-4 33-80,4-34 104,0-2-40,-4 4 112,0 1 0,0 31-176,0-30 192,0 6-8,0 2 0,-2 6 0,2 16-184,-4-6 184,-2-2-8,4 3-16,-4 1-64,6 4-96,-4 0 80,-2 0 40,0 4-80,0 19 57,6-23-97,-8 24 112,0 4-48,1 6-8,-1 1-16,8-35-40,-6 40-24,0 4 72,4 1-32,2 5-32,0-50 16,0 49 0,0-1-80,0-2 64,0-3 72,0-43-56,4 42 32,0 0-32,2-3-136,11-1-81,-17-38 217,4 38-688,14-1-752,-12-3-1577,14 2-1704,-20-36 4721,16 32-8962,-16-32 8962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59:42.985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239 201 6745,'0'0'0,"0"-22"1176,-2 2-192,2 20-984,-2-24 929,2 0-25,0 18 16,0-11 24,0 17-944,0-8 912,-2-12-79,2 14-65,0-12-80,0 18-688,0-6 624,-2 0-96,0-2-64,-4 2-64,6 6-400,-6-4 320,0 0-48,-2 2-56,-8 2-31,16 0-185,-6 0 160,-12 4-8,10 0-16,-13 12-8,21-16-128,-18 4 80,10 16-24,-14-14-8,16 20-16,6-26-32,-18 21 16,12 3-8,-2 2 8,0 2 0,8-28-16,-4 26 0,2-1 0,2 3-40,0 4 16,0-32 24,6 30 0,12 1-16,-12 1 64,16 0-32,-22-32-16,18 32 0,0-5-24,0 1 24,-3-4-16,-15-24 16,16 22-24,0-4 40,0-1-56,-10-1 32,-6-16 8,18 6 32,-14 14-8,0-14-8,0 0 8,-4-6-24,0 16 0,0-16-16,0 4-8,0-4 48,0 0-24,-6 4 40,-10-4 8,10 0 40,-14 0-48,20 0-40,-16 0 72,0 0 8,-1-4-24,-3-2 32,20 6-88,-16-6-72,-2-10 120,2 10-24,8-10 16,8 16-40,-20-6 72,12-12-72,-9 12-32,11-13-112,6 19 144,-6-6-232,2-14-200,2 12-305,2-10-311,0 18 1048,0-16-1360,16 0-456,-11 0-337,19-1-319,-24 17 2472,20-20-2233,2 0-3016,-22 20 5249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59:46.464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84 72 7865,'0'0'0,"0"-8"1961,0-10-265,0 18-1696,0-16 1608,-2 10-127,0 0-113,0 0-112,2 6-1256,-2-6 1080,0 2-167,0 2-233,0 2-192,2 0-488,0 4 440,0 12-120,0 2-24,4 6 8,-4-24-304,6 28 272,0 5-72,0 5-96,-2 4 0,-4-42-104,4 41 40,-4 1-8,4 0 32,0-3-40,-4-39-24,4 40-16,0-2 48,-4-3-24,4 1-32,-4-36 24,0 32-144,4-4-160,-4-3-184,6-3-216,-6-22 704,4 18-912,2 0-264,0-12-321,-1 12-303,-5-18 1800,6 4-2081,0 0-311,0 0 15,0-4 481,-6 0 1896,6 0-4777,-6 0 4777</inkml:trace>
  <inkml:trace contextRef="#ctx0" brushRef="#br0" timeOffset="1">96 540 6137,'0'0'0,"-20"-8"960,4-12 88,16 20-1048,-20-16 1016,12 10-55,-9 0-49,13 0-104,4 6-808,-6-6 704,4 0-184,0 3-216,2 1-112,0 2-192,4-2 72,16 0 0,-1 0-40,3 2 8,-22 0-40,22-2 24,6 0-24,4-2 32,3 0-56,-35 4 24,38-4-104,-2-2-80,-1 0-96,3 0-24,-38 6 304,42-6-256,-7 0 64,3 0 56,-6 0 72,-32 6 64,30-8-56,-5 2 48,-3 0-8,-4 0 32,-18 6-16,6-6 88,10 4 120,-16-2 208,4 2 176,-4 2-592,0-2 729,-2 2 31,-4 0 32,-2 0-96,8 0-696,-18 0 688,10 6-88,-18 10-88,6-10-31,20-6-481,-15 22 384,-3-4-72,0 0-40,0 4-64,18-22-208,-8 19 168,-12 5-8,14-2-48,0-2-48,6-20-64,-6 18 40,2-2-56,4-11 32,0 15 0,0-20-16,0 6 32,4 0-32,2 12 56,10-18-32,-16 0-24,6 4 0,14-4 48,-4 0-32,0 0-32,-16 0 16,20 0 0,-3-2-8,1-4-32,2 0 16,-20 6 24,18-18-40,2 12 0,-2-11 40,-2 11 16,-16 6-16,15-22 40,-9 4-16,12-2-64,-12 0 40,-6 20 0,6-20-40,10 1 64,-16 3 16,6 0-16,-6 16-24,6-6 0,-2-2 16,-4 2-40,4 0 48,-4 6-24,0-2 24,4 2-40,-4 0 56,0 4-80,0-4 40,4 6-8,0 12 8,0-12-16,0 14-8,-4-20 24,4 6 0,0 19-8,0-7-48,2-2-72,-6-16 128,3 16-288,3 0-232,0-10-216,0 14-233,-6-20 969,16 4-1248,-12 1-256,2 11-281,12-16-279,-18 0 2064,4 4-2209,14 0 257,-12-8 8,14 0-1865,-20 4 3809</inkml:trace>
  <inkml:trace contextRef="#ctx0" brushRef="#br0" timeOffset="2">955 470 6129,'0'0'0,"0"-31"1232,0 3 216,0-2-47,0 30-1401,4-26 1432,-4 24 8,0 0-119,0 2-177,0 0-1144,4 0 952,-4 0-184,4 4-88,0 2-80,-4-6-600,0 16 545,4 0-41,0-10-56,-4 18-56,0-24-392,0 18 352,4 0-32,-4-1-40,4 1-16,-4-18-264,0 16 232,0 0-8,0-10 16,3 16-72,-3-22-168,4 6 176,-4 12 8,0-14-48,0 1 40,0-5-176,0 16 136,0-16-31,0 4 7,0-4 24,0 0-136,0 4 136,0-4 8,0 0 0,0-2-64,0 2-80,0-6 64,4 0-32,0-2-16,0-9-16,-4 17 0,4-8 8,0-12-16,0 2-88,0-2-72,-4 20 168,6-22-304,0-3-129,0-1-159,10-4-184,-16 30 776,4-28-1008,14 2-312,-12-1-345,16 1-319,-22 26 1984,17-26-2345,3 0-167,2 5 47,2-3 561,-24 24 1904,20-28-3929,-20 28 3929</inkml:trace>
  <inkml:trace contextRef="#ctx0" brushRef="#br0" timeOffset="3">1318 42 3720,'0'0'0,"0"0"3225,-2 6-1601,2-6-1624,-2 16 1769,-2-10-49,2-6-88,-2 0-151,4 0-1481,-4 0 1304,0 4-176,0 2-176,2 0-143,2-6-809,-2 19 704,0-3-64,-2 4-112,2 6-88,2-26-440,0 28 392,0 0-64,0-1-24,0 3-32,0-30-272,4 30 224,0 2-56,0-1-31,0 1-49,-4-32-88,4 30 72,2 0-16,0-1-32,-2-1 0,-4-28-24,0 26 16,6-4-32,-2-3-24,0 1-80,-4-20 120,4 16-241,2-10-143,-2 16-168,1-18-176,-5-4 728,18 16-952,-18-12-240,4 2-337,2-2-263,-6-4 1792,6 0-2120,-2 0-297,2 0-48,-2-4 337,-4 4 2128,-4 0-4769,4 0 4769</inkml:trace>
  <inkml:trace contextRef="#ctx0" brushRef="#br0" timeOffset="4">1369 423 6057,'0'0'0,"0"-4"1288,0-2 40,0 0-183,0 6-1145,-2-2 1072,2-4-24,0 0 24,0 0-72,0 6-1000,0-6 881,4 2-129,2 0-160,0 0-144,-6 4-448,16-4 304,-10 0-128,14 0-48,-4-2-56,-16 6-72,18-4 40,-1 1-40,1-1-184,4 0-376,-22 4 560,24-4-1112,0 2-761,1 0-711,3-2-97,-28 4 2681,30-4-5873,-30 4 5873</inkml:trace>
  <inkml:trace contextRef="#ctx0" brushRef="#br0" timeOffset="5">1855 258 12098,'0'0'0,"-4"-6"1176,4 6-1176,-6-16 1065,0 12 23,0-2 16,0 6-32,6 0-1072,-1 4 928,-1 2-223,0 14-137,2-2-104,0-18-464,0 22 344,0 4-64,0 1-64,0 3-64,0-30-152,4 30 120,-1 0-48,-3-1-32,4 1 24,-4-30-64,4 30 80,0-4-40,0-2-16,-4-3 16,0-21-40,4 22-24,-4-4 40,4 0-8,-4 0-32,0-18 24,4 6-24,-4 14-72,0-14-56,0-1-8,0-5 160,0 6-216,0 0 24,0-6 40,0 0-16,0 0 168,0 0-176,0 0 24,0-6-32,0-9 56,0 15 128,0-8-72,-2-16 24,0 4 32,-2-4 16,4 24 0,-6-26 16,-2-3 8,2-3-16,-9-6 48,15 38-56,-2-37 56,-2-5 32,-2 2 64,4-1-24,2 41-128,-2-38 152,2 0-24,6 4-16,10 3-40,-16 31-72,6-26 96,11 2-32,-11 4-32,20 14 8,-26 6-40,16-16 40,0 16 24,0 0 24,-10 0-32,-6 0-56,23 4 72,-17 2-32,18 12 16,-8-12 8,-16-6-64,6 22 40,10-6 8,-12 2-8,0 2 40,-4-20-80,6 19 24,-6 5 40,0-2-24,0 2-16,0-24-24,-4 24 64,-2-1-48,-10 1 48,10-2-32,6-22-32,-18 22 24,2-2 0,8 0-104,-11-3-40,19-17 120,-16 18-296,10-12-192,-12 14-200,12-14-400,6-6 1088,-6 6-1681,0 10-791,2-16-897,4 4 184,0-4 3185,0 0-6089,0 0 6089</inkml:trace>
  <inkml:trace contextRef="#ctx0" brushRef="#br0" timeOffset="6">2317 278 10690,'0'0'0,"0"0"0,0-6 1696,0-2-136,0 0-111,0 2-25,0 6-1424,-2 0 1232,0 0-167,-4 6-249,1 16-200,5-22-616,-6 16 520,-2 4-144,-8 0-40,14 3-64,2-23-272,-4 24 256,-4 0-72,2 4-16,0-2-48,6-26-120,-6 25 96,4-3-16,2 0-40,0-2 40,0-20-80,0 18 40,4 0-8,2-3 8,0-9-56,-6-6 16,20 20 40,-14-16-16,14 2 16,-14 0-24,-6-6-16,21 4 32,-15 0 8,16-4-32,-4 0 65,-18 0-73,18-2 8,-12-4 40,18 0-8,-9-12 8,-15 18-48,6-8 72,12-12-32,-12 5 0,0 7-16,-6 8-24,16-24 32,-16 6-16,4 0 48,-4-4-8,0 22-56,0-21 72,0 1 32,0 0-112,-2 2 32,2 18-24,-6-16 0,-10 0 0,10 0 16,0 8-32,6 8 16,-18-19 0,10 11-24,-9 0 24,11-8-32,6 16 32,-18-2-112,12-2-64,-10 0-152,10 2-145,6 2 473,-6 0-688,0 0-248,2 0-256,-2 4-449,6-4 1641,0 4-2080,0 0-561,4 2-439,2-2 367,-6-4 2713,24 4-5641,-24-4 5641</inkml:trace>
  <inkml:trace contextRef="#ctx0" brushRef="#br0" timeOffset="7">2633 340 6921,'0'0'0,"0"0"0,4 15 1816,2-9-167,0 14-33,10-4 8,-16-16-1624,0 4 1577,5 14-217,1-12-192,-2 16-208,-4-22-960,6 16 753,-2-1-129,2 3-48,0 0-136,-6-18-440,6 18 400,0-2 64,-2 0-144,0-10-32,-4-6-288,4 21 160,0-15 0,-4 12-56,0-14-32,0-4-72,0 18 56,0-14-96,0 2 64,0 0 16,0-6-40,0 4 0,-2 0-320,-2 0-120,0-4-304,4 0 744,-4 0-1096,0 0-360,0 0-777,0-6-848,4 6 3081,0-8-3752,0-14-3178,0 22 6930</inkml:trace>
  <inkml:trace contextRef="#ctx0" brushRef="#br0" timeOffset="8">2811 238 8673,'0'0'0,"0"0"0,0 0 2049,6 16-713,0-10 16,0 14 9,-6-20-1361,4 4 1320,0 2-168,0 12-232,2-12-167,-6-6-753,6 22 608,0-7-104,0 1 16,10 2-88,-16-18-432,4 20 360,2-2-48,0 0-120,0 2 8,-6-20-200,5 17 184,1 3-40,-2-2-24,0-2-80,-4-16-40,4 6 48,0 14 8,0-16-56,0 2 56,-4-6-56,6 6 40,-2 0-32,0-2 48,0-1-40,-4-3-16,4 0 40,0 0 40,2 0 0,-2-1-24,-4 1-56,6-6 8,0-12-8,0 12 0,0-16 32,-6 22-32,16-18 24,-12 0 32,0-2-56,1-1 24,-5 21-24,18-22 24,-14 2-32,2 2-8,10 2 0,-16 16 16,4-6-8,2-12 16,0 16-8,0-2-40,-6 4 40,6-2 0,-2 2-48,0 0 48,0 4 0,-4-4 0,0 6-40,6 12 0,-6-12 40,4 18 0,-4-24 0,6 18 24,-2 0 32,2 2-72,-2-3 16,-4-17 0,15 20-16,-11-2 16,2-2-24,14-10-32,-20-6 56,4 20-40,16-16 0,-2 2 24,-2 0 32,-16-6-16,16 6-16,1-2-128,3-4 160,2 0-32,-22 0 16,20 0-56,0-4 152,-2-2-136,-1-10-40,5 10 64,-22 6 16,20-22 16,-4 6-40,0-4 72,-10 0-16,-6 20-32,18-21 8,-14-1 48,0-4 8,0-2 48,-4 28-112,0-30 120,0-3 40,0-1 33,-6-2 63,6 36-256,-8-39 352,0-1 40,-8 0-32,10 5 16,6 35-376,-6-30 320,-10 6-48,10 8 24,0 10-120,6 6-176,-6-4 112,0 2-8,0 2-80,0 4 8,6-4-32,-6 20 24,0 2 8,-9 2-32,11 9 32,4-33-32,-6 36 24,0 4 8,0 3-32,4 1 16,2-44-16,-2 44-32,2-3-24,0 1 56,6-2-88,-6-40 88,6 39-88,10-3-152,-12-2-120,-4-34 360,5 30-592,11-7-176,-10-3-144,16-2-321,-6-2-351,-16-16 1584,16 6-2337,2 14-967,0-16-721,1-4-3553,-19 0 7578,0 0 0</inkml:trace>
  <inkml:trace contextRef="#ctx0" brushRef="#br0" timeOffset="9">3638 258 14563,'0'0'0,"-4"-6"2184,-2 0-840,-11 0 49,17 6-1393,-4-2 1320,-2 0-80,4 0-248,0 0-303,2 2-689,-2 0 480,2-2-48,6 0-208,14 0-112,-20 2-112,17-1 136,5-1-96,2-2 48,4 0-88,-28 4 0,30-6-112,1 0-280,5 0-240,2 0-273,-38 6 905,37-8-1416,-1 0-760,-4 0-1425,1-8-1000,-33 16 4601,32-6-7898,-32 6 7898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6:55.301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431 550 11690,'0'0'0,"-4"-6"2481,4 6-2481,-16-8 2024,0-12-264,8 15-319,-14-3-217,22 8-1224,-16-16 1008,-3 14-224,-5-2-144,0 2-207,24 2-433,-26 0 352,-2 0-104,1 6-40,-3 12 160,30-18-368,-32 15 72,2 5-32,3 4-24,3 4-48,24-28 32,-22 28 16,14 5 24,-12 1-48,16 0-176,4-34 184,-4 35-16,4-3-24,0-2 24,4-2 16,-4-28 0,20 26-8,-2-5 16,4-1-32,6-4-16,-28-16 40,29 6-32,1 0-32,0-6 8,-2 0 96,-28 0-40,29-4-152,1-16 16,0-2-32,0-3 88,-30 25 80,27-30-72,-1-2 48,-4-4 40,0-1-128,-22 37 112,16-42 16,-10-4 24,11 1 56,-17-5-72,0 50-24,0-49 88,0-3 72,-2-2 16,-13-1 88,15 55-264,-6-58 296,-12 3-16,12 1 0,-14 5 184,20 49-464,-6-44 296,-2 10-32,0 9-48,2 17-88,6 8-128,-6-8 112,2 4-40,2 4-72,0 6 32,2-6-32,-2 33-32,2 5 48,0 10-40,0 11-168,0-59 192,6 64-32,0 3-48,14 3 8,-14-1 8,-6-69 64,18 69-56,-12-1-128,16-3-216,-16-5-168,-6-60 568,21 57-1120,-15-7-425,18-2-591,-18-5-881,-6-43 3017,26 40-4057,16-40-240,-17 30-2224,-25-30 6521</inkml:trace>
  <inkml:trace contextRef="#ctx0" brushRef="#br0" timeOffset="1">954 622 13114,'0'0'0,"-16"-30"4153,1 2-2600,-5 0-257,20 28-1296,-20-20 1096,12 18-136,-14-1-96,4 1-175,18 2-689,-16 0 536,1 0-136,7 5-144,-8 15-80,16-20-176,-4 6 128,0 14-40,2-2-8,2 0 32,0-18-112,0 22 48,4 1-24,12 1-24,2 2 200,-18-26-200,19 22 0,5 0 40,0-3-24,6-1-256,-30-18 240,28 16 24,1-12-48,3 2 48,-4-2 32,-28-4-56,30 0 16,-3 0-32,-1-2 48,-2-4-32,-24 6 0,22-16 40,-2 10-8,-1-13-32,-3 3 40,-16 16-40,16-16 32,-10-2 48,0-4-8,12 2 0,-18 20-72,0-24 56,4-1-56,2-1-24,-6-4 48,0 30-24,0-26-40,0-1 80,-2-1-40,0 2-24,2 26 24,-6-22-32,-2 4-120,-8 2-64,10 11-176,6 5 392,-8-8-560,-10 2-280,12 0-313,-11 4-351,17 2 1504,-6 0-1904,0 0-337,4 4-431,2 12-641,0-16 3313,4 4-2857,15 11-2944,-19-15 5801</inkml:trace>
  <inkml:trace contextRef="#ctx0" brushRef="#br0" timeOffset="2">1847 306 11914,'0'0'0,"0"0"0,0-6 3425,0 0-1753,-4 0-320,0 0-207,4 6-1145,-6-2 984,0 0-224,-10 0-88,10 0-168,6 2-504,-20 0 424,5 0-40,-1 0-55,-2 0-41,18 0-288,-18 6 232,-4 0-24,0 0-208,3 10 136,19-16-136,-22 4 64,0 14 8,4-14-32,2 14-40,16-18 0,-8 6 16,-8 12-16,14-12 152,0 11-192,2-17 40,0 4 40,0 14-64,4-14-48,12 2 112,-16-6-40,6 16-56,16-12 72,-4 2-72,4 10 32,-22-16 24,21 4-104,1 14 120,2-12-80,-2 13 32,-22-19 32,24 18 72,-4 2-64,-3 4-16,-1 2 8,-16-26 0,6 31 24,12 3-80,-18 0 128,6 2-72,-6-36 0,6 39 0,-2 5 56,0 5 40,0 3 32,-4-52-128,0 54 152,0-1 40,0-1 64,0-7 0,0-45-256,0 44 168,0-2 104,-2-7-88,0 1 16,2-36-200,-6 32 336,0-2-96,-2-5 0,-8-3 24,16-22-264,-6 20 264,-12-14 1,10 14 47,-11-20-32,19 0-280,-8 4 288,-12-4-80,14-4 80,-12-12-88,18 16-200,-8-20 184,-10-6-16,12-5-64,-10-9 8,16 40-112,-3-44 0,-1-5 64,0-5-144,4-3 96,0 57-16,4-68-16,13-5-152,1-5-136,4-1-304,-22 79 608,28-77-944,8 1-593,3 5-879,7 3-2409,-46 68 4825,57-63-11963,-57 63 11963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59:47.959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76 393 8817,'0'0'0,"0"-16"2297,0 16-2297,0-8 1408,0-12-200,4 14-119,2 0-97,-6 6-992,6-6 848,10 0-192,-10-2-192,12 0-120,-18 8-344,16-8 288,1-7-80,1 11-55,0-12-9,-18 16-144,18-6 128,0-10 0,0 10 8,-3-12 0,-15 18-136,16-8 128,-10-10 40,14 10 32,-14-9 56,-6 17-256,4-8 272,0-8 24,-4 10 64,0 0-40,0 6-320,-2-6 296,-4 0-48,-14 2-72,4 2-48,16 2-128,-15-2 104,-5 0-32,0 2-32,-6 0-8,26 0-32,-22 4 56,2 2-32,-1 14 16,3-14-48,18-6 8,-20 24 24,2-7-8,10 3 8,-8 2 16,16-22-40,-4 20-16,0 2 8,2 0-24,2-3 24,0-19 8,0 22-40,4-2 24,12 0-8,-10-4-32,-6-16 56,22 16-40,-6-10-64,2 11 80,0-11-72,-18-6 96,17 16-24,-1-12-72,0 0 32,-10 2 64,-6-6 0,20 6-24,-16-2 64,2 0-56,0 0 0,-6-4 16,4 0 0,-4 4-8,0-4 16,0 4 24,0-4-32,-2 4 24,-6 0 32,0 0 32,-10 2-32,18-6-56,-16 6 80,-2 14-16,-2-16 0,-1 15-8,21-19-56,-22 6 40,2 16-16,0-6 16,0 2-16,20-18-24,-16 18-80,9 0 80,-11 1-24,16-1 0,2-18 24,-4 18 40,2-12-56,2 16 0,4-16 16,-4-6 0,6 20 32,12-14-104,-3 0-72,1 9-40,-16-15 184,20 0-272,2 4-72,4-4-40,1 0-96,-27 0 480,32 0-592,2-2-16,2-4 16,1-1 39,-37 7 553,38-18-456,0 10 160,-7-12 88,1 4 112,-32 16 96,30-20-8,-4-2 8,-1-1 8,-3-3 40,-22 26-48,22-26 96,-6 0 136,2 2 88,-12 1 136,-6 23-456,20-24 553,-16 4-1,2 4 48,-1 8-88,-5 8-512,6-8 416,-2 2-48,-4 2-56,4 2-40,-4 2-272,0 0 200,0 0 8,0 4-24,0 12-8,0-16-176,0 6 176,0 12-56,0-12-40,0 16 0,0-22-80,0 16 73,0-1-25,0 1-32,0-10-32,0-6 16,4 22 32,0-6 32,0-10-8,0 10 0,-4-16-56,4 6 16,0 0-16,0 10 0,2-16 8,-6 0-8,6 4-40,0-1 0,0-3 96,0 0-56,-6 0 0,6 0 64,0-1-64,0-3 40,0-2-8,-6 6-32,16-16 56,-12 10 40,1-10-56,1 10 0,-6 6-40,6-20 16,0 12 8,0-12-24,10 4 16,-16 16-16,4-7 24,2-15-32,10 16 32,-12-10-40,-4 16 16,6-2-8,0-2-8,10 2-24,-12 2 8,-4 0 32,6 0 0,11 4 0,-13 2-24,14 12 40,-18-18-16,6 16-48,14-1 64,-14 3-56,14 0-32,-20-18 72,6 18-24,14 2-88,-5-2 32,3 2 16,-18-20 64,22 17-128,2-11 7,0 16 25,2-18-88,-26-4 184,23 6-160,5 0 8,0-2-8,0-4 32,-28 0 128,31 0-120,-1 0-48,-2-2 56,2-4-16,-30 6 128,29-16-128,-1 10 48,0-14 0,-2 5 32,-26 15 48,23-16 0,-1 0-16,-6 0 16,-10-2 16,-6 18-16,20-16 8,-16-4 8,2 3 24,0-3 8,-6 20-48,0-20 80,0 2 40,0 2 24,-4 8 40,4 8-184,-16-20 184,0 14-24,0 0 8,-4 1-16,20 5-152,-19-4 160,-3 2 0,0 0-40,-2 2-7,24 0-113,-20 4 64,2 2 32,3 9-72,-1-9 32,16-6-56,-6 22 16,-12-4-40,14 0 24,-2 4-56,6-22 56,-6 20 0,4 1 0,2-1-32,0-2 64,0-18-32,4 18 0,2-12-40,10 16 48,-12-16-16,-4-6 8,20 17-72,-14-13 8,15 2-17,-3-2-7,-18-4 88,18 0-40,0 0 40,2-2-8,0-4-32,-20 6 40,21-15-16,-3 9-48,2-14 8,-2 4 72,-18 16-16,18-18-16,0 0 56,-2-2-24,-1-1-32,-15 21 16,16-22 16,-10-4-16,0 0 80,0 0-16,-6 26-64,6-27 177,-2-5 23,-4-2 64,0-2 40,0 36-304,-2-39 288,-4-1 32,0-2 16,-10 3 40,16 39-376,-6-40 312,-2 4 40,1 9-48,-1 3-16,8 24-288,-6-8 280,0 0-104,0 2-48,0 4-40,6 2-88,-6 0 40,-2 6 24,0 14-64,-8 0 0,16-20 0,-6 27-16,0 5 16,0 6 0,4 1 16,2-39-16,0 46 0,0 0 16,0 3-32,6 1-48,-6-50 64,16 51-72,-10-1-176,10-2-168,-10-1-304,-6-47 720,18 48-1088,-2-3-489,-1-3-847,1-2-1777,-16-40 4201,22 28-10554,-22-28 10554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59:48.326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70 316 14315,'0'0'0,"-2"-8"1632,-4-10-152,0 12-280,6 6-1200,-4-8 1057,2 6-145,2 2-168,-2 16-136,2-16-608,-2 18 480,2 6-112,0 5-96,0 5-48,0-34-224,0 34 177,4 5-41,2 1-16,-2 2-64,-4-42-56,6 41 56,0 5-32,0-2-32,10-3 16,-16-41-8,4 38 16,2-4 16,10-3-64,-12-3-80,-4-28 112,5 26-240,1-2-217,0 0-119,0-5-264,-6-19 840,6 16-1104,0 0-424,0-10-553,0 10-575,-6-16 2656,4 4-3265,0-4 368,0 0-2872,-4 0 5769</inkml:trace>
  <inkml:trace contextRef="#ctx0" brushRef="#br0" timeOffset="1851">5 532 6857,'0'0'0,"-2"-42"1824,0-5-415,2-11-1,0 58-1408,0-48 1392,0 17-111,5 5-145,13 2-160,-18 24-976,6-20 832,16 2-144,-4 13-56,2-11-87,-20 16-545,18-2 488,3 0 40,1 2-80,-2 0-40,-20 0-408,22 16 400,-2-11-104,0 15-48,-5-2-96,-15-18-152,6 20 120,14 4-40,-16 2 0,2-1 0,-6-25-80,4 26 8,-4 0 64,0 0-72,-2-2 8,2-24-8,-6 23 56,-14 1-32,5 0-32,-3-2-64,18-22 72,-20 22-128,-2-3-120,-2-1-8,2 0-120,22-18 376,-21 6-432,-1 16-128,4-16-208,0 10-257,18-16 1025,-8 4-1352,-10 2-352,14 0-513,0-2-535,4-4 2752,-2 0-2537,2 0-3080,0 0 5617</inkml:trace>
  <inkml:trace contextRef="#ctx0" brushRef="#br0" timeOffset="1852">441 445 5753,'0'0'0,"6"-2"2240,0 0-607,-6 2-1633,6-2 1688,-2 2 0,-4 0-79,0 6-249,0-6-1360,0 17 1072,0-11-200,0 14-216,0-4-87,0-16-569,0 6 504,0 18-40,0-18-80,0 16-48,0-22-336,4 15 280,0 1-72,2-10-56,0 16 8,-6-22-160,17 6 104,-11 14 0,10-14-40,-12 10-16,-4-16-48,6 4 56,16 2-8,-16 0 64,14 0-64,-20-6-48,6 3 80,12-3-16,-13 0-24,11-1 40,-16 1-80,6-6 96,10 0-32,-12-2-8,2-8 24,-6 16-80,16-6 80,-16-14 0,4 12 16,0-14 24,-4 22-120,4-16 88,-4-1 89,0-1 15,4-2-56,-4 20-136,0-18 136,-2-2-56,0 4-24,-4 0-24,6 16-32,-6-15 24,-2 9 16,-8-12-24,10 12 24,6 6-40,-16-6-24,10 0 24,-11 0-32,11 2-24,6 4 56,-16-4-136,10 2-192,0 2-169,0 0-239,6 0 736,-6 4-1000,4 0-288,2 0-473,4 2-647,-4-6 2408,6 6-3065,16 0-255,-1-6-3218,-21 0 6538</inkml:trace>
  <inkml:trace contextRef="#ctx0" brushRef="#br0" timeOffset="1853">903 494 9474,'0'0'0,"0"16"2384,0-16-2384,0 16 1904,0 0-143,4 2-121,-4-14-152,0-4-1488,0 6 1217,0 11-273,-2-13-168,-2 12-176,4-16-600,-4 6 488,2 10-72,0-12-79,0 2-105,2-6-232,-2 16 176,-2-12-24,2 0-56,0 2-32,2-6-64,-4 6 48,2-2-40,-2 0-48,2 0-120,2-4 160,-2 0-400,0 4-289,0-4-343,0 0-448,2 0 1480,-2 0-2097,2-2-831,0-4-809,16-24-1112,-16 30 4849,0-8-5257,0 8 5257</inkml:trace>
  <inkml:trace contextRef="#ctx0" brushRef="#br0" timeOffset="1854">933 304 9049,'0'0'0,"0"0"0,0-16 1993,4 8-521,0-12 32,0 14-79,-4 6-1425,6-2 1304,0 2-224,0 0-232,9 4-223,-15-4-625,4 6 528,14 10-88,-12-10-72,12 18-40,-18-24-328,6 18 272,14 3-80,-14-1-64,12 4-8,-18-24-120,4 20 64,13 0 0,-13 2-8,2-5-48,-6-17-8,16 18 16,-16-2 0,6 2 8,-2-12 0,-4-6-24,4 20 56,-4-14 24,0 12-40,0-15 0,0-3-40,0 6 48,0 0-8,0-6 56,0 0-8,0 0-88,0 0 104,0 0-24,0-2 0,0 0-40,0 2-40,0-8 40,0-7 32,4 9-24,-4-16 8,0 22-56,4-16 16,0 0 48,2-4-64,10 0 0,-16 20 0,4-19 16,12-1-16,-12 0 16,2 2 24,-6 18-40,15-16 8,-9 10 8,10-10 0,-12 12-16,-4 4 0,6-4 8,0 2-8,-2 2 0,2 6 16,-6-6-16,6 18 16,-2-12 8,2 18-8,-2-6 48,-4-18-64,4 18 0,2 2 32,0-1-8,0 3-8,-6-22-16,16 20 8,-13-2-32,3 2 40,12-2-104,-18-18 88,6 15 32,14-9 32,-14 12-72,14-12 73,-20-6-65,6 6-16,18 0 32,-9-2 0,1-4-8,-16 0-8,18 0 32,-2 0-8,0-2 8,0-4-8,-16 6-24,6-8 64,18-10-8,-9 10 16,-9-13-16,-6 21-56,18-18 48,-12-2 40,0-2-48,0-2-16,-6 24-24,16-25 72,-16-5 24,0-2 112,4-4 64,-4 36-272,0-37 280,0-1 0,-2-2-56,-2-1 16,4 41-240,-6-42 240,-2 4-24,2 3 88,-2 5-32,8 30-272,-6-24 216,4 8-24,-2 10-64,2 2-8,2 4-120,-4-2 40,2 2 24,0 4-56,0 16-48,2-20 40,-2 20 32,-2 6-112,0 5 56,2 3-24,2-34 48,-1 42-24,1-1 24,0 3 24,0 2 24,0-46-48,3 45 16,3 1-16,0-4-32,14-3-24,-20-39 56,4 34-88,2 0-104,12-5-128,-14-1-80,-4-28 400,6 26-544,12-2-120,-12-4-136,10-1-241,-16-19 1041,6 18-1200,13-12-320,-15 14-489,16-16-783,-20-4 2792,16 4-3825,0-4-4121,-16 0 7946</inkml:trace>
  <inkml:trace contextRef="#ctx0" brushRef="#br0" timeOffset="1855">1839 328 12530,'0'0'0,"-16"-2"3649,8 0-1913,8 2-1736,-23-2 1609,17 2-89,0 0-168,0 0-223,6 0-1129,-6 0 888,4 0-216,2 0-144,4 0-88,-4 0-440,6 0 336,16 0-80,-3 0-40,7 0-88,-26 0-128,26-2 120,2-4-32,-2 0-56,1 0 8,-27 6-40,28-6 40,2-2-40,0 0 48,-3 0-32,-27 8-16,28-8-104,-6 0-40,2 2-248,-6 0-288,-18 6 680,17-6-960,-11 0-512,14 2-825,-16 0-2016,-4 4 4313,6-6-10682,-6 6 10682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59:53.072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193 245 7561,'0'0'0,"-4"-20"1512,-2 2 25,-2-2-73,8 20-1464,-8-20 1336,2 16-103,0-2-145,1-9-72,5 15-1016,-4-4 976,-2-4-80,2 0-47,0-8-49,4 16-800,-4-4 728,2-2-48,-2-2-80,2 2-24,2 6-576,-4-4 472,2 2-111,0 2-97,2 0-128,0 0-136,0 0 80,0 6-8,0 16-8,0-2 8,0-20-72,0 24 112,0 3-48,0 5 8,0 2-40,0-34-32,0 33 8,0 1 24,0-4-24,0 0 8,0-30-16,0 27 16,-2-1 8,2 0-8,-2-2 24,2-24-40,-2 20 16,0-1-16,0-1 40,-2-2-40,4-16 0,-2 6 0,0 14 16,-4-16 0,4 2 0,2-6-16,0 4 56,0 0 24,0-4 32,0 0 0,0 0-112,0 0 112,-2-4-16,0-4 8,0-14-8,2 22-96,-2-16 88,2-4 8,0-1-24,-2-3 0,2 24-72,0-26 72,0-4-16,0 1 48,0-3-32,0 32-72,0-36 72,0-2-32,-4-5 32,2 1 0,2 42-72,-2-44 40,0 5-8,-2 5 0,0 4-24,4 30-8,-4-22 16,2 7 0,0 9-32,0 2 16,2 4 0,-2-2-16,0 2-24,2 0 24,-2 6-40,2-6 56,-4 21-16,-1-3 0,1 8-8,-2 2 48,6-28-24,-4 32-8,2 1 8,-2 5-32,0-2-40,4-36 72,-2 37-248,-2-3-248,2 0-416,2-2-553,0-32 1465,0 33-2312,0 1-1257,16-8-2768,-12 2-1481,-4-28 7818,0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59:51.634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41 216 11626,'0'0'0,"0"0"0,-2-7 1264,-2-11-280,0 10 65,0-12-97,4 20-952,-4-16 968,-2 0-112,0 10-168,4-2-143,2 8-545,-2-6 320,0 2-80,0 4-88,0 4-64,2-4-88,0 18 160,0 4-56,0 4 64,0 6-40,0-32-128,0 35 48,0 5 72,0 0-136,0-1 56,0-39-40,0 38 40,0-2-32,0-5 56,0 1-40,0-32-24,0 30 40,0-2 8,0-3-16,0-3 0,0-22-32,0 20 16,0 0 8,0-14 40,0 14-8,0-20-56,0 4 112,0 2 32,0 0-8,0-3 64,0-3-200,0 0 128,0 0 16,0-1-80,0-7 0,0 8-64,0-18 40,0 2-40,0-4 80,0-2-56,0 22-24,0-24 136,0-3-32,0-3-56,0 0 24,0 30-72,0-34 24,0 1 80,0 1-48,0 0-16,0 32-40,0-32 40,4 7-56,2 1 72,0 4-32,-6 20-24,6-16 24,10 10-32,-10 2-32,13 2 8,-19 2 32,6 0-8,12 6 8,-12 14-16,18-4-24,-24-16 40,6 20 0,20 2-16,-20 1 48,19 1-8,-25-24-24,18 24-24,0 0 48,0 0-8,0-3-32,-18-21 16,18 22 24,0-4-24,-1 0 56,-1 0-72,-16-18 16,16 6 40,0 16-48,0-18 48,0 1 8,-16-5-48,6 6 16,16 0 64,-17-2-24,15-4 24,-20 0-80,6 0 160,10-4 1,-12-2-25,12-9 72,-16 15-208,4-8 256,2-14-32,0 4-88,0-2 32,-6 20-168,4-24 120,0-1-48,-4-5 40,0 0-40,0 30-72,0-36 40,0 1 0,0-5 128,-4 0-96,4 40-72,-4-39-40,-2 1 64,0 2-96,0 3 48,6 33 24,-4-28-32,-2 6-8,4 4-56,-2 12-48,4 6 144,-2-8-232,0 2-264,2 6-401,0 0-351,0 0 1248,0 6-1864,4 12-713,2-2-1040,12-10-167,-18-6 3784,6 24-6890,-6-24 6890</inkml:trace>
  <inkml:trace contextRef="#ctx0" brushRef="#br0" timeOffset="701">862 272 12546,'0'0'0,"-2"-4"1969,-2-2-617,-2 0-48,6 6-1304,-6-8 1208,2 0-95,-2 0-161,2 2-224,4 6-728,-2-6 544,0 4-216,0 2-40,2 0-40,0 0-248,0 4 256,0 12-16,4 2-8,0 2-71,-4-20-161,4 24 96,0 4 16,0 1 8,-4 3-56,0-32-64,4 32 48,-4-1-24,0-1-104,0-2 88,0-28-8,0 28 0,0 0 56,0-3-64,-2-1-24,2-24 32,-2 22 0,0-2-328,2 0-193,0-5-303,0-15 824,0 6-1224,0 14-336,0-16-305,0 2-431,0-6 2296,0 4-2913,6-4-15,0-4 599,0-2-2656,-6 6 4985,0 0 0</inkml:trace>
  <inkml:trace contextRef="#ctx0" brushRef="#br0" timeOffset="702">830 391 7225,'0'0'0,"0"0"0,-2-18 1592,0 10 105,-2-18-49,2 5-248,2 21-1400,-2-26 1177,0-2-81,0 4-160,2 2-40,0 22-896,0-21 744,4 5-63,0 8-89,12-8-24,-16 16-568,4-4 560,18-2-112,8 0-72,-3 6-88,-27 0-288,24 0 224,-4 4-16,0 2 8,0 10 24,-20-16-240,21 6 240,-1 12-16,-4-12 1,2 17-81,-18-23-144,6 6 152,10 20-56,-16-8-32,4-2 24,-4-16-88,0 20 56,0 0 64,0-3-40,-6 1 8,6-18-88,-6 18 24,-14 0 8,4 0-8,-8 0-8,24-18-16,-27 17-88,1 3-352,-4 2-321,22-18-839,8-4 1600,-24 18-2800,6-12-2194,1 14-4023,17-20 9017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59:54.524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97 105 10522,'0'0'0,"-2"-16"2328,-4 9-927,6 7-1401,-15-20 1280,11 12-176,-2 2-8,4 0-103,2 6-993,-2-6 872,0 0-200,0 0-168,2 2-120,0 4-384,0-4 264,16 0-96,-10 0-40,17 2-24,-23 2-104,18-2 40,2 0 40,2 0-56,2 2 32,-24 0-56,23 0 48,3 0-8,0 0-24,0 0-16,-26 0 0,22 0 8,-1 4-16,1 0 16,-4 12 8,-18-16-16,16 4 24,-12 16-24,12-4 16,-12 2-16,-4-18 0,4 19 40,0 3 0,-4 0-16,0 0 32,0-22-56,-6 22 48,-12 1 24,2 3 40,-2 2 8,18-28-120,-20 26 176,-1 0 56,-3-3-32,-4 1 33,28-24-233,-28 24 224,0-2-32,-1 0 48,-1-1-24,30-21-216,-26 20 240,2-2-8,-1-2-24,3-10-8,22-6-200,-18 22 152,2-16 16,10 10 16,0-12-168,6-4-16,-6 5 112,4 1-48,2 0-24,0 0 88,0-6-128,6 4 72,12 0-16,-2 0-56,4-4 40,-20 0-40,23 0-8,9 0 8,6 0 24,2 0-48,-40 0 24,43-2 8,5-4 24,1-2-72,1 0-80,-50 8 120,54-15-296,1 9-216,1-2-280,-5-8-441,-51 16 1233,52-6-1960,-7 0-1161,1-10-2184,-2 10-3545,-44 6 8850,0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59:56.624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194 179 10178,'0'0'0,"0"0"0,-6 0 1064,0 0 144,1 0 0,-1 0-95,6 0-1113,-6 0 1072,-10 0-168,12 0-136,-2 0-88,6 0-680,-4-6 593,2 0-49,0 2-104,0 0-80,2 4-360,0-2 248,0 2-104,0 0 56,0 6 72,0-6-272,0 16 224,0 0 0,0 2-32,-2 5-48,2-23-144,0 26 160,-2 2-32,0 2-24,-2 3-72,4-33-32,-6 32 64,-2 2 56,0-2-96,-10-1-8,18-31-16,-6 30 64,-2-2 16,-9-2 24,15-3 32,2-23-136,-6 22 80,-2-4-152,2-2 112,0-10 40,6-6-80,-6 18 16,2-14 96,0 0-48,2-4 32,2 0-96,-2 0 104,0 0-23,2-4 15,0-4-120,0 8 24,0-22 24,0 4 48,4-4-72,-4-1-32,0 23 32,4-28 32,0-2-32,-4-2 24,4-1 112,-4 33-136,4-34 24,0-4-48,2 2 48,-2 1 24,-4 35-48,6-34-16,0 4 32,0 4-16,11 5-72,-17 21 72,4-18 24,12 12-64,-12-2 32,14 4 8,-18 4 0,6-2-16,10 2 96,-12 6-144,12 14-32,-16-20 96,4 16-72,12 3 88,-12 3-16,13 0 64,-17-22-64,6 24 72,14 0-128,-14-1 88,16 1-8,-22-24-24,6 22-40,18 0-32,-18-2 32,13 0 32,-19-20 8,6 17-16,18-1 32,-18-10 8,16 14 0,-22-20-24,6 6 40,14 0 72,-14 0-88,16-2-8,-22-4-16,5 4 16,11-4 0,-12 0-16,14-2 8,-18 2-8,4-6 88,12-10-48,-10 10 24,0-14 24,-6 20-88,16-16 8,-12-1 32,0-3 8,0-2-64,-4 22 16,4-24 24,-4 0 16,4-1-8,-4-3 64,0 28-96,0-30 24,0 0 24,0-1-24,0 1-40,0 30 16,-2-30-24,0 2-16,-2 4 24,0 3 16,4 21 0,-2-16-32,-2 8-104,2-8-192,0 14-201,2 2 529,-2-2-832,0 2-232,2 0-296,0 6-393,0-6 1753,0 16-2296,4-10-753,12 12-351,-10-12-3138,-6-6 6538</inkml:trace>
  <inkml:trace contextRef="#ctx0" brushRef="#br0" timeOffset="701">837 197 11858,'0'0'0,"0"0"0,-4 0 1424,0 0-39,0 0-209,-2-2-96,6 2-1080,-6 0 920,0 0-184,2 0-103,2 6 47,2-6-680,-2 18 568,0-13-152,2 21 24,0-4-120,0-22-320,0 24 344,0 4-112,0 1-48,0 1-40,0-30-144,0 32 80,0-2 72,0 1-64,0 1-8,0-32-80,-2 30 56,0 0 40,-2-3-96,0-1 40,4-26-40,-4 24-24,1 0-8,-1-4-184,2-1-216,2-19 432,-2 16-664,0-10-328,2 12-248,0-14-337,0-4 1577,0 4-1912,4-4-441,0 0-551,1 0 207,-5 0 2697,16-6-1992,-12-14-2393,-4 20 4385</inkml:trace>
  <inkml:trace contextRef="#ctx0" brushRef="#br0" timeOffset="702">809 318 6889,'0'0'0,"-2"-20"1376,0 4 65,2 16-1441,-4-22 1440,-2 0-40,2-3-56,-2-5-119,6 30-1225,-5-26 1152,3 0-48,0 4-136,0 3-95,2 19-873,0-18 864,0 2-88,0 8-72,4-10-48,-4 18-656,5-6 520,11 0-80,-10 0-31,20 0-73,-26 6-336,34-6 224,3 6-104,-3 0 32,-6 4 88,-28-4-240,28 16 96,-4-10 72,1 14-112,-3-14-16,-22-6-40,18 24 80,2-6 80,-14-1-120,14 3-136,-20-20 96,6 18 0,0 0 8,-1 0 80,-5 2-72,0-20-16,0 19 24,-2 1-104,-5 2 24,-17 2 152,24-24-96,-22 22 16,-4 2-8,-6 1-232,1 1-264,31-26 488,-40 30-920,20-14-881,-6 2-1343,3-1-2266,23-17 5410,-26 18-8946,26-18 8946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8:00:00.066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155 494 5769,'0'0'0,"4"-24"1056,-4 24-1056,6-21 1288,0-3 89,0 0 31,0 22-16,-6 2-1392,4-6 1352,-4 0-39,0 0-73,0-2-136,0 8-1104,0-6 1032,0 0-127,0-2-73,-2 2-72,2 6-760,-4-8 624,-2 2-48,2 1-32,-2 1-80,6 4-464,-8-4 433,0 4-41,-8 0-56,10 0-88,6 0-248,-8 6 232,-12 9-40,14-9-32,-13 14-8,19-20-152,-8 18 96,-10 2 16,12 0-40,0 0 0,6-20-72,-8 21 56,2-1-56,0 4 40,4 0-24,2-24-16,0 22 16,0 1 8,4 1-8,2-4-16,-6-20 0,22 20 32,-2-4-24,-1 0-8,7 0 0,-26-16 0,26 5 0,0 17 16,2-16-16,-3 14 16,-25-20-16,26 6-16,0 12 32,-2-12 0,0 10-8,-24-16-8,19 6 32,-1 10-32,-12-11-32,10 11 32,-16-16 0,0 4-8,6 2 8,-2 10 24,-4-12-40,0-4 16,0 6 16,-2 10-32,-6-12 32,-14 2 0,22-6-16,-16 18 16,-3-14 8,-5 2-32,0 0-56,24-6 64,-26 5-136,2 1-80,1 0-120,-3-2-120,26-4 456,-26 0-608,2 0-185,0 0-207,3 0-248,21 0 1248,-20-4-1536,2-2-513,2-9-863,0 9-881,16 6 3793,-6-22-7290,6 22 7290</inkml:trace>
  <inkml:trace contextRef="#ctx0" brushRef="#br0" timeOffset="406">125 335 11314,'0'0'0,"0"-15"4049,0 7-2177,0 8-1872,0-26 1713,4 18-345,2-12-88,14 14-200,-20 6-1080,16-20 849,0 4-129,3 9-136,3-15-136,-22 22-448,26-8 336,4-12-80,6 14-72,1-14-56,-37 20-128,40-6 104,4-12-64,-1 10-24,-1-9 0,-42 17-16,43-8 32,1-12-24,-4 14-160,-3-10-224,-37 16 376,34-6-664,-2 0-528,-2 0-585,-5 0-1231,-25 6 3008,24-6-5482,-2 2-3736,-22 4 9218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59:59.102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97 126 9265,'0'0'0,"-4"-26"2297,-4 2-1121,8 24-1176,-16-30 1337,15 12-177,-1 12-56,-4-2-80,6 8-1024,-4-5 904,0-1-143,0 4-121,0 2-112,4 0-528,-2 0 416,0 4-64,0 13 0,2-11-16,0-6-336,0 26 376,0-4-48,0 0-8,0 2-40,0-24-280,0 25 192,0 3 8,0 0-39,-2 0-41,2-28-120,-2 27 152,0-1-56,-2-2 16,0 0-16,4-24-96,-4 22 80,0 1 0,2-1 16,-2-2-8,4-20-88,-4 20 56,2-2-16,0 0 0,0-3-24,2-15-16,0 6 24,0 14 8,0-14-8,4 12-24,-4-18 0,6 4 16,10 2-16,-10-2 56,18 0-16,-24-4-40,17 4 32,5-4-24,2 4 8,6-4-16,-30 0 0,30 0 16,5 0 8,3-2-32,-2-2 16,-36 4-8,31-6 0,-1 0-56,-2 0-80,-2 0-112,-26 6 248,27-6-360,-1-2-128,-4 2-121,2 0-151,-24 6 760,20-6-960,-4 2-248,-1 2-281,-9 0-303,-6 2 1792,16 0-2168,-16 0-585,6 0-120,-2 0-3248,-4 0 6121</inkml:trace>
  <inkml:trace contextRef="#ctx0" brushRef="#br0" timeOffset="440">302 496 12698,'0'0'0,"-2"-15"1561,-2 7-9,4 8-1552,-6-22 1328,2 14-32,0-10-71,0 12-145,4 6-1080,-2-6 936,-2 0-136,0 0-104,2 4-183,2 2-513,0 0 384,0 0-120,0 4-88,4 14-8,-4-18-168,4 16 152,0 6-40,0 2-24,-4 3-32,0-27-56,4 32 56,-4 4-16,0 1-40,0 3 0,0-40 0,-2 42-16,0-1-136,-2-1-224,2 0-368,2-40 744,-4 39-1337,2 1-799,2-2-1281,18-18-5561,-18-20 8978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8:00:02.424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103 42 11738,'0'0'0,"-2"0"1640,2 0-1640,-2 0 1265,-2 4-177,-2 0-208,2 0 40,4-4-920,-5 4 872,-1 0-183,2 2-113,2-6-168,2 0-408,-2 0 368,0 4-88,2 0 0,0 2-24,0-6-256,0 18 168,0-12-8,0 18-96,0-7 0,0-17-64,0 22 48,0 0 8,0 0 8,0 2 0,0-24-64,4 21 40,-4 1 24,4 0-24,-4-2-8,0-20-32,0 18 40,0 0-32,0-2-16,0-11 32,0-5-24,-2 18 48,0-14 8,0 12 8,0-16 32,2 0-96,-2 4 64,0 0 0,0-4 8,-2 0-24,4 0-48,-6 0 80,2-6-40,-2 0-24,2-12 0,4 18-16,-6-8 8,0-13 32,4 5 32,-2-4-8,4 20-64,-4-20-24,2-4 8,-4 0 0,4 1 8,2 23 8,-2-22 56,2 0-16,0 2 0,0 2-16,0 18-24,4-16-16,0 8 8,12 1-24,-12 1 8,-4 6 24,6-6-24,10 4 8,-10 2 0,14 0 0,-20 0 16,6 6 16,15 11 0,-15-11 8,20 16 16,-26-22-40,6 18 0,20 0 0,-10 0-40,2 2 0,-18-20 40,17 17-24,3 1 24,-4-2 24,4 0-8,-20-16-16,22 6 16,-4 12-8,1-14-16,1 2 48,-20-6-40,18 6-16,0-2 40,2-4 8,-4 0 8,-16 0-40,16 0 88,-1 0-32,-9-6 57,16 0-73,-22 6-40,4-8 0,14-10 40,-18 12-56,6-12 56,-6 18-40,6-16 40,0 8 0,-2-15 0,-4 5 16,0 18-56,0-18 32,0-2 16,0 0 24,0 0-88,0 20 16,0-19 32,-2-3-64,-2 2 8,0 0-8,4 20 32,-6-16-8,0 8-120,2-12-113,0 15-135,4 5 376,-2-6-656,0 2-176,2 2-288,0 2-232,0 0 1352,0 0-1753,0 0-447,6 0-985,10 4-8,-16-4 3193,4 6-6057,-4-6 6057</inkml:trace>
  <inkml:trace contextRef="#ctx0" brushRef="#br0" timeOffset="701">863 147 12938,'0'0'0,"-2"0"1305,2 0-1305,-6 0 1016,-2 4-232,2 14 0,4-12 56,2-6-840,-2 22 672,0-6 9,2 8-81,0 1-56,0-25-544,4 28 448,0 2-56,2 2-176,0-1 32,-6-31-248,6 34 296,0 0-112,-2 0-24,0-3-56,-4-31-104,0 34 96,0-4-32,4 2 32,-4-3-72,0-29-24,0 28-64,-2-2 64,0-4-136,0-1-152,2-21 288,-2 20-512,0-4-272,0-10-240,0 16-345,2-22 1369,0 4-1776,0 0-472,0 0-809,4-4 80,-4 0 2977,4 0-5777,-4 0 5777</inkml:trace>
  <inkml:trace contextRef="#ctx0" brushRef="#br0" timeOffset="702">875 324 9618,'0'0'0,"0"-24"1368,0-2 80,0-3-192,0 29-1256,0-22 1225,4 4-49,0 10-160,12-12-120,-16 20-896,6-6 785,12 0-105,-3 0-40,1 0-104,-16 6-536,20-6 480,0 0-112,2 2-40,0 2 16,-22 2-344,23 0 264,1 0 48,0 0-72,-2 4-48,-22-4-192,16 6 200,1 0-47,-11 12 7,12-14 8,-18-4-168,4 18 136,0-12-56,-4 16 16,0-4-16,0-18-80,0 19 88,-4-1-8,-12 2-24,10 0 0,6-20-56,-23 20 40,-1 0 0,-4 1-48,-4 3-160,32-24 168,-35 26-376,1 0-272,-2 0-401,-1-3-559,37-23 1608,-40 24-2537,8-2-2184,-2-2-4121,34-20 8842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8:00:05.783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76 199 12322,'0'0'0,"0"0"0,-6-34 2217,-2 3-1169,0-5 88,2 14-344,6 22-792,-2-16 672,0 8-23,2-12-73,0 15-24,0 5-552,0-16 496,0 12-40,0 0-72,0 2-136,0 2-248,0 0 184,0 0-56,4 6-8,0 14 32,-4-20-152,0 17 160,0 5-40,4 4 24,-4 2-24,0-28-120,0 30 64,0 3 56,0-1-24,0 0-24,0-32-72,0 31 88,-2-1-8,-2 0-40,-2 2 16,6-32-56,-6 27 56,-2 1 1,0-2-33,2-2 32,6-24-56,-6 24 40,1-3-24,3-1 8,0-2-8,2-18-16,0 16 8,0-10-16,0 14 48,0-16-40,0-4 0,6 16-32,13-12 88,-13 0-24,16 1 8,-22-5-40,22 4 40,2-4-32,4 0-16,-1 0 8,-27 0 0,30 0-16,2 0 16,0 0-16,-1 0 8,-31 0 8,34-2-16,-2 0-120,1 1-105,-1-1-111,-32 2 352,32 0-536,0 0-184,-7 0-272,3 0-424,-28 0 1416,24 0-1857,-2 0-439,-2 3-649,-1 1-120,-19-4 3065,16 4-6241,-16-4 6241</inkml:trace>
  <inkml:trace contextRef="#ctx0" brushRef="#br0" timeOffset="436">453 497 12698,'0'0'0,"-6"-18"1385,-16 0-57,6 0-136,16 18-1192,-8-8 1064,-8 0-40,12 2-87,-2 0-121,6 6-816,-6-2 664,1 0-160,1 2-136,2 6-120,2-6-248,-2 24 208,2-2-48,0 8-40,0 3-40,0-33-80,0 38 40,0 2-24,0 1-8,0 5-8,0-46 0,4 46 40,-4-3 0,0 3-104,4-2-160,-4-44 224,4 45-600,-1-1-448,3-1-648,10 1-793,-16-44 2489,4 40-3945,14-1-4441,-18-39 8386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6:58.100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1411 469 9802,'0'0'0,"0"0"0,0-20 1480,4 4-144,0-4-120,-4 13-47,0 7-1169,0-8 1112,0-8-88,0 10-96,-2 0-127,2 6-801,-4-8 712,-2 2-96,-2 0-136,-8 2-128,16 4-352,-6-2 288,-12 0-72,10 2-48,-16 4-8,24-4-160,-20 6 144,1 14-40,-7-4 16,2 4-16,24-20-104,-24 21 16,2 3 8,3-2 32,3 2-48,16-24-8,-6 22 40,0-1 40,2 1-80,4 2 40,0-24-40,4 26 64,18 0-64,-5 1 32,5 1-32,-22-28 0,26 28 0,0 0 8,4-3-32,1 1 24,-31-26 0,32 26-40,0-2 16,-2 2-8,-5-1 32,-25-25 0,26 26 32,-4-2-72,-4 0 48,-12-2 24,12-3-32,-18-19 0,0 18 120,0 0-112,0-2 24,-2-10 32,2-6-64,-18 22 56,0-16 64,-4 12-24,0-14 24,22-4-120,-27 5 48,-3 1 24,0 0 9,-4-2-9,34-4-72,-35 0 120,1 0 80,2 0-112,4 0-64,28 0-24,-25-4-40,1-2 40,2-9-80,4 9-144,18 6 224,-8-18-393,2 12-263,0-12-288,6 10-368,0 8 1312,0-22-1825,6 4-711,18-3-657,6-5 65,-30 26 3128,36-28-6426,-36 28 6426</inkml:trace>
  <inkml:trace contextRef="#ctx0" brushRef="#br0" timeOffset="1997">1924 368 11410,'0'0'0,"0"-30"1368,0 30-1368,0-32 1537,0-1-193,0 5 8,-4 22-8,4 6-1344,-16-16 1081,11 12-25,-11 0-272,8 2-216,8 2-568,-18 0 504,2 4-320,-2 18 40,2 4 72,16-26-296,-20 31 184,1 13-7,-3 6 55,2 5 40,20-55-272,-20 62 168,4-1 8,10 1-96,0-1-216,6-61 136,-6 58 32,4 3-8,2-1 16,0 1-24,0-61-16,6 60 0,16-3 16,-16-3-8,20-5-16,-26-49 8,20 44-32,4-6-72,1-5-144,11 1-56,-36-34 304,38 26-553,1-4-247,5-16-344,-2 11-568,-42-17 1712,45 0-2433,5 0-784,-1-1-367,5-7-3298,-54 8 6882,0 0 0</inkml:trace>
  <inkml:trace contextRef="#ctx0" brushRef="#br0" timeOffset="1998">2422 554 10026,'0'0'0,"-2"-20"1384,-6 1-328,-10-5 48,18 24-1104,-6-16 1137,-9 10-1,9-12-16,-10 12-112,16 6-1008,-6-6 817,-12-2-113,12 2-144,-10 2-104,16 4-456,-6-2 360,-10 2-104,10 0 8,-11 4-96,17-4-168,-6 6 120,0 14 8,-2-4-32,-8 2-32,16-18-64,-2 20 40,2 4-24,0-1-8,4 3-8,-4-26 0,16 26 56,-10 2-56,17-3-80,1 1 80,-24-26 0,24 28-40,4-2 56,-2 0-32,5-1 32,-31-25-16,28 26 0,-4 0-32,0-2 48,-6 0-80,-18-24 64,15 21-80,3-1 16,-12-4 104,-2-10-56,-4-6 16,4 18 16,-4-14 24,0 2-40,0 0 8,0-6-8,-2 4 40,-16 0 0,10-4-96,-13 0 128,21 0-72,-24 0 64,-2-2 0,-2-2 0,0-2 32,28 6-96,-27-8 48,-1-8 8,0 10 40,2-12-96,26 18 0,-25-6 40,3-12 32,2 12-32,-2-9-48,22 15 8,-6-6-144,-2 0-192,2 0-304,4 0-408,2 6 1048,0-4-1608,4 2-649,18 0-536,4 0-495,-26 2 3288,34 0-6802,-34 0 6802</inkml:trace>
  <inkml:trace contextRef="#ctx0" brushRef="#br0" timeOffset="1999">2938 769 10898,'0'0'0,"0"-4"1760,-4-2-167,-4-10-233,8 16-1360,-8-2 1264,2-16-48,-10 12-135,10-12-121,6 18-960,-18-6 808,10-10-152,-9 10-160,9 0-72,8 6-424,-20-6 416,12 2-112,-10 2-55,10 0-57,8 2-192,-18-2 136,10 2-72,-10 0-64,13 6 40,5-6-40,-18 18-40,12-12 56,-2 20 64,-8-6-96,16-20 16,-2 20-24,-2 4-32,2-1 56,2-1-16,0-22 16,0 24-40,4-2 80,12 2-104,-12-5 64,-4-19 0,16 18-16,-10-2 0,11-10 16,-11 10 16,-6-16-16,22 0 32,-6 4 8,0-4-16,2 0 8,-18 0-32,18-4 64,0-2-48,-3-10 40,3 8-32,-18 8-24,18-20-16,-2 2 48,0 1 8,-10-3-24,-6 20-16,22-20 40,-16 2-16,11 0 16,-13 2 16,-4 16-56,4-6 0,-4-9 56,0 11-72,4 0-8,-4 4 24,0-2 40,0 0-64,0 2 32,0 0-8,0 16 16,4-12-32,-4 13 8,4-11-32,-4-6 40,0 22-224,4-6-88,-4-10-249,4 20-343,-4-26 904,4 16-1224,0 1-472,0-11-697,2 16-840,-6-22 3233,18 0-3624,-12 0-3178,-6 0 6802</inkml:trace>
  <inkml:trace contextRef="#ctx0" brushRef="#br0" timeOffset="2000">3263 679 13370,'0'0'0,"-2"-16"1697,2 16-1697,0-6 1520,-2-2-152,2 3-119,-2 3-233,2 2-1016,0 0 776,0 0-224,-2 6-48,0 13-160,2-19-344,0 6 264,0 22-72,0-10-48,4 2-64,-4-20-80,4 20 16,2-1 40,0-1-56,0 0 40,-6-18-40,16 16 24,-12 2 16,2-2-24,10-10-32,-16-6 16,4 18 16,2-15-8,0 1-8,-1 0 88,-5-4-88,16 0 41,-16 0 23,6 0 72,0-2-64,-6 2-72,6-6 104,0-11-48,0 9-40,10-14 64,-16 22-80,0-18 24,6 0 32,0-2 16,0-1-48,-6 21-24,16-20-8,-16-2 72,6 2-80,0 2 48,-6 18-32,6-8 64,-3-10-104,1 16 72,2 0-48,-6 2 16,4-2-40,0 2 24,0 0-24,0 6 24,-4-6 16,6 18 16,-2-2-40,2 2 24,0 2-32,-6-20 32,6 20-24,0-1 24,10 1-32,-12 0 48,-4-20-16,16 18 16,-10-2 8,12 0-40,-13-10 8,-5-6 8,20 18 0,-14-15-32,12 1 48,-12 0 0,-6-4-16,18 0-16,-12 0 40,14 0 24,-4-2 0,-16 2-48,5-7 56,15-9-40,-14 10 56,14-12-64,-20 18-8,6-16 56,12 0-16,-14-2-8,2 0 24,-6 18-56,6-19 56,0-3 0,-2 0-32,0 0-8,-4 22-16,0-24 24,0 2-8,0-1 8,-2 3 8,2 20-32,-6-20-40,0 2 24,-2 2-64,-10 0-120,18 16 200,-6-15-288,-14 7-176,12-12-225,-10 14-303,18 6 992,-17-8-1520,-1 2-873,0 2-1015,12-2-537,6 6 3945,-20-2-7178,20 2 7178</inkml:trace>
  <inkml:trace contextRef="#ctx0" brushRef="#br0" timeOffset="2001">3862 80 15235,'0'0'0,"0"0"0,4-20 1328,12 5-24,-10-5-151,16 14-97,-22 6-1056,16-8 992,1 2-192,3 2-176,4 4-160,-24 0-464,28 4 280,2 18-87,3 3-33,3 7-32,-36-32-128,36 42 96,-1 5-32,1 3-48,-2 6-48,-34-56 32,30 57-24,-5 5 0,1 3 8,-4 1-16,-22-66 32,18 65 16,-2-2-40,-16-3-112,0 1-137,0-61 273,0 62-608,-16 1-440,-12 5-712,-8 1-1425,36-69 3185,-45 68-4601,-9-1-3521,54-67 8122</inkml:trace>
  <inkml:trace contextRef="#ctx0" brushRef="#br0" timeOffset="2485">1662 1665 7681,'0'0'0,"4"-16"1152,2 10-191,-6 6-961,16-22 1032,-12 16 128,0 1 96,0-3 49,-4 8-1305,4-6 1240,-4 0-144,0 4-112,0 2-224,0 0-760,0 0 585,0 0-129,-2 0-128,-2 6-32,4-6-296,-8 16 304,-10-11 40,3 23-32,-7-6-16,22-22-296,-24 26 296,-4 4-72,-4 1 16,-3 7-16,35-38-224,-42 36 184,-2 1 16,-5-1-176,-5 0 208,54-36-232,-55 34 257,-5 1-25,-1-3 0,-1 0-24,62-32-208,-67 31 160,-3 3 24,-1-2 32,-2 2-88,73-34-128,-74 33 128,1-1-72,-1-2 136,3 0-96,71-30-96,-69 27-64,1-1 104,5 0 0,3-2-56,60-24 16,-53 20 0,5-5 32,6-9-200,7 10 168,35-16 0,-28 4 192,6 2-200,6-2 8,10 0-32,6-4 32,-4 0-136,2 0-104,2 4-96,0-4-184,0 0 520,6 0-616,18 0-193,-2 4-151,6-4-560,-28 0 1520,33 0-2241,7 0-679,8 0-937,5 0-3553,-53 0 7410,0 0 0</inkml:trace>
  <inkml:trace contextRef="#ctx0" brushRef="#br0" timeOffset="2942">1700 1659 8889,'0'0'0,"0"0"0,0-6 1737,0-10-849,0 12-104,0-2-16,0 6-768,0-2 872,6 2 81,0 0 71,0 0-56,-6 0-968,20 0 848,-4 4-120,6 0-95,5 2-97,-27-6-536,34 18 480,12-12-40,3 16-48,13-4-56,-62-18-336,71 20 256,10 3-32,11 5-96,7 0 8,-99-28-136,105 32 112,6-3-56,2 1 24,0 0-40,-113-30-40,109 30 48,2-1 24,0 3-112,0-4 24,-111-28 16,114 28-40,-5 1-24,-4-1 104,-4 0-16,-101-28-24,103 24 40,-8-2-24,-4-3-8,-7-3 8,-84-16-16,69 6-16,-5 14 32,-11-16-32,-5 2-24,-48-6 40,38 6-80,-7 0-152,-5-2-216,-8 0-248,-18-4 696,6 4-984,0 0-425,-6 0-479,0 0-672,0-4 2560,-2 4-3417,-4 16-2280,6-20 5697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8:00:06.923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348 375 8689,'0'0'0,"0"0"0,20-40 2001,0 1-1481,5-5 152,-3 4 200,-22 40-872,18-16 1136,-2 1 169,-10-1-57,12 0-160,-18 16-1088,0-16 976,6 8-151,-2-10-49,0 10-48,-4 8-728,0-18 632,0 12-112,0-2-72,0-7-72,0 15-376,-4-6 360,-4-2-79,-10 0-49,10 0-64,8 8-168,-24-8 104,4 2-16,-2 0-8,-3 4-40,25 2-40,-30 0 40,-2 0 0,-2 4-80,1 0 32,33-4 8,-30 16-32,0-10 48,4 12 24,3-3 0,23-15-40,-20 16 0,4 2 16,8 2-32,-10 0 56,18-20-40,-2 22 0,-2 0-24,2 1 8,2 1 32,0-24-16,4 24 0,12 0-16,2 0-8,2-1-104,-20-23 128,22 24-8,1 0-40,3 0 80,2 2 24,-28-26-56,28 23 8,-1 1 48,-3 0-64,0 0-8,-24-24 16,20 24 0,-2-1-40,-12-1 24,13 0 0,-19-22 16,4 20-8,0 2 16,-4-3 8,0 1-16,0-20 0,-2 20 0,-13-2-16,-1 2 16,-4-4-8,20-16 8,-22 18 8,-2-13 24,-2 15-8,-1-14 8,27-6-32,-28 6 0,-2 0 0,2 0 24,3-2 16,25-4-40,-26 0 56,2 0 40,2 0-16,2-4 64,20 4-144,-17-8 80,9-12-8,-10 12 8,16-13-80,2 21 0,0-22 56,4-4-24,16-2-16,-1-4-16,-19 32 0,28-35 24,2-5-40,6-4 48,3 1-16,-39 43-16,44-48-104,4 3-104,1 1-248,1 0-280,-50 44 736,49-45-1097,1 3-519,-5-2-953,3 3-2136,-48 41 4705,46-40-8849,-46 40 8849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8:00:31.572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488 68 12338,'0'0'0,"-2"-16"1288,2 16-1288,-5-8 1241,-1-16-73,-10 20-120,14-2-64,2 6-984,-4-4 905,-2 1-121,0 1-144,-2 2-32,8 0-608,-8 0 448,-8 4-40,10 11-40,-12 3-64,18-18-304,-8 22 280,-9 6-56,9 6 8,-16 1-15,24-35-217,-18 38 192,2 4-32,-4 1-40,4 3 8,16-46-128,-6 45 120,-15-1-48,15 0-8,0-5-48,6-39-16,-8 38 40,4-4 8,4-2-40,0-7 24,0-25-32,4 24 0,2-2 8,16-2 24,-17-14-8,-5-6-24,22 22 32,2-18 8,-2-1-24,2-3 8,-24 0-24,26 0 40,1-5 32,-1-13-72,2 2 40,-28 16-40,28-20 56,-5 0-24,-1 0 24,-2-3-32,-20 23-24,6-22 16,12-2-16,-18-2 40,4 2 8,-4 24-48,0-22 24,-2 3 48,-4 3-16,-16 8-40,22 8-16,-22-8 24,-2 2 16,-1 4-24,-9 2 0,34 0-16,-36 4-16,-3 12 32,-5-10-72,0 20-96,44-26 152,-45 17-328,3 5-336,0 2-257,5 0-471,37-24 1392,-34 24-2168,-2 1-1321,30-21-2408,-17 24-1481,23-28 7378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8:00:32.309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306 369 6113,'0'0'0,"16"-20"1288,-10 0-96,14-2 129,-16 3 7,-4 19-1328,6-6 1360,10-10-96,-16 10-151,4-16-105,-4 22-1008,6-8 864,-2-16-88,0 6-88,0 1-87,-4 17-601,4-18 568,0-4-8,-4 4-16,3-2-48,-3 20-496,0-18 464,0 1-32,-1 9-80,-7-12-32,8 20-320,-18-6 264,-2-2-64,-2 0-64,-2 2 17,24 6-153,-28-2 136,-3 2-56,-3 0 16,0 0-48,34 0-48,-33 6-8,-1 14 32,4-16-48,2 16 24,28-20 0,-21 6-40,5 17-16,10-5 80,-10 6-88,16-24 64,-2 24 40,2 4-56,0 3-24,4-1 56,-4-30-16,6 32-56,12 0 40,0-3-8,1 3 8,-19-32 16,24 30 32,0 2-8,2-1 16,3-1-56,-29-30 16,26 30-40,4 0 0,-2-3-16,-2 1 72,-26-28-16,23 24 0,-1 0 40,-6-3-64,-10 1 8,-6-22 16,16 18 16,-16-2-56,4-10 96,-4 14-16,0-20-40,-2 4 24,-4 12 56,-12-12 16,10 2 24,8-6-120,-28 15 184,7-15 48,-5 4 32,0-4-48,26 0-216,-28 0 200,-2 0-88,3-2-32,-3-4 8,30 6-88,-26-7 112,2-13 72,3 4-128,5-2 40,16 18-96,-8-20 88,0-2-72,2-3 40,4-3 0,2 28-56,0-34-40,6-2 40,22-3 8,1-1-16,-29 40 8,38-44-72,10-1-128,9-3-168,5-1-312,-62 49 680,65-50-912,6 2-425,7 3-615,1 5-1073,-79 40 3025,85-38-4761,1 5-3649,-86 33 8410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8:00:30.050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102 234 9049,'0'0'0,"0"-6"1577,0 6-1577,0-18 944,0 10 184,-2-13-80,0 3-55,2 18-993,-4-22 992,0 2-56,0 2-104,2 0-40,2 18-792,-4-17 737,0 1-9,2 8-64,0-12-40,2 20-624,-2-6 512,0 0-120,2 0-72,0 2-96,0 4-224,0-2 200,0 2 104,0 6-64,0 12 9,0-18-249,0 18 232,0 6-96,0 7 24,0 3-32,0-34-128,0 40 120,0 3-48,0 3-48,0 2 8,0-48-32,-2 47-16,0 1 112,0-3 16,-2-1 0,4-44-112,-4 44 136,2-3-104,-2-1-24,2-2-104,2-38 96,-2 33-24,0 1-8,0-4-88,-2 0-136,4-30 256,-2 25-432,2-1-265,0-2-207,0-2-152,0-20 1056,0 16-1384,0-10-385,4 12-119,0-18-240,-4 0 2128,6 4-2521,-2-4 56,2-4 385,0-14 608,-6 18 1472,6-20-3881,-6 20 3881</inkml:trace>
  <inkml:trace contextRef="#ctx0" brushRef="#br0" timeOffset="985">30 294 5561,'0'0'0,"-2"-8"720,-2-10 232,4 18-952,-4-8 1048,0-14-8,0 2-7,1 0-73,3 20-960,-2-17 992,0-1 32,0 2-79,0 8-57,2 8-888,0-20 808,0 14-88,0-2-112,4-8-16,-4 16-592,4-4 472,1-2-71,11 1-1,-12 1-80,-4 4-320,18-2 296,-12 0-136,14 0 8,-14 2 8,-6 0-176,22 0 112,-16 4 16,15 11-32,-5-11-56,-16-4-40,6 22 80,10-6 56,-12 2-72,2 2-48,-6-20-16,4 22 0,0-1 24,-4 3-8,0 0 56,0-24-72,-2 24 40,-2 2-40,-2-3 40,-10 3-120,16-26 80,-6 26-280,-10 0-328,10 0-296,-13-3-401,19-23 1305,-16 24-1656,8 0-552,-10-4-833,14-2 152,4-18 2889,-6 16-5745,6-16 5745</inkml:trace>
  <inkml:trace contextRef="#ctx0" brushRef="#br0" timeOffset="986">606 155 10738,'0'0'0,"0"-8"1992,-2-8-583,2 16-1409,-2-6 1432,0 2-240,0 0-64,0 2-151,2 2-977,0 0 792,0 0-224,0 4-112,0 14-16,0-18-440,0 18 328,0 4 56,4 5-128,0 5-32,-4-32-224,0 36 136,0 2-32,0-1 40,0 3-112,0-40-32,-2 38 128,-2-1-112,0-1 64,0 0-24,4-36-56,-2 31 56,-4 1 24,2-2-152,-2-2 88,6-28-16,-4 25-120,2-1-96,0-2-232,0-4-288,2-18 736,0 6-1080,0 14-360,0-16-465,4 2-551,-4-6 2456,4 4-3281,0-4 272,2-2-2856,-6 2 5865</inkml:trace>
  <inkml:trace contextRef="#ctx0" brushRef="#br0" timeOffset="987">635 76 8401,'0'0'0,"0"0"0,0-18 1585,0 2-121,4 0-24,0 12-151,-4 4-1289,4-4 1232,2 2-120,10 2-192,-12 0-152,-4 0-768,18 6 633,-12 16-65,14-6-64,-14 2-48,-6-18-456,19 21 400,-13 1 24,14 0-128,-14 4-48,-6-26-248,6 26 264,10 1-16,-16 1-88,4 2-16,-4-30-144,0 28 96,0-3 8,0 1-40,-2 0 8,2-26-72,-4 24 48,-2 0-112,-10-3 144,8 1 80,8-22-160,-22 18 56,3 0 0,-1 0 24,0-12-56,20-6-24,-24 22 73,0-19-106,2 3-311,-1 0-208,23-6 552,-22 6-984,2-6-240,14 0-657,-12 0-1191,18 0 3072,-6 0-4017,-14-2-3609,20 2 7626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8:00:34.549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253 271 9386,'0'0'0,"-6"4"2256,6-4-2256,-16 6 1216,10 12 65,-12-15-161,12 13 8,6-16-1128,-20 4 1088,14 14-112,-9-12-143,11-2-113,4-4-720,-6 0 568,-2 0-72,2 4-96,2 2-48,4-6-352,-4 6 344,2 12-40,0-12-32,0 16 0,2-22-272,0 19 184,-2 5-16,0 0-7,0 4-57,2-28-104,0 28 112,-2 1 0,0-1-56,0 0 40,2-28-96,-2 28 64,0-3-24,0-1 48,-2-2-80,4-22-8,-6 20 72,0-2-32,0-12 16,0 13 24,6-19-80,-6 4 112,0 2-16,0 0 48,0-6 8,6 0-152,-6 0 16,1 0 64,-1-4-64,-2-4-16,8 8 0,-6-21 24,0-1 8,0 0 24,2-6-16,4 28-40,-2-32 56,0-1-24,2-3-48,0-2 16,0 38 0,0-37-16,0-3-24,0 2 0,4 5-32,-4 33 72,4-34-40,2 4 40,12 4 24,-12 7 16,-6 19-40,15-16 0,-9 10-24,18 0-8,-18 0-8,-6 6 40,26 0-40,-10 0 56,0 4-72,-1 2 24,-15-6 32,20 20 32,-2-5-24,0 5 48,2 0-8,-20-20-48,18 24 8,0 2-48,3-1 40,-1 1-24,-20-26 24,16 28-16,4-2 32,0-2-32,-2-1 16,-18-23 0,17 22-32,3-4 8,2 0-16,12 8-32,-34-26 72,30 6-40,-7 0-16,-7-2 64,0-4 8,-16 0-16,6-4 88,10-4-24,-12-10-48,2 0 16,-6 18-32,6-18-16,10-4 56,-12-1-56,2-3 48,-6 26-32,4-30-32,0-4 32,-4 1 72,0-5-16,0 38-56,0-42 56,0 1-40,0-5 0,0 4-16,0 42 0,0-39 8,0 5-32,0 6-48,0 6-80,0 22 152,0-20-256,0 15-112,0-1-224,-2 4-289,2 2 881,0 0-1208,-2 0-400,2 6-505,0 11-775,0-17 2888,4 6-4033,1 16-3433,-5-22 7466</inkml:trace>
  <inkml:trace contextRef="#ctx0" brushRef="#br0" timeOffset="692">957 273 11650,'0'0'0,"-2"-2"3153,-4 2-2177,6 0-976,-4 0 888,2 4-64,2 12 184,0-10 49,0-6-1057,0 27 1056,0-3-240,4 4-120,0 4-144,-4-32-552,4 33 392,-4 3-31,4 0-265,-4-1 104,0-35-200,4 36 152,-4-2-40,4 2 24,-4-3-120,0-33-16,0 30 80,4 0-64,-4-6 80,0 1-40,0-25-56,0 22-192,-2 0-32,0-2-160,2-2-233,0-18 617,-2 6-736,2 13-312,0-15-336,0 0-353,0-4 1737,0 0-1968,0 0-225,4-4-191,2-11-1,-6 15 2385,4-20-2128,2-2 592,-2-6 607,-4 0 481,0 28 448,4-29-128,-4-5 96,0 0 40,-2-3 72,2 37-80,-6-42 256,0 2 273,-2-3 263,0-3 328,8 46-1120,-18-46 1336,12 1-7,-2-1 7,0 2-56,8 44-1280,-6-41 1184,4 5-23,0 2-65,2 7-56,0 27-1040,0-24 896,6 0-64,10 2-87,-10 0-81,-6 22-664,20-21 648,-2 3-24,2 2-8,3 10-56,-23 6-560,24-6 512,2 0-112,0 4-32,-4 0-111,-22 2-257,21 0 232,-1 4 16,2 2-56,-4 14 56,-18-20-248,18 6 176,-12 14 8,11-15 0,-13 19-32,-4-24-152,6 16 144,-2 0-24,-4 2-16,0 0-32,0-18-72,-2 20 80,-15 3-24,-1 1-24,-10 6-32,28-30 0,-32 30-72,-2-1-208,-3-1-328,-7 0-480,44-28 1088,-45 28-2017,-1-1-1608,22-21-2264,-10 24-2721,34-30 8610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8:00:37.739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160 43 7753,'0'0'0,"-6"-4"1264,-14-2-15,2 0 39,18 6-1288,-16-4 1056,8 2-32,-12 0 33,14 0-73,6 2-984,-18-2 984,12 2-144,-9 0-80,11 0-71,4 0-689,-6 0 536,2 0 0,-2 0-88,4 0-88,2 0-360,-2 0 328,0 0-32,2 0-8,0 4-8,0-4-280,4 4 288,2-4-24,12 0-24,-12 4-24,-6-4-216,27 0 184,-5 0-32,2 0-31,4-2-17,-28 2-104,27-2 88,1 0-8,2-2-40,2 2 16,-32 2-56,29-4 40,3 2 0,0 0 0,-2 0-8,-30 2-32,29-2 40,-1 0-40,-2 2 0,-2 0-16,-24 0 16,20 0 24,-1 4 24,-3 2-8,-10 10 16,-6-16-56,18 4 24,-14 13-24,2-1 24,0-10 8,-6-6-32,4 24-16,0-6 16,-4 2-24,0 2-8,0-22 32,0 25 0,0 3 40,0-2-48,0 2 16,0-28-8,-2 27 16,-2 3-32,-2 0 32,0 0-16,6-30 0,-8 31 0,2-1-40,-2 0 40,2 2-16,6-32 16,-6 27-120,0 5-152,2-2-169,2 2-311,2-32 752,0 31-1096,0 1-520,0-2-849,6 2-1160,-6-32 3625,42 6-3992,-36 27-2922,-6-33 6914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8:00:38.414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99 485 10306,'0'0'0,"20"-32"832,-20 32-832,16-32 712,8-6 96,0 5 176,-5 17 177,-19 16-1161,20-20 1128,0 4-56,-4-2-200,4 0-168,-20 18-704,18-17 625,1-3-161,3 2-40,-2 2-8,-20 16-416,20-18 432,0 2-72,-4-2 72,0 3-96,-16 15-336,5-18 360,1 0 48,0 0-56,-2 2 41,-4 16-393,0-6 256,0-10 16,-2 12-120,-4-2-24,6 6-128,-15-6 80,7 0-56,-16 3 64,2-1-48,22 4-40,-26-2 80,0 2-24,-1 0-24,-3 4-16,30-4-16,-30 3 64,0 13-144,1-12 96,1 16-64,28-20 48,-24 6-24,0 20 104,4-8-80,5 2 32,15-20-32,-8 17-16,-8 3 48,14-2-8,-4 0-96,6-18 72,-2 20-24,2 0-48,0 1 32,6 1 112,-6-22-72,20 24-32,-4 0-48,1 0 96,5-2-8,-22-22-8,22 21 32,4 3-48,0 0-40,-3 0-24,-23-24 80,28 20 0,-4 1 56,-4-3-56,-2 2 24,-18-20-24,15 18-24,1 0 8,-10 0 16,0-12 40,-6-6-40,6 21 16,-6-15-16,0 12 16,0-12 8,0-6-24,-4 16 16,-4-10 24,-14 0 0,5 12-56,17-18 16,-22 0 48,0 6-48,-2-2 80,-4 0 88,28-4-168,-27 0 128,-1-2 24,0-4 16,2-2-64,26 8-104,-21-20 168,1 12 16,2-16-88,2 4-32,16 20-64,-6-21 24,-2-3-24,6-4 16,2-4 8,0 32-24,18-33 16,4-7 0,6 0-72,5 1-48,-33 39 104,40-38-312,8-2-208,3 4-464,7 3-657,-58 33 1641,61-30-2744,7 0-2561,7-3-4273,-75 33 9578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8:00:40.569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65 173 7617,'0'0'0,"-3"0"1897,-1-2-569,-2 0 128,6 2-1456,-6-4 1224,-2-1-23,0-1-9,2 0-120,6 6-1072,-6-8 1008,0 0-95,2 0-153,2 2-56,2 6-704,-4-6 608,2 0-136,2 4-64,0 0-80,0 2-328,0 0 280,0 0-48,4 6 8,2 12 48,-6-18-288,16 16 201,-10 5 55,12 3-24,-12 2-64,-6-26-168,25 30 136,-5 2-24,-2-3-16,0 3-56,-18-32-40,16 30 128,4 0-72,-3-5-16,1 1 96,-18-26-136,18 24 32,-2-4 64,0-2 56,2-3-96,-18-15-56,16 6 96,-10 14 16,13-16-40,-13 2 72,-6-6-144,16 6 96,-16 0-24,6-2-16,0-4 56,-6 0-112,4 0 232,0 0-16,2-2-88,-2-4-24,-4 6-104,4-18 72,0 12-88,0-16 88,0 5-88,-4 17 16,4-20 32,12-26-24,-12 3-64,2 1 40,-6 42 16,21-38-56,-17 3 16,12-1 80,-12-4-40,-4 40 0,6-38-40,10 3 64,-12 1-136,2 6-16,-6 28 128,18-22-288,-14 5-136,2 9-152,12-8-216,-18 16 792,4-4-985,11 2-295,-9 2-328,16 0-481,-22 0 2089,16 4-2632,2 2-945,2 0 216,2 10-2800,-22-16 6161</inkml:trace>
  <inkml:trace contextRef="#ctx0" brushRef="#br0" timeOffset="973">903 209 9353,'0'0'0,"-2"-2"2673,-4-4-1385,0 0-31,6 6-1257,-6-2 1088,2 2-8,2 0-64,0 4-72,2-4-944,-2 6 857,2 16 55,0-6-224,0 4-232,0-20-456,0 23 472,4 3-128,-4 2-40,0 2 136,0-30-440,0 34 273,0-3-17,0 3-48,0-2-48,0-32-160,0 29 80,-2 3-104,-2 0 24,0-2 16,4-30-16,-6 27 8,0-3-32,0-2 40,0 0-144,6-22 128,-4 20-8,2-4-88,0-1-328,0-9-249,2-6 673,0 18-1016,0-14-272,0 2-400,0-2-409,0-4 2097,0 4-2680,0-4-761,4-2 496,2-4-2584,-6 6 5529</inkml:trace>
  <inkml:trace contextRef="#ctx0" brushRef="#br0" timeOffset="974">895 146 8441,'0'0'0,"0"0"0,0-18 2329,0-2-553,0-2-63,6 6-161,-6 16-1552,5-8 1488,11-10-96,-12 13-287,14-13-177,-18 18-928,6-4 784,16-2-120,-6 2-104,-10 2-80,-6 2-480,24 0 393,-7 4-41,-11 12-32,16-10-56,-22-6-264,16 23 232,2-5 8,-12 2-32,12 0-56,-18-20-152,4 20 160,0 2-104,2-3-16,-2 1 0,-4-20-40,0 20 32,0 0 64,-2 0-32,-4-2-40,6-18-24,-8 15 32,-12 3-64,12 0 32,-20 0 16,28-18-16,-24 22-32,-1 0-104,-15 1-168,0-1-208,40-22 512,-39 24-888,-3-2-425,0 0-639,-1 0-1241,43-22 3193,-40 17-5065,0 1-3433,40-18 8498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8:00:42.997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280 150 11722,'0'0'0,"0"0"0,-6-6 1232,-10-12 41,10 12-193,-9-10-128,15 16-952,-4-4 960,-2-2-56,0-10-79,0 10-81,6 6-744,-4-16 680,2 12-96,0-1-88,2-3-88,0 8-408,0-6 304,0 0-72,6 0-32,10 0-56,-16 6-144,6-4 136,13 0-32,-1 2 8,0 0-16,-18 2-96,16-2 40,6 2-16,-4 0 16,0 4-40,-18-4 0,17 4 56,-1 2-40,0 0-16,0 10 0,-16-16 0,6 4 8,14 2-16,-16-1 16,2 11-8,-6-16 0,6 4 0,-2 14-24,-4-12 24,0 16 40,0-22-40,-2 18 17,-4 0 7,-10 3 0,8-1-48,8-20 24,-24 24-24,4-2 48,-4-2-48,1 4 32,23-24-8,-22 19-8,-2 1-9,0 2 42,0-4-9,24-18-16,-23 18 16,3-2 8,4-10-40,8 15 8,8-21 8,-8 6 0,0 10 0,4-12-32,2 2 32,2-6 0,0 6-25,0 0 1,6-2 24,14 0-40,-20-4 40,6 4 0,22-4 0,-7 4-32,3-4 32,-24 0 0,28 0-16,0 4 32,4-4-56,-3 4 24,-29-4 16,30 4 0,-2 0 40,-2 0 32,-5 2-15,-21-6-57,22 6 0,-4 11 0,-12-13-33,16 2 25,-22-6 8,4 16 41,2-12-74,-2 12 74,0-12-49,-4-4 8,0 18 8,-2-12 8,-4 12-32,-12-12 104,18-6-88,-8 21 24,-16-15 0,2 14-64,-1-14 16,23-6 24,-28 22-40,-2-16 24,2 12 112,-3-12-56,31-6-40,-30 16 56,-2-12-32,4 2-24,-1 9 0,29-15 0,-30 0 32,4 4-8,-2-4 0,4 0-8,24 0-16,-23 0-16,3 0-48,0 0-96,0 0-145,20 0 305,-16-4-480,8-1-288,-10-3-328,15 0-424,3 8 1520,-4-16-2481,2 10-1512,2-16-4457,0 22 8450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8:00:43.731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438 445 7521,'0'0'0,"4"-36"2449,-4 36-2449,16-35 1232,-12-3-176,2 2 24,0 30 129,-6 6-1209,0-18 1272,0 10-88,0-11-144,0 11-127,0 8-913,-4-22 824,-2 14-56,-10-16-32,10 6-120,6 18-616,-6-16 552,-9-3-104,11 1-56,-2 0-7,6 18-385,-16-20 272,12 4 16,-12 0-56,10 10-48,6 6-184,-8-15 176,-12 9-48,4 0-72,1 0 40,15 6-96,-20-4 56,0 2-56,-2 2 40,-2 0-48,24 0 8,-24 4 0,3 2 40,-3 9-24,2-9-8,22-6-8,-22 18 0,2-2-8,2 2-8,13 2 0,5-20 16,-16 22-40,14-1 8,-2 1 24,2 2-24,2-24 32,0 26-16,0 0-24,6 1 16,12 1-8,-18-28 32,17 26 0,1 0-16,6 0 8,0-1-8,-24-25 16,28 24 0,1 0 0,-1 0-16,2-2 32,-30-22-16,30 21-16,-3-1 0,-3-4-40,0 2 104,-24-18-48,18 16 24,-12 0-48,10-10 8,-16 15-72,0-21 88,4 6-40,-4 12 56,0-14 24,-2 12-8,2-16-32,-8 4 64,-12 2-16,0 10-24,-4-16 72,24 0-96,-26 4 88,-5 0 80,-1-4 16,-2 0-16,34 0-168,-29 0 168,-3-2-8,0-4-8,2-12 8,30 18-160,-25-6 176,1-16-104,4 6 24,14-1-24,6 17-72,-16-22 48,14 2-8,0-4-56,2-4 48,0 28-32,16-31 0,4-5 16,6-6-32,9 3-88,-35 39 104,42-42-288,10 0-208,3 3-312,9 1-536,-64 38 1344,63-34-2129,4 4-1632,9-3-1608,3-3-3321,-79 36 8690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7:02.572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62 485 7897,'0'0'0,"-4"-18"1152,4 18-1152,-6-18 729,-2-2-25,2 4-8,4 11 32,2 5-728,-2-20 768,0 14-40,0-10-47,0 10-65,2 6-616,-4-6 584,2-2-48,0 2-48,0 0-16,2 6-472,0-6 456,-2 2-48,0 0 16,0-2-56,2 6-368,-2-4 385,0 0-1,2 0-40,0 2 40,0 2-384,0-2 320,0 0 48,0 0-32,0 0 24,0 2-360,0-2 296,0 2-152,0 0 0,0 0-64,0 0-80,0 6 72,4 14 112,-4-2-24,4 4-48,-4-22-112,4 24 168,0 4-104,-4-1 16,4 1 0,-4-28-80,0 30 40,0 2-8,0-5-8,0 1-8,0-28-16,0 24 16,0 0 8,0-3 16,0-1 0,0-20-40,0 18 24,-2-2 56,0-10-8,0 10 33,2-16-105,-2 4 136,0-4-24,-2 4 40,2-4 8,2 0-160,-2 0 128,0-2 32,0-4-32,0-12-32,2 18-96,-2-16 112,0-2-48,2-6 32,0 1-48,0 23-48,0-30 0,6-2 24,0-2-24,0-3 0,-6 37 0,6-38 88,12-4-48,-14 5-24,2 1 48,-6 36-64,18-32 16,-14 7-16,12 5 16,-10 12-56,-6 8 40,21-6-72,-15 2 32,16 4-32,-6 0 56,-16 0 16,16 18-40,6-12 8,2 21 8,1-5-32,-25-22 56,28 26-40,2 2-16,2-2 0,-3 1 16,-29-27 40,30 26 0,2 2 8,0-2-72,1-1 24,-33-25 40,32 22-32,0 0-8,-3-4 40,-1-12 40,-28-6-40,28 18 40,0-14-8,-4 0 24,-5-4-56,-19 0 0,22 0-16,-6 0 16,0-2 24,-10-6 24,-6 8-48,20-16 24,-16 8 8,12-16 8,-12 6 0,-4 18-40,4-21 96,-4-3 0,4-4-64,-4 0 40,0 28-72,0-30 24,-2-1 8,-4-3 104,-10-4-104,16 38-32,-6-35 56,-10-1 0,10-2-32,-12 0-8,18 38-16,-4-35 16,-2 1 8,-10 4-40,14 9 8,2 21 8,-4-20-56,0 14-104,2-10-232,2 14-280,0 2 672,-2-2-1033,2 2-343,0 4-448,4 12-665,-4-16 2489,18 16-3353,-12 17-5240,-6-33 8593</inkml:trace>
  <inkml:trace contextRef="#ctx0" brushRef="#br0" timeOffset="1206">1079 239 8033,'0'0'0,"-2"-8"1441,0-8-161,0 8-96,2 8-1184,-2-18 1144,0 12 1,0-2-9,2-7-72,0 15-1064,0-6 1024,-1-10-64,1 10-159,0-2-73,0 8-728,0-6 608,0 0-192,0 4-64,3 2-96,-3 0-256,0 4 168,4 12 16,2 4 40,-2 3 16,-4-23-240,6 28 184,0 4-24,0 2-72,0 3-56,-6-37-32,6 36 48,0 2-32,0-1 8,-2 3-24,-4-40 0,4 38 16,-4-3 8,0-1-8,4-2-32,-4-32 16,0 32 0,4-5 0,-4 1-24,0-4-80,0-24 104,0 22-360,0-2-296,0-14-432,0 13-560,0-19 1648,0 4-2321,0 0-712,0-4-463,4 0-3418,-4 0 6914,0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8:00:45.339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371 132 8993,'0'0'0,"0"-8"2753,0-12-1649,4 12 97,-4 8-1201,4-18 936,0 14-88,-4-2 0,4-10-64,-4 16-784,0-4 744,0-2-95,0-2-97,0 3-96,0 5-456,0-6 312,-2 0 32,-4 0-56,0 2-8,6 4-280,-16-2 264,10 0-32,-10 0-64,9 2-40,7 0-128,-20 0 120,12 4-40,-10 0-32,-2 2 24,20-6-72,-6 6 104,-2-2-16,-10 2 32,12-1 0,6-5-120,-17 6 120,11 12-64,-10-14 48,10 12-120,6-16 16,-6 4-80,0 16 80,0-14-80,4 16 120,2-22-40,0 16 0,0 1 0,6 19-80,26 0-40,-32-36 120,23 32-64,1-5-16,2-3 80,-10 2 16,-16-26-16,20 26-24,0-1-8,-1-1 32,-1 0 32,-18-24-32,16 20 0,-10 0 64,0 0-40,10-1-32,-16-19 8,0 18 24,0-2-16,0 2 24,-4-2-24,4-16-8,-8 16 56,-12 0-56,2-10 0,-2 15 56,20-21-56,-23 4 64,1 12-8,-4-12 8,18 0 88,8-4-152,-24 4 208,8 0-80,-1-4 17,-5 0-129,22 0-16,-22 0-72,2 0 160,-2 0-8,0-2-24,22 2-56,-19-6 40,1-10-112,2 10 72,8-16-104,8 22 104,-18-15-193,12-3-199,0-2-296,4-2-216,2 22 904,0-24-1400,0 2-521,16 1-1047,4-3-1097,-20 24 4065,34-26-7490,-34 26 7490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8:00:45.870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118 153 10642,'0'0'0,"-4"-27"976,-2 1-8,0-4 72,6 30-1040,-6-26 1137,0 18 79,2-7-8,0 11-80,4 4-1128,-4-6 1017,2 2-105,-2 0-176,2 2-144,2 2-592,-2 0 416,2 0-48,0 16 8,0-1 0,0-15-376,-2 20 393,0 4 23,0 6-72,0 4-80,2-34-264,-2 33 168,0 5-72,-2 4-24,0-1-32,4-41-40,-4 44 56,-2-1-32,0 3-32,2 0 8,4-46 0,-6 43 0,1-1-128,-1-2-232,0-3-544,6-37 904,-2 38-1929,0 0-1976,2-7-7233,0-31 11138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8:00:47.672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0 411 10770,'0'0'0,"6"-22"1960,-6 22-1960,18-24 1056,-2 0-167,-10 2-105,16 16 40,-22 6-824,6-17 824,11 11-80,-11-12-88,14 10-167,-20 8-489,6-22 400,16 6-24,-16 0-72,14 8 64,-20 8-368,6-19 328,10 11-56,-16-12 0,6 14-40,-6 6-232,6-18 232,0 12 8,-3-10-32,-3 10-64,0 6-144,0-16 104,0 10 72,0-10-128,-2 11 48,2 5-96,-5-6 64,-1 0-88,-10 0 80,10 0-56,6 6 0,-8-2 64,-12 0-80,12 0 48,-14 2-24,22 0-8,-16 0 0,8 0 48,-11 4-64,13 2 16,6-6 0,-20 16 0,16-12-32,-2 1 32,0 13-24,6-18 24,-4 4 0,2 12-24,2-10-32,0 14-8,0-20 64,4 6-32,2 16-8,12-6 32,0 1-48,-18-17 56,17 18-64,5 4 32,2-2 24,2 2 48,-26-22-40,28 24-32,-1-3 24,1 3-24,2 0 24,-30-24 8,30 24 0,-5 2-40,1-1 16,-4 1-8,-22-26 32,18 24-24,-12-2 40,16 0-48,-18-1 8,-4-21 24,4 22 16,-4 2-48,0-4 24,-2 0 56,2-20-48,-6 18 0,-10-3 40,8 1 32,-16-10-48,24-6-24,-22 20 64,-2-14 16,-3 0 16,1 10 72,26-16-168,-28 0 208,0 4 16,1-4 49,1 0-65,26 0-208,-24-2 256,0-14-8,2 10-40,3-18-72,19 24-136,-16-20 112,8-1-40,-8-7-72,14-4 0,2 32 0,0-38 0,6-1-16,18-5 8,-1-4-8,-23 48 16,32-49-128,10-3-104,3 1-208,9 1-281,-54 50 721,62-47-1152,1 1-640,4 0-1121,3 3-2064,-70 43 4977,69-46-8546,-69 46 8546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8:00:58.615"/>
    </inkml:context>
    <inkml:brush xml:id="br0">
      <inkml:brushProperty name="width" value="0.05" units="cm"/>
      <inkml:brushProperty name="height" value="0.05" units="cm"/>
      <inkml:brushProperty name="color" value="#008500"/>
    </inkml:brush>
  </inkml:definitions>
  <inkml:trace contextRef="#ctx0" brushRef="#br0">102 139 7745,'0'0'0,"0"-27"912,0 27-912,0-26 1033,0-2-9,0 6-184,0 16-8,0 6-832,4-8 760,2 2-104,15 0-71,-15 1-81,-6 5-504,20-2 448,-14 0-64,18 2-16,-8 0-56,-16 0-312,20 4 296,-2 1-40,-1 11-40,3-10-64,-20-6-152,16 22 144,2-6-64,-2 2-24,-10 2 40,-6-20-96,20 21 48,-16-1 8,11 4-32,-15-2 0,0-22-24,4 20-8,-4 2 32,0-1 24,0-1-40,0-20-8,-2 20 56,-2-2-16,-2 0-16,-11-2 24,17-16-48,-6 6 32,-10 15 8,8-15-16,-14 14-40,22-20 16,-16 6-200,8 14-192,-12-16-336,5 12-312,15-16 1040,-6 4-1376,-12 2-465,12 0-599,0 0 95,6-6 2345,-6 4-5417,6-4 5417</inkml:trace>
  <inkml:trace contextRef="#ctx0" brushRef="#br0" timeOffset="610">16 296 10266,'0'0'0,"0"0"0,0-24 1256,-2 4-8,-2-3-136,2 3-95,2 20-1017,-4-4 1024,3-4-176,-1 2-40,2 0-104,0 6-704,0-6 537,0 2-73,0 2-144,0 2-40,0 0-280,0 0 272,5 16-24,1-10 48,0 24-16,-6-30-280,16 25 240,-16 7-16,6 2-80,0 6-16,-6-40-128,6 43 80,-2 1-40,0-1 24,-4 1-24,0-44-40,0 44 24,4-3 16,-4-1-16,4-2 0,-4-38-24,0 37 16,0 1 0,0-4-16,0 0-16,0-34 16,-2 27-120,0-3-168,0 0-184,0-4-344,2-20 816,-2 20-1064,0-4-345,2-1-407,0-9-481,0-6 2297,4 6-3120,16 0-3866,-20-6 6986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8:01:02.472"/>
    </inkml:context>
    <inkml:brush xml:id="br0">
      <inkml:brushProperty name="width" value="0.05" units="cm"/>
      <inkml:brushProperty name="height" value="0.05" units="cm"/>
      <inkml:brushProperty name="color" value="#008500"/>
    </inkml:brush>
  </inkml:definitions>
  <inkml:trace contextRef="#ctx0" brushRef="#br0">338 676 9137,'0'0'0,"0"0"0,0-15 2017,-2 7-913,-4-14 8,2 6-63,4 16-1049,-6-8 1040,0-14-96,2 6-136,-2 0-152,6 16-656,-8-15 560,2 9-103,-9-10-89,9 12-64,6 4-304,-8-6 240,-8 2-32,8 2-72,-10 2-32,18 0-104,-16 0 128,0 4-40,0 14 0,8-2-16,8-16-72,-23 19 24,1 5-8,4 2 24,0 2 8,18-28-48,-16 28 24,0-1-32,8 1 8,-9-2-120,17-26 120,-6 26 56,0-2-32,0-3-8,2 3 56,4-24-72,-2 20-24,2-2 40,0-2-8,0-10-8,0-6 0,6 15 16,0-15 8,10 6-40,-12-2 56,-4-4-40,17 0-40,-11 0 8,16 0 32,-6-2 0,-16 2 0,18-4 32,-12-3-104,18-9 80,-8 0-72,-16 16 64,15-16 40,-9 0 88,14-4-88,-14 2-16,-6 18-24,20-19 16,-14-1 8,12 2-8,-12-2 56,-6 20-72,6-16 40,12 8 24,-15-8-24,1 12 48,-4 4-88,4-6 40,0 2-80,0 2 64,2 0-24,-6 2 0,4 0-40,0 0 16,2 4 40,0 0-96,-6-4 80,6 6 24,-2 14 120,2-14-152,-2 10 104,-4-16-96,6 6-8,-2 12-16,2-12 8,-2 10-64,-4-16 80,4 4-200,0 11-184,2-11-240,0 2-264,-6-6 888,15 16-1161,-15-16-327,6 6-336,0-2-409,-6-4 2233,16 4-2640,-12-4 351,12 0-2960,-16 0 5249</inkml:trace>
  <inkml:trace contextRef="#ctx0" brushRef="#br0" timeOffset="1">515 653 8457,'0'0'0,"0"-8"1353,0 8-1353,0-20 1312,0 12-112,0-8 8,0 12-47,0 4-1161,0-6 976,0 0-160,3 4-128,1 0-152,-4 2-536,4 0 464,2 0 137,10 6-169,-12 12-32,-4-18-400,6 6 352,12 18-40,-12-6-56,10 2 24,-16-20-280,6 19 288,14 1-40,-16 2 40,2 0-72,-6-22-216,5 20 184,1-1 16,0 1-40,0 2 8,-6-22-168,6 18 144,-2-2-32,0 0-8,-4-12-64,0-4-40,4 16 80,-4-16 0,0 6 0,0-3-8,0-3-72,0 0 64,0 0-8,0 0 41,0 0 7,0 0-425,0-2 738,6-3-345,-2-11-72,0 8 8,-4 8-8,4-24 0,0 4 32,2-2-8,0-2-88,-6 24 64,6-23-80,0-1-112,10-2-161,-10 0-143,-6 26 496,17-23-712,-11 1-168,14 0-248,-2 6-289,-18 16 1417,20-16-1728,4 8-400,0-8-401,5 10-296,-29 6 2825,36-15-2256,-2 11-2713,-34 4 4969</inkml:trace>
  <inkml:trace contextRef="#ctx0" brushRef="#br0" timeOffset="2">1231 530 7257,'0'0'0,"0"0"1568,0 0-1568,-2 6 1561,-4 0-81,-10 9-64,10-15-95,-12 0-145,18 0-1176,-6 0 992,-16 0-120,14 0-152,8 0-720,-18 0 593,12 4-89,-13 0-72,13 0-72,-12 12-56,18-16-304,-6 4 280,0 16-96,-10-14-56,12 18-56,4-24-72,-6 16 80,0 2-40,4-1 0,0 1 0,2-18-40,0 20-40,0-2 48,4 2 8,2-2 0,-6-18-16,6 17 24,0-1 0,0 0 0,14 2 8,-20-18-32,4 6 24,14 18-24,-12-18-24,15 12 24,-21-18 0,6 4 8,12 1 88,-14 11-96,-4-16 0,6 0 24,10 4-48,-16 0 32,4 2 8,-4-2-16,0-4 0,0 6 40,0-2 24,-2 2-40,-4 0 16,6-6-40,-18 4 0,10 0-104,-12 2 144,12-2 72,8-4-112,-19 4 0,13 0-64,-14-4-64,12 4-120,8-4 248,-18 0-320,12 0-80,0 4-232,0-4-232,6 0 864,-4 0-1001,0 0-279,2 0-392,2 0-361,0 0 2033,0-2-2584,4 0 95,14-4-3088,-18 6 5577</inkml:trace>
  <inkml:trace contextRef="#ctx0" brushRef="#br0" timeOffset="3">1427 813 7665,'0'0'0,"4"-2"1584,0-2-207,-4 4-1377,4-4 1312,0-2-88,0 4-47,-4-3-137,0 5-1040,4-4 768,2-2-152,0 0-192,9 0-64,-15 6-360,6-8 272,14 0-96,-14-8 0,18 10-32,-24 6-144,18-8 96,0-10 72,4 12-7,-3-12-153,-19 18-8,18-6 112,2-11 0,-14 11 8,16-10 88,-22 16-208,4-6 248,2 0 8,-2 0 48,-4 0-56,0 6-248,0-4 304,0 0-72,-2 2-56,-4 2-24,6 0-152,-16 0 96,10 0-8,-12 4-8,2 2 112,16-6-192,-16 20 56,-1-14-32,-1 18 16,2-5-176,16-19 136,-16 20 16,-2 4-16,10-2-16,-12 0 48,20-22-32,-6 22-32,0-1 48,0-1-40,1 2 0,5-22 24,-4 20-16,2 0 0,2-2 32,4-3 0,-4-15-16,4 6 64,1 14-64,13-16 0,-14 2-64,-4-6 64,18 6-80,-12-2-48,14 0-8,-2-4 48,-18 0 88,16 0-128,1 0 168,1 0-80,-2-4 32,-16 4 8,20-6-32,0-10-96,0 10 120,2-10-16,-22 16 24,19-8 8,3-15-8,0 5-64,-4-2 40,-18 20 24,22-20 24,-4-2 0,1 4 32,1-1-48,-20 19-8,18-16-8,-12 0 16,18 0 24,-8 8 0,-16 8-32,16-18 56,-11 12-16,15 0 72,-14-10-8,-6 16-104,18-2 48,-12-1 48,12-1-112,-14 4 104,-4 0-88,6 0 104,14 0 16,-16 4 8,0 1-72,-4-5-56,6 16 80,-1-10-32,-1 14 32,0-4-56,-4-16-24,4 16 72,-4 2-8,0 0 16,0-1 0,0-17-80,0 18 80,0 0-8,-2 0 24,-2 0 0,4-18-96,-4 16 64,1-10 0,-1 15-88,0-17 40,4-4-16,-2 6 48,0 10-32,2-16 24,-2 4 16,2-4-56,-4 4 16,2 0 24,2-4 8,0 0-32,0 0-16,0 0-16,4 0 16,2 0 40,9 0-24,-15 0-16,6-2 16,12-2-96,-12-2-56,18 0-96,-24 6 232,6-4-312,18 0-128,-8-2-224,1 2-232,-17 4 896,16-6-1264,2 3-489,4-3-743,0 0-1137,-22 6 3633,24-16-7466,-24 16 7466</inkml:trace>
  <inkml:trace contextRef="#ctx0" brushRef="#br0" timeOffset="4">3446 472 12090,'0'0'0,"0"0"0,0-22 1584,0 5-495,0-3 47,-2 12 32,2 8-1168,-18-2 1048,2 2-159,0 0-161,-1 18-240,17-18-488,-20 15 424,2 3-104,-2 2-128,0 2 16,20-22-208,-20 22 168,3 2-24,-1 1 40,10-1-64,8-24-120,-16 26 72,12-2-16,-2 0-40,4-5 24,2-19-40,0 20 48,0-2 8,0 0-48,4-12 32,-4-6-40,6 24 72,14-18-72,-14 13 80,18-15-56,-24-4-24,17 4-16,1-4 56,0 0 16,0 0-48,-18 0-8,20-2 16,-2-4 8,3-11-32,-1 9 48,-20 8-40,20-22 8,-2 6 24,-12-2-32,16 2 24,-22 16-24,4-18 96,12-1-56,-16-1 8,4 0-8,-4 20-40,0-22 56,0 2-16,0 2-8,-2 1-24,2 17-8,-8-16-24,-10 10 40,12-12-32,-18 12 0,24 6 16,-16-6-64,-4 0-16,-1 0-96,1 4-144,20 2 320,-22 0-496,2 0-216,-2 0-320,6 4-384,16-4 1416,-16 4-1961,9 2-759,-9 0-1017,12 0-3273,4-6 7010,0 0 0</inkml:trace>
  <inkml:trace contextRef="#ctx0" brushRef="#br0" timeOffset="5">3736 125 12274,'0'0'0,"0"-22"1216,0 22-1216,4-20 1305,-4-3-57,4 5-16,0 2-120,-4 16-1112,4-8 937,1-8-153,1 14-232,0 2-152,-6 0-400,6 0 280,0 20-64,0 0 24,-2 12-48,-4-32-192,4 35 224,-4 9-64,0 1-104,0 5 24,0-50-80,0 52-32,0 1 48,0 5 24,-2-1 0,2-57-40,-6 56 24,2-1-24,0-1-88,2-5-192,2-49 280,-2 50-488,0-2-360,0-7-352,0-1-489,2-40 1689,0 32-2272,0-3-945,18-25-336,-14 24-2712,-4-28 6265,0 0 0</inkml:trace>
  <inkml:trace contextRef="#ctx0" brushRef="#br0" timeOffset="6">4239 313 12978,'0'0'0,"0"-17"840,0-1 273,0 18-1113,-2-16 1168,0 10-24,-1 4-192,-1 2-255,4 0-697,-2 0 520,-2 20-136,0 2 0,0 5-56,4-27-328,-6 34 296,2 4-80,0 1-40,0 1-16,4-40-160,-4 38 72,2-2 48,0-3-72,0-1-16,2-32-32,-2 32 48,2-3-24,-2-1 16,2-2-24,0-26-16,0 26 40,0-4-32,0-4 8,0-13 8,0-5-24,0 20 16,0-16-16,0 2 0,0 0-16,0-6 16,0 4-8,0-4-32,0 0 0,0 0 24,0 0 16,0-4-48,0-12 48,0 0 0,4-3-16,-4 19 16,0-26 40,4-2-64,0-4 24,2-3-32,-6 35 32,6-40-24,10-2 40,-12-3-16,11-5 24,-15 50-24,6-52 24,16 1 8,-16-1-32,18 5 8,-24 47-8,16-48-48,2 3-8,2 3 16,-3 8-32,-17 34 72,16-26 64,0 9-40,-10 11 104,18 0 16,-24 6-144,6-2 104,12 2 0,-14 0-32,2 15 56,-6-15-128,6 6 144,-1 18 40,-1-4-32,-4-2-64,0-18-88,0 22 80,-4-2 8,-1 1-8,-15 1-16,20-22-64,-18 20 96,-2 2-32,-8-2 17,-2 0 87,30-20-168,-35 19 80,-5 1-136,-4 0-297,3 0-471,41-20 824,-44 24-1680,-1-1-1593,7-7-7273,38-16 10546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8:01:05.356"/>
    </inkml:context>
    <inkml:brush xml:id="br0">
      <inkml:brushProperty name="width" value="0.05" units="cm"/>
      <inkml:brushProperty name="height" value="0.05" units="cm"/>
      <inkml:brushProperty name="color" value="#008500"/>
    </inkml:brush>
  </inkml:definitions>
  <inkml:trace contextRef="#ctx0" brushRef="#br0">171 165 6169,'0'0'0,"0"-5"1112,0-11-32,0 16-1080,-2-6 1145,-2-2-25,0 2 8,0 0-32,4 6-1096,-6-8 1024,0 2-111,2 0-145,-2 0-144,6 6-624,-4-4 488,-2 0-88,4 2-48,-2 0 0,4 2-352,-2-2 320,0 0-32,0 0-24,2 0-39,0 2-225,0-2 200,0 2-16,0 0 0,0 0-24,0 0-160,0-2 136,0 2-40,0 0 8,0-2-40,0 2-64,0 0 96,0 0-8,0-2-16,0 2-16,0 0-56,0-2-16,0 2 64,0-2-16,0 0 0,0 2-32,4 0 64,0 0-112,-4 0 64,0 0-16,0-2 24,4 2-24,-4-2 24,0 2-24,0 0 24,4 0-8,0-2-32,-4 2 32,0 0-16,4 0 8,-4 0 8,0 0 8,4-2-8,-4 2-16,0 0-40,0 0 48,4 0 24,-4 0-24,0 0-8,0 0 24,4 0-56,-4 0 32,0 0-16,4 0 56,-4-2-32,0 2-8,0 0 24,4 0 8,-4-2 0,0 2-16,0 0-16,0 0 16,0 0-8,4 0 8,-4 0-16,0 0 8,0 0-8,0 0 40,0 0-16,0 0-96,0 0 176,0 0-144,0 0-24,0 0 112,0 0-32,0 0-8,0 0-32,0 0-24,0 0 88,0 0-32,0 0 8,0 0-80,0 0 152,4 0-72,-4 0-16,0 0 24,0 0-40,0 0 8,0 0 8,0 0-16,0 0 32,0 0-8,0 0-16,0 0 8,0 0 8,0 0 8,0 0-40,0 0 56,0 0-16,0 0 0,0 0-80,0 0 136,0 0-80,0 0-24,0 0 0,0 0 80,0 0-64,0 0 48,0 0-96,0 0 96,0 0-64,0 0 40,-2 4-80,0 0-120,-2 0-200,4-4 392,-4 4-664,2-4-201,0 4-303,0 2-376,2-6 1544,-2 6-1977,0-2-527,2 0-201,0 0 569,0-4 2136,4 4-4777,-4-4 4777</inkml:trace>
  <inkml:trace contextRef="#ctx0" brushRef="#br0" timeOffset="2067">133 185 7073,'0'0'0,"0"0"0,-2-21 1000,-4-1 144,0 0-7,-2 2-25,8 20-1112,-5-6 1152,1-12-80,0 12-71,0-14-49,4 20-952,-4-6 912,2-1-96,0-1-72,0 2-95,2 6-649,-2-6 568,0 0-32,0 0-32,0 4-104,2 2-400,-2-2 288,0 2-48,0 0-32,-4 6-64,6-6-144,-6 22 152,0-3-8,-2 7-48,0 6 32,8-32-128,-8 36 120,2 1-40,0 1 16,0 4-72,6-42-24,-4 41 64,2 1-24,0 0-24,0-3-8,2-39-8,0 38 16,0 0-32,4-3 16,12 1 0,-16-36 0,6 32-8,12-2 16,-12-3-32,16-3 80,-22-24-56,6 22 24,20-6-24,-7-10 56,3 10-88,-22-16 32,22 4-24,2 0 0,2-4-56,-1 0 0,-25 0 80,28 0-104,0-6-8,2-2-56,-1-12 88,-29 20 80,28-8-48,0-18-8,-2 4 80,-2-1-24,-24 23 0,19-26 16,1 0-40,-4 2 8,-10 0 0,-6 24 16,20-21-8,-16 1 16,0 0 32,-4 12-24,0 8-16,0-22 24,0 16 40,0-10-24,-4 12-24,4 4-16,-8-6 0,0 2-24,-12 2-8,14 0 32,6 2 0,-22 0 16,5 4-56,1 2 56,-2 10-16,18-16 0,-16 6-64,-2 14 48,2-4 72,8 2-48,8-18-8,-16 18 80,12 1-56,-2 1-8,5 0-16,1-20 0,-2 18 16,0 0-8,2 0-32,0-2 8,0-16 16,0 15-24,5-9 0,11 14-16,-12-16 40,-4-4 0,18 4 8,-12 0-8,12 0 72,-2-4-88,-16 0 16,16 0-24,0-2 8,-1-2-8,1-2 48,-16 6-24,16-16 40,0 10-40,0-13 16,-10 3-16,-6 16 0,16-16 0,-12 0 40,2 0-32,0-2 8,-6 18-16,4-18-16,2 0 48,-3 3-8,1-3-24,-4 18 0,4-16 64,0 8-120,-4-8 88,4 10 16,-4 6-48,0-6 40,0 2 16,0 2 0,0 2-56,0 0 24,0 4 0,0 12-32,0-10 16,0-6-8,0 24-8,0-2 40,4-3-32,0 5 0,-4-24 0,4 24 32,2-2-64,0 2 32,10-2 0,-16-22 0,4 19 0,12-1 0,-10-2-24,12-12 48,-18-4-24,6 6-32,13 10 16,-13-16 32,16 4 56,-22-4-72,6 0 56,16 0-56,-16 0 40,18-2 16,-24 2-56,6-6 8,17-2-8,-7-10 16,-10 2-96,-6 16 80,22-16 16,-18-5-8,12-3 32,-12 0-40,-4 24 0,6-26 16,0-2 80,0 1-48,0-5 24,-6 32-72,4-32 56,-4 0-56,4-3 40,-4-1 64,0 36-104,0-38 56,-2-1 48,-2-1-31,2 0 71,2 40-144,-4-37 96,0-1 24,0 6 8,0 6-160,4 26 32,-4-19 144,2 13-96,-2-2 0,2 2-40,2 6-8,-2 0 40,0 0-8,-2 6-64,2 18 64,2-24-32,-4 19-72,2 7 48,0 6 8,0 2 96,2-34-80,0 35-8,0-1-8,0 2 32,0-3-56,0-33 40,4 32 24,2 2-48,-2-6 8,2-1-80,-6-27 96,6 26-16,0 0 16,14-2-24,-16 0 24,-4-24 0,6 21-16,13-3 56,-13-2-8,12-10-8,-18-6-24,6 20 0,12-16 0,-14 2 16,12 0 88,-16-6-104,4 6 16,0-2-56,2-4 16,0 0-24,-6 0 48,6 0-96,0-4 16,0-2-40,0 0-72,-6 6 192,15-18-177,-11 12-63,2-10-72,0 10-152,-6 6 464,16-16-536,-12 8-168,12-9-248,-12 11-296,-4 6 1248,6-20-1665,12 14-623,-14-12-793,2 12 24,-6 6 3057,19-16-6153,-19 16 6153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8:01:08.213"/>
    </inkml:context>
    <inkml:brush xml:id="br0">
      <inkml:brushProperty name="width" value="0.05" units="cm"/>
      <inkml:brushProperty name="height" value="0.05" units="cm"/>
      <inkml:brushProperty name="color" value="#008500"/>
    </inkml:brush>
  </inkml:definitions>
  <inkml:trace contextRef="#ctx0" brushRef="#br0">50 512 9978,'0'0'0,"0"0"0,-2 4 1120,-4 14-136,2-14 24,2 12 81,2-16-1089,-2 0 1024,2 0-216,0 0-216,4 0-216,-4 0-376,4-2 240,12-2-88,-10 0-56,14-2-32,-20 6-64,18-6 88,0-2 0,-2-8-72,1 10 104,-17 6-120,6-8 56,18-8 48,-18 10 80,14-12 16,-20 18-200,4-6 240,2-11 81,0 11 39,0-12-8,-6 18-352,4-6 384,-4-2-8,0-8-32,-4 10-16,4 6-328,-8-6 312,0 0 0,-12 0-104,12 4 0,8 2-208,-20-2 200,4 2-24,1 0-24,-1 4 0,16-4-152,-16 4 64,-2 12 16,0-12 0,10 14-48,8-18-32,-22 6 80,16 16-56,-2-7 16,1 3-24,7-18-16,-6 16 0,0 2 8,4 0-32,0 0 48,2-18-24,0 20-24,0-3 0,4 1 48,11 0-40,-15-18 16,4 16 0,16-10 0,-14 14-8,18-16-24,-24-4 32,18 6 32,2 0-72,0 0 0,1-2-40,-21-4 80,24 0-96,0 0-24,2 0-32,0-4 32,-26 4 120,25-6-128,1-10 24,0 10 8,-2-14 48,-24 20 48,24-18-32,-3 2 32,-1-4-40,0 1 0,-20 19 40,18-20-64,-2-4 64,-10-2-88,13-2 96,-19 28-8,6-29 72,10-1-64,-12-4 88,2 0 8,-6 34-104,6-35 144,0-3 32,0-2 96,-2 3-136,-4 37-136,0-38 96,0 2 48,0 7-48,0 5 81,0 24-177,-2-18 112,-4 12 8,2-2 56,0 2-56,4 6-120,-4-2 0,-2 2 88,0 6-184,-10 16 104,16-22-8,-2 26 208,-3 3-224,-1 9 16,0 4 32,6-42-32,-6 47-16,0 3 32,0 0 64,4-1-64,2-49-16,-2 52 24,2-5-24,0 5 56,0-1-112,0-51 56,0 50-368,0 0 24,4-7-345,0-3-583,-4-40 1272,6 40-2376,0-5-2465,13-1-4585,-19-34 9426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8:01:09.960"/>
    </inkml:context>
    <inkml:brush xml:id="br0">
      <inkml:brushProperty name="width" value="0.05" units="cm"/>
      <inkml:brushProperty name="height" value="0.05" units="cm"/>
      <inkml:brushProperty name="color" value="#008500"/>
    </inkml:brush>
  </inkml:definitions>
  <inkml:trace contextRef="#ctx0" brushRef="#br0">312 356 5129,'0'0'0,"0"-20"616,-2 2 24,0-2 88,2 20-728,-2-20 760,0 14-16,0-15 33,0 13-9,2 8-768,-2-20 688,0 4-112,0 8 32,0-10-24,2 18-584,-2-8 544,2-12 40,-2 14 9,0-9-41,2 15-552,-2-6 592,-2-2-48,-2-8-64,2 10-56,4 6-424,-6-6 432,0-2-72,-2 2-8,1 0-64,7 6-288,-8-6 256,-8 2-31,10 2-65,-12 0 48,18 2-208,-6-2 112,-10 2 8,10 0-32,-12 0-24,18 0-64,-6 4 72,-11 0-48,13 2 16,-4 10-32,0-12 56,8-4-64,-6 18 64,0-12-40,2 16-24,0-7-24,4-15 24,-2 6-40,2 18 40,0-8 40,4 4-56,-4-20 16,6 22 0,10 0 16,-10-1-16,-6-21 0,21 20 16,-3 2-8,0 0-8,0-2-40,0 0 40,-18-20 0,20 19-48,-4 1 40,-1 0-16,1-2-8,-16-18 32,6 18-8,12-2 8,-14-1-16,2-9 32,-6-6-16,4 20 8,0-14 8,-4 12-32,0-14 8,0-4 8,-2 6 0,-2 10-88,-4-12 152,-10 0-40,18-4-24,-6 4 64,-14 2 8,5-2-8,-5 0 8,20-4-72,-20 0 112,0 0 0,0 0 16,-2 0-16,22 0-112,-19 0 80,-3-4 72,4-2-112,10 0-8,8 6-32,-20-16 32,14 10-24,-12-10-8,12 8-48,6 8 48,-8-20-40,2 12-128,0-11-56,3 1-144,3 18 368,-2-18-504,2-2-160,0 2-161,5-2-215,-5 20 1040,6-18-1416,14 1-369,-14 9-335,14-12-233,-20 20 2353,20-6-2088,0-12-2905,-20 18 4993</inkml:trace>
  <inkml:trace contextRef="#ctx0" brushRef="#br0" timeOffset="1628">475 54 9241,'0'0'0,"-2"-8"1593,2 8-1593,-2-8 1616,-2-9-152,2 13-159,0-2-129,2 6-1176,0-4 1032,0 0-216,0 2-199,0 2-129,0 0-488,0 0 360,0 6-88,0 12-32,6-1-40,-6-17-200,4 22 168,0 4-8,0 2-40,0 1 8,-4-29-128,3 32 72,1 2-32,-4 0 0,4-3-56,-4-31 16,0 34 16,0-4-8,0-2-16,0-1-120,0-27 128,0 26-248,0-2-144,-2 2-192,0-4-136,2-22 720,-2 19-913,0 1-215,0-4-192,2-10-168,0-6 1488,-1 20-1641,-1-16-31,0 2-49,0 10 145,2-16 1576,-2 0-1304,0 0 392,-2 0 416,0 0 288,4 0 208,-4-2-41,-2-4 57,0-2 1,0-10 31,6 18-48,-6-6 104,0-14 136,0 12 160,0-10 144,6 18-544,-2-8 640,0-9 32,0 11-56,2-12-88,0 18-528,4-6 416,2-10-120,10 10-63,-10-10-81,-6 16-152,22-4 64,-6-2-8,3-2-48,5 0 8,-24 8-16,24-8 24,2 3-16,0-1-24,3 0 0,-29 6 16,28-6-24,2 0 16,-4 0-64,-1 2 16,-25 4 56,28-4-48,0-2-24,-2 0 32,-3 0 24,-23 6 16,22-6-16,0 0 16,-4 0 56,-2 0 40,-16 6-96,6-6 240,0 0 216,0 0 264,-2 0 144,-4 6-864,4-4 976,-4-2 8,-2 4-119,-2-1-9,4 3-856,-8-2 728,0 0-80,-12 2-88,4 0-80,16 0-480,-16 0 416,-2 5-40,3 1-47,7 12-73,8-18-256,-22 4 184,16 14-40,-10-12-64,10 14-32,6-20-48,-6 6 72,-10 14-56,14-14 72,2 13-80,0-19-8,0 6 0,0 10 24,0-12-32,0 12 32,0-16-24,4 4-16,0 2 32,0 0-80,2-2 0,-6-4 64,6 4-48,0 0-40,10-4-24,-16 4 16,0-4 96,6 0-72,0 0-32,10 0 24,-12-2-8,-4 2 88,4-4-88,1-2 32,1 0 16,10 0 32,-16 6 8,4-6-32,2 0 0,10 0 56,-12 2-48,-4 4 24,6-4-24,10 0 0,-12 2-64,2-2 80,-6 4 8,6-2-16,0 0 8,0 0-33,0 0-7,-6 2 48,4 0-24,-1 0 0,1 0 0,0 4 16,-4-4 8,6 4-40,-2 2-8,2 0-48,-2 0-192,-4-6 288,6 6-408,-2 10-200,0-16-168,0 6-216,-4-6 992,4 6-1273,0 10-231,0-16-256,0 4-225,-4-4 1985,6 4-1832,0-4 416,0 0-2553,-6 0 3969</inkml:trace>
  <inkml:trace contextRef="#ctx0" brushRef="#br0" timeOffset="1629">1113 380 5561,'0'0'0,"0"-8"1448,0-8-120,0 16-1328,0-6 1225,0-2 39,0 2-48,0 0-56,0 6-1160,0-2 1025,4 0-201,-4 0-160,4 2-144,-4 0-520,4 0 448,0 0-48,2 6 8,0 10-80,-6-16-328,4 4 304,0 14 8,0-12-7,0 11-17,-4-17-288,4 6 272,0 12 8,0-12-64,0 14 40,-4-20-256,0 6 288,0 12-56,0-14 0,0 14 8,0-18-240,0 4 216,0 2 8,-2-2 48,0 0-40,2-4-232,-2 3 248,0-3 8,0 0-32,0 0-24,2 0-200,-2 0 152,0-1-8,2-3-120,-2-2 72,2 6-96,0-8 56,0-8-31,0 10 47,0-10-32,0 16-40,0-6 16,4-14-16,0 14-40,0-14-129,-4 20 169,4-8-240,0-11-152,0 3-136,2 0-192,-6 16 720,16-16-856,-13 0-248,13-2-225,-10 0-247,-6 18 1576,22-17-1792,-4 1-185,4 8-103,-2-12 71,-20 20 2009,19-6-1808,-1-14 520,-2 12 512,2-10 399,-18 18 377,6-6-96,14-11 88,-14 11 32,0-10 128,-6 16-152,6-6 401,-2-10 295,0 10 368,-4-12 328,0 18-1392,0-6 1521,0-10 87,0 10-48,-2 0-103,2 6-1457,-2-6 1320,0 1-168,0 3-168,0 0-232,2 2-752,-2 0 585,0 0-161,0 15-88,0-9-8,2-6-328,-2 26 288,2-2-24,0 0-48,0 4-24,0-28-192,-2 29 144,0-1-24,2 0-32,0 0 16,0-28-104,0 29 40,0-1 8,0 0 8,0-2-56,0-26 0,0 21 24,0 1-24,0-2-120,0 0-96,0-20 216,0 20-416,4-4-264,-4 0-192,4-10-321,-4-6 1193,4 19-1528,0-15-360,2 0-393,-2 0-327,-4-4 2608,6 0-2417,13-16 553,-19 14-2241,0 2 4105</inkml:trace>
  <inkml:trace contextRef="#ctx0" brushRef="#br0" timeOffset="1630">1474 358 5913,'0'0'0,"0"0"0,0-28 1176,0 2 168,0-4-63,0 7-17,0 23-1264,0-16 1136,0 8-160,0-10-152,4 12-159,-4 6-665,6-6 536,10 0-120,-12 0-72,12 0-136,-16 6-208,6-6 128,14 2-48,-14 0-48,15 2 8,-21 2-40,18-2 24,2 0-8,0 0-112,0 0-168,-20 2 264,20 0-528,-1 0-480,3 0-465,-2 0-695,-20 0 2168,20 0-2577,2 0-3136,-22 0 5713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8:01:16.800"/>
    </inkml:context>
    <inkml:brush xml:id="br0">
      <inkml:brushProperty name="width" value="0.05" units="cm"/>
      <inkml:brushProperty name="height" value="0.05" units="cm"/>
      <inkml:brushProperty name="color" value="#008500"/>
    </inkml:brush>
  </inkml:definitions>
  <inkml:trace contextRef="#ctx0" brushRef="#br0">77 703 9065,'0'0'0,"0"-24"2753,0 4-1617,0 0 17,0 20-1153,4-8 1088,-4 4-16,0 2-120,0 2-240,0 0-712,0 0 528,0 4-151,0 12-65,0 0-16,0-16-296,0 22 240,4 2-96,-4 5-8,0-1-32,0-28-104,0 28 72,0 2-8,0 0 16,0-3-24,0-27-56,0 30 32,-2-2 0,0-2-16,-4-3-32,6-23 16,-3 24 16,-1-2 8,0-2-24,0-4 24,4-16-24,-4 6-32,0 10-24,0-16-8,0 6-48,4-6 112,-2 3-96,-2-3-48,2 0-24,0 0 32,2 0 136,-4-2-136,2-5 48,0-11 0,0 0 48,2 18 40,-2-22-24,0-2 40,0-4 8,0 1 16,2 27-40,-6-32 8,2 0 8,2-1 40,0-3-8,2 36-48,-2-36 104,2 0 8,0-1-16,0-1 32,0 38-128,4-38 64,2 3 16,-2 1-24,12 2-32,-16 32-24,6-30 48,14 5-24,-4 5 16,-11 4-16,-5 16-24,22-6 0,-16 0 16,18 2-32,-18 4 40,-6 0-24,20 0 16,-14 6-16,10 12 40,-12-2-40,-4-16 0,4 18 48,0 3 16,-4 3-56,0 0 56,0-24-64,0 22 16,-2 2 8,-4-3-24,0 3 16,6-24-16,-6 22 24,-10 0-40,10-2 32,-10-4 8,16-16-24,-6 15-24,-12 1-64,12-10-144,-12 12-216,18-18 448,-6 6-720,-11 12-377,15-14-527,-4 2-648,6-6 2272,-4 16-3129,4-16 144,0 4-2720,0-4 5705</inkml:trace>
  <inkml:trace contextRef="#ctx0" brushRef="#br0" timeOffset="1">440 623 8825,'0'0'0,"-2"0"2537,2 0-2537,-5 6 1552,-11 12-183,8-12-97,2 16-64,6-22-1208,-8 6 992,0 18-176,0-6-175,2-3-137,6-15-504,-6 16 424,2 0-80,2 2-104,0-2-8,2-16-232,0 6 192,0 18-88,4-18 0,0 15-8,-4-21-96,4 6 56,2 14 8,0-16-8,12 12-24,-18-16-32,6 4 72,10 0 0,-10 0 8,9 0-24,-15-4-56,4 0 40,2 0 8,10 0 8,-12 0-16,-4 0-40,16-2 80,-12-4-8,2-2-56,0-8 80,-6 16-96,6-6 48,0-12-16,-2 10 40,-4-11-16,0 19-56,0-16 56,0 0-8,0 8 8,0-16-16,0 24-40,0-18 16,0 2 24,-2 1-40,-2 9 0,4 6 0,-6-18-160,0 12 0,-2-10-208,2 12-120,6 4 488,-16-2-632,12 0-368,-2 0-441,-2 2-711,8 0 2152,-6 0-2969,2 0-759,2 0-2986,2 0 6714</inkml:trace>
  <inkml:trace contextRef="#ctx0" brushRef="#br0" timeOffset="2">651 746 9698,'0'0'0,"0"4"2920,-2 0-1688,0 0-15,2-4-1217,-2 4 1112,2 0 32,0 2-136,0 0-215,0-6-793,0 6 656,0 0-144,0 0-120,0 0-120,0-6-272,4 16 216,0-12-64,0 2-32,2 0-40,-6-6-80,4 6 48,0 10-32,-4-16 8,3 3 24,-3-3-48,0 6-32,0 0-64,0-2-176,0 0-176,0-4 448,0 4-568,0-4-208,0 0-97,0 0-119,0 0 992,4 0-1120,-4 0-80,0-2-32,4-4-1,-4 6 1233,0-16-1128,4 11 112,0-13 192,-4 12 223,0 6 601,4-22-376,0 6 192,-4-2 120,4-2 128,-4 20-64,4-21 208,-4 1 152,4 2 193,0 0 175,-4 18-728,0-6 816,4-10 56,0 12-32,0-2-64,-4 6-776,0-2 729,4 0-97,0 0-32,-4 2-80,0 0-520,4 0 520,0 6-48,0 12-16,0-14-32,-4-4-424,4 18 360,-4-12-31,4 18-65,-4-8 0,0-16-264,4 17 216,-4-11 8,4 14-24,0-14-8,-4-6-192,4 16 200,0-12-72,0 2 8,-4 0-40,0-6-96,4 6 64,-4-2 8,0 0-8,4-4 24,-4 0-88,3 0 80,-3 0-32,6 0 16,-2-4-8,-4 4-56,6-6 48,10 0-16,-12-2 16,2-8-8,-6 16-40,18-8 24,-12-12 16,12 12-16,-12-17-8,-6 25-16,18-18 24,-12 0 16,9-2-16,-9 4-32,-6 16 8,20-8-40,-16-8 24,14 12-8,-18-2 40,0 6-16,6-2 24,10 1-24,-12 1 8,0 0-16,-4 0 8,6 3-16,0 13 16,10-12-40,-16 14 72,0-18-32,5 6 24,1 16-16,0-4 8,0-2-64,-6-16 48,18 16 8,-14-1-16,2-11 32,12 14-40,-18-18 16,4 4-8,14 2-24,-14 0 24,14 0 8,-18-6 0,6 0 24,17 0-48,-17 0 24,16 0 64,-22 0-64,6-2 48,14-4-56,-14-2 48,16-8-40,-22 16 0,6-6-16,11-15 40,-13 3 32,14-2-16,-18 20-40,4-20 24,2 0 96,10 0-72,-16-3-8,0 23-40,0-28 64,0-2-64,0-2-24,-2-1 64,2 33-40,-2-32-16,-4 0 72,0 0 112,-2 1 8,8 31-176,-6-30 224,2 6 16,2 4-64,0 14-24,2 6-152,-4-6 105,2 2-81,0 4 8,0 0-72,2 0 40,-2 16 24,1 0 32,-1 8-56,0 4 96,2-28-96,-2 29-16,0 5 0,2 0 16,0 2 0,0-36 0,0 35 0,0 1 32,0 0-24,4-3-192,-4-33 184,4 32-233,-1 0-263,3-4-152,0-1-208,-6-27 856,6 26-1048,0-6-232,10-2-385,-12-12-351,-4-6 2016,6 22-2465,12-16-359,-12 0 191,12-1-2496,-18-5 5129</inkml:trace>
  <inkml:trace contextRef="#ctx0" brushRef="#br0" timeOffset="3">1446 647 6825,'0'0'0,"0"-26"1752,4 3-247,-4-7-9,0 30-1496,4-24 1360,0 6-151,-4 10-217,4-10-152,-4 18-840,4-5 632,2-13-152,10 14-120,-12-4-168,-4 8-192,16-8 136,-11 0-48,17 2-32,-16-2-32,-6 8-24,24-6 24,-6 0-104,0 0-256,4 0-400,-22 6 736,21-4-1288,3 0-673,0 2-871,-2-2-33,-22 4 2865,22-4-5609,-22 4 5609</inkml:trace>
  <inkml:trace contextRef="#ctx0" brushRef="#br0" timeOffset="4">2247 481 9241,'0'0'0,"6"-6"1153,10-10-41,-12 10-24,-4 6-1088,18-18 1112,-14 16-87,12-4-241,-10 0-256,-6 6-528,20-8 408,-14-8-136,11 14-16,-13-4-104,-4 6-152,20-6 160,-14 0 16,16-1-96,-16-9 80,-6 16-160,24-6 120,-6-2-32,-3-8-8,1 10 24,-16 6-104,16-20 120,-10 14 72,10-12 40,-12 12 17,-4 6-249,4-15 248,-4 9-64,0-2-48,0 0-24,0 8-112,0-6 56,-6 0 32,-2 2 0,-10 2-48,18 2-40,-16 0 96,8 0-104,-27 0-56,5 18 0,30-18 64,-24 6-64,6 13 32,2-13 16,8 16 8,8-22 8,-17 6-16,11 20 16,-2-8-8,-8 0 16,16-18-8,-2 20 16,-4-3-40,4 3 48,0-2-16,2-18-8,0 20-8,0-2 16,4-2-40,2 1 16,-6-17 16,6 16 16,12 0 8,-14-10 0,14 14 0,-18-20-24,5 6 0,1 10 8,14-12-16,-20 0 48,0-4-40,6 4 56,10-4 0,-10 4 40,12 0-72,-18-4-24,6 0 0,10 0 16,-10 4-72,10-4 72,-16 0-16,3 0-16,3 0 16,0 0 80,0 0-72,-6 0-8,4 0 104,-4 0-32,0 0-48,0 0 56,0 0-80,0 0 48,-2 0-8,-2 4 48,-2 0 0,6-4-88,-8 4 64,-7-1 40,11 3-64,-4 10-16,8-16-24,-18 4-56,0 24-72,2-6 40,8-2 16,8-20 72,-6 6-16,0 11 72,2-13-72,2 2 32,2-6-16,-2 16-32,2-12-64,0 0-8,6 2-112,-6-6 216,6 6-192,0-2 0,0-4-88,0 4-80,-6-4 360,6 0-505,10 0-175,-12 0-144,14 0-96,-18 0 920,6 0-1016,18-2-48,-9 0-9,1-4 49,-16 6 1024,16-8-984,2 0 112,-2-10 200,0 10 207,-16 8 465,16-19-256,-10 11 168,17-14 80,-17 4 64,-6 18-56,22-18 192,-16 0 216,14 2 241,-14 9 199,-6 7-848,6-20 968,10 14-48,-12-2-40,0 2-63,-4 6-817,4-6 680,0 2 16,-1 2-96,-3 2-16,0 0-584,0 0 552,0 0-72,4 4-48,-4 0-79,0-4-353,0 6 304,0 10-64,0-12-32,0 2-48,0-6-160,0 16 112,0-13 16,0 3-56,0 10-16,0-16-56,0 4 8,0 2-8,0 0 24,0 0-24,0-6 0,0 4 48,0 0 8,0 0 32,0-4-16,0 0-72,0 0 80,4 0 16,0 0-96,-4 0 88,0 0-88,4-2 64,0-2-48,0-2 32,0 0-32,-4 6-16,4-8-16,0 0 40,2-8-8,10 10 0,-16 6-16,4-15 32,2 9-56,10-10 48,-12 10-56,-4 6 32,6-16-32,12 10 48,-13 0-32,1 0 48,-6 6-32,20-4-16,-16 2 16,2 0-24,10 2 32,-16 0-8,4 0-32,0 6-8,0 0 40,2 10-88,-6-16 88,6 4 8,0 12-16,0-12-8,0 12 56,-6-16-40,18 4-48,-14 11 48,11-11-16,-11 2 32,-4-6-16,20 6 8,-14 0 8,16 0-56,-16-2 24,-6-4 16,20 0-24,-4 0 48,-1 0-24,-9 0 16,-6 0-16,20-2 16,-14-2-72,16-2 48,-16-10-16,-6 16 24,18-6-32,-12-1 64,0-11 0,10 12 8,-16 6-40,4-18 48,0 10-56,0-12 8,-1 12 48,-3 8-48,0-18 24,0 10 144,0-9 8,0 11 48,0 6-224,-3-8 240,-1 0-80,-2 2-16,0 0-80,6 6-64,-8-2 88,0 0-48,-8 2 16,12 0-48,4 0-8,-16 4-8,10 2 80,-10 10-40,12-10 32,4-6-64,-6 19 120,-2-13-80,0 20 8,3-10-16,5-16-32,-6 18-40,0-2 24,4 0 0,0-1-64,2-15 80,0 16-8,0-10-48,0 14 8,4-14 48,-4-6 0,4 16-32,2-12-8,9 0 16,-11 0-24,-4-4 48,6 4-80,16-4 40,-18 0-56,18 0 8,-22 0 88,16-4-88,-10-2-16,16-2 72,-7-8 64,-15 16-32,6-6 48,14-12-24,-14 10-8,0-11-56,-6 19 40,16-16-40,-12-2 96,0 0-80,0-4 56,-4 22-32,4-22 40,-4 1 16,4-5 88,-4 0 0,0 26-144,0-28 144,0 0-16,-2 1-48,0-1 24,2 28-104,-4-28 136,0 4-8,2 0 24,-2 5-32,4 19-120,-2-18 104,-2 10-24,0-8-24,0 10-40,4 6-16,-2-6-16,-2 2-8,0 2-8,0 0 112,4 2-80,-2 0-48,-2 0 128,2 0-56,0 6-48,2-6 24,-2 6 64,0 14-104,0-14 56,0 20-48,2-26 32,-2 21-24,2 1-32,0 4 16,-2 0 56,2-26-16,0 30 24,0-1-64,0 5-104,4 0-288,-4-34 432,4 34-824,0 1-336,0-1-584,2 2-921,-6-36 2665,6 35-4049,12-11-8,-14 8-1976,-4-32 6033</inkml:trace>
  <inkml:trace contextRef="#ctx0" brushRef="#br0" timeOffset="5">3527 572 9073,'0'0'0,"0"-20"3441,-2 4-2513,0-2 209,2 18-1137,-2-20 1224,0 1-96,0-1-136,-2 4-143,4 16-849,-2-16 688,-2 14-192,2 0-168,0 2-128,2 0-200,0 0 48,0 16 80,0-10-40,0 22-64,0-28-24,0 22 128,0 1-136,0 5 48,0 2 32,0-30-72,0 30-24,0-3 72,0 5-80,0-2-24,0-30 56,0 28-152,0 1-144,-2-3-128,0 0-184,2-26 608,-2 24-712,0-2-105,0-3-151,0-1-184,2-18 1152,-2 6-1432,0 14-217,0-16-191,2 0 15,0-4 1825,0 4-1752,0-4 232,0 0 375,0 0 353,0 0 792,0-6-432,4-12 296,0 10 192,-4-18 192,0 26-248,4-19 480,-4-5 273,4-4 295,-4-2 232,0 30-1280,0-33 1392,0-1-39,0-2-65,0-4-168,0 40-1120,0-39 952,0-1-127,0 0-185,0 3-16,0 37-624,4-38 568,0 2 0,0 3 8,0 3-104,-4 30-472,4-24 424,2 2-72,0 2-128,0 12-39,-6 8-185,15-15 128,-11 13-16,2-2 24,12 2 24,-18 2-160,4 0 112,0 4-64,2 2 0,0 13-48,-6-19 0,6 16 64,-2 0 8,-4 4-40,0 2 48,0-22-80,0 22 72,-2-1 32,-4 1-24,-2 0-64,8-22-16,-16 24 24,10-2-64,-14-2-96,13-1-112,7-19 248,-20 18-552,12-2-257,-10 0-295,12-10-488,6-6 1592,-18 22-2073,12-18-655,0 2-377,6-6-1552,0 0 4657</inkml:trace>
  <inkml:trace contextRef="#ctx0" brushRef="#br0" timeOffset="6">3773 443 8377,'0'0'0,"0"0"1521,-2 0-57,0 0-48,2 0-1416,-2 0 1393,0 0-201,-2 4-112,0 0-208,0 2-88,4-6-784,-2 4 625,-2 2-113,0 0-120,0 12-128,4-18-264,-2 4 264,0 15-128,0-13 32,0 14-56,2-20-112,-2 6 48,0 16 40,2-16-48,0 18-24,0-24-16,0 6 8,0 13-8,4-15-8,2 14 32,-6-18-24,6 4-16,0 2 16,10 0-32,-16-2 208,0-4-176,4 4 320,0-4-128,0 0 120,0 0-152,-4 0-160,6 0 0,-1 0 168,1 0-104,0-2-48,-6 2-16,6-6 88,0 0-120,0 0 136,0-2-160,-6 8 56,6-16 16,0 10-96,0-11-80,0 9 264,-6 8-104,6-22 32,-2 6 112,0 0 40,0 0-224,-4 16 40,0-16-120,0 1-8,0-1-208,0 0-104,0 16 440,0-8-704,-2-10-312,0 12-497,-2-10-735,4 16 2248,-4-4-3049,0-2-888,2 0-2440,2 6 6377</inkml:trace>
  <inkml:trace contextRef="#ctx0" brushRef="#br0" timeOffset="7">4060 536 6985,'0'0'0,"0"0"2457,0 0-2457,0 0 1016,0 0 360,0 0 56,0 0-7,0 0-6674,4 0 11722,-4 4-5433,4 0-104,-4 0-208,0-4-728,4 4 569,0 0-185,-4 0-224,4 0-64,-4-4-96,4 4 136,-4 2-96,4-2 136,0 2-128,-4-6-48,0 4-232,0 2-280,4-2-489,-4 0-479,0-4 1480,0 4-2016,0 0-537,0-4-720,-2 4 297,2-4 2976,-4 0-4681,4 0 4681</inkml:trace>
  <inkml:trace contextRef="#ctx0" brushRef="#br0" timeOffset="8">4130 340 5217,'0'0'0,"0"0"1312,0 0-1312,0 0 1352,4 0 120,-4 0-87,4 4-161,-4-4-1224,4 4 1008,0 0-176,1 0-23,1 2-105,-6-6-704,6 6 632,0 9-136,10-11-64,-12 12-40,-4-16-392,6 6 312,10 12 56,-12-12-224,2 12-96,-6-18-48,16 6 120,-12 16-144,2-16 144,0 13 48,-6-19-168,17 6 56,-13 10 40,0-12-55,2 12-9,-6-16-32,6 4-81,0 2 65,0 0 40,0-2 65,-6-4-89,6 4 168,0-4-128,0 0 64,0 0-112,-6 0 8,6 0-40,0-4 40,0-2-72,0-2 0,-6 8 72,16-16 0,-12 10-40,2-12 32,9 10-56,-15 8 64,4-21-24,14 13 48,-14-12-32,2 12 80,-6 8-72,18-20-96,-14 14 31,2-12-79,0 12 24,-6 6 120,16-6 16,-12 0-104,2 0 160,0 4-56,-6 2-16,6 0-48,0 0 80,-1 0-88,-1 6-8,-4-6 64,4 16-56,0-10 16,0 12 32,2-12 16,-6-6-8,6 18 88,10-12-88,-12 16 8,2-16-16,-6-6 8,18 19-96,-14-13 32,14 10-104,-14-12 64,-4-4 104,19 16-80,-13-16 32,16 6 104,-6-2 4841,-16-4-4897,16 4 264,0-4-48,0 0-96,-10 0-264,-6 0 144,20-2 80,-15-4 209,17-2 223,-16-10 192,-6 18-704,16-6 592,-12-15 88,2 1-184,0 0-16,-6 20-480,6-24 496,-2 0-192,0-4 57,-4-1-5907,0 29 5546,0-32 6274,0-2-11972,-2 1 5874,0-1-23,2 34-153,-4-34 24,-2 2 152,0 3-48,0 1 16,6 28-144,-6-26-40,-2 2 72,0 6-64,0 10-24,8 8 56,-6-15 96,-2 13-192,2 2 192,3 0-80,3 0-16,-6 17-112,4 1 184,0 4-208,0 4-16,2-26 152,-2 30-393,-2 3-183,2 3-200,2 2-232,0-38 1008,0 39-1000,0 1-481,0 0-351,4 1-729,-4-41 2561,4 40-3512,0-2-313,23-2-904,-27-36 4729</inkml:trace>
  <inkml:trace contextRef="#ctx0" brushRef="#br0" timeOffset="9">4737 459 8545,'0'0'0,"0"0"0,0-2 2089,0-2-281,0 0-103,0 0-49,0 4-1656,0-6 1336,0 0-240,0 0-303,0 0-289,0 6-504,0-8 384,4 2 5273,0-2-5185,1 0-56,-5 8-416,16-15 296,-10 11-304,16-2-128,-6-2-120,-16 8 256,18-6-304,0 0-416,2 0-448,1 0-665,-21 6 1833,22-2-3280,2-2-2290,22 0-3704,-46 4 9274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8:01:18.048"/>
    </inkml:context>
    <inkml:brush xml:id="br0">
      <inkml:brushProperty name="width" value="0.05" units="cm"/>
      <inkml:brushProperty name="height" value="0.05" units="cm"/>
      <inkml:brushProperty name="color" value="#008500"/>
    </inkml:brush>
  </inkml:definitions>
  <inkml:trace contextRef="#ctx0" brushRef="#br0">159 237 7577,'0'0'0,"0"0"0,0-16 3009,0 10-1593,0-10-120,-2 14-271,2 2-1025,0 0 968,-2 0-120,2 4 0,0 2-128,0-6-720,-2 22 560,2-6-39,-2 5-97,2 3-80,0-24-344,0 26 296,0 0-8,0 0-88,0-3-16,0-23-184,0 24 136,0 2-24,0-4-16,-2 0-24,2-22-72,-2 19 128,0 1-64,-2-4 0,0 0 0,4-16-64,-4 6 80,-2 14 0,2-16 8,0 2-8,4-6-80,-6 6 112,1 0-16,-1-2 32,0-4-8,6 0-120,-8 0 104,-8 0-16,10-2-16,-2-4-8,8 6-64,-16-16 56,12 10 32,-4-14-24,0 4 32,8 16-96,-6-20 80,0-2-24,2-1 8,0-5-24,4 28-40,-2-28 0,2-4 40,0-1-16,0-3 32,0 36-56,6-36 40,10-1-8,-10 5-32,12 6 40,-18 26-40,6-20 0,12 14 8,-12 0 8,12 4-72,-18 2 56,6 0 0,15 0-40,-5 18 32,2-2-8,-18-16 16,18 22 0,2 0 0,0 3-24,1 3 32,-21-28-8,22 30 16,0 0 128,0-2-128,0-3-80,-22-25 64,24 24-32,-1-2 8,3 0 48,-2-2 96,-24-20-120,26 15-40,-4 1-88,1-10 96,1 10 104,-24-16-72,24 0 48,0 4 8,0-4-16,-3 0-120,-21 0 80,22 0 56,-2-2 80,-2-4-71,-2-10-49,-16 16-16,16-6 80,-1-13-40,-9 1 24,16 0 8,-22 18-72,6-22 96,12-2 24,-14-2-32,2 1 128,-6 25-216,6-34 56,0 0-72,-2-2 96,-4 1-64,0 35-16,0-36 40,0 0-24,-2 5 24,0 3-136,2 28 96,-4-26 32,-2 6-32,0 4-32,0 10-32,6 6 64,-8-15-192,2 13-72,0-2-337,2 2-223,4 2 824,-2 0-1112,0 4-344,0 11-561,2-9-623,0-6 2640,0 24-3537,16-18-4121,-16-6 7658</inkml:trace>
  <inkml:trace contextRef="#ctx0" brushRef="#br0" timeOffset="701">1002 139 11850,'0'0'0,"0"0"1272,0 6-55,0 0-177,0-6-1040,0 20 1048,0-20-24,0 16-72,4-10-127,-4-6-825,4 28 624,-4-4-120,4 5-136,0 3-128,-4-32-240,6 34 192,0 0-24,-2 1-24,0-3-40,-4-32-104,0 32 88,0-5-48,4 1 16,-4 0-16,0-28-40,0 26 40,0-2-16,0-1 0,-2-3 0,2-20-24,-4 22-104,0-2-112,-2 0-240,2-2-240,4-18 696,-6 6-976,0 13-369,0-13-399,4 0-480,2-6 2224,-2 6-2697,0-6-40,2 0-3192,0 0 5929</inkml:trace>
  <inkml:trace contextRef="#ctx0" brushRef="#br0" timeOffset="702">901 209 8417,'0'0'0,"0"0"0,0-24 1673,0 2-145,4-6 56,-4 28-1584,4-17 1433,2 1-89,12 8-160,-12-10-224,-6 18-960,19-6 833,-3-2-185,2 2-112,4 2-64,2 4-120,-24 0-352,26 0 296,1 4-32,1 12-72,2-10-40,-30-6-152,26 22 176,-1-4-72,-3-1-24,0 1 8,-22-18-88,22 20 80,-6 0-24,-10 2-16,12-4 0,-18-18-40,3 22 40,1-3-16,-4 1 40,0 0 8,0-20-72,-2 22 40,-13 0 64,-3-1-48,-4 3-72,22-24 16,-28 22-160,-6 0-240,-1 0-280,-5 0-360,40-22 1040,-42 23-1584,-3-1-1105,1 2-1440,44-24 4129,-41 20-8106,41-20 8106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7:04.564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9 366 10658,'0'0'0,"0"0"0,-2-20 1552,0 4-24,0-4-135,0 12-137,2 8-1256,0-15 1112,0 9-160,6-2-199,10-8-161,-16 16-592,5-4 488,19-2-152,-2 0-56,4 2-88,-26 4-192,24 0 128,3 0-32,1 6-72,-2 12 24,-26-18-48,26 6 16,-2 21 24,-7-1-40,3 4-16,-20-30 16,20 30 0,-14-1-8,12 3 40,-14-6 24,-4-26-56,0 30 24,0-2 16,0-1-24,-6 1 48,6-28-64,-20 26 48,4 2-16,-2-3 16,-3 1-32,21-26-16,-24 22-16,2 0-72,0-4-200,0-2-184,22-16 472,-25 15-800,3-9-464,2 0-625,4 10-871,16-16 2760,-2 0-3489,-2 0-3665,4 0 7154</inkml:trace>
  <inkml:trace contextRef="#ctx0" brushRef="#br0" timeOffset="1">879 128 13602,'0'0'0,"0"0"0,-8-30 1721,-9 2-593,-1-3-88,12 7-128,6 24-912,-20-4 873,12-2-57,-12 4-96,4 0-168,16 2-552,-8 0 392,-15 6-80,15 18-168,-14 1 56,22-25-200,-16 32 200,10 12-32,-14 9 8,14 11-80,6-64-96,-6 67 24,0 3 32,2-3-16,4-3 16,0-64-56,4 63 80,12 3-96,0-5 48,2 0-32,-18-61 0,22 56-48,2 0 64,-1-7-16,3-1-16,-26-48 16,30 43 88,0-1-23,5-4-65,1-7 24,-36-31-24,38 26-121,3-4-135,1-6-288,0-10-400,-42-6 944,41 16-1608,1-16-857,4 0-1096,-11 0-4760,-35 0 8321</inkml:trace>
  <inkml:trace contextRef="#ctx0" brushRef="#br0" timeOffset="1337">869 544 8649,'0'0'0,"0"0"0,4-27 2473,2 5-1201,0-2 0,0 16-71,-6 8-1201,6-6 1256,10 0-64,-16 4-240,4 2-103,-4 0-849,4 0 600,2 6-96,0 12-80,0-2-40,-6-16-384,6 20 256,10 1-48,-12 5-40,2 0-32,-6-26-136,15 26 88,-11 2-8,0-3-24,12 1-96,-16-26 40,0 26 48,4-2 8,0-2 8,-4-3 0,0-19-64,0 6 64,0 16-8,0-18 48,-2 2 56,2-6-160,-4 4 136,-2-4 32,2 0-16,0 0 128,4 0-280,-6 0 169,2-6 7,-1-10-56,-1 0 0,6 16-120,-4-19 72,2-3-48,0-6 32,0 0-168,2 28 112,0-32 48,0 1 0,0-1 0,0-2-40,0 34-8,4-31 32,0 3 8,2 4-56,11 4 0,-17 20 16,4-8-24,12 0-32,-12 4-8,12 4 16,-16 0 48,6 0-80,12 16 0,-12 2 48,14 4-8,-20-22 40,6 26-8,13 1-24,-13 1 8,12 0-8,-18-28 32,4 24-40,12 0 72,-12-5-64,2 1-8,-6-20 40,18 16 16,-14 0-72,12 0 72,-12-12 8,-4-4-24,6 6 56,11 0-40,-13-2-16,12 0 0,-16-4 0,4 0-32,2-2 64,10-4-32,-12-10 0,-4 16 0,6-8 64,0-12-32,0 2 48,0 0-56,-6 18-24,6-20 0,-2 1 56,0-5-80,2 0 80,-6 24-56,6-24 24,-2 0-8,0 3-8,2 3 24,-6 18-32,3-16 16,3 10-8,0-2 8,0 2-16,-6 6 0,6-2-16,0 0 32,10 2-40,-12 6-24,-4-6 48,20 18 0,-14-2-48,18 4 32,-8 1 32,-16-21-16,17 26-32,3 0 48,-2 0-16,0 0 24,-18-26-24,24 21 0,-4 3 0,3-2-40,-1-2-16,-22-20 56,20 18-8,2-12-8,2 15 16,-1-17-32,-23-4 32,22 4 0,4 0 16,-2-4 0,0 0 8,-24 0-24,21-2 16,1-6 8,-2-11-24,0 3 56,-20 16-56,20-16 16,-4-4 40,-10-2 0,15-2-16,-21 24-40,4-25 24,2-3-8,-2-2 40,-4 2 0,0 28-56,0-27 80,-6-1-24,-2 6-32,-9 4 24,17 18-48,-16-16 24,0 10 32,-2-2 0,-2 2-16,20 6-40,-20 0 0,-2 0 16,5 6 24,-1 12 0,18-18-40,-16 18 0,10 2-16,-12 4-64,14 2 40,4-26 40,-2 25-16,0 3 16,2-4 16,0 2 0,0-26-16,4 21 8,2 1-16,12-2 32,-12-4-40,-6-16 16,18 16-8,-2-10-24,-10 10 16,19-16 32,-25 0-16,16 4 40,0-4 8,2 0-48,0-2 0,-18 2 0,16-8 0,1-10 0,-11 12 0,16-16 24,-22 22-24,6-16 40,14-2 0,-14-1 48,0-3-8,-6 22-80,6-24 72,-2 0-16,0 2-40,-4 2-32,0 20 16,0-15-16,0 9 64,0-10-8,0 14 16,0 2-56,0-4 56,0 2-88,0 2 24,0 0 8,0 16-48,4-10 24,0 19-16,0-5 24,-4-20 16,6 20-32,0 2 32,0 0-80,0 0-240,-6-22 320,5 21-536,1 1-329,-2-2-319,0 2-472,-4-22 1656,6 18-2345,0 0-855,12-12-737,-12 11-3441,-6-17 7378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8:01:19.533"/>
    </inkml:context>
    <inkml:brush xml:id="br0">
      <inkml:brushProperty name="width" value="0.05" units="cm"/>
      <inkml:brushProperty name="height" value="0.05" units="cm"/>
      <inkml:brushProperty name="color" value="#008500"/>
    </inkml:brush>
  </inkml:definitions>
  <inkml:trace contextRef="#ctx0" brushRef="#br0">1 143 10826,'0'0'0,"6"-38"1536,16-1 145,-22 39-1681,6-42 1480,11 18-200,-17 24-64,0 0-159,0 0-1057,0 0 816,0 4-152,0 12-96,4 2-80,-4-18-488,0 26 512,0 3-120,0 9-56,0 2-72,0-40-264,0 43 192,-2 1 1,-4 0-49,-1-1-24,7-43-120,-6 42 72,0 2 0,2-5-64,-2-1-8,6-38 0,-4 42-136,0-1-273,2 1-455,0 0-728,2-42 1592,0 43-2777,4-5-1760,18-4-4304,-22-34 8841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8:01:20.067"/>
    </inkml:context>
    <inkml:brush xml:id="br0">
      <inkml:brushProperty name="width" value="0.05" units="cm"/>
      <inkml:brushProperty name="height" value="0.05" units="cm"/>
      <inkml:brushProperty name="color" value="#008500"/>
    </inkml:brush>
  </inkml:definitions>
  <inkml:trace contextRef="#ctx0" brushRef="#br0">133 171 12298,'0'0'0,"0"-16"944,6 10 41,0-12 47,-6 18-1032,6-8 1064,0-13-64,0 3-16,12 2-247,-18 16-737,4-16 624,2 10-64,10-2-176,-10 0-16,-6 8-368,18-8 280,-12 2-88,19 0 16,-7 0-8,-18 6-200,18-2 168,0 0-32,2 2-8,0 0-24,-20 0-104,17 4 72,3 2-48,-4 14 120,0-14-88,-16-6-56,6 26 104,10-4 40,-16 0-144,4 1-8,-4-23 8,0 26 0,0 4 8,-2 0 8,-6-3 56,8-27-72,-16 30 40,0-2 48,-2 2-16,-4-3 32,22-27-104,-25 28 97,-3-2-57,-4-2 0,0 0 32,32-24-72,-33 21 120,-1-1-24,-2 0-56,-17 8-40,53-28 0,-44 24 0,18-18 112,20 0 48,-9-1 64,15-5-224,-2 4 152,0-4 0,2 0-16,0 0-40,0 0-96,6-2 72,11 0 72,-11-1 48,22-3-48,-28 6-144,26-8 168,6 0-240,7-8 0,11 10 0,-50 6 72,59-8-192,7-10-64,9 12-296,7 0-320,-82 6 872,87-8-1329,4 2-767,4 2-1537,2-2-1848,-97 6 5481,96-4-7826,-96 4 7826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8:01:22.111"/>
    </inkml:context>
    <inkml:brush xml:id="br0">
      <inkml:brushProperty name="width" value="0.05" units="cm"/>
      <inkml:brushProperty name="height" value="0.05" units="cm"/>
      <inkml:brushProperty name="color" value="#008500"/>
    </inkml:brush>
  </inkml:definitions>
  <inkml:trace contextRef="#ctx0" brushRef="#br0">173 218 5841,'0'0'0,"-2"-8"568,0-9 192,0 9 136,2 8-896,-2-20 912,-2 16 9,0-2-81,0 0-24,4 6-816,-2-6 800,-2 0-40,2-2-40,0 2 25,2 6-745,-4-6 728,2 0-32,0 4-40,0 0-80,2 2-576,0-2 472,-2 2-104,0 0 16,0 18-55,2-18-329,-2 20 256,0 4 24,-4 4-56,4 3-56,2-31-168,-2 36 128,-4 0-16,0-1-40,0-1-8,6-34-64,-5 34 128,-3-2-56,0-1-32,0-3 0,8-28-40,-6 26 24,0-4-16,0 0 56,0-5 16,6-17-80,-6 16 72,0-10 8,2 14-32,0-16 32,4-4-80,-4 4 88,0 0 56,0-4 8,2 0-8,2 0-144,-2 0 192,0-2-128,0-6 64,0-10-72,2 18-56,0-18 48,0-1 32,0-3-56,0-2 32,0 24-56,4-26 0,0-2 80,2-1-40,0-3 8,-6 32-48,6-32 56,0 0-72,10-1 40,-12-1 16,-4 34-40,6-34 40,0 2 16,12 1-16,-12 5 0,-6 26-40,15-24-40,-11 4 136,2 4-64,12 10-16,-18 6-16,4-3 64,14 1-72,-14 2 8,12 5 24,-16-5-24,4 24 56,12-6-16,-10 4-40,9 2 24,-15-24-24,4 26 16,14 1-48,-12 1 72,14 0-48,-20-28 8,6 28-16,10-3 32,-10-1-48,12 0 24,-18-24 8,6 20-32,15 2 24,-5-4 16,2-1 48,-18-17-56,16 6 40,0 14 16,2-16-8,-2 2 8,-16-6-56,16 4 80,1 0 40,-11-4-8,14 0 49,-20 0-161,6 0 152,10-4 24,-10-2-56,10-12 112,-16 18-232,4-6 128,2-16-64,12 5 32,-18-1-24,0 18-72,15-22 24,-15 2 48,6-4-32,0 3 72,-6 21-112,6-26 72,-2 0-16,-4 0-40,0-2-184,0 28 168,0-27 8,0-1 152,0-2-136,0 0-24,0 30 0,0-29-16,0 1-80,4 8 16,-4 12 24,0 8 56,0-16-376,0 14-88,4 0-217,0 0-183,-4 2 864,4 0-1032,0 0-408,2 16-361,12-10-591,-18-6 2392,6 24-3153,20-6 72,-9 0-3256,-17-18 6337</inkml:trace>
  <inkml:trace contextRef="#ctx0" brushRef="#br0" timeOffset="737">901 322 10634,'0'0'0,"-4"-2"1448,4 2-1448,-6 0 1256,0 0-143,0 6-105,2 11 32,4-17-1040,-2 6 864,0 16-88,0-4-95,2 0-41,0-18-640,0 20 480,0 3-200,4-1 48,0 2-48,-4-24-280,4 24 240,2 0-24,-2 0-48,2-3-128,-6-21-40,4 22 96,0-2 72,0 2-128,0 0-16,-4-22-24,0 21 40,0-1 0,0 0-32,0 0 24,0-20-32,0 16 48,0-10 16,0 16-24,-2-16 0,2-6-40,-2 15 56,0-11-136,-2 0 120,2 2 40,2-6-80,-4 4 40,2-4 24,0 0 0,0 0-24,2 0-40,-4 0 40,2 0-24,0-6 0,0 0-48,2 6 32,-2-8-8,2-7-48,0 9-8,0-16 64,0 22 0,0-18-72,0-2 24,0-2 8,0-4-40,0 26 80,4-25-40,-4-5 64,4-2-24,0-3 32,-4 35-32,4-36 8,0-2-8,2 0 0,0 1 16,-6 37-16,6-38 16,0 0 24,0 5-16,9 1-40,-15 32 16,4-28-8,2 4 8,10 1 0,-10-1 8,-6 24-8,20-22 56,-14-2-48,14 2 32,-14 2 40,-6 20-80,23-15 80,-5 9 56,-2-10-8,0 14 48,-16 2-176,16-2 152,-10 0 16,18 2-32,-18 0-39,-6 0-97,17 6 112,-13 12 8,12-3 16,-12 5-24,-4-20-112,6 22 104,-2 2-88,-4 0 24,0 0 0,0-24-40,0 19 48,0-1-8,-6 0-16,-2 2 48,8-20-72,-18 16 8,11 4 96,-21-4-24,6 1-24,22-17-56,-24 16 56,-4 0-88,1 2 80,-5-2-48,32-16 0,-34 6 24,2 18-80,-1-18-168,1 17-200,32-23 424,-30 6-697,4 14-343,1-16-624,-1 2-1201,26-6 2865,-22 6-4681,6-2-3897,16-4 8578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8:01:23.378"/>
    </inkml:context>
    <inkml:brush xml:id="br0">
      <inkml:brushProperty name="width" value="0.05" units="cm"/>
      <inkml:brushProperty name="height" value="0.05" units="cm"/>
      <inkml:brushProperty name="color" value="#008500"/>
    </inkml:brush>
  </inkml:definitions>
  <inkml:trace contextRef="#ctx0" brushRef="#br0">44 150 9137,'0'0'0,"0"0"0,0-28 1521,0 2-33,0-6-32,0 7-87,0 25-1369,0-8 1312,0-10-104,0 16-152,0-2-207,0 4-849,0-4 760,0 2-192,4 2-120,-4 0-112,0 0-336,4 18 312,-4 0-8,0 3 0,0 9 8,0-30-312,-2 32 288,-2 4-64,-2-1-63,0 5-9,6-40-152,-6 42 96,0-3 0,0 3-16,0-2-24,6-40-56,-6 37 40,4-1 0,0-6 32,2-4-16,0-26-56,0 23 40,0-3 16,6-2-32,0-2 32,-6-16-56,16 6 96,-10 12-40,12-14 24,0 2-40,-18-6-40,16 4 56,2 0-8,-1-4 0,7 0 64,-24 0-112,24 0 48,0 0 8,2-2-56,1-4-32,-27 6 32,28-6-56,2-2-16,2 2-80,-3 0-120,-29 6 272,32-6-376,-2 0-136,0 0-113,-5 2-87,-25 4 712,24-2-960,-2 0-272,-4 0-377,-12 0-495,-6 2 2104,16 0-2561,-16 0-623,0 0 439,0 4-2688,0-4 5433</inkml:trace>
  <inkml:trace contextRef="#ctx0" brushRef="#br0" timeOffset="1198">391 528 9618,'0'0'0,"4"-29"2976,-4 29-2976,6-30 1721,-2 0-121,2 6-240,-2 18-104,-4 6-1256,0-6 1073,4 1-89,0-1-144,0 2-144,-4 4-696,0-2 528,6 2-112,-2 0-96,2 16-79,-6-16-241,6 15 224,0 7-104,-2 2-48,0 6-64,-4-30-8,4 30 16,-4 3 0,0 1 0,0 0-8,0-34-8,0 35-24,0 1-144,0 0-264,4-3-321,-4-33 753,3 36-1144,1 0-552,12-2-881,-12 1-1328,-4-35 3905,26 30-5201,-8-4-928,-18-26 6129</inkml:trace>
  <inkml:trace contextRef="#ctx0" brushRef="#br0" timeOffset="1199">3186 429 15755,'0'0'0,"0"-16"800,0 10 136,0 6-936,0-19 968,0 1 169,-2 2-73,0-4-136,2 20-928,-4-16 768,0 8-168,-2 0-103,0 2-129,6 6-368,-6-6 264,-2 4-48,-8 2-104,10 4 0,6-4-112,-16 20 136,11-4-64,-13 2 24,10 4 0,8-22-96,-20 24 72,12-1 0,-12 3-32,14-2 16,6-24-56,-18 26 16,12-2-16,0-1-32,0 3-32,6-26 64,-3 24-112,1 2 80,2 0 48,3-3 8,-3-23-24,6 26 72,12-2-40,-12 2-136,18-2 80,-24-24 24,18 23 16,-2-1-32,2 0 40,-1 0-80,-17-22 56,16 20-8,2-1-24,-2 1 48,0-2 40,-16-18-56,6 18 0,16-2 24,-18-10 8,2 16 8,-6-22-40,15 6-40,-15 11 56,4-11-32,-4 10 16,0-16 0,0 4 56,0 2-16,-6 10 56,1-12-40,5-4-56,-16 6 104,8 0-80,-12 0-8,4-2 0,16-4-16,-20 4 0,2 0 0,-5 0-88,1 0-64,22-4 152,-22 0-312,-2 0-104,-2 0-176,1 0-233,25 0 825,-26 0-1128,-2 0-336,4 0-601,-4-6-1031,28 6 3096,-43-16-4105,35 10-2368,8 6 6473</inkml:trace>
  <inkml:trace contextRef="#ctx0" brushRef="#br0" timeOffset="1200">3122 352 13346,'0'0'0,"0"0"0,0-6 1969,4 0-121,0 0-440,0-2-127,-4 8-1281,4-8 1088,2-10-184,12 12-136,-14-2-208,-4 8-560,18-17 489,2 11-65,2-12-136,3 10-40,-25 8-248,28-20 136,4 12-32,2-10-40,1 10-8,-35 8-56,36-18 0,-2 13-56,-1-3-24,-1 0-8,-32 8 88,34-8-96,-4 2-120,-1 0-272,-5 2-313,-24 4 801,24-2-1288,-4 0-600,-4 2-1241,-10 0-2096,-6 0 5225,4 0-8018,-4 0 8018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8:01:26.739"/>
    </inkml:context>
    <inkml:brush xml:id="br0">
      <inkml:brushProperty name="width" value="0.05" units="cm"/>
      <inkml:brushProperty name="height" value="0.05" units="cm"/>
      <inkml:brushProperty name="color" value="#008500"/>
    </inkml:brush>
  </inkml:definitions>
  <inkml:trace contextRef="#ctx0" brushRef="#br0">246 290 9450,'0'0'0,"0"-48"1552,0 48-1552,6-45 1648,-2-7-111,0 6-89,0 25-96,-4 21-1352,0-20 1224,0 0-159,0 2-89,0 12-120,0 6-856,0-8 648,0 2-88,0 6-176,-2 4-88,2-4-296,-6 18 328,-2 2-63,-10 6-17,0 7 16,18-33-264,-20 38 176,-1 4-8,-5-1-16,2 5-72,24-46-80,-24 44 128,-1 1 24,3 3-40,4-3-40,18-45-72,-16 44 56,10-2-56,0-1 0,2-3 56,4-38-56,0 38-32,0-2 64,6-7-24,16 3 104,-22-32-112,18 26-24,8-4-104,-3-3 56,3-13-64,-26-6 136,32 16 24,-2-16 8,-1 4 40,7-4-72,-36 0 0,30 0 0,0-4 8,-1-12 24,-3 1-64,-26 15 32,22-18 48,0 0-24,-4-4-40,-3 2 64,-15 20-48,6-22 0,0 1 40,-6-1-24,-2 4 24,2 18-40,-6-18 24,-13 10-32,-1-8-24,-6 14-48,26 2 80,-28 0-184,-8 0-136,-5 18-264,-1 0-345,42-18 929,-45 24-1456,1 5-1048,4 3-2113,3 2-4785,37-34 9402,0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8:01:25.379"/>
    </inkml:context>
    <inkml:brush xml:id="br0">
      <inkml:brushProperty name="width" value="0.05" units="cm"/>
      <inkml:brushProperty name="height" value="0.05" units="cm"/>
      <inkml:brushProperty name="color" value="#008500"/>
    </inkml:brush>
  </inkml:definitions>
  <inkml:trace contextRef="#ctx0" brushRef="#br0">1 252 5057,'0'0'0,"0"0"0,16-22 776,-10 2-80,19-4 280,-7 3 136,-18 21-1112,16-6 1225,-10-12 55,18 12-24,-18-14-104,-6 20-1152,20-6 1193,-14-12-73,11 12-40,-13-2-136,-4 8-944,6-15 897,-2 13-105,0 0-120,-4 0-128,0 2-544,4 0 448,-4 0-16,4 6-16,-4 15 128,0-21-544,4 24 384,0 4-16,-4 6-71,4 5-49,-4-39-248,0 44 176,0 4-96,0 1 0,0 3-80,0-52 0,0 49 48,-2-1-8,0-2-32,0-3-56,2-43 48,-2 42 24,0-1 32,0-3-32,0-2-32,2-36 8,-2 36-48,-2-7-96,2 1-144,0-4-72,2-26 360,0 22-713,0-2-319,0-15-280,4 15-432,-4-20 1744,6 4-2209,0-4-480,12 0-431,-12 0 399,-6 0 2721,22-8-5569,-22 8 5569</inkml:trace>
  <inkml:trace contextRef="#ctx0" brushRef="#br0" timeOffset="914">215 496 6689,'0'0'0,"-6"-34"1072,6 34-1072,-8-41 1128,-8-13-15,12 6-25,0 5-16,4 43-1072,-4-42 1032,2 2-39,2 5-73,0 3-24,0 32-896,0-30 776,6 4-88,12 5-56,-2 3-80,-16 18-552,6-8 497,20-8-25,-8 14-24,3-2-56,-21 4-392,22-2 368,-2 2-48,0 6-64,0 16-48,-20-22-208,18 20 208,-12 1-48,13 7-16,-19 0-32,0-28-112,4 30 72,-4 1 8,0 1-56,-2 4 56,2-36-80,-4 34 48,-11-1-8,11-1 16,-16 0-80,20-32 24,-16 30-72,0-1-112,-4-1-184,2 0-304,18-28 672,-16 26-960,1-3-488,9-1-721,-10 0-960,16-22 3129,-4 18-3608,0 0-3234,4-18 6842</inkml:trace>
  <inkml:trace contextRef="#ctx0" brushRef="#br0" timeOffset="915">677 226 10946,'0'0'0,"0"-2"2104,0 2-2104,6-2 1289,-2 0-17,0 2-136,0 0-104,-4 0-1032,4 0 920,-4 6-111,6 14-137,-2 2-64,-4-22-608,4 26 496,0 5-88,0 3-120,0 4-16,-4-38-272,4 37 240,0 1-40,-4 2 0,0-1-56,0-39-144,0 38 160,0 0-48,0-4 129,0 1-169,0-35-72,-2 34 96,-2-2-16,0-5-40,0-1-16,4-26-24,-6 24 16,0-2 16,0-4-24,2-12 48,4-6-56,-6 16 32,4-12 16,-4-4-96,2 3 152,4-3-104,-6 0 232,2 0-160,0-1 8,-2-7-24,6 8-56,-4-22 72,0 2-32,0-4-40,0-2 0,4 26 0,-4-29 0,3-3 16,-1-2 112,0-6-72,2 40-56,-2-41-168,0-3 192,0-1-40,2-5-24,0 50 40,6-48 0,11-3 16,-11-1-96,22 1 88,-28 51-8,18-48 152,6 4-176,2 5 24,-3 7 0,-23 32 0,28-26-56,-2 6 32,-2 14-24,-2 0 64,-22 6-16,19-2 0,1 2 32,-4 6 64,0 18-112,-16-24 16,4 22-112,12 4 112,-16 0 40,0 1-48,0-27 8,0 26-16,0 0 40,0 0-160,-6 0 160,6-26-24,-18 23 144,2 1-160,-2-2 16,-4 0 24,22-22-24,-23 20 48,-7 1-8,0-1-16,-4 2-64,34-22 40,-33 22-112,1-4-192,-2 2-104,2-3-529,32-17 937,-31 16-1624,-1-10-904,4 16-2009,2-18-4665,26-4 9202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8:01:28.732"/>
    </inkml:context>
    <inkml:brush xml:id="br0">
      <inkml:brushProperty name="width" value="0.05" units="cm"/>
      <inkml:brushProperty name="height" value="0.05" units="cm"/>
      <inkml:brushProperty name="color" value="#008500"/>
    </inkml:brush>
  </inkml:definitions>
  <inkml:trace contextRef="#ctx0" brushRef="#br0">118 419 4889,'0'0'0,"4"-8"1392,2-11-120,-6 19-1272,16-16 1288,-12-2-7,15-2 7,-3-4-80,-16 24-1208,16-22 1168,0 3-103,-10-1-113,20-2-96,-26 22-856,16-22 768,-1 0-72,-9 2-71,14-1-89,-20 21-536,4-20 496,12 0-96,-16 2-24,4 2 0,-4 16-376,0-16 264,0 8-16,0-9-80,-6 11 16,6 6-184,-16-6 112,8-2 32,-14 2-8,3 4-192,19 2 56,-24-2 40,-2 2 0,0 0-40,0 4 56,26-4-56,-25 16 48,-1-12-8,2 16-8,2-15 56,22-5-88,-18 26 0,11-4-24,-13 0 24,16 4-40,4-26 40,-6 27-64,4 1 32,2 2 8,0 2 0,0-32 24,6 31 8,14 1-56,-5 0-8,3 0-64,-18-32 120,20 29-112,2 1 40,0 0-56,0-2 104,-22-28 24,23 25-16,-1-1 16,-2-2 32,0 0-32,-20-22 0,16 18-16,-10 0-8,14-12 32,-17 13 48,-3-19-56,0 6 0,0 0 48,0 10 32,0-16 40,0 0-120,-3 4 208,-5-4 48,-8 0 8,10 0 0,6 0-264,-20 0 240,12-2 33,-14-2-65,6-2-72,16 6-136,-16-16 192,1 10-96,7-13 0,-8 3-72,16 16-24,-4-18 0,0-2-16,2-4-8,2 0 96,0 24-72,4-29-72,18-1 0,-3-4-104,9-3-152,-28 37 328,34-38-497,6-2-375,3-3-408,7 1-968,-50 42 2248,57-42-4249,13-15-4409,-70 57 8658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8:01:31.310"/>
    </inkml:context>
    <inkml:brush xml:id="br0">
      <inkml:brushProperty name="width" value="0.05" units="cm"/>
      <inkml:brushProperty name="height" value="0.05" units="cm"/>
      <inkml:brushProperty name="color" value="#008500"/>
    </inkml:brush>
  </inkml:definitions>
  <inkml:trace contextRef="#ctx0" brushRef="#br0">88 355 8121,'0'0'0,"-4"-29"2393,-4-1-1009,-8-6 88,16 36-1472,-2-28 1145,0 4-161,-2 1 0,2 1-48,2 22-936,-4-22 944,-2 0 57,0 2-81,1 5-160,5 15-760,-6-6 552,0 0-200,4 4-128,0 2-48,2 0-176,0 0 80,0 15 24,0 1 16,0 10 80,0-26-200,4 28 264,0 4-32,-4 3-39,4 3-17,-4-38-176,4 38 40,-1-1 0,-3 1 16,4 0-32,-4-38-24,0 35 56,0 1-40,0-2-16,0-4 8,0-30-8,0 25 16,0-1 24,-2-6-8,-1 0 24,3-18-56,-2 6 8,2 14 48,-2-16-24,0 0-24,2-4-8,-2 0 88,-2 0-40,2 0 56,-2-2-8,4 2-96,-2-16 56,0 0 0,0-6-16,0-4 0,2 26-40,-2-27 40,0-5-8,2-2-24,0-2 24,0 36-32,0-39 16,0-1 8,0-2 8,0 5-8,0 37-24,4-38 0,0 6-72,2 7 16,11 7-40,-17 18 96,4-8-56,14 0 32,-12 4-16,10 2 8,-16 2 32,6 0-24,18 6-8,-6 12 72,0-2 16,-18-16-56,17 19 48,1 3-40,4 2-16,-2 0 8,-20-24 0,22 24-48,-2-3 96,-3 1-48,1-4 0,-18-18 0,16 16 8,2-10 8,-2 14 0,2-14 160,-18-6-176,16 18 0,-10-14 0,15-4-8,-15 3-48,-6-3 56,16 0 0,-12-2-16,12-3 56,-12-11-152,-4 16 112,6-6 40,0-14 160,0 14-200,0-14 40,-6 20-40,4-16 16,0-4 56,0 1-48,-4-3 16,0 22-40,0-24-8,0 0 48,0 0-96,0-1 112,0 25-56,0-26 0,0 0-256,0 0 288,-2 2-48,2 24 16,-2-21-16,2-1-48,0 4-120,0 10-152,0 8 336,0-18-464,0 16-121,0-2-311,0 2-304,0 2 1200,4-2-1648,0 2-425,2 0-487,9 4-809,-15-4 3369,18 0-2953,-2 16-3040,-16-16 5993</inkml:trace>
  <inkml:trace contextRef="#ctx0" brushRef="#br0" timeOffset="674">723 181 10602,'0'0'0,"-4"0"1424,-2 0-256,-10 4 57,16-4-1225,-2 16 1152,-2 5-160,0 1 24,4 6-208,0-28-808,0 28 729,0 1-129,4 5-72,2 2-8,-6-36-520,16 34 384,-12 1-40,2-1 0,10 0-216,-16-34-128,4 31 208,2-1 112,-3 0-232,1-2 8,-4-28-96,4 26 80,0 1-56,-4-1 8,0 0-24,0-26-8,0 26 16,0-1-120,0-3 104,0-2-112,0-20 112,-2 6-328,0 14-272,0-16-264,2 2-336,0-6 1200,0 4-1457,0 0-71,0-4-192,0-2-113,0 2 1833,0-8-2072,-2-12-97,2 0 329,-2-4 536,2 24 1304,-2-31-760,1-1-2609,1 32 3369</inkml:trace>
  <inkml:trace contextRef="#ctx0" brushRef="#br0" timeOffset="675">691 534 4705,'0'0'0,"0"0"0,-8-28 632,-12-12 48,12-11 216,-12 5 256,20 46-1152,-5-47 1160,-3 3-7,2 4-57,0 7-56,6 33-1040,-6-28 984,2 4-63,2 4-25,0 4-64,2 16-832,0-16 736,4 10 24,2-13-96,14 13-23,-20 6-641,15-16 624,5 14-64,2-4-32,2 4-104,-24 2-424,24-2 400,3 2-80,3 0-32,-2 4 128,-28-4-416,28 6 184,-1 14 40,-1-5-48,-2 1-232,-24-16 56,22 20 72,-4 2-24,-2 0-16,-10 0 88,-6-22-120,6 19 105,-1 3-17,-5 0 16,0 0-80,0-22-24,-2 24 88,-3 2 88,-13-3-136,2 1 80,16-24-120,-18 22-96,0 4-376,-2 1-177,-2 1-407,22-28 1056,-17 32-1624,-1-4-713,0 0-1367,18-23-4578,0-5 8282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8:01:33.073"/>
    </inkml:context>
    <inkml:brush xml:id="br0">
      <inkml:brushProperty name="width" value="0.05" units="cm"/>
      <inkml:brushProperty name="height" value="0.05" units="cm"/>
      <inkml:brushProperty name="color" value="#008500"/>
    </inkml:brush>
  </inkml:definitions>
  <inkml:trace contextRef="#ctx0" brushRef="#br0">76 197 12250,'0'0'0,"-2"-42"2097,-4 6-801,6 36-1296,-16-37 1280,12 7-88,-12 28 41,10-4-185,6 6-1048,-8-6 904,2 0-96,0 0-216,0 4-136,6 2-456,0-4 369,0 2-113,0 0-48,0 0-56,0 2-152,4-2 64,2 0 48,14 0-56,-14 0-16,-6 2-40,22 0 80,-4 0-120,2 0 72,-3 0 88,-17 0-120,20 0 0,2 0-8,2 0 32,0 0-80,-24 0 56,23 0 40,1 0 32,2 0-56,0-2-48,-26 2 32,26 0 0,-3-2 0,-1 2 0,0 0-8,-22 0 8,18-2-48,-2 2 80,-10 0-48,12 0 0,-18 0 16,4 0 72,0 4-128,-1 2 56,1 0 72,-4-6-72,0 20-32,0-4 48,0 4-32,-2 2 16,2-22 0,-2 25-24,1 3 8,-5 0 48,0 2-88,6-30 56,-6 31 64,0-1-48,0 2 40,4 2 0,2-34-56,-6 31 40,4 1 16,0 4-56,0-1 0,2-35 0,0 34 0,-2 0 16,0-4-32,2-3 32,0-27-16,0 28 16,0-2-16,0-2 0,-2 2-56,2-26 56,0 21-168,0-1-152,-2 0-216,2-4-249,0-16 785,-2 16-1048,0-10-384,0 14-352,0-15-465,2-5 2249,-4 18-2977,0-14-695,0 0-3122,4-4 6794</inkml:trace>
  <inkml:trace contextRef="#ctx0" brushRef="#br0" timeOffset="1">86 687 10442,'0'0'0,"-2"-6"2408,0-2-719,2-10-241,0 18-1448,0-6 1360,4-2-152,2-8-143,13 10-249,-19 6-816,16-8 608,8-8-144,4 10-256,4-9-64,-32 15-144,33-6 40,9-14-32,2 4-16,5 8-24,-49 8 32,58-22-344,1 2-672,-1 4-1185,-1 1-1983,-57 15 4184,58-20-9130,-58 20 9130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8:01:34.996"/>
    </inkml:context>
    <inkml:brush xml:id="br0">
      <inkml:brushProperty name="width" value="0.05" units="cm"/>
      <inkml:brushProperty name="height" value="0.05" units="cm"/>
      <inkml:brushProperty name="color" value="#008500"/>
    </inkml:brush>
  </inkml:definitions>
  <inkml:trace contextRef="#ctx0" brushRef="#br0">396 161 5081,'0'0'0,"0"-6"1280,0 6-1280,0-16 992,0 10 16,0-14-88,0 12-23,0 8-897,0-21 920,0 13-64,-2-10-56,0 12-32,2 6-768,-2-8 625,-4 0-97,0 2-88,-12-2-72,18 8-368,-6-6 328,-14 0-56,4 2 8,-2 2-56,18 2-224,-19-2 232,-1 0-64,-2 2-48,2 0-40,20 0-80,-22 4 32,4 0 40,1 2-40,1 10 24,16-16-56,-16 4 40,10 12-40,-12-10 48,14 14-88,4-20 40,-6 16-24,0-1-8,4 1-16,0 2 40,2-18 8,0 20 24,4 0-48,12 2 0,-10-1 24,-6-21 0,26 22-48,-8 2 40,5 2 8,5-2 0,-28-24 0,28 25-40,0 1 40,-3 2-64,3-2 24,-28-26 40,26 24-8,2 1-8,-6-1 16,-5 0-24,-17-24 24,16 22-16,-10-2-8,12-1 24,-18-1 24,0-18-24,4 16 8,-4 0 88,0-10-16,0 16 24,0-22-104,-6 6 280,-14 12 24,4-14 112,-1 11 161,17-15-577,-26 4 456,-4 0 16,0 2-40,1-2-64,29-4-368,-32 4 384,0-4-64,-2 0-48,3 0-72,31 0-200,-28-4 184,4-2-40,-2-10-56,4 11-8,22 5-80,-17-18 40,1 10-16,10-14-8,0 2-16,6 20 0,-4-24-16,4 0 8,4-3-8,18-3-24,-22 30 40,19-34-104,9 1-16,4-5-152,6 2-272,-38 36 544,39-34-848,5 3-552,0 1-673,1 4-920,-45 26 2993,48-24-4296,-1 2-2546,-47 22 6842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7:06.775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20 574 12554,'0'0'0,"-2"-16"3113,-2 8-1985,4 8-1128,-4-18 1000,2 16-55,0 2 23,2 0-32,0 0-936,-2 0 888,1 4-144,1 2-144,-2 0-168,2-6-432,0 18 449,0-12-249,0 12-56,0-12-64,0-6-80,3 20 80,1-14-40,0 11 72,2-11-32,-6-6-80,6 6-104,0 12 144,-2-18-16,2 6 32,-6-6-56,4 4 88,0 0 8,0-4-96,0 0 64,-4 0-64,4 0 160,0 0-80,0-4 64,2-4-48,-6 8-96,6-18 112,10 10-56,-12-15 24,2 5-8,-6 18-72,6-22 128,11 2-56,-13 0-32,2-2-24,-6 22-16,16-17-144,-12 1 160,2 10-16,12-2 16,-18 8-16,0-6-16,6 4-56,12 2 32,-14 0 72,-4 0-32,16 6 24,-12 16-8,2-7 0,11 5-88,-17-20 72,0 22-32,6 0 32,0 2-8,0 0-40,-6-24 48,4 21-168,0 1-208,-4-2-264,0-2-345,0-18 985,0 20-1424,0-2-640,0-1-1057,0-11-1336,0-6 4457,0 18-8170,0-18 8170</inkml:trace>
  <inkml:trace contextRef="#ctx0" brushRef="#br0" timeOffset="1">211 86 16963,'0'0'0,"0"-26"1328,4 4-319,0 1 31,-4 21-1040,6-6 944,0 2-56,15 0-168,-15 2-167,-6 2-553,26 0 352,-2 18-96,6 3-160,5 11-24,-35-32-72,42 38 72,2 5-64,-3 9 24,1 2-32,-42-54 0,38 59-40,-7 3-8,-3-1 0,-6-3 0,-22-58 48,16 59-8,-10-3-48,0-1 80,-2 1 32,-4-56-56,0 57-16,-8 3-64,-18-3-192,0 3-417,26-60 689,-33 59-1264,-5 1-1032,-6-5-2137,3-1-5217,41-54 9650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8:01:36.899"/>
    </inkml:context>
    <inkml:brush xml:id="br0">
      <inkml:brushProperty name="width" value="0.05" units="cm"/>
      <inkml:brushProperty name="height" value="0.05" units="cm"/>
      <inkml:brushProperty name="color" value="#008500"/>
    </inkml:brush>
  </inkml:definitions>
  <inkml:trace contextRef="#ctx0" brushRef="#br0">94 256 10130,'0'0'0,"0"0"0,-16-24 720,8 1 32,-14-3 168,16 6-16,6 20-904,-8-18 993,1 0 119,-1-2-32,2 3-112,6 17-968,-6-16 904,2 10-103,2 0-121,2 2-264,0 4-416,0 0 344,0 0-152,6 18 128,0 2 200,-6-20-520,18 23 376,-13 7 48,13 4-120,-12 3 32,-6-37-336,20 38 313,-14 4-105,14-3 24,-14 3-40,-6-42-192,20 40 192,-4-4 96,-10-1-136,15-7-168,-21-28 16,6 26 112,18-2-40,-18-5-16,18-1 32,-24-18-88,6 6 40,12 16-72,-12-18 120,9 12 104,-15-16-192,4 0 72,2 4-40,0-4 80,10 0 16,-16 0-128,0 0 184,6-4 40,12-12-80,-14 0-24,-4 16-120,6-18 56,10-4 128,-16-1-112,6-5-144,-6 28 72,6-30 104,0-2-48,0-5-40,-2 1 24,-4 36-40,3-38-40,1-3-80,0 3 112,0-4-8,-4 42 16,0-37-16,4-1-72,0 4 32,2 4-72,-6 30 128,4-25-376,2 3-160,10 4-264,-10 10-144,-6 8 944,18-16-1065,-12 14-207,18 0-168,-5 2-217,-19 0 1657,20 4-1976,6 2-513,-4 14-207,4-14 47,-26-6 2649,27 18-1928,-1-12-2617,-26-6 4545</inkml:trace>
  <inkml:trace contextRef="#ctx0" brushRef="#br0" timeOffset="676">852 209 6145,'0'0'0,"0"-6"960,0 6-960,0-8 1296,0 2 81,0 0-33,-2 6-104,2 0-1240,-2 20 1200,0-5-127,0 7-121,-2 2-32,4-24-920,-6 28 784,0 4-104,0-1-56,0 3-47,6-34-577,-6 34 544,2-2-8,0-1-16,2 3-96,2-34-424,-2 32 392,0 3-72,0-1 0,-2-2-16,4-32-304,-2 34 208,-2-3-8,0-1-32,2-2-8,2-28-160,-6 24 177,4-5-73,-4 1-24,2-2 16,4-18-96,-2 16 56,-3-10 40,1 14-96,0-16 32,4-4-32,-4 6 64,2-2 16,0 0 8,0-4 32,2 0-120,-2 0 96,2 0-8,0 0 64,-2-6-112,2 6-40,-2-18 56,0 2-48,0-2 64,0-4 0,2 22-72,-2-23 80,2-5-48,0-6-72,0-4 40,0 38 0,0-39-16,0-3 56,4-4-64,0 3 32,-4 43-8,6-50 0,12 1 48,-13-3-64,15-2 40,-20 54-24,16-49-24,0-1-104,2 7 168,-2 3 16,-16 40-56,20-36-8,-3 7 16,3 3-48,2 2-128,-22 24 168,22-18-64,-2 10 32,0 0-48,-3 2 80,-17 6 0,18-2-48,0 2 120,0 0-88,0 4 16,-18-4 0,16 18 32,-10-12-120,11 18 48,-13-8 32,-4-16 8,6 6-16,10 17 40,-16-17 160,0 18-144,0-24-40,0 6 40,0 18 0,0-8 16,-6 0 0,6-16-56,-6 6 48,-11 16-8,9-17 16,-12 13-16,20-18-40,-18 6 40,2 14-24,-6-14-256,-4 14 232,26-20 8,-25 6 40,-5 14 96,0-4 32,0-1-336,30-15 168,-27 16-456,1 0-584,0-10-593,0 16-607,26-22 2240,-27 6-3737,5 0-744,0 10-3313,22-16 7794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8:01:39.008"/>
    </inkml:context>
    <inkml:brush xml:id="br0">
      <inkml:brushProperty name="width" value="0.05" units="cm"/>
      <inkml:brushProperty name="height" value="0.05" units="cm"/>
      <inkml:brushProperty name="color" value="#008500"/>
    </inkml:brush>
  </inkml:definitions>
  <inkml:trace contextRef="#ctx0" brushRef="#br0">324 245 7377,'0'0'0,"0"0"0,-4-20 1352,-4 0 9,-10-2-33,12 4-192,6 18-1136,-16-6 1080,10-2-79,-10 0-57,10-7-96,6 15-848,-8-4 744,0-2-64,3 0-104,-1 2-95,6 4-481,-6-4 424,4 0-48,0 0-80,2-2-48,0 6-248,0-4 192,0-2-40,18 0-40,-13 0-8,-5 6-104,26-8 80,-2 0-56,0-8 24,6 12-8,-30 4-40,33-6 56,-1 0-24,-4 0 0,0 1-32,-28 5 0,21-6-40,-1 4 40,-2 2 24,-2 0 0,-16 0-24,6 0 24,16 0-32,-18 4-16,0 2 72,-4-6-48,4 5 0,-4 15 0,0-14 0,0 18-24,0-24 24,-6 18 8,-10 2 8,0 0 8,-2-1-48,18-19 24,-20 22-16,2 0 16,-3 0 40,-3 0-16,24-22-24,-26 21 56,-4 1-16,2-2-16,1-2-24,27-18 0,-24 22-24,2-2 24,2-3-16,4 1 72,16-18-56,-8 6 32,-7 14-16,13-14 0,0 12 8,2-18-24,0 4-16,0 2 16,4 10 0,11-12-104,-15-4 104,6 6-24,18 0 24,-6 0 0,6-1 16,-24-5-16,24 6 0,3 0 8,3 0-8,2 0 0,-32-6 0,30 6-8,-5 10-8,1-10 16,-2 10 64,-24-16-64,22 6 0,-2 16-8,-2-16 16,-3 15-48,-15-21 40,6 6 0,0 18-8,0-8-32,0 0-16,-6-16 56,4 18 32,-4 0-24,0-2 16,-6 1-8,6-17-16,-8 16-16,-10 0 56,3-10 0,-3 16-16,18-22-24,-22 6 40,0 10-16,-4-12 8,-1 12 80,27-16-112,-32 4 40,-4 1 40,0 1-32,-1 0-8,37-6-40,-34 4 40,0 0-16,1 0 16,1 0-88,32-4 48,-30 0 24,2 0-24,3 0 0,1 0 16,24 0-16,-22-2 8,2-2-56,4-2-216,10 0-224,6 6 488,-8-6-880,2 0-536,4-9-497,2 9-871,0 6 2784,16-16-3657,2 0-3337,-18 16 6994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8:01:39.648"/>
    </inkml:context>
    <inkml:brush xml:id="br0">
      <inkml:brushProperty name="width" value="0.05" units="cm"/>
      <inkml:brushProperty name="height" value="0.05" units="cm"/>
      <inkml:brushProperty name="color" value="#008500"/>
    </inkml:brush>
  </inkml:definitions>
  <inkml:trace contextRef="#ctx0" brushRef="#br0">548 310 8105,'0'0'0,"0"0"0,0-8 968,0-10 33,-2 1-137,2-3 32,0 20-896,-2-24 848,0-2-128,0 2-63,0 3-81,2 21-576,-2-24 480,-1 4-8,-1 2-56,0 2-72,4 16-344,-6-8 296,0-12-56,-2 15-56,-8-3 16,16 8-200,-6-6 176,-10-2-24,8 2 0,-12 2-56,20 4-96,-16-4 184,9 2-88,-13 2 16,4-2 32,16 2-144,-8 0 80,-14 0 56,6 4-40,8 2-15,8-6-81,-24 16 48,7-10 0,-1 13 0,0-3-8,18-16-40,-18 20 40,0 2-8,0 2-16,2 2-16,16-26 0,-15 25 0,9 3-48,-10 0 0,12 0 16,4-28 32,-2 29-24,0 1 24,2-4-32,4 2 40,-4-28-8,6 27 0,12 3 24,-12-2-24,17-2 0,-23-26 0,16 26-48,4-1 0,-2-1 16,2-2-16,-20-22 48,18 20-73,-1 0 33,1-3 80,-12-1-16,-6-16-24,24 16-48,-20 0 48,2-10-24,0 14 0,-6-20 24,4 6 56,-4 10-16,0-12-40,0 2 49,0-6-49,-2 15 168,-4-15-8,-12 6 72,10 0 136,8-6-368,-24 6 296,7-2-32,-5 0 80,-2-4-128,24 0-216,-24 0 280,-2 0 64,1 0-16,-1-4-56,26 4-272,-24-6 224,-2-10-64,2 11 0,5-13-80,19 18-80,-20-16 24,12-2 32,-10-4-136,14 0 144,4 22-64,-2-27 96,2-5-48,6-2-72,22-6 0,-28 40 24,25-43-120,7-3-120,6-1-168,8-7-656,-46 54 1064,53-52-1728,9 3-1097,1 1-2048,6 3-3049,-69 45 7922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8:01:41.670"/>
    </inkml:context>
    <inkml:brush xml:id="br0">
      <inkml:brushProperty name="width" value="0.05" units="cm"/>
      <inkml:brushProperty name="height" value="0.05" units="cm"/>
      <inkml:brushProperty name="color" value="#008500"/>
    </inkml:brush>
  </inkml:definitions>
  <inkml:trace contextRef="#ctx0" brushRef="#br0">692 159 8993,'0'0'0,"-2"-22"2945,0 2-1225,2 20-1720,-4-22 1241,2 5-241,-2 13-56,-1-2-40,5 6-904,-6-8 824,0-8-23,-10 12-193,10-4-96,6 8-512,-16-8 424,0 2-128,0 0 16,0 0-40,16 6-272,-19-4 248,1 2-40,-2 2-32,0 0-88,20 0-88,-20 0 104,0 4-32,-1 2-24,1 10 8,20-16-56,-20 6 24,0 12-8,0-12-32,4 14 32,16-20-16,-8 16 16,-11-1-16,13 1-32,0 2 32,6-18 0,-6 18-48,4 2 32,2 0-64,0 1-64,0-21 144,6 22-96,13 2-8,-3 0 48,4 2 56,-20-26 0,20 25-40,2 1 8,0 2 56,1 0-16,-23-28-8,24 28 16,0-3 8,0-1-64,-2-2 56,-22-22-16,20 22-16,-5-4-8,-9-1 24,0-1-24,-6-16 24,16 16 16,-16-10 8,0 14 16,-2-14 0,2-6-40,-6 18 40,-14-14 24,5 12-8,-7-12 32,22-4-88,-28 6 64,0 0 56,0-1-24,-3 1 64,31-6-160,-34 4 176,-4 0 16,3-4 25,-1 0-73,36 0-144,-32-2 152,0-2-72,-1-2 8,3 0-8,30 6-80,-24-5 40,-2-11 0,5 10-8,-1-12-24,22 18-8,-16-6 48,-2-16-48,12 6-72,0 0-80,6 16 152,-8-8-464,6-13-401,2 13-551,0-12-976,0 20 2392,16-8-4337,4-16-5041,-20 24 9378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8:01:42.276"/>
    </inkml:context>
    <inkml:brush xml:id="br0">
      <inkml:brushProperty name="width" value="0.05" units="cm"/>
      <inkml:brushProperty name="height" value="0.05" units="cm"/>
      <inkml:brushProperty name="color" value="#008500"/>
    </inkml:brush>
  </inkml:definitions>
  <inkml:trace contextRef="#ctx0" brushRef="#br0">27 112 10434,'0'0'0,"-2"-20"2200,2 20-2200,-2-18 1208,0-2 57,-2 12-169,2-8 40,2 16-1136,-2-6 1208,0 0-135,0 0-161,0 1-160,2 5-752,-2-4 552,0 2-176,0 2-160,2 0-104,0 0-112,0 15 40,0 1-80,0 10 80,0 2 32,0-28-72,4 32-16,-4 1 56,4 5-24,0 2-48,-4-40 32,0 37 16,4 3 0,0-2-8,0-3-8,-4-35 0,3 36-40,-3 0-352,6 2-560,0-1-1040,-6-37 1992,6 38-4009,32-22-2497,-22 16-159,-16-32 6665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8:01:42.972"/>
    </inkml:context>
    <inkml:brush xml:id="br0">
      <inkml:brushProperty name="width" value="0.05" units="cm"/>
      <inkml:brushProperty name="height" value="0.05" units="cm"/>
      <inkml:brushProperty name="color" value="#008500"/>
    </inkml:brush>
  </inkml:definitions>
  <inkml:trace contextRef="#ctx0" brushRef="#br0">411 254 8969,'0'0'0,"0"0"0,4-15 1409,0 9-265,-4-16-56,6 4 32,-2 0-15,-4 18-1105,4-20 1008,-4-2-160,4 3-88,-4 11-88,0 8-672,0-20 617,0 14-73,0-12-56,-2 12-104,2 6-384,-6-18 328,0 14-112,-2-4-24,-9 2-24,17 6-168,-6-6 136,-16 0 24,4 3-88,0 1 72,18 2-144,-20-2 88,-2 2 8,3 0 16,-3 0-112,22 0 0,-24 4 16,2-1-56,2 13 16,1-12 48,19-4-24,-18 20 16,0-4-8,2 2 24,8 2-48,8-20 16,-16 22 24,12-1-8,-2 3-40,2 0-56,4-24 80,-2 24-56,2 0 8,0-1 8,6 1-8,-6-24 48,18 24 24,-2 0-24,2 0-40,2-1 64,-20-23-24,21 26-48,1-4 32,2 2-24,-2 0 40,-22-24 0,24 21-64,-4-1 40,-1 0 8,-3 0-8,-16-20 24,6 18 0,14-2 40,-16 1-16,0-1-64,-4-16 40,0 6 40,0 14-56,0-14 48,-6 14 56,6-20-88,-18 4 120,2 2-32,-2 12 56,-1-18 24,19 0-168,-22 6 200,-2 0 16,-2-2 88,0-4-8,26 0-296,-25 4 280,-1-4 33,2 0-161,0-2 64,24 2-216,-20-6 152,3-2-16,1-8 0,10 10-64,6 6-72,-16-20 32,14 4-48,0-2 32,2-2-72,0 20 56,0-21 0,6-5-56,20-6-128,-5 0-184,-21 32 368,30-35-825,4-3-607,8-4-1032,5 1-1681,-47 41 4145,54-52-5073,3 3-2233,-57 49 7306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8:02:38.254"/>
    </inkml:context>
    <inkml:brush xml:id="br0">
      <inkml:brushProperty name="width" value="0.05" units="cm"/>
      <inkml:brushProperty name="height" value="0.05" units="cm"/>
      <inkml:brushProperty name="color" value="#00E4EA"/>
    </inkml:brush>
  </inkml:definitions>
  <inkml:trace contextRef="#ctx0" brushRef="#br0">559 179 5281,'0'0'0,"0"-2"1008,0 0 40,0-1 80,0 3-1128,0-6 1129,0 0-17,0 0-56,0 0-160,0 6-896,0-6 896,0-10-103,0 12-73,0-2-32,0 6-688,0-8 616,0-8-48,0 14-32,0-4-64,0 6-472,-2-8 392,0 0-32,0 2-15,0 0 31,2 6-376,-6-7 320,2 1-16,-1-2 24,-1 2-64,6 6-264,-6-6 256,-2 0-24,-8 0-80,10 2-72,6 4-80,-18-4 88,2 2 16,-2 2-64,-2 0 48,20 0-88,-19 0 88,-3 4-8,0 2 16,-6 10-32,28-16-64,-28 6 0,1 12-24,19-15 232,-16 3-48,24-6-160,-18 20 168,0-14-32,0 16-216,-1-6 88,19-16-8,-18 20 112,-2 0-112,2 1 24,-2 1-8,20-22-16,-16 26-80,-2 0 144,11 2-88,-13-1-56,20-27 80,-6 30 40,-12 2-112,14 0 208,0-3 40,4-29-176,-2 32-16,2-2 96,0-2-104,4-1-48,-4-27 72,28 48-80,0-8-40,11-7-8,3-9 64,-42-24 64,43 16 24,-1-12 40,2-4 16,-5 0-40,-39 0-40,38-2 16,-2-4-16,-4-10 8,-5 8-8,-27 8 0,30-22 96,-4 7-40,-2-3-56,-3 0 48,-21 18-48,20-18 16,-4-2 24,-10 2 40,14 2 0,-20 16-80,4-17 40,0 9 0,0-12-8,-4 14 8,0 6-40,0-16 96,0 10 49,0 0-25,0 2-32,0 4-88,-2-4 48,0 2-48,0 2 16,0 0 0,2 0-16,-6 16 16,2-10-8,0 14 8,2-2 8,2-18-24,-6 20 48,4 1-8,-2 5 24,2-2-64,2-24 0,0 26 0,0 1-40,0-1-16,0 2 88,0-28-32,0 26-40,0 0 80,0-1-32,0 1-72,0-26 64,4 26-56,0 0-176,2-2-217,0-1-215,-6-23 664,4 24-1024,2-4-400,0 0-577,10-4-719,-16-16 2720,4 16-3633,12-12 272,-10 1-2576,-6-5 5937</inkml:trace>
  <inkml:trace contextRef="#ctx0" brushRef="#br0" timeOffset="632">992 554 9930,'0'0'0,"-2"0"2744,0 0-855,0 0-393,2 0-1496,-4 4 1288,2-4-152,0 0-231,2 0-185,0 0-720,0 4 576,4-4-176,2-2-200,10-4-32,-16 6-168,6-6 72,11 0-40,-11 2-56,16-1 48,-22 5-24,18-4 0,-2 0 40,0 0-48,0 2-280,-16 2 288,18-2-536,-3 0-344,1 0-280,0 2-457,-16 0 1617,6 0-2184,16 0-449,-16 0-368,14 0 577,-20 0 2424,4 0-4929,-4 0 4929</inkml:trace>
  <inkml:trace contextRef="#ctx0" brushRef="#br0" timeOffset="633">1069 733 7217,'0'0'0,"-2"0"1936,-2 6-127,-2 0-17,6-6-1792,-6 6 1753,2 10-145,-2-16-224,2 6-208,4-6-1176,-2 5 953,0-1-145,2-4-88,0 0-120,0 0-600,4 0 496,2 0-112,10 0-64,-10-2-120,-6 2-200,26-2 72,-6-3-24,2-1 0,3 0-64,-25 6 16,28-8-80,2 0-168,2 0-424,1 0-632,-33 8 1304,36-8-2497,37-14-2128,-3 14-4496,-70 8 9121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8:02:43.704"/>
    </inkml:context>
    <inkml:brush xml:id="br0">
      <inkml:brushProperty name="width" value="0.05" units="cm"/>
      <inkml:brushProperty name="height" value="0.05" units="cm"/>
      <inkml:brushProperty name="color" value="#00E4EA"/>
    </inkml:brush>
  </inkml:definitions>
  <inkml:trace contextRef="#ctx0" brushRef="#br0">343 205 11690,'0'0'0,"0"0"0,-2-37 1496,-6 3-7,-8-6-137,10 8-168,6 32-1184,-15-17 1120,9 9-143,-2-10-145,-8 12-120,16 6-712,-6-6 568,-10 2-144,8 2-104,-12 2-72,20 0-248,-16 4 168,8 16-8,-13-2 16,-1 5-16,22-23-160,-20 32 200,-2 2-63,2 6 15,-1-1-32,21-39-120,-18 44 112,2-1-16,8 1-40,-10 0 0,18-44-56,-2 41 8,0-3 8,0 0 0,2-1-16,0-37 0,4 34 0,14-2 8,-12-4 8,22-5 0,-28-23-16,21 20 40,7-4-64,4 0 48,2-12-24,-34-4 0,31 6-40,5-2 40,2-4-72,1-2 8,-39 2 64,40-8-88,0-12 48,-3 4-16,-1-2-24,-36 18 80,36-19 56,-6-5 16,-5-2 8,-1-4 40,-24 30-120,22-27-8,-6-1 48,-10 2-16,0 4-8,-6 22-16,16-18 24,-16 0-32,0 11 16,0-11-32,0 18 24,0-2 56,0-2-56,-4 2 80,-4 2-40,8 0-40,-16 0 0,10 6 40,-10 14-192,10-15 184,6-5-32,-16 24-32,10-6 80,-2 2 16,2 4-64,6-24 0,-4 22 0,2-1-56,1 1 56,1 0-24,0-22 24,3 18 24,3 2 16,14-4 32,-14-10-48,-6-6-24,20 19 32,-14-15-48,20 2-80,-8 0 96,-18-6 0,19 6-16,3-6 16,0 0 88,2 0-48,-24 0-40,24-4 0,-2-4 24,-1-8 24,1 8-64,-22 8 16,20-19 16,0 3 24,-4-2-32,0-2 40,-16 20-48,6-20 0,13-4 8,-19 1 64,4-3-32,-4 26-40,0-26 88,0 2-64,0 2-96,-4 1 128,4 21-56,-6-20 48,-11 2-8,11 10-72,-14-10 24,20 18 8,-8-2-16,-16-2 0,8 2 88,0 2-200,16 0 128,-18 4-152,11 2-208,-15 10-104,6-12-121,16-4 585,-8 18-784,-14-12-288,16 16-384,0-16-681,6-6 2137,-6 23-3072,4-7-705,0 0-3489,2-16 7266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8:02:41.623"/>
    </inkml:context>
    <inkml:brush xml:id="br0">
      <inkml:brushProperty name="width" value="0.05" units="cm"/>
      <inkml:brushProperty name="height" value="0.05" units="cm"/>
      <inkml:brushProperty name="color" value="#00E4EA"/>
    </inkml:brush>
  </inkml:definitions>
  <inkml:trace contextRef="#ctx0" brushRef="#br0">175 353 6689,'0'0'0,"0"0"0,-4-2 824,-4-2 128,-10-2-7,10 1 119,8 5-1064,-16-16 1040,10 8-72,-1-14 8,-9 14-79,16 8-897,-6-20 936,-10 12-24,10-12-80,0 12-88,6 8-744,-6-17 696,0 11-55,2-10 15,0 10-72,4 6-584,-4-6 480,0 0 40,2 0-112,0 2-64,2 4-344,-2-2 304,0 0-120,0 2-80,2 0 48,0 0-152,-2 0 40,2 4 48,0 14 8,0-2-40,0-16-56,0 22 160,0 5-88,0 1 17,0 4-1,0-32-88,4 34 88,0-5 0,0 5 16,0-2-16,-4-32-88,0 31-48,0 1 48,0-4-200,0 0 200,0-28 0,0 24 0,0 1 40,0-3 96,0 0-120,0-22-16,0 22 104,0-6-72,0 0-16,0-11-16,0-5 0,-2 18-48,0-14 24,0 2 8,0 0 16,2-6 0,-2 4-160,0-4 128,0 4-32,0-4-32,2 0 96,-2 0-24,0-6-129,-2-2 17,2-12-8,2 20 144,-4-17-72,2-3 16,2-6 16,0 0 32,0 26 8,-2-30-32,2-1 48,0-1 8,0-2 32,0 34-56,0-35 0,4-1-40,0 0-16,0 6 8,-4 30 48,6-27-72,0 5 32,0 2 16,10 12-16,-16 8 40,4-18 0,14 14-40,-12 0 56,12 2-16,-18 2 0,6-2-32,13 2 32,-13 0-8,18 4 16,-24-4-8,6 6 16,18 14 24,-8-14-40,-12 16 0,-4-22 0,18 16 24,-12-1-8,13 1 80,-15 2-56,-4-18-40,18 18 0,-14 4 8,2-2-32,0 4 24,-6-24 0,18 21 40,-18-1-80,4 4 56,0-4-16,-4-20 0,0 22-16,0-3 32,0 1-208,0 2-216,0-22 408,-2 22-704,0 0-440,0-2-448,-2-1-697,4-19 2289,-2 16-3529,2-16-31,0 18-3002,0-18 6562</inkml:trace>
  <inkml:trace contextRef="#ctx0" brushRef="#br0" timeOffset="1356">584 339 10946,'0'0'0,"-6"-19"2096,-12 1-439,12 2-241,6 16-1416,-8-6 1152,0 4-176,2 2-215,0 0-145,6 0-616,-6 16 536,4-10-96,0 14-16,0-2-80,2-18-344,0 21 328,0 3-120,0 4-64,-2 0 16,2-28-160,-2 25 104,0 1 56,0 0-72,2 2 32,0-28-120,-2 26 80,2-1 0,0 1 24,0-4-88,0-22-16,0 20 80,0 0-64,4-4 0,2-11 112,-6-5-128,16 20 0,-12-16 0,12 2 40,-10 0-120,-6-6 80,22 4 40,-7-4 40,3-2-24,-2-4 25,-16 6-81,18-8 56,0-12-16,0 12 0,-12-15-8,-6 23-32,25-20 48,-7-2 8,-12-4 0,14 0-16,-20 26-40,4-29 72,2-1-112,0 2 64,-2-2-40,-4 30 16,0-31 0,-2-1 96,-4 2-120,0 2-8,6 28 32,-8-23-64,-8 1 8,10 4 80,-14 10 48,20 8-72,-7-18 24,-15 16-24,6-2-64,-2 2-128,18 2 192,-18 0-257,2 0-23,0 4-280,8 2-128,8-6 688,-17 6-928,11 12-440,-12-14-241,16 12-583,2-16 2192,-6 4-3129,2 12-95,2-12-3210,2-4 6434</inkml:trace>
  <inkml:trace contextRef="#ctx0" brushRef="#br0" timeOffset="1357">1385 435 10450,'0'0'0,"-2"-16"2880,-2 8-1959,2-8 111,2 16-1032,0-2 896,0 2 40,0 18-80,-2-2-111,2-16-745,0 18 544,0 1-112,0 5-104,-2-2-96,2-22-232,-2 22 152,2 0 32,-2 2-32,2-3-24,0-21-128,-2 20 160,2-2-56,0-2 40,0-10-64,0-6-80,0 20 72,0-16 8,0 2-32,0 0 24,0-6-72,4 4 48,-4-4 8,0 0 32,4 0 72,-4 0-160,0 0 128,0 0-24,4-6 0,-4-2-8,0 8-96,0-20 104,0 4 40,0-6-32,0-2-64,0 24-48,0-27 80,4-3 0,0-4-48,-4 2 112,0 32-144,0-37 96,0-1 40,4-2 1,0 1-97,-4 39-40,4-42 112,-4 0-88,4 3 72,0-1-16,-4 40-80,6-36 80,11 5-8,-13 1-16,12 6-40,-16 24-16,6-20-48,14 12 24,-14 0 8,16 4 32,-22 4-16,6-2-16,20 2 48,-11 6-32,1 20 0,-16-26 0,16 22 24,2 4 8,-2 7-24,2 3 8,-18-36-16,16 42 16,-12 3-72,13 5 40,-11 3-8,-6-53 24,6 58-72,10 0 32,-16 3 24,6 1 8,0-3 8,-6-59 0,4 60 48,0-3-56,-4-1 16,4-1-8,-4-55 0,6 52-24,-2-5-16,2-5-16,0-6 56,-6-36 0,4 31 0,2-1 0,0-4 16,10-4-32,-16-22 16,4 18 40,1-3-24,13-9 0,-18-6-16,4 16-32,12-16-24,-12 6 48,2-6-40,0 0 48,-6 0 0,6 0-24,10-6-32,-12-12-8,0 3-8,-4 15 72,4-20-24,0-2 0,-4-4 32,0-4 8,0 30-16,0-33 24,-2-1-24,-14-4 32,10-1 8,6 39-40,-22-40-32,4 2 104,-2 3-104,-3 5 32,23 30 0,-24-28 32,0 4-144,0 6 128,4 10 0,20 8-16,-19-17 0,3 11 104,-2 0-32,2 2-48,16 4-24,-6-4 72,-12 2 8,16 0-56,-2 0 72,4 2-96,-2 0 32,2 0-16,0 0 24,4 0 24,-4 0-64,16 0 56,0-2-40,4 0 40,8 0-72,-28 2 16,29-4-16,7 0 8,0-2 32,5 0-24,-41 6 0,42-6-40,2 0-40,3-2-320,-5 2-265,-42 6 665,44-6-1144,-1 0-848,-1 0-1577,5 0-1016,-47 6 4585,42-17-8106,-42 17 8106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8:02:47.266"/>
    </inkml:context>
    <inkml:brush xml:id="br0">
      <inkml:brushProperty name="width" value="0.05" units="cm"/>
      <inkml:brushProperty name="height" value="0.05" units="cm"/>
      <inkml:brushProperty name="color" value="#00E4EA"/>
    </inkml:brush>
  </inkml:definitions>
  <inkml:trace contextRef="#ctx0" brushRef="#br0">46 600 13330,'0'0'0,"0"4"1673,0 12-313,0-16-1360,0 6 1264,0 15-127,0-21-121,0 0-200,0 0-816,0 4 656,4 2-112,0 10-112,0-10-88,-4-6-344,6 22 288,-2-6-56,0 0-48,0 4-31,-4-20-153,0 19 112,4-1 32,-4 2-48,0-4 0,0-16-96,0 16 96,0 0-16,0 0-24,-2-11 0,2-5-56,-2 20 56,-2-16-40,0 2 40,-2 0-8,6-6-48,-6 6 72,-2-2-32,-8 0 48,14-4-8,2 0-80,-4 0 72,-2 0 40,0-2-72,4-4 32,2 6-72,-4-6 40,0-12-24,2 10-8,0-13 24,2 21-32,0-22 40,0 0-24,16-4 40,-16-2-32,0 28-24,16-29 0,0-3 32,0 0-16,2 0-16,-18 32 0,21-27 40,-1 1-24,0 6-48,8 12 16,-28 8 16,24-8-56,-3 2-8,5 6 64,-4 0-48,-22 0 48,24 6-8,-2 14 32,-2 0-48,-1 0-8,-19-20 32,16 23 0,2 1-24,-12 0 24,10 0 8,-16-24-8,4 22-8,2 2-8,10-1 32,-16-1-64,0-22 48,4 24-152,-4-2-128,0-2-256,0 1-209,0-21 745,0 18-1088,0 2-448,0 0-833,0-2-1247,0-18 3616,0 6-4041,0 10-3257,0-16 7298</inkml:trace>
  <inkml:trace contextRef="#ctx0" brushRef="#br0" timeOffset="1">925 429 12202,'0'0'0,"0"0"0,0-26 1504,6 7 113,-3-5-177,1 4-80,-4 20-1360,0-6 1209,0 0-249,-2 0-184,0 2-288,2 4-488,-5-2 384,-1 2-152,-10 4-56,10 2-56,6-6-120,-20 16 104,12-10-16,-14 18-32,4-18 80,18-6-136,-16 25 24,9-9-24,-11 0 16,12 2-88,6-18 72,-8 16 40,4 2 16,0 0-56,4 1 136,0-19-136,0 20 16,0 0-56,16 0 64,-12 0-176,-4-20 152,20 20 0,-5-3 16,5 3-16,-2 0 0,-18-20 0,18 20-56,-2 0 72,0 0 0,0-4 64,-16-16-80,5 17 8,15-1-32,-16 0 8,2-10-32,-6-6 48,6 20 8,-2-14-8,-4 10-24,0-12 48,0-4-24,0 6 0,-2 9 80,-4-15-8,-2 6-88,8-6 16,-20 4 32,13 0-72,-17-4 64,6 0 16,18 0-40,-18 0 24,-2 0 8,0-2-8,1-4-8,19 6-16,-16-6 48,0-1-16,10-9-48,-12 10 40,18 6-24,-6-18 0,0 10 16,2-14 56,2 4 9,2 18-81,0-20 24,0-1-24,4-1-16,12 0-49,-16 22 65,6-20-40,14 2 0,0 0-16,-3 11 40,-17 7 16,24-22-64,2 14 8,0-12-8,2 14-16,-28 6 80,27-16-16,3 12-8,0-2-16,6 4 48,-36 2-8,33-2-24,-1 0-16,2 2 40,-5 4-40,-29-4 40,30 6-40,-2 12 24,-4-12-24,-6 14 32,-18-20 8,19 6 24,1 18-24,-4-9 16,2 1 48,-18-16-64,6 20-24,10 0 24,-12 0 24,0 0-64,-4-20 40,4 19 24,0 1-8,-4-2 8,4-2-64,-4-16 40,0 6 32,0 16-32,-2-16-136,-2 14-128,4-20 264,-6 4-632,0 11-400,-2-11-464,-8 0-625,16-4 2121,-4 4-3129,0-4-567,-2 0-3354,6 0 7050</inkml:trace>
  <inkml:trace contextRef="#ctx0" brushRef="#br0" timeOffset="2">1319 378 10362,'0'0'0,"-2"-8"1888,2 8-1888,-4-18 1440,0 2 1,2 10-97,0-2-144,2 8-1200,-2-8 1024,2 2-311,0 2-193,0 2-184,0 2-336,0-2 192,0 2-80,4 0-40,0 0-32,-4 0-40,4 4 0,0 0 16,-4 2-80,4 0-240,-4-6 304,4 16-616,0-12-577,0 14-775,-4-14-817,0-4 2785,4 16-3472,2-12-3482,-6-4 6954</inkml:trace>
  <inkml:trace contextRef="#ctx0" brushRef="#br0" timeOffset="3">1617 239 13298,'0'0'0,"0"-20"1929,0 12-473,4-14 72,-4 22-1528,4-6 1361,0 2-257,-4 2-192,4 2-272,-4 0-640,6 4 368,0 18 8,9-2-56,-11 6-103,-4-26-217,16 29 304,-12 7-200,0 2-32,0 2-32,-4-40-40,4 39-16,-4 3 48,0-2-48,4-1 88,-4-39-72,4 38 8,-4 0 88,0-3-96,0-1-80,0-34 80,0 34-176,0-5-288,0-1-169,0-2-239,0-26 872,0 22-1104,0-2-400,0-2-633,4-3-871,-4-15 3008,4 6-3697,26-6 648,-30 0-2408,0 0 5457</inkml:trace>
  <inkml:trace contextRef="#ctx0" brushRef="#br0" timeOffset="4">1768 582 10642,'0'0'0,"0"-8"1696,0-10 25,0 10-81,0 8-1640,0-20 1472,0 14-216,0-11-351,3 11-193,-3 6-712,6-8 552,0 0-128,14 0-104,-14 2-104,-6 6-216,22-6 160,-4 0-16,2 0-24,1 4 24,-21 2-144,20-2 104,2 2-16,-4 0 8,2 4 8,-20-4-104,20 16 64,-2-10-24,-3 18-8,1-6-8,-16-18-24,6 21 16,16 1 32,-18 0 8,2 0 0,-6-22-56,6 24 104,0-3-24,0 1 32,0 0-32,-6-22-80,4 20 48,0 0 8,0-2-24,0-3 33,-4-15-65,4 6 80,2 14-24,-3-16-16,3 12 16,-6-16-56,16 0 24,-16 4 48,6-4 24,12 0-16,-18 0-80,4 0 96,12 0-24,-10-6-8,16-2-8,-22 8-56,6-18 72,15 10-8,-15-15-32,12 5 32,-18 18-64,4-22 16,12-2 24,-12 0 16,2-2 0,-6 26-56,6-27 80,0-1-24,-6-2-40,4 2 0,-4 28-16,0-27 16,4 3-16,-4 4 64,0 2-64,0 18 0,0-8-24,0-10-64,0 12-176,0 0-120,0 6 384,-2-5-584,-2 3-249,2 0-327,0 2-504,2 0 1664,-4 0-2465,2 4-1240,0 0-79,2 1-3122,0-5 6906,0 0 0</inkml:trace>
  <inkml:trace contextRef="#ctx0" brushRef="#br0" timeOffset="5">2733 582 12298,'0'0'0,"0"-2"3113,0 2-1761,6-2-144,-6 2-1208,6-2 1105,10-2-89,-12-2-240,14-2-160,-18 8-616,4-8 352,12-8-96,-10 12-80,12-4-48,-18 8-128,6-15 144,10 9-32,-13-10-8,1 12-48,-4 4-56,6-6 120,-2-10-40,-4 12 40,0-4 0,0 8-120,0-16 80,-2 10 17,-6-2-41,-13-8-16,21 16-40,-16-4 64,-6-1-8,-2-1 0,-2 4 24,26 2-80,-25-2 0,1 2 32,0 0 16,0 4-16,24-4-32,-22 6 80,3 17-8,-3-7-64,2 4 40,20-20-48,-18 20 8,2 2 8,10 1 8,-2 1-32,8-24 8,-6 24 0,4 0-16,0 0 0,2-2 32,0-22-16,4 21-24,16-3 48,-4-2 0,2 0-24,-18-16 0,18 6 0,4 14-104,1-14-120,5 0-96,-28-6 320,30 4-489,0 0-175,1-4-176,3 0-264,-34 0 1104,34 0-1408,-2 0-337,1-2-231,1-4-185,-34 6 2161,32-8-2208,1-8 143,-3 10 281,-2-12 560,-28 18 1224,24-6-744,0-16 392,-5 6 263,-1-1 73,-18 17 16,18-20 49,-12-2 71,14-2 288,-16 0 328,-4 24-736,6-26 1160,0 5 400,-2 1 137,-4 4-1,0 16-1696,0-6 1616,0-2-71,0 0-201,0 4-176,0 4-1168,0-2 968,0 2-199,0 0-73,0 4-72,0-4-624,-2 6 576,0 12-56,0-2-88,0 0-88,2-16-344,0 18 312,0-1-56,0 3-71,0 0 23,0-20-208,0 18 144,0 2 8,0-2-40,0-3-16,0-15-96,4 16 80,-4 0-8,4-10-16,0 14 8,-4-20-64,4 4 48,0 12-8,0-12 24,0 0-32,-4-4-32,3 4 72,1-4-24,0 0 8,-4 0-8,0 0-48,4 0 56,2-4 0,0-4-16,0-10 40,-6 18-80,6-6 16,0-12 56,0 10-48,0-14 8,-6 22-32,16-15 24,-12-7-24,2-2 48,16 0-40,-22 24-8,4-28 48,11 1-24,-11 5 48,14 0-56,-18 22-16,4-16 8,12 10-8,-12-2-56,2 2 72,-6 6-16,6-2-40,0 2 24,0 4 16,-2 2-24,-4-6 24,4 22-16,0-6 32,-4 4-48,4 2-40,-4-22 72,0 21 0,4 3-96,0 2 80,2-4 8,-6-22 8,6 24-32,9-5 64,-11-1-32,12-2 8,-16-16-8,6 16-64,12-10 16,-12 14-48,14-16-16,-20-4 112,6 6-96,18-2-32,-7-4 32,1 0-24,-18 0 120,18 0-112,2-4-8,0-4-8,4-8-8,-24 16 136,21-8-72,-1-12 8,2 4 48,-4-4 16,-18 20 0,18-19-8,-12-5 32,14-2 16,-16-2 16,-4 28-56,6-32 24,-1-1 32,1-3 40,-2-4 40,-4 40-136,0-41 168,0-3-16,0 0 0,-4-1-16,4 45-136,-2-46 168,0 3-24,0 1 24,0 8-48,2 34-120,-1-28 160,-1 9-64,2 3-8,-2 12-48,2 4-40,-2-2-16,0 2 48,0 0-32,0 18 16,2-18-16,-2 17 24,0 9-40,-2 4-8,2 6 24,2-36 0,0 39-48,0 5 48,0 0 16,0 3-40,0-47 24,4 46 0,0 2-56,0-5 40,0-1-24,-4-42 40,6 41-16,-3-3-32,3-2 24,0-4 24,-6-32 0,6 27-16,10-1 48,-12-4-48,2-2-16,-6-20 32,6 18 0,10-2-8,-12-13 8,2 13-16,-6-16 16,6 0-32,0 4 32,10-4-40,-16 0 72,0 0-32,6 0 24,11-2-8,-13-6 24,14-9-56,-18 17 16,6-16-24,18-2 24,-6-2 40,0 0-24,-18 20-16,20-22 24,1 1 24,3-3-80,0 0 32,-24 24 0,22-22 32,0 4-48,-1 2 16,-1 12 40,-20 4-40,20-4 0,-2 2 32,2 2-16,-4 4-48,-16-4 32,6 6-16,13 12 16,-15-12 0,12 18-24,-16-24 24,4 18-16,0 2 16,0-2-16,0 1 16,-4-19 0,0 20 0,0-2 0,0 0-16,0 0-24,0-18 40,-2 18-112,-4-3-136,-2-9-120,-10 14-168,18-20 536,-6 6-728,-13 10-209,11-12-359,-14 2-488,22-6 1784,-18 6-2449,-2 0-1256,0-6-15,-1 0-2994,21 0 6714</inkml:trace>
  <inkml:trace contextRef="#ctx0" brushRef="#br0" timeOffset="6">3737 271 13402,'0'0'0,"0"0"0,4-18 2409,2 0-801,16-4-111,-4 4-185,-18 18-1312,21-18 1136,1 0-232,2 1-240,2 1-183,-26 16-481,30-8 264,-1-12-88,3 14-96,0 0-56,-32 6-24,32-6 56,-1 0-80,-1 4-168,0 0-337,-30 2 529,26 0-1064,-3 0-896,-1 6-1617,8-8-1200,-30 2 4777,16 0-8146,-16 0 8146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17970 13683 93 0,'0'0'0'0,"-15"-46"3"0,15 46-2 0,15 31 0 0,16 49 0 0,-31-1-1 0,0 16 1 0,0-47 0 0,-15-33 2 0,15-30 7 0,0-33-4 0,0-30-4 0,-16-33-1 0,16-17 0 0,0 34 0 0,0 77-2 0,16 17-1 0,32 63 2 0,0 2-2 0,15 29 1 0,1 1 0 0,-1-15 2 0,16-33-1 0,17-63 3 0,-17-32 0 0,-31-32 0 0,-32-31-1 0,-32-31-1 0,-32 62-1 0,0 65-5 0,17 47-23 0,14 16-48 0</inkml:trace>
  <inkml:trace contextRef="#ctx0" brushRef="#br0">11318 15383 53 0,'0'-17'-1'0,"0"-14"-35"0</inkml:trace>
  <inkml:trace contextRef="#ctx0" brushRef="#br0">11208 14605 45 0,'0'0'2'0,"0"-32"5"0,0 16 8 0,0 16 1 0,0 16 5 0,0 48-11 0,16-1 0 0,-1 33-5 0,17 15-2 0,0-48-1 0,-17-30-1 0,2-18 2 0,-17-15 1 0,-17-15-1 0,2-18-2 0,-1-30-1 0,0-33 0 0,0 1 0 0,0-1-2 0,48 18 2 0,0 45-1 0,-17 33 0 0,33 0-1 0,0 64 2 0,0 16 1 0,15-2 0 0,17-13 0 0,-17-34-1 0,16-16 3 0,-15-15-1 0,-32-31 0 0,-16-16-1 0,-1-1 1 0,-30-31-1 0,-18-16-5 0,18 47-8 0,15 48-21 0,0 0-53 0</inkml:trace>
  <inkml:trace contextRef="#ctx0" brushRef="#br0">12033 14509 81 0,'0'0'0'0,"16"-30"12"0,32 45-3 0,-32 64 3 0,-1 1-3 0,-15 31-2 0,0-16-4 0,0-32-2 0,16-15-1 0,0-32-20 0,0 1-68 0</inkml:trace>
  <inkml:trace contextRef="#ctx0" brushRef="#br0">12049 14415 102 0,'0'-17'5'0,"48"-13"3"0,62-3-5 0,17 49 1 0,-47 48-1 0,-48 15-1 0,-48 16 0 0,-63-14-1 0,-32-20-10 0,15 4-82 0</inkml:trace>
  <inkml:trace contextRef="#ctx0" brushRef="#br0">12986 14272 62 0,'-32'-15'12'0,"-16"-2"-7"0,-16 49 1 0,-15 31 5 0,16 31 3 0,31 34-4 0,16 31 0 0,48-16-5 0,32-16-4 0,30-32 2 0,18-15-5 0,-1-17-14 0,-16-32-32 0,-63-31-10 0</inkml:trace>
  <inkml:trace contextRef="#ctx0" brushRef="#br0">13129 14368 106 0,'-33'-17'8'0,"33"17"2"0,33 64-2 0,30 15-3 0,-32 64-3 0,-31 1-2 0,0-18 0 0,0-47-7 0,48-47-29 0,0-17-37 0</inkml:trace>
  <inkml:trace contextRef="#ctx0" brushRef="#br0">13541 14684 100 0,'-31'-64'17'0,"-2"33"-9"0,18 31-8 0,-18 64 0 0,18 14 3 0,15 2 0 0,32-16-2 0,16-47 1 0,-17-17 0 0,0 0 1 0,-14-65-2 0,-17 2 1 0,-17-17-2 0,17 66 1 0,17 14-2 0,31 61 0 0,-17 4 0 0,0-19 0 0,2 4-24 0,-18-35-16 0,2-15-6 0</inkml:trace>
  <inkml:trace contextRef="#ctx0" brushRef="#br0">13779 14684 80 0,'0'0'0'0,"0"-31"39"0,16 62-31 0,16 1-6 0,-1 16-1 0,-14-1-1 0,-1-31 2 0,-1-32 1 0,1-14-2 0,-1-35-2 0,33 19 0 0,-31 29 0 0,-1 34-1 0,-1 29 1 0,1 2 2 0,16-16 1 0,-1-1 0 0,2-31 0 0,-2-31 0 0,1-1-1 0,-16-1 1 0,-16 2-2 0,-16-16 1 0,-1 14-1 0,2 18-10 0,15 15-26 0,32 15-37 0</inkml:trace>
  <inkml:trace contextRef="#ctx0" brushRef="#br0">14287 14653 66 0,'0'-16'38'0,"0"-1"-22"0,31 34-11 0,17 16-4 0,-15-3-2 0,13 1 3 0,2-31 0 0,16-15 0 0,-16-31-1 0,-16-4 1 0,-32-13-3 0,-17 48 1 0,2 15-2 0,-1 47 2 0,16 48 4 0,16 32-1 0,-16 0 1 0,-16-15 0 0,16-18 0 0,-32-30 1 0,16-32 1 0,-32-32-2 0,-15-32-2 0,16-47-3 0,30-32-10 0,65 0-18 0,64 0-8 0,-1 46-31 0</inkml:trace>
  <inkml:trace contextRef="#ctx0" brushRef="#br0">14811 14748 74 0,'0'-17'17'0,"15"17"-1"0,33-15-10 0,0-17-5 0,-17-15 1 0,-31 15-1 0,0 16-3 0,-46 16 1 0,-2 48 1 0,15 15-1 0,33 33 1 0,17-17 1 0,31-47 1 0,14-1 0 0,34-47 0 0,-32-31 0 0,-1-32-2 0,-15-17 1 0,-48 1-5 0,0 47 2 0,-32 33 0 0,32 30 0 0,0 33 1 0,32 0 1 0,-1-1 1 0,33 1 2 0,-32 15 2 0,-32 1 0 0,0-32 0 0,16-32-3 0,16 15 0 0,30-45-19 0,-14-3-74 0</inkml:trace>
  <inkml:trace contextRef="#ctx0" brushRef="#br0">15382 14240 120 0,'17'-48'6'0,"78"80"-2"0,32 47 0 0,15 47 7 0,2 34-10 0,-97 32-1 0,-78-20-1 0,-81 4-34 0,33-81-46 0</inkml:trace>
  <inkml:trace contextRef="#ctx0" brushRef="#br0">16240 14907 97 0,'-17'-15'5'0,"2"30"3"0,30-15-2 0,50 0-4 0,62 0-3 0,0-32-2 0,-17-16-12 0,-62 17 4 0,-32 31 0 0,-63 0-47 0</inkml:trace>
  <inkml:trace contextRef="#ctx0" brushRef="#br0">16589 14781 69 0,'0'0'0'0,"15"0"30"0,50 0-10 0,-34 46-11 0,-15 2-6 0,-32 30-2 0,-80 33-15 0,2 2-79 0</inkml:trace>
  <inkml:trace contextRef="#ctx0" brushRef="#br0">17366 14731 85 0,'-31'-15'5'0,"-48"-1"4"0,31 0-6 0,33 2-3 0,-1 14 1 0,16 0 1 0,16 0 6 0,-1 14 4 0,1 18-4 0,-16 0-3 0,0 16-2 0,15-2 0 0,-15 19 0 0,0-2-2 0,0-15 0 0,0-16 1 0,0-18 0 0,0-28 2 0,-15-18-2 0,15-33-1 0,0-29-1 0,32-17-1 0,-1 33 0 0,17 61-1 0,16 34 0 0,-1 29 1 0,-15 19 1 0,-32-4-1 0,-32 4 0 0,-63-19 2 0,-17 19-2 0,17-33-2 0,31-18-25 0,48-14-67 0</inkml:trace>
  <inkml:trace contextRef="#ctx0" brushRef="#br0">17764 14875 120 0,'-17'0'6'0,"2"-16"11"0,15 32-13 0,15 31-4 0,33 17-8 0,-31-17-23 0,-17-16-57 0</inkml:trace>
  <inkml:trace contextRef="#ctx0" brushRef="#br0">17558 14637 120 0,'0'-17'6'0,"31"-30"1"0,96 16-7 0,16 31-31 0,-80 0-42 0</inkml:trace>
  <inkml:trace contextRef="#ctx0" brushRef="#br0">18336 14462 115 0,'-33'-16'6'0,"2"-1"-2"0,-17 34-4 0,17 31-1 0,-17 31 4 0,48 18 2 0,0 29-2 0,16-15-4 0,47-15 2 0,1-35-6 0,-1-28-23 0,16-33-56 0</inkml:trace>
  <inkml:trace contextRef="#ctx0" brushRef="#br0">18509 14479 107 0,'0'0'0'0,"-46"-33"22"0,61 66-14 0,1 30 0 0,-1 48-8 0,2-16 0 0,-17-1-7 0,-32-14-19 0,16-49-11 0,1-14-22 0</inkml:trace>
  <inkml:trace contextRef="#ctx0" brushRef="#br0">18288 14748 68 0,'32'-17'19'0,"30"-14"-6"0,19 1-11 0,30-3-1 0,-32-15 0 0,-31 1 0 0,-17-1 1 0,-31 16-1 0,-15 32 0 0,15 47 0 0,-16 49 2 0,16-1-1 0,0 16 4 0,0-47-2 0,16-47 0 0,-1-17 0 0,16-33 0 0,2-45-4 0,15 13 1 0,-17 49-2 0,1 32 1 0,-16 49 0 0,16-19 0 0,-1-14 0 0,17-16 1 0,0-16 2 0,-1-33-3 0,1-28 2 0,-16-4-4 0,-32 19 1 0,-32 46-1 0,-1 0 3 0,2 46 1 0,16 2 0 0,15-1 0 0,31-16 0 0,32-31-1 0,1 0-9 0,-1 0-33 0,-30-15-39 0</inkml:trace>
  <inkml:trace contextRef="#ctx0" brushRef="#br0">19304 14351 89 0,'0'0'0'0,"-16"-33"40"0,95 50-30 0,0 46-6 0,-31 33-1 0,-32-1-2 0,-16 32-2 0,-64 16-2 0,-63 1-29 0,17-33-55 0</inkml:trace>
  <inkml:trace contextRef="#ctx0" brushRef="#br0">20098 14542 82 0,'-17'-16'6'0,"2"-1"9"0,15 17-9 0,15 33-6 0,-15 45 2 0,0 2-1 0,0 1 1 0,-15-35 3 0,-1-31 2 0,16-15-1 0,0-46-4 0,-17-34-1 0,17-16 0 0,17-15-1 0,-1 31-2 0,-1 66 0 0,18 45 1 0,13 49 1 0,19-17 0 0,14 1-1 0,0-33 2 0,-15-15 0 0,-16-46 2 0,-17-20-1 0,-16-13-1 0,-15-15-1 0,-31-18-5 0,16 48-14 0,15 31-20 0,0 34-16 0</inkml:trace>
  <inkml:trace contextRef="#ctx0" brushRef="#br0">20843 14368 117 0,'0'0'1'0,"17"30"1"0,-1 34 0 0,-1 16-2 0,-30-2-1 0,-1-28 3 0,-16-36 0 0,16-14 0 0,-16-64 2 0,32 1-2 0,0-32-2 0,32 16-1 0,16 64-1 0,14 15 0 0,-14 61 2 0,0 4-1 0,0-17 1 0,0-33 1 0,-17-15 1 0,17-15 2 0,-17-33 1 0,2 0-3 0,-18-30-2 0,-15 13 1 0,-15 34-4 0,-1 31-24 0,-1 15-64 0</inkml:trace>
  <inkml:trace contextRef="#ctx0" brushRef="#br0">21638 13985 99 0,'0'-15'16'0,"-16"-1"-14"0,-1 64 0 0,2 63-3 0,-1 0 1 0,47 16 1 0,2-32 0 0,46-15 0 0,0-1-1 0,1-31-16 0,-1-48-72 0</inkml:trace>
  <inkml:trace contextRef="#ctx0" brushRef="#br0">21938 13874 110 0,'0'0'3'0,"0"0"7"0,33 80 0 0,-18 15-7 0,2 2-3 0,-17-3 1 0,0-16-1 0,47-28 1 0,16-35 1 0,33-15-1 0,-32-32-2 0,-18-32-1 0,-46 17-2 0,-31 14 1 0,-32 33 1 0,30 0 1 0,2 17 2 0,16 31 0 0,15-17 0 0,15 1-1 0,16-16 1 0,17 1-1 0,0-50 0 0,-17 1 0 0,-31 1 1 0,0 16-1 0,0 45-2 0,17 18 2 0,-1-15 0 0,16-3 1 0,15-30-1 0,1-15 0 0,0-33-1 0,-17-15 1 0,-16 31-1 0,2-1 0 0,-17 33-1 0,0 0 2 0,16 50 1 0,-16-20-2 0,32 18 1 0,-1-48 1 0,33 0 1 0,-1-17-2 0,-15-14-1 0,-17 1 2 0,-31-20-2 0,0 4-1 0,0 46 3 0,0 31 3 0,-15 49 0 0,-1 31-2 0,16 32 0 0,0 1-2 0,0-50 0 0,-17-16-4 0,17-28-20 0,0-50-68 0</inkml:trace>
  <inkml:trace contextRef="#ctx0" brushRef="#br0">22987 14318 93 0,'0'0'0'0,"15"-61"17"0,18 11-15 0,-2 19-2 0,-31-16-5 0,0 31 1 0,-31 16 2 0,15 48 5 0,-16 15 3 0,32-15 0 0,0 15-5 0,32-30 2 0,30-18-1 0,19-30-1 0,-2-35 0 0,-16-11 0 0,-15-20 0 0,-32 1-1 0,-16 49 0 0,0 31-3 0,-16 31 2 0,-16 19 1 0,16-4 0 0,1-14 0 0,30-16 1 0,33 1 1 0,31-50 0 0,-15 1-1 0,-1 1-1 0,16-1 4 0,-46 49-1 0,-18 44-1 0,1 4-2 0,-16-2 0 0,15-47-4 0,2 1-20 0,-1-17-65 0</inkml:trace>
  <inkml:trace contextRef="#ctx0" brushRef="#br0">23749 14035 110 0,'0'0'0'0,"32"-17"38"0,15 1-24 0,33-1-12 0,15 34-3 0,-16 77 0 0,-47 50 0 0,-64 45-8 0,-238 52-120 0</inkml:trace>
  <inkml:trace contextRef="#ctx0" brushRef="#br0">11826 16162 59 0,'0'-33'10'0,"0"16"1"0,17 2-1 0,-17-1-2 0,-17 32 21 0,17-16-23 0,0 0 0 0,0 0 1 0,-15-16-2 0,15 16-2 0,0-15-1 0,0 15 0 0,0 15-2 0,15 49 3 0,2 31-1 0,-1-15-1 0,-1 14-1 0,1 2-19 0,0-48-100 0</inkml:trace>
  <inkml:trace contextRef="#ctx0" brushRef="#br0">11763 16112 88 0,'-31'-31'40'0,"31"-49"-19"0,79 33-15 0,16 33-1 0,48 28-2 0,-16 50-2 0,-32 15-1 0,-63 1 1 0,-32-1 0 0,-32-32-4 0,-32 17-40 0,1-17-53 0</inkml:trace>
  <inkml:trace contextRef="#ctx0" brushRef="#br0">12557 16097 110 0,'16'-31'20'0,"16"16"-4"0,15 30-13 0,-31 48 2 0,0 16-3 0,-32-14 2 0,0-4-7 0,16-11-24 0,0-20-39 0,-16-30 22 0</inkml:trace>
  <inkml:trace contextRef="#ctx0" brushRef="#br0">12367 15986 119 0,'0'0'0'0,"15"-63"31"0,97-1-24 0,46 17-9 0,49 31-37 0,-80 32-54 0</inkml:trace>
  <inkml:trace contextRef="#ctx0" brushRef="#br0">13383 15827 38 0,'0'-15'23'0,"0"-33"-5"0,0 16 1 0,-16 16-3 0,-1 32-7 0,2 79 3 0,-18 48-4 0,33-16-4 0,48-16-3 0,16-31-1 0,16-34-3 0,15-29-20 0,-1-17-24 0,2-63 10 0,-48 31 11 0</inkml:trace>
  <inkml:trace contextRef="#ctx0" brushRef="#br0">13858 15779 60 0,'0'0'0'0,"17"-111"46"0,-17 111-16 0,31 81-18 0,33 29-7 0,-49 1-4 0,2 0-2 0,-34-30-30 0,-31-3-27 0,17-78 7 0</inkml:trace>
  <inkml:trace contextRef="#ctx0" brushRef="#br0">13589 16051 104 0,'32'-17'9'0,"111"1"0"0,15-32-7 0,-16 1 0 0,-46 14 0 0,-96-14 0 0,-15 16 0 0,-1 31 0 0,-1 31 1 0,34 49 0 0,14 15 0 0,-15-16 2 0,-1-31-1 0,2-31-1 0,-1-34 3 0,16-31-4 0,-1-15-1 0,17-1 1 0,-17 48-5 0,17 48 4 0,0 16-1 0,16-1 1 0,-1-31 1 0,-15-32 1 0,14-14 0 0,-45-35-2 0,-17 19-1 0,-17 13-2 0,-14 16 0 0,0 67 1 0,14 28 1 0,65-15 0 0,16-15-1 0,47-15-18 0,-1-33-61 0,-93 0 32 0</inkml:trace>
  <inkml:trace contextRef="#ctx0" brushRef="#br0">14953 15638 153 0,'0'0'7'0,"96"47"-4"0,31 47-2 0,16 17-2 0,-47 0-3 0,-65 0-24 0,-78 0-34 0,15-78 7 0</inkml:trace>
  <inkml:trace contextRef="#ctx0" brushRef="#br0">15748 16081 151 0,'0'0'0'0,"0"-30"21"0,15 30-17 0,81-33-4 0,95-15 0 0,30 18-8 0,-30 13-3 0,-16 1-11 0,-81 32-18 0,-61 15-38 0</inkml:trace>
  <inkml:trace contextRef="#ctx0" brushRef="#br0">16525 15940 68 0,'-31'-50'41'0,"31"3"-6"0,48 16-20 0,14 15-13 0,3 63-1 0,-34 33-3 0,-46 31-3 0,-66 17-26 0,19-67-72 0</inkml:trace>
  <inkml:trace contextRef="#ctx0" brushRef="#br0">17462 15668 82 0,'-31'-30'3'0,"-1"-20"16"0,32 35-4 0,32 63 0 0,15 47-5 0,-15 1-9 0,-16-1-2 0,-32-1-8 0,-16-29-11 0,-15-34 2 0,-18-16 1 0,3-61-5 0,-65-19 14 0,62 18 33 0,50 16 3 0,63-2-19 0,63 18-9 0,32-33 1 0,-16 17 4 0,-64-33 7 0,-32 31-1 0,-31 19-4 0,-15 28-7 0,-16 36 2 0,15 28-1 0,16 2 0 0,16-17 1 0,-1-32 2 0,16-14 2 0,17-34 1 0,0-44-6 0,0 11 1 0,-17 3-1 0,2 47-2 0,-18 47 1 0,16 3-1 0,17-20 1 0,16 1 2 0,32-14-2 0,15-34 0 0,-1-30 1 0,-46-17 0 0,-32 17-1 0,-64 16-1 0,-47 15-1 0,0 63 4 0,15 33-2 0,32-2 1 0,64-28 1 0,78-50 1 0,129-33-23 0,-80 1-92 0</inkml:trace>
  <inkml:trace contextRef="#ctx0" brushRef="#br0">12128 17240 42 0,'0'-16'29'0,"0"2"-12"0,0 44 1 0,16 18-11 0,0 31 0 0,0 1-7 0,0-1 1 0,-16-15 3 0,0-33 2 0,0-31-1 0,0-48-3 0,-16-15 0 0,16 0-1 0,-16-17-7 0,16 49 4 0,16 31-1 0,32 31 2 0,-1 34 3 0,1-4 0 0,0-28 5 0,-1-16-1 0,-15-34-1 0,-17-31 2 0,18-31-6 0,-33-49-4 0,-33 17-5 0,18 80-20 0,15 47-16 0,32 32-20 0</inkml:trace>
  <inkml:trace contextRef="#ctx0" brushRef="#br0">12715 17304 96 0,'0'-16'23'0,"17"-16"-8"0,-1 47-6 0,-1 18-8 0,17 30 1 0,-16 2 1 0,-16-4-3 0,16-11 5 0,-32-35 0 0,16-15-3 0,0-48 0 0,-16-15-1 0,0-63-10 0,16 29 4 0,16 113 5 0,16 15-2 0,16 19 0 0,15-4-1 0,1 19 4 0,-1-35 1 0,16-30 2 0,-15-15 2 0,-32-17-2 0,-1-95-6 0,-79 16 0 0,0 47-9 0,2 48-30 0,13 32-19 0,33-16 27 0</inkml:trace>
  <inkml:trace contextRef="#ctx0" brushRef="#br0">13731 16908 68 0,'-15'-17'28'0,"-1"-16"-3"0,16 18-17 0,-17 63 1 0,17 63 1 0,-46 32-5 0,30-78 0 0,16 29-8 0,16 1-3 0,30-1-11 0,66-29-26 0,15-33-16 0,-64-18 33 0</inkml:trace>
  <inkml:trace contextRef="#ctx0" brushRef="#br0">14097 16938 29 0,'0'0'0'0,"-16"-80"36"0,-32-14 3 0,48 77-21 0,0 67-3 0,48 44-5 0,-32 17-7 0,-1 16-2 0,2-46-1 0,-1-51 6 0,15 1-5 0,1-14 1 0,16-1-2 0,31-32-6 0,-31-16 7 0,-32 16 0 0,-16-14 1 0,0 13-1 0,-16 1-1 0,16 16-1 0,16 0 1 0,-1 0-1 0,16 16 1 0,2-16 0 0,-18 0 2 0,2-33-1 0,-1 18 0 0,-16-1 1 0,-16 0-4 0,-32 0 3 0,0 1-1 0,0 15-1 0,17 15 1 0,-1 1-1 0,16 16-1 0,16 16 0 0,16-17 1 0,16 1 0 0,-1-32 2 0,17 0 0 0,0-32 1 0,-17-15 1 0,-31 15-1 0,17 32-3 0,-17 0 0 0,16 48 0 0,-1-1 0 0,1-31 5 0,32-1-5 0,0-15-5 0,-2-15 6 0,-13-31 1 0,-18-4 2 0,-15 19-3 0,0 15-3 0,0 32 1 0,0 15 1 0,17 19 0 0,14-36 1 0,0-14-1 0,17 0 2 0,31-31-1 0,-14-17 1 0,-34 16 1 0,-31 1-1 0,0 15-1 0,-15 16 0 0,15 0 1 0,-16 0 1 0,16 0 1 0,0 0-2 0,0 0 1 0,-17-17 0 0,17 2-1 0,0 0 2 0,17-2-2 0,-17 17 0 0,0-16 1 0,16 16-2 0,-16 0 0 0,0 0 0 0,0 16 0 0,15 1-1 0,-15-2 1 0,16 0 0 0,-16-15 1 0,0 17 0 0,0-34 2 0,0 2-1 0,0 0-1 0,0-2-1 0,0 17 0 0,0 0 0 0,0-16 0 0,0 16-1 0,0 0 2 0,0 0-2 0,0 16 0 0,0 1 0 0,0-2 2 0,15 0-2 0,-15 18 0 0,33-18 0 0,-1 17 1 0,-1-16-1 0,0-1 2 0,2-15-2 0,-1-15 4 0,-1-1-1 0,-15-31 1 0,-16-1-2 0,-16-17 1 0,-15 4-3 0,14 44-10 0,2 1-21 0,15 16-43 0,0 16 32 0</inkml:trace>
  <inkml:trace contextRef="#ctx0" brushRef="#br0">15542 17002 110 0,'0'0'0'0,"-16"-16"39"0,16-1-29 0,0 3-10 0,31 45-2 0,-15 2 1 0,-1-3 0 0,33 3 1 0,-31-33 1 0,30 0 0 0,-15-33 3 0,-32 3-3 0,0 13 0 0,-17 1-4 0,2 49 0 0,-1 30 0 0,16 15 3 0,0 18-4 0,16 15-1 0,-16 15 0 0,0-15 6 0,0-31 6 0,-16-47-6 0,-32-33-16 0,0-63-4 0,33-33-15 0,30-63 2 0,97 0 11 0,30 112 16 0,-61 14 16 0,-50 2 26 0,-16-1-6 0,-15 1-13 0,0-1-10 0,-15-16-1 0,15 0-3 0,0 33-1 0,0 15-4 0,0 46-1 0,0 19 0 0,0 14 0 0,32-15-1 0,16-31 3 0,-1-19 2 0,16-45 1 0,-15-17 1 0,-17-15-1 0,-14 0-1 0,-17 13-2 0,0 50-1 0,0 50-1 0,16 28-5 0,16 2-43 0,-16-47-22 0</inkml:trace>
  <inkml:trace contextRef="#ctx0" brushRef="#br0">16335 16843 131 0,'15'-16'1'0,"33"16"1"0,31 31-3 0,-14 49-2 0,-34 31 1 0,-46-15 0 0,-18-17-21 0,-15 1-71 0</inkml:trace>
  <inkml:trace contextRef="#ctx0" brushRef="#br0">16923 17224 118 0,'-17'0'8'0,"17"-14"-3"0,48 14-4 0,48-17-5 0,31 17-12 0,-32 0-15 0,-32 0-3 0,-47-16 16 0,-47 16 15 0,-17-17 5 0,-16-14 18 0,33-16 17 0,31-1 3 0,16 16-17 0,47 49-15 0,-15 13-5 0,14 18-4 0,-62 32-3 0,-15-33-23 0,-49 33-88 0</inkml:trace>
  <inkml:trace contextRef="#ctx0" brushRef="#br0">17843 16478 114 0,'0'0'16'0,"-31"-16"-6"0,14 48 3 0,34 79-11 0,-1 48-6 0,-1 15 0 0,-15-46 2 0,16-34 2 0,32-61 1 0,46-33 2 0,18-48 0 0,-16-15-2 0,-50-17 0 0,-46 16-4 0,-31 49-2 0,-32 30 3 0,-1 33 1 0,33-15 0 0,14-3 0 0,34-13 0 0,14-1 1 0,33-16 1 0,-1-33 1 0,-47 18 1 0,-1-17 0 0,-15 16-3 0,0 32 1 0,17 16-2 0,-1 0 1 0,-1-16 0 0,49-16 2 0,-1-33-1 0,16 3 0 0,-46-3 0 0,-1-15-1 0,-49 18-1 0,-14 30 0 0,14 30 2 0,2 18-1 0,30-15-1 0,18-18 2 0,15 0 0 0,15-30 0 0,1-17-1 0,-18-32 0 0,-29 17 1 0,-17 14-2 0,-17 18 1 0,2 63 1 0,15 63-3 0,15 32-2 0,2-48 2 0,-17 16-1 0,0-15 5 0,-17 0 6 0,-14-66-1 0,-17-30-9 0,0-47-4 0,17-47-11 0,47-98-17 0,64 81 12 0,30 64 7 0,-14 14 11 0,-32 18 15 0,-33-17 9 0,-31-15-2 0,0 0-8 0,15 14-5 0,2-30 1 0,-1 15 2 0,-16 16-1 0,-16 32-6 0,-16 15 1 0,-15 65-1 0,15 1 2 0,16-3-5 0,32-30 3 0,32-33 0 0,31 2 0 0,15-49 1 0,-13-16-1 0,-50-15 0 0,1-17-2 0,-32 34 1 0,0 29-1 0,0 34 1 0,0 29-2 0,16 34 4 0,16-1 1 0,15 1 1 0,-15-33-3 0,16 1-14 0,-32-32-113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7:10.298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2653 199 9490,'0'0'0,"6"-22"1088,-6 22-1088,19-26 1048,-3-2 24,-10 5 32,16 5 73,-22 18-1177,6-18 1216,10 2 8,-16 10-64,4 0-111,-4 6-1049,0-6 904,0 4-240,0 2-160,-4 4-80,4-4-424,-8 6 384,-16 18 0,4-4-8,-5 5 33,25-25-409,-34 30 336,0 6-16,-6 6-16,-7 3-16,47-45-288,-50 50 240,-5 1-16,-5 1-40,-3 0-56,63-52-128,-66 47 144,-1 1-32,-5 1 32,3 1 0,69-50-144,-73 51 168,-1 1-24,5-4-24,3 1-48,66-49-72,-65 46 72,1-1-48,5-1-8,1-4 32,58-40-48,-51 35 56,7 1 0,5-2-16,7-2-24,32-32-16,-28 27-16,2-1 16,6-4 16,1-2-32,19-20 16,-16 18 64,10-12-48,-2 11-16,4-17-48,4 0 48,-2 4-160,0-4-128,2 0-144,0 0-224,0 0 656,0 0-952,6-4-329,12 1-743,-12-3-1105,-6 6 3129,27-8-4841,-3-10-3953,-24 18 8794</inkml:trace>
  <inkml:trace contextRef="#ctx0" brushRef="#br0" timeOffset="421">1 1617 11642,'0'0'0,"4"-20"1512,-4 0-127,0 20-1385,0-26 1232,0 9-24,4 1-24,0 8-111,-4 8-1073,4-16 1008,0 10-144,-4 2-168,4 2-152,-4 2-544,4-2 384,0 2-64,0 6 0,-1 18-31,-3-24-289,4 22 288,2 7-40,-2 5-72,0 2-56,-4-36-120,4 37 104,0 1-24,-4-2-40,0 0 16,0-36-56,0 35 32,0-1-48,0 0 32,0-5-16,0-29 0,0 30 8,0-2-72,0 0-136,0-2-200,0-26 400,0 25-704,-2-3-353,2-4-375,0-12-568,0-6 2000,0 18-2609,0-14-584,6-4-207,12 0-3218,-18 0 6618</inkml:trace>
  <inkml:trace contextRef="#ctx0" brushRef="#br0" timeOffset="1271">88 1637 10698,'0'0'0,"0"-20"1472,0 2-72,0 18-1400,0-22 1321,4 4 23,0 10-24,2-11-103,-6 19-1217,4-16 1032,2 10-200,12-12-256,-12 12-160,-6 6-416,22-6 296,-7 2-96,5 2-32,2 2-8,-22 0-160,24 4 104,2 12 0,-3 0-32,1 4-8,-24-20-64,24 23 40,0 5 0,-2 4-24,-1 0-16,-21-32 0,16 31 8,-10 1-32,10-2 24,-16 4 16,4-3-16,-4-31 0,0 32 48,-2 2-16,-4-4 24,-10 1-32,16-31-24,-18 32-16,-1 2 8,-5-2-120,24-32 128,-24 31-264,0 1-240,-2 0-248,1-5-312,-1-1-480,26-26 1544,-22 24-2217,6-6-896,14-18-423,0 6-3266,2-6 6802,0 0 0</inkml:trace>
  <inkml:trace contextRef="#ctx0" brushRef="#br0" timeOffset="1272">919 1726 12362,'0'0'0,"0"0"0,0-22 3217,0 14-2137,-2-12-264,2 18-176,0 2-640,0 4 721,-2 16 71,-2-4-40,2 2-104,2-18-648,-2 22 504,0 2-168,0-1-40,0 5-112,2-28-184,-2 28 88,0 0-8,0 1-40,-4 1 0,6-30-40,-4 32 56,-2 0-56,1-3-176,-1-1-208,6-28 384,-8 28-712,-8-4-424,14 0-513,-4-5-687,6-19 2336,-6 6-3089,4 10-351,0-16-3242,2 0 6682</inkml:trace>
  <inkml:trace contextRef="#ctx0" brushRef="#br0" timeOffset="1273">584 1750 12890,'0'0'0,"-4"-4"1617,4 4-1617,-8-6 1496,0-10-160,4 14-48,2-4-159,2 6-1129,0-18 952,0 14-176,6-12-240,12 10-168,-18 6-368,16-15 208,6 9-72,3 0-48,3 2-48,-28 4-40,34-6 32,2 4-24,1-2-16,3 0 8,-40 4 0,40-2-280,-1 0-328,-1 2-624,0 0-1057,-38 0 2289,39 0-3696,-1 0-5602,-38 0 9298</inkml:trace>
  <inkml:trace contextRef="#ctx0" brushRef="#br0" timeOffset="1788">3053 155 12386,'0'0'0,"0"0"0,-6-4 1280,-13-2 73,11-14 23,-10 18-64,18 2-1312,-2-23 1313,-4 1-81,2 0-184,0 2-184,4 20-864,-2-18 672,2 12-176,0-2-103,16 4-65,-16 4-328,6 0 224,20 0 8,-1 20-48,5 4-120,-30-24-64,34 30 200,3 3-16,5 9-48,2-2-24,-44-40-112,45 43 72,3 5-72,0 2 24,1-1 120,-49-49-144,48 50 0,1-1 88,-1 1-88,0-2-32,-48-48 32,49 47 56,-3 1-64,1-1-40,-1 1-152,-46-48 200,40 48-600,1 1-368,-3-1-633,-6-1-911,-32-47 2512,31 48-3937,-5-2-5345,-26-46 9282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8:02:47.557"/>
    </inkml:context>
    <inkml:brush xml:id="br0">
      <inkml:brushProperty name="width" value="0.05" units="cm"/>
      <inkml:brushProperty name="height" value="0.05" units="cm"/>
      <inkml:brushProperty name="color" value="#00E4EA"/>
    </inkml:brush>
  </inkml:definitions>
  <inkml:trace contextRef="#ctx0" brushRef="#br0">102 362 12402,'0'0'0,"0"0"0,0-30 2001,0 0-393,0-2-64,0 7-143,0 25-1401,-2-8 1296,2-8-192,-2 14-184,2 0-184,0 2-736,0-2 513,0 2-89,0 4-112,0 12-24,0-16-288,-2 6 296,2 19-72,0-5 0,0 2-56,0-22-168,0 22 144,-2 0-16,0 1-64,2 1 0,0-24-64,-2 22 56,0 0 0,0-2-40,0-2-16,2-18 0,-2 17-72,-4-1-160,0-10-144,0 16-272,6-22 648,-6 6-944,0 12-377,0-14-439,-2 2-881,8-6 2641,-6 6-4153,2-2-4568,4-4 8721</inkml:trace>
  <inkml:trace contextRef="#ctx0" brushRef="#br0" timeOffset="666">20 58 10770,'0'0'0,"-1"-8"2872,-5-12-1239,6 20-1633,-6-8 1472,2 0-240,2 2-239,2 3-281,0 3-712,0-2 448,0 0-240,4 2-128,2 0-104,-6 0 24,19 6 40,-13 13-16,16-13-104,-4 16-96,-18-22 176,18 16-400,2 2-168,0 2-137,3 0-127,-23-20 832,24 19-952,0 1-72,-2 2-56,0 0 31,-22-22 1049,17 22-952,-1-1 144,-10 1 224,12-2 216,-18-20 368,4 20-216,0-2 112,0 0 88,-4-1 144,0-17-128,0 18 304,0-2 248,0-10 216,0 16 128,0-22-896,-2 6 977,-2 16-41,0-16-8,-2 10-104,6-16-824,-4 4 768,-2 1-32,2 1-79,0 0-49,4-6-608,-2 4 600,-2-4-80,0 0-8,2 0-40,2 0-472,-4 0 360,2-2-64,0-4-72,2-2-96,0 8-128,0-17 152,4 1-64,0 0 40,12-2 0,-16 18-128,4-20 112,16-2 25,-14-3-81,12-1 32,-18 26-88,6-28 136,16 0-40,-5-1 48,3 5-8,-20 24-136,20-22 80,-2 4 32,-2 12-56,0-2-16,-16 8-40,6-6 0,14 4 24,-15 2 16,11 6-8,-16-6-32,4 24 24,2-4-24,12 4 0,-14 3-56,-4-27 56,6 28-8,0 2-24,0 0 24,0-1 32,-6-29-24,6 32 16,0 0-48,0-2-176,0 1-224,-6-31 432,16 28-785,-12 2-423,1 0-760,11-1-1281,-10-5-1344,-6-24 4593,24 20-8146,-24-20 8146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8:02:48.718"/>
    </inkml:context>
    <inkml:brush xml:id="br0">
      <inkml:brushProperty name="width" value="0.05" units="cm"/>
      <inkml:brushProperty name="height" value="0.05" units="cm"/>
      <inkml:brushProperty name="color" value="#00E4EA"/>
    </inkml:brush>
  </inkml:definitions>
  <inkml:trace contextRef="#ctx0" brushRef="#br0">391 342 13170,'0'0'0,"0"-18"1489,-2 10 79,2 8-1568,-2-22 1320,-6 16-151,0 0-201,-10 2-184,18 4-784,-8-2 576,-14 0-152,3 2-48,-1 6-48,20-6-328,-22 22 240,-2-2-32,-2 4-16,-3 2-88,29-26-104,-30 31 120,0 1 16,6 0-56,1 4 0,23-36-80,-22 33 32,4 1 33,10 0-25,-10-3-56,18-31 16,-2 28 16,-4 0-32,4-4 16,2-2-8,0-22 8,4 23 0,2-5-40,14 0 23,-4-12 42,-16-6-25,16 18 32,3-14-64,3 0 32,2-4 32,-24 0-32,26 0-57,2 0 74,-1-6-50,-1-2-7,-26 8 40,24-18 56,-2 10 1,-2-12-17,1 2 0,-21 18-40,20-17 0,-2-1-16,-12 2 8,14 8 16,-20 8-8,4-16 16,2 12 48,-2-2 8,0 2-8,-4 4-64,0-2 112,0 2-72,0 0 56,0 6-16,0-6-80,0 20-24,0-14 8,0 20-40,0-6-40,0-20 96,0 23 0,4 1 48,-4 0-80,4 0 64,-4-24-32,0 24-88,4-1-144,0-1-265,0 2-391,-4-24 888,6 24-1416,0 0-993,9-3-903,-11-1-793,-4-20 4105,18 6-7498,-18-6 7498</inkml:trace>
  <inkml:trace contextRef="#ctx0" brushRef="#br0" timeOffset="1324">813 631 13090,'0'0'0,"-4"-21"1929,4 21-1929,-6-20 1600,-11-2-128,15 6-39,-4 12-209,6 4-1224,-6-6 968,0 4-176,2 0-320,2 2-104,2 0-368,-2 0 233,2 4-57,-2 2-56,0 12-8,2-18-112,0 6 96,0 16-80,0-6 32,0 2-32,0-18-16,4 15 16,2 3-16,0-2 56,0 0-48,-6-16-8,16 6 48,-16 16-8,15-16-56,-11 14 16,-4-20 0,4 3-16,12 13 16,-12-16-8,2 6 16,-6-6-8,16 4 40,-12 0-40,-4-4 104,6 0-56,-6 0-48,16-2 48,-16-2 72,4-2-64,-4-2 32,0 8-88,4-17 80,0 11-48,-4-16-32,0 14 40,0 8-40,0-24 16,0 16 8,0-16 32,-2 8-40,2 16-16,-8-15 24,2-1 8,-10 8 24,10-10-88,6 18 32,-6-6-24,-12 0-104,14-2-192,-4 0-64,8 8 384,-16-6-552,10 2-273,-11 0-311,11 2-536,6 2 1672,-18 0-2553,12 0-1328,6 0-728,-2 0-1896,2 0 6505,0 0 0</inkml:trace>
  <inkml:trace contextRef="#ctx0" brushRef="#br0" timeOffset="1325">1206 265 15579,'0'0'0,"-2"-6"1848,0 0-319,2 6-1529,-2-6 1312,0 6-224,2 0-176,0 4-152,0-4-760,0 19 657,0-1-177,0 6-120,4 6-80,-4-30-280,4 34 192,0 1-96,-4 1 64,6 2-160,-6-38 0,0 35-32,4 3 64,-4-2-88,-2 0 24,2-36 32,-2 33-128,-2-1-208,0 0-256,0-3-369,4-29 961,-4 30-1344,0-2-504,0 0-865,0-2-1360,4-26 4073,-2 23-8514,2-23 8514</inkml:trace>
  <inkml:trace contextRef="#ctx0" brushRef="#br0" timeOffset="1326">1605 669 14147,'0'0'0,"-2"-28"1424,2 28-1424,0-27 1456,-2-5-104,-2 6-127,-2 18-185,6 8-1040,-8-18 840,0 12-216,2 0-216,-2 2-88,8 4-320,-16-4 200,10 3-48,-12 1-32,13 0-64,5 0-56,-22 5 24,4 13 17,0-12-65,2 16 64,16-22-40,-16 18 0,10 2 0,-12-2 0,14 1 8,4-19-8,-5 20 48,-1 0-64,4 2 40,0-2-24,2-20 0,0 20-24,4-1 8,0-1 16,2-2-40,-6-16 40,15 6-24,-9 12 7,16-14 17,-6 0 17,-16-4-17,20 4 0,2-4 0,-2 0-73,1-2 49,-21 2 24,20-6-16,2-10-40,0 0 56,4-2 0,-26 18 0,23-23-48,-3-1 32,2-2-48,-4 0 32,-18 26 32,18-28 0,0-3 16,-12-3 40,-1-2-32,-5 36-24,6-39 24,0-3 16,-2-2 32,0-1 65,-4 45-137,0-48 184,0 0 24,0-1-16,-2 1 0,2 48-192,-4-45 176,-2 3 8,-2 8 8,1 7-64,7 27-128,-6-18 96,-2 12 0,2 2-64,0 4-16,6 0-16,-6 4 8,0 20-16,0 1-24,-2 9 48,8-34-16,-6 40 24,2 3-48,4 7 8,0 1 32,0-51-16,4 56-56,2 4 40,0-1 48,12 3-136,-18-62 104,6 59-136,10 3-256,-12-3-400,15 1-665,-19-60 1457,4 57-2656,12 1-2449,-10-7-4345,-6-51 9450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8:02:50.634"/>
    </inkml:context>
    <inkml:brush xml:id="br0">
      <inkml:brushProperty name="width" value="0.05" units="cm"/>
      <inkml:brushProperty name="height" value="0.05" units="cm"/>
      <inkml:brushProperty name="color" value="#00E4EA"/>
    </inkml:brush>
  </inkml:definitions>
  <inkml:trace contextRef="#ctx0" brushRef="#br0">437 841 6697,'0'0'0,"0"0"0,20-37 1360,-2 1-39,0-4 119,-2 2-128,-16 38-1312,4-15 1152,0 7 1,0-12-121,0 12-80,-4 8-952,0-16 928,0 10-200,0 0-128,-2 0-71,2 6-529,-6-6 424,-10 0-56,10 2-24,-14 0-64,20 4-280,-16-2 248,0 0-48,-4 2-48,1 0 32,19 0-184,-22 0 184,-2 6-80,-4 0 24,4 12-48,24-18-80,-19 6-40,-1 12 64,4-12-40,8 14 56,8-20-40,-16 6 80,14 14-40,0-5 0,2 3-56,0-18 16,4 18-32,14 0 0,2 2-32,2 0 64,-22-20 0,25 19 56,3 3-72,2 0 32,2 0-72,-32-22 56,29 22-64,-1-2 40,-2-5 32,-2 1-8,-24-16 0,19 16 16,-3-10-16,-12 14-16,2-14 32,-6-6-16,6 16 8,-2-12-8,-4 2 0,-2 12 16,2-18-16,-18 4-16,1 1-16,-5 1 64,-6 0 0,28-6-32,-34 6 24,0-2 40,-5 0-112,1 0 96,38-4-48,-38 0 80,-1 0-40,3 0 64,2 0-80,34 0-24,-33-2-104,3-4-40,2 0-216,2 0-240,26 6 600,-20-8-824,3-7-288,1 11-361,10-12-631,6 16 2104,-6-6-2873,4-12-279,6 0-3330,-4 18 6482</inkml:trace>
  <inkml:trace contextRef="#ctx0" brushRef="#br0" timeOffset="2843">767 383 11018,'0'0'0,"3"-22"2256,3 6-367,0-3-121,-6 19-1768,6-6 1504,-2 4-359,2 0-281,0 2-240,-6 0-624,4 6 520,2 11 16,0 3-88,0 4-24,-6-24-424,6 28 312,0 4-55,10 1-81,-16 3-64,0-36-112,6 38 96,0 1-40,-2 3-8,0 2-32,-4-44-16,4 43 32,0-1-104,-4 0 16,0-3-192,0-39 248,0 38-457,0-2-279,-2-5-376,-2 1-456,4-32 1568,-4 30-2057,0-2-519,0-5-1041,10-17 440,-6-6 3177,4 24-5969,-4-24 5969</inkml:trace>
  <inkml:trace contextRef="#ctx0" brushRef="#br0" timeOffset="2844">632 964 11122,'0'0'0,"0"-16"1432,0 16-1432,0-8 1352,4-13-239,2 13-217,13-12-248,-19 20-648,20-6 504,2-10-128,8 12-120,2-2-112,-32 6-144,37-8 112,5 2-72,1 0 32,5 4-40,-48 2-32,48-4 0,-3 2 24,1-2-24,-4 0-32,-42 4 32,41-4-40,-3 0-16,-2 0-8,-5 1 80,-31 3-16,28-6-48,-4 2 48,-6 0 0,-12 0 24,-6 4-24,6-4 8,-2 2 56,-4 0 112,0 0-16,0 2-160,0 0 385,-6 0 23,-12 0 0,0 4 64,18-4-472,-20 6 400,-2 0 24,-1 13-64,1-13-96,22-6-264,-22 20 280,2-4-104,2 0 8,2 2 32,16-18-216,-8 18 88,-7 0-8,11-3-64,0 1-16,4-16 0,-2 16 16,2-10-16,0 14 8,4-14 48,-4-6-56,15 16 0,-9-16 48,12 4-32,0 0-40,-18-4 24,18 0 64,0 0-64,4 0 64,-1 0-48,-21 0-16,22-2 24,0-4 32,-2-10-56,-2 10 56,-18 6-56,16-18 0,0 10 24,-11-12-8,17 2 8,-22 18-24,6-15 56,12-5-16,-14 2 16,12-2-8,-16 20-48,4-18 80,0 10 32,0 0 25,0 2-33,-4 6-104,4-4 72,-4 2-56,4 2 8,-4 0-24,4 6-24,0 14 24,-4-14-56,0 16-96,0-22 152,0 16-257,0 2-183,0-2-304,0-1-304,0-15 1048,4 6-1488,-4 16-625,4-16-695,2 16-1001,-6-22 3809,5 6-7242,-5-6 7242</inkml:trace>
  <inkml:trace contextRef="#ctx0" brushRef="#br0" timeOffset="2845">1687 843 13146,'0'0'0,"0"0"0,0-6 1785,-2 0-377,2 2-40,-2 2-207,2 2-1161,0 0 928,0 0-176,0 4-152,0 2-16,0-6-584,0 20 480,0-14-96,4 18-120,-4-6-32,0-18-232,0 18 216,4-3-39,-4 3-17,0 0-40,0-18-120,4 16 96,-4-10-24,0 16 0,0-16-8,0-6-64,0 16 56,0-12 0,-2 2-16,2-3 72,0-3-112,-2 4 40,2-4 96,0 0-40,-2 0-24,2 0-72,0-2 72,0-1-48,0-5 32,0-10-72,0 18 16,0-8 56,4-14-40,2 14 0,10-14 0,-16 22-16,4-16-32,13-3 16,-13 1 16,16-4 56,-20 22-56,16-22 0,-10 0 56,16 0-40,-16 5-40,-6 17 24,20-8 0,-14-10-16,13 16 0,-13 0-24,-6 2 40,18 0 0,-12 0-72,16 6 0,-16 10 8,-6-16 64,18 6-96,-12 17 8,14-5-24,-14 2 16,-6-20 96,21 20-120,-3 0 8,0 0 0,2-5-48,-20-15 160,22 18-168,0-12 8,-1 14-57,5-16 41,-26-4 176,28 6-224,2 0 8,-3-2 32,3-4 24,-30 0 160,30 0-120,-2 0 32,1-4 8,-1-4 56,-28 8 24,28-18 0,-2 12 0,-4-16 64,-1 14-40,-21 8-24,22-23 24,-4 5 16,-2-2-48,-10-2 32,-6 22-24,6-22 64,0 0 32,-2 1 48,-4 3 0,0 18-144,0-18 144,-2 10 32,-4-10-16,-10 12-8,16 6-152,-8-6 104,-12 0 17,2 0-33,0 4-8,18 2-80,-17 0 96,-3 0-88,0 6 48,4 10-16,16-16-40,-16 6 0,8 12 72,-10-12-104,12 16 24,6-22 8,-5 18 24,-1-1-64,4 1 40,0 2 0,2-20 0,0 16-56,4 0 72,2 0 0,9-10-16,-15-6 0,6 22 24,14-18-48,-4 1 8,2 1-16,-18-6 32,16 4-8,0-4-24,1 0-16,3 0 48,-20 0 0,18-2-56,2-4 16,0-9 0,0 7-16,-20 8 56,21-22 0,-5 4 0,0 0 40,-10-2-40,-6 20 0,20-20 40,-14-3-16,12-1 8,-14-2-8,-4 26-24,4-30 32,0 1 32,0-5 32,-4-2 56,0 36-152,0-36 136,-4-3 32,-2-3 8,0-2-8,6 44-168,-16-45 176,10-3-32,-10 1 8,10-1 0,6 48-152,-8-40 144,-8 9-16,10 9 8,-9 16-72,15 6-64,-2-4 0,-2 4 40,0 4-80,-2 20 48,6-24-8,-6 23 16,0 7-40,2 8 24,2 4-48,2-42 48,-2 43 32,2 1-32,0 1-32,0 3 16,0-48 16,4 48-40,0-1-40,2 1-48,0-3-128,-6-45 256,22 44-416,-17 0-208,11-5-177,-10-1-287,-6-38 1088,24 38-1464,-6-6-641,2-3-919,4-1-1169,-24-28 4193,27 22-7698,-27-22 7698</inkml:trace>
  <inkml:trace contextRef="#ctx0" brushRef="#br0" timeOffset="2846">3184 772 11890,'0'0'0,"-4"-32"1312,-13 0 1,17 32-1313,-8-37 1232,-14 9-40,16 8-112,-2 2-127,8 18-953,-18-8 800,2-8-176,8 12-80,-14 0-96,22 4-448,-15-2 368,-1 2 0,-2 0-96,-2 4-32,20-4-240,-8 6 160,-14 12-56,6-12 8,10 14-56,6-20-56,-19 16 80,15 2-16,-4-2-48,0-10 8,8-6-24,-6 23-16,2-7 8,2-10 16,2 16-16,0-22 8,0 6 40,0 12-32,0-14 24,6 12-32,-6-16 0,6 4 0,0 0 16,10 0-8,-12 0 24,-4-4-32,19 0 49,-13 0-49,12 0 56,-12 0-72,-6 0 16,22-2 48,-2 0 0,-2-4-16,-1-10 16,-17 16-48,20-4 16,0-12 16,0 10-8,2-14 0,-22 20-24,16-8 72,-10-12-48,15 14 16,-17-2 16,-4 8-56,18-5-8,-14-1 56,0 4 0,2 2-64,-6 0 16,6 0 40,0 6 0,0 9-40,0-9-40,-6-6 40,6 20-24,0-4 24,0 0-32,-2 2 16,-4-18 16,4 16 16,2 0-112,-2-1-96,0 1-129,-4-16 321,4 16-624,0-10-296,-1 14-368,1-14-689,-4-6 1977,4 16-2944,-4-16-1345,6 4-3369,-6-4 7658</inkml:trace>
  <inkml:trace contextRef="#ctx0" brushRef="#br0" timeOffset="2847">3512 627 13818,'0'0'0,"4"-4"1545,-4 4-1545,6-4 1536,-3-2-24,1 4-127,0 2-289,-4 0-1096,0 0 848,0 0-256,6 4-88,-2 2-32,-4-6-472,6 18 393,0-12-65,10 16-96,-12-6-24,-4-16-208,6 6 184,0 17-64,0-7 64,0 2-48,-6-18-136,6 16 88,0 0 40,0-10-64,0 14 40,-6-20-104,6 6 40,0 9 32,0-15-16,-3 4-56,-3-4 0,4 4 112,-4-4-56,0 0 32,4 0 8,-4 0-96,4 0 72,0-2-24,0-4-48,0-9 40,-4 15-40,4-6 24,2-10-32,0 8 48,10-14-72,-16 22 32,4-8-96,2-16 24,12 6-224,-14 0-48,-4 18 344,18-19-472,-3-3-184,5-2-40,0 0-241,-20 24 937,26-22-1080,0 1-200,5 1-305,3 2-287,-34 18 1872,36-16-2200,0 10-369,-1-2-136,3 2 433,-38 6 2272,36-6-1568,-3 4-2321,-33 2 3889</inkml:trace>
  <inkml:trace contextRef="#ctx0" brushRef="#br0" timeOffset="2848">4325 466 5401,'0'0'0,"6"0"1144,10-2 384,-16 2-1528,4-2 1649,0-4-33,-4 2-64,0 1-183,0 3-1369,-2-2 1168,-6 0-152,-12 0-160,14 0-64,6 2-792,-18 0 721,12 0-73,-16 0-128,14 4-40,8-4-480,-23 4 352,5 1-40,0 15-72,-2-14 24,20-6-264,-24 20 272,2-2-64,3 0 40,1 4-136,18-22-112,-18 21 24,10 1 64,-10 2-56,12 0-32,6-24 0,-8 22 0,2-3 0,0 1-32,6-4 32,0-16 0,0 16 32,4 0-72,2-10 40,10 14-40,-16-20 40,4 4-16,16 2 8,-14-2-24,16 0-48,-22-4 80,15 0-88,3 0-128,2-2-16,2-4 48,-22 6 184,20-18-144,2 10 40,1-14 56,1 4 32,-24 18 16,24-18-8,-2-2 16,-2-3-32,-4-3 0,-16 26 24,17-30-16,-1-4 32,-10 1 32,14-5 32,-16 0 48,-4 38-128,6-41 128,-2-3 80,-4-4-8,0-3 8,0 51-208,-2-52 256,0 1-48,-4 1 80,0 7-24,6 43-264,-6-34 297,0 6 7,0 10-96,0 14 8,6 4-216,-6-4 136,0 4-48,0 4-8,4 18-104,2-22 24,-6 24-16,1 8-24,1 9 40,2 7 56,2-48-56,-2 55-32,2 5 80,0-3-80,0 3 64,0-60-32,4 55 8,2 1-8,-1 0-24,-1-3-48,-4-53 72,4 52-120,0-1-224,0-3-304,0-1-497,-4-47 1145,0 46-1936,-2-2-1145,0-9-2064,-4-1-3153,6-34 8298,0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8:02:54.550"/>
    </inkml:context>
    <inkml:brush xml:id="br0">
      <inkml:brushProperty name="width" value="0.05" units="cm"/>
      <inkml:brushProperty name="height" value="0.05" units="cm"/>
      <inkml:brushProperty name="color" value="#00E4EA"/>
    </inkml:brush>
  </inkml:definitions>
  <inkml:trace contextRef="#ctx0" brushRef="#br0">119 622 10650,'0'0'0,"-6"-8"4425,0-12-3041,6 20-1384,-6-8 1248,1 0-159,-1 4-57,4 2-120,2 2-912,-4-2 728,2 2-176,0-2-160,2 2-88,0 0-104,0 0-200,0 0 112,0 0-24,4 0-32,2 0-32,-6 0-24,17 0 56,-11 0-72,14 0-24,-2 0-48,-18 0 88,16 0-272,6 4-136,-4 0-360,-1-4-320,-17 0 1088,18 6-1456,-12 0-569,20 10-487,-20-12-705,-6-4 3217,20 4-3353,-14 2-2416,-6-6 5769</inkml:trace>
  <inkml:trace contextRef="#ctx0" brushRef="#br0" timeOffset="1078">86 818 6745,'0'0'0,"-16"0"2232,0 4-567,16-4-1665,-18 6 1536,10 0-72,-8 0-71,14-2-145,2-4-1248,-6 4 936,4-4-184,0 0-144,2 0-167,0 0-441,0 0 376,0 0-152,6 0-104,0 0-80,-6 0-40,22 0 48,-16-2-8,20-2-80,-6 0-128,-20 4 168,19-4-488,3-2-545,0 0-567,6 2-720,-28 4 2320,28-6-3449,-3 0 184,-9 2-2296,-16 4 5561</inkml:trace>
  <inkml:trace contextRef="#ctx0" brushRef="#br0" timeOffset="1079">929 114 13658,'0'0'0,"-2"-6"1385,0 0-89,0-2-272,2 8-1024,-2-8 968,0-8-47,0 12-233,2-4-256,0 8-432,0-5 376,4-1-184,0 2-24,13 0 8,-17 4-176,6-4 80,18 2-16,-2 0-24,4-2-24,-26 4-16,30-2 8,-3 0 8,5 0 8,0 0 0,-32 2-24,32-2-32,-3-2 32,-1 2-16,0 0 32,-28 2-16,26-2 72,-3 0 32,-1 0 32,-4 0 8,-18 2-144,18 0 112,-2 0 0,-10 0 32,0 0-40,-6 0-104,16 0 200,-12 0-72,0 0-16,1 6 32,-5-6-144,6 6 120,-6 12 72,4-12-15,0 15-73,-4-21-104,0 20 112,0 2-32,-2 4-8,0 4 24,2-30-96,-6 33 24,0 1 48,1 2-8,1 0-16,4-36-48,-6 37 96,0 1-128,0 2 72,0-1-40,6-39 0,-4 38 0,0 2 32,-2-1-120,2 1 104,4-40-16,-2 40-16,0-3 16,0-1 32,0 0-16,2-36-16,-2 31-16,0 1-40,2-4-136,0 0-120,0-28 312,-2 24-425,0-3-247,0-3-64,2 0-184,0-18 920,0 6-1136,0 14-209,0-16-367,-2 2-432,2-6 2144,0 4-2721,0 0-728,4-4-744,-4 0 569,0 0 3624,0 0 0</inkml:trace>
  <inkml:trace contextRef="#ctx0" brushRef="#br0" timeOffset="1080">990 699 9714,'0'0'0,"-2"-2"2080,-4 2-112,6 0-1968,-6-2 1841,0 0-81,0 0-191,-2 0-297,8 2-1272,-6-2 984,4 0-208,2 0-160,0 0-64,0 2-552,6-2 497,12-2-81,2 2-144,4-2-64,-24 4-208,28-4 112,3 0-56,3 1-16,4-3-40,-38 6 0,39-6-40,3 0 8,0-2-24,3-8-40,-45 16 96,48-6-176,2-10-208,-1 10-329,3-12-375,-52 18 1088,49-8-1664,3-10-1129,-3 13-2376,-3-15-3497,-46 20 8666,0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8:02:57.187"/>
    </inkml:context>
    <inkml:brush xml:id="br0">
      <inkml:brushProperty name="width" value="0.05" units="cm"/>
      <inkml:brushProperty name="height" value="0.05" units="cm"/>
      <inkml:brushProperty name="color" value="#00E4EA"/>
    </inkml:brush>
  </inkml:definitions>
  <inkml:trace contextRef="#ctx0" brushRef="#br0">183 230 11010,'0'0'0,"0"0"0,-2-6 1520,-2 0-80,-2-1-95,0-9-129,6 16-1216,-5-6 1272,-3-10-207,0 12-81,0-2-136,8 6-848,-6-6 704,0 0-224,0 2-256,2 2-24,4 2-200,-4 0 160,2 4 48,0 14 16,-2 0 8,4-18-232,-2 22 216,0 5-23,0 7 7,0 4-80,2-38-120,0 41 88,-2 5-32,2 2-8,0-1-32,0-47-16,0 46 0,-2-1 32,0-1-32,0-2 64,2-42-64,-2 39 32,2-1-24,0-2-72,-2-4 72,2-32-8,0 31 48,0-1-120,0-2-192,-2-4-361,2-24 625,0 23-1032,0-1-560,0-2-569,0-4-911,0-16 3072,0 6-4025,4 10-3537,-4-16 7562</inkml:trace>
  <inkml:trace contextRef="#ctx0" brushRef="#br0" timeOffset="1778">39 185 9810,'0'0'0,"-4"-4"1496,4 4-1496,-4-6 1784,-4-2-231,2-10-105,0 10-96,6 8-1352,-6-24 1136,4 16-231,0-8-169,2-5-184,0 21-552,0-18 480,20 2-80,-14 8-64,17-10-32,-23 18-304,22-6 248,2 2-32,6 2-40,0 2-16,-30 0-160,29 0 104,3 6-8,-2 12-16,0-2-39,-30-16-41,27 18 40,-1 0 32,-6 1-32,-2 3 24,-18-22-64,16 20 96,-10 2-40,0 0 16,-2 2-8,-4-24-64,0 21 40,0 3-8,-6 2-48,-14 0 16,20-26 0,-18 26-24,-4-1-8,0 1-88,-4-2-152,26-24 272,-23 26-553,-3-4-351,4 1-424,-2-3-664,24-20 1992,-20 18-2889,3 0-1248,1-12-3625,16-6 7762</inkml:trace>
  <inkml:trace contextRef="#ctx0" brushRef="#br0" timeOffset="1779">715 367 9946,'0'0'0,"0"0"2776,0 6-1423,0 0-113,0-6-1240,0 16 1056,0-16-8,4 6-184,2 0-231,-6-6-633,6 6 408,14-6-160,-14 0-80,15-2-64,-21 2-104,18-2 72,0-2 16,0 0-88,0-2 64,-18 6-64,20-4 8,-3 2-16,1 0 48,-2 0-96,-16 2 56,6-2-112,14 2-256,-16 0-296,2 0-321,-6 0 985,6 4-1256,0 2-160,-2 0-105,-4 0-71,0-6 1592,0 18-1488,0-12 216,-2 12 343,-6-12 369,8-6 560,-16 21-280,8-15 200,-12 20 64,4-10 136,16-16-120,-18 18 352,1 0 248,-3-1 305,4 1 167,16-18-1072,-20 18 1136,2-2-16,2 2-24,0-12-31,16-6-1065,-5 24 1008,-13-18-96,12 11-88,0-13-16,6-4-808,-6 16 705,4-16-73,0 6-32,2 0-48,0-6-552,0 6 448,0-2-96,6 0-104,10 0-184,-16-4-64,6 0 96,15 0-16,-5 0 8,6 0-16,-22 0-72,22 0 64,2 0-64,4-2-80,1 0-248,-29 2 328,30-6-768,0 2-568,2-2-769,-1 0-1119,-31 6 3224,36-6-3937,29-14-3353,-65 20 7290</inkml:trace>
  <inkml:trace contextRef="#ctx0" brushRef="#br0" timeOffset="1780">2054 274 13514,'0'0'0,"-2"-4"1505,2 4-1505,-6-6 1512,0 0-224,2 2-159,2 4-257,2 0-872,-4 0 688,0 0-216,2 6-136,0 16-24,2-22-312,-2 20 256,2 6-8,0-1-24,0 1-40,0-26-184,0 28 176,0 0-40,4-1 48,-4-1-48,0-26-136,0 26 152,4-2-23,-4 0-41,0-3-24,0-21-64,0 22 56,0-2 40,0-2-40,-2-2 24,2-16-80,-4 6 80,2 10-64,-2-12 8,0 0 64,4-4-88,-4 4 48,2-1 64,0 1 24,0-4-104,2 0-32,-2 0 120,0 0-32,2-2-24,-2-3-8,2 5-56,-2-8 16,2-10 40,0 2-80,0-2 88,0 18-64,0-20 48,4-4-40,0-1 48,2-1-8,-6 26-48,16-30 0,-12-4 0,14 1-16,-12-1 0,-6 34 16,24-36 16,-5 2-48,-1 1 64,2 3-32,-20 30 0,18-24 0,0 8 16,2 10-64,-14 4 24,-6 2 24,19 0-56,-13 0 24,12 20-8,-12 0 40,-6-20 0,20 24-16,-14 6-24,12 1 16,-14-1-24,-4-30 48,6 30-8,10 0-8,-16-1 0,5 1 32,-5-30-16,6 28 0,0 0-24,0-1 48,-2 1-24,-4-28 0,4 26 0,0 0-56,2-4-288,-2-3-288,-4-19 632,0 20-1065,4-4-599,-4 2-849,4-2-1471,-4-16 3984,18 0-9162,-18 0 9162</inkml:trace>
  <inkml:trace contextRef="#ctx0" brushRef="#br0" timeOffset="1781">2746 403 10642,'0'0'0,"0"0"0,-6-6 3609,-2 2-2489,-10 0 40,14 4-72,4 0-1088,-6 4 1145,-2 14-81,0-2-168,2 0-192,6-16-704,-5 21 576,3 1-144,0 4-72,0 2-80,2-28-280,0 30 248,0-3-31,0 1-33,4-2-56,-4-26-128,3 22-40,3-1 120,10-1 0,-12-2-24,-4-18-56,16 16 72,-10 0-64,14-10 48,-14 12 0,-6-18-56,26 4 56,-10 0-16,1 0-24,1-4 48,-18 0-64,20 0 184,2 0-112,2-6-64,-2-12 80,-22 18-88,21-8 40,1-12 40,-2 2 88,-4 0-120,-16 18-48,18-18-56,-12-1 120,11-1 40,-13-4-40,-4 24-64,0-28 72,0-3 24,0-3-64,-5 0 8,5 34-40,-18-34 72,0 3-40,-2 3-80,-2 4 120,22 24-72,-24-18 104,1 10-104,-5 0-120,2 2-120,26 6 240,-28-2-512,0 2-512,-3 4-649,-3 16-1495,34-20 3168,-30 6-5298,-3 14-3792,33-20 9090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8:03:05.379"/>
    </inkml:context>
    <inkml:brush xml:id="br0">
      <inkml:brushProperty name="width" value="0.05" units="cm"/>
      <inkml:brushProperty name="height" value="0.05" units="cm"/>
      <inkml:brushProperty name="color" value="#00E4EA"/>
    </inkml:brush>
  </inkml:definitions>
  <inkml:trace contextRef="#ctx0" brushRef="#br0">0 725 5761,'0'0'0,"4"-38"1232,0-10 64,2-9 41,-6 57-1337,6-46 1392,0 6-144,14 9-168,-14 3 41,-6 28-1121,20-22 1056,-4 4-184,-1 2-72,5 10-152,-20 6-648,18-15 584,4 13-127,2 0-17,-4 2-56,-20 0-384,23 4 272,-1 2-8,-4 17-72,-2-5-136,-16-18-56,16 22 192,-10 2-112,10 2 32,-12-1 8,-4-25-120,0 26 72,0 0 32,0 0-24,-4-2 112,4-24-192,-6 21 48,-10 1 88,10-2-88,-14 0-8,20-20-40,-16 20 80,-2 0-32,-2-3-88,-1 3-232,21-20 272,-18 20-640,-4 0-472,4-2-745,2 0-1207,16-18 3064,-6 6-3881,0 13-3577,6-19 7458</inkml:trace>
  <inkml:trace contextRef="#ctx0" brushRef="#br0" timeOffset="1">792 506 11674,'0'0'0,"-22"-16"1696,22 16-1696,-26-5 1425,-4-3-193,1 4-16,5 4-128,24 0-1088,-24 17 841,-2-11-169,2 18-200,1-6-128,23-18-344,-20 20 296,2 0-80,2 2-72,10 1-8,6-23-136,-8 22 120,0 2-40,4-2-104,2 0 56,2-22-32,0 19 56,0 1-8,4-4-56,12 2 48,-16-18-40,4 16 24,16-10-40,-14 12 152,18-18-96,-24 0-40,20 4 40,-1 0-8,1-4 24,0 0-40,-20 0-16,20-4-16,-2-4 40,0-8 32,-3 8-16,-15 8-40,16-20 48,0 2 24,-10 0-112,16-1 144,-22 19-104,6-20 168,12-2-112,-12-4 24,0 0-56,-6 26-24,16-25 40,-13 3 40,3 2 16,0 4 16,-6 16-112,6-6 120,-2-10 16,0 12-15,-4 0-81,0 4-40,0-2-32,4 2 64,-4 0-8,4 6-8,-4-6-16,4 18-24,0-2 8,-4 2-81,6 0 122,-6-18-25,4 19 96,0 1-64,0 0-32,0 0-96,-4-20 96,4 20-257,0 0-399,-4-2-392,4-1-608,-4-17 1656,6 18-2513,0-2-1232,14-10-71,-14 10-3058,-6-16 6874,0 0 0</inkml:trace>
  <inkml:trace contextRef="#ctx0" brushRef="#br0" timeOffset="2">1161 532 11722,'0'0'0,"4"0"1592,-4 0-1592,0 0 1353,0 6-89,0 10-32,4-16-104,-4 0-1128,4 0 937,0 6-169,1 10-120,1-10-120,-6-6-528,20 24 488,-16-7-64,14 3-80,-14 2 24,-4-22-368,16 20 312,-12 2-15,2 0-41,0-3-40,-6-19-216,4 20 224,0 0-32,0 0-56,-4 0 40,0-20-176,0 16 144,0-11-8,0 15 8,0-16-48,0-4-96,0 6 80,0-2 48,-2-4-16,0 0-24,2 0-88,-2 0 168,2 0-80,-2 0-32,0-2 40,2 2-96,-2-6-16,0-10 48,2 8-16,0-13 0,0 21-16,4-18-16,0 0-40,0-2-64,12-2-176,-16 22 296,15-25-408,3-1-176,4-2-104,4-2-57,-26 30 745,28-30-784,3 3-24,1 1-32,4 2 24,-36 24 816,37-20-624,-3 4-57,0 8 225,-2-9 184,-32 17 272,29-6-248,-5 0 248,0 0 0,-8 2 0,-16 4 0,6-4 56,10 0 64,-16 2 128,4 0 168,-4 2-416,0-2 561,0 0 47,0 0 16,0 2-40,0 0-584,-2 0 488,-2 0-40,-4 0-64,0 0-72,8 0-312,-18 0 280,10 6-64,-12 12-16,12-12-96,8-6-104,-20 18 209,13-13-145,-9 17-32,10-4 8,6-18-40,-6 18-32,4 0 8,0 0-16,2 2 80,0-20-40,0 19-56,6 3 72,10 2 48,-10-2-48,-6-22-16,19 22 40,-13-3-24,14 1 8,-14 0 0,-6-20-24,18 20-8,-14-2 16,2 0-16,-2-2 8,-4-16 0,4 15-16,-4-9 16,0 10 16,0-12-48,0-4 32,0 4 32,-2 0-32,-4 0 0,-2 0 40,8-4-40,-8 4 24,0-4 16,0 0 0,2 0-40,6 0 0,-6-2-48,0 0-64,4-4-145,0 0-159,2 6 416,0-8-576,0-8-224,6 10-160,14-13-240,-20 19 1200,18-16-1273,0-4-151,6 0-88,-1-2 63,-23 22 1449,26-20-1344,2 1 264,2 1 240,-1 0 240,-29 18 600,26-8-456,4-10 87,-6 14 97,0 0 88,-24 4 184,21-2-72,-1 0 224,-4 2 256,-10 0 225,-6 0-633,20 0 848,-14 0 56,10 0 24,-12 0-16,-4 0-912,6 0 937,10 4-49,-12-4-48,-1 0-64,-3 0-776,16 0 672,-16 0-48,6 0-72,12-2-23,-18 2-529,4-6 456,2 0-40,12-2-56,-18 0-80,0 8-280,6-8 280,0 1-64,0-9 32,0 12-16,-6 4-232,4-6 248,-4-10 16,0 12-16,0-2 16,0 6-264,-2-8 264,-4 2 24,-2 0-7,-12 0-73,20 6-208,-16-2 184,-2 2 0,-4 0-24,3 6 64,19-6-224,-22 18 192,0-12-64,2 16-8,2-4-32,18-18-88,-18 19 24,12 3 32,-9 0-40,11 0 16,4-22-32,-4 22 8,2-2 8,2 1 0,0-3-88,0-18 72,6 20 16,13-2 24,-13 0-24,20-2-16,-26-16 0,20 6 16,4 11-64,4-13-16,3 0-104,-31-4 168,34 4-448,2-4-304,-1 0-329,3 0-391,-38 0 1472,38 0-1968,0 0-801,1-6-968,5-2 104,-44 8 3633,45-17-6457,-45 17 6457</inkml:trace>
  <inkml:trace contextRef="#ctx0" brushRef="#br0" timeOffset="3">3485 411 12490,'0'0'0,"0"0"0,-2-6 1889,-4-2-353,-2 0 96,-7 2 25,15 6-1657,-6-2 1416,-10 0-336,10 2-344,-12 0-256,18 0-480,-6 16 352,-2 0-71,-10 4-33,12 2-32,6-22-216,-16 26 168,12-1-32,-4-1-24,2 2-16,6-26-96,-5 26 80,1 2-32,2-3-40,2 1 24,0-26-32,0 26 24,4-4 8,1 0-8,1-1-8,-6-21-16,18 18 24,-12 0 24,14-12-40,-2 10 24,-18-16-32,6 4 56,20 0 16,-8-4-48,-3 0 16,-15 0-40,20 0 32,0 0-48,0-6 104,-2 0-48,-18 6-40,18-18 40,-12 10 48,17-14-80,-17 4 40,-6 18-48,18-15 8,-14-5 40,2 2-24,0-4 48,-6 22-72,4-22 40,-4-2 16,0 3 8,-2-3-64,2 24 0,-8-26 64,-8 4-64,8 0 48,-12 3-32,20 19-16,-15-20-32,-3 12 32,0-12-32,-2 16-8,20 4 40,-18-6-184,-2 2-136,1 2-216,-1 0-264,20 2 800,-20 0-1065,4 0-423,8 0-688,-8 6-1553,16-6 3729,0 6-4457,0 0-3209,0-6 7666</inkml:trace>
  <inkml:trace contextRef="#ctx0" brushRef="#br0" timeOffset="4">3876 185 14211,'0'0'0,"0"-18"1856,4 2-656,-4 16-1200,0-18 1408,4 12-31,-4-1-73,4 1-224,-4 6-1080,4-6 736,0 4-247,0 2-105,2 16-96,-6-16-288,16 17 288,-12 11-48,11 8-48,-11 8-24,-4-44-168,16 45 152,-12 7-24,2 3-72,-2 1 48,-4-56-104,4 59 24,-4-1 24,0-1 16,0 5-32,0-62-32,0 57 56,-2-1-24,-2-5-24,-2-5-32,6-46 24,-6 42-88,2-3-168,0-5-216,0 0-272,4-34 744,-4 32-1105,0-3-479,2 1-736,0-6-1601,2-24 3921,0 20-4545,4-14-3081,-4-6 7626</inkml:trace>
  <inkml:trace contextRef="#ctx0" brushRef="#br0" timeOffset="5">4336 649 12002,'0'0'0,"0"-22"3521,0 22-3521,0-19 872,-2-1 232,0 14 193,0 2 23,2 4-1320,-2-2 1040,0 2-328,0 4-248,2 14-184,0-18-280,0 19 208,0 3-32,0 8-24,0 0-72,0-30-80,0 33 96,0 1-72,0-2 0,0 0 17,0-32-41,4 29 16,-4-1-16,4 0 16,-4-2-16,0-26 0,0 22 24,0-1 8,0-1-64,0-2-65,0-18 97,0 18-304,0-2-312,0-10-312,0 12-368,0-18 1296,-2 4-1729,0 0-679,2-1-793,0-3-287,0 0 3488,6-5-2729,0-1-2216,-6 6 4945</inkml:trace>
  <inkml:trace contextRef="#ctx0" brushRef="#br0" timeOffset="6">4370 709 8537,'0'0'0,"0"0"0,0-38 2281,0-8-825,0-7-160,0 7 105,0 46-1401,6-36 1416,0 5-96,-2 1-143,2 2-193,-6 28-984,16-22 840,-12 3-104,1 11-128,15-10-48,-20 18-560,6-4 424,16-2-31,-6 4-41,0 0-48,-16 2-304,16 0 256,0 6-72,-1 12-8,-9-2-16,-6-16-160,18 15 176,-14 5-72,2 2-8,0-2-24,-6-20-72,0 20 24,0 2 48,0-1-48,-2 1 48,2-22-72,-4 22 48,-2 0-8,-10 0-16,10-2-24,6-20 0,-8 19-40,-7-1-168,9-2-232,-10 2-360,16-18 800,-6 16-1273,0 0-815,-2 2-1697,4-15-1192,4-3 4977,-2 6-8290,2-6 8290</inkml:trace>
  <inkml:trace contextRef="#ctx0" brushRef="#br0" timeOffset="7">5249 572 16619,'0'0'0,"0"-2"1616,3 0-431,1 2 55,-4 0-1240,4 0 1360,2 0-152,12-2-391,-14 0-313,-4 2-504,20-2 320,-4-2-152,-10 0-64,18 2-48,-24 2-56,17-2 24,-11-2-8,14 2 0,-14 0-32,-6 2 16,20 0-112,-14 0-224,10 0-344,-12 4-449,-4-4 1129,6 4-1680,0 2-776,0 10-1457,10-12-416,-16-4 4329,0 6-7402,0-6 7402</inkml:trace>
  <inkml:trace contextRef="#ctx0" brushRef="#br0" timeOffset="8">5362 800 7881,'0'0'0,"0"0"0,-2 0 2009,-2 4-497,0 0 0,2 0 145,2-4-1657,0 4 1568,0 0-256,0-4-256,6 0-167,-6 0-889,15 0 720,-9 0-176,16 0-136,-6 0-120,-16 0-288,18 0 152,2 0-32,2-2-72,1 0-24,-23 2-24,24-4-272,0 0-600,0 0-912,0 0-1593,-24 4 3377,27-6-4393,5 0-3257,-32 6 7650</inkml:trace>
  <inkml:trace contextRef="#ctx0" brushRef="#br0" timeOffset="9">6688 46 15155,'0'0'0,"-1"-16"1992,-3 10-399,4 6-1593,-6-17 1528,0 13-160,-2 2-224,-8 2-303,16 0-841,-6 6 584,-12 13-88,10 1-112,-12 2-80,20-22-304,-6 26 256,-14 4-32,13 3-120,-15 3-8,22-36-96,-8 40 104,-14-3-48,6 7 56,8 0-64,8-44-48,-20 43 24,14 3-8,-11-5-16,11 3 16,6-44-16,-8 44 72,0-5-48,2 5-24,2-4 48,4-40-48,-2 35-16,2 1 16,0-8 32,0 0-48,0-28 16,4 23 16,2-1-8,12-2-8,-12-2-24,-6-18 24,21 6-16,-5 10 0,2-16 0,2 4 32,-20-4-16,22 4 32,0-4-88,3-2 56,-1-2 40,-24 4-40,24-8-16,2-8 104,-6 8-48,-3-16-8,-17 24-32,6-18 88,14-1-16,-16-1 0,2 0-32,-6 20-40,4-22 48,-4 2-32,-6-2 56,-20 3-32,5-1-56,21 20 16,-30-20 64,-10 12-64,-6-8 16,-3 14-96,49 2 80,-56-2-304,-3 2-368,-1 0-600,60 0 1272,-69 16-2553,2-12-3024,-1 0-5217,68-4 10794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8:03:06.484"/>
    </inkml:context>
    <inkml:brush xml:id="br0">
      <inkml:brushProperty name="width" value="0.05" units="cm"/>
      <inkml:brushProperty name="height" value="0.05" units="cm"/>
      <inkml:brushProperty name="color" value="#00E4EA"/>
    </inkml:brush>
  </inkml:definitions>
  <inkml:trace contextRef="#ctx0" brushRef="#br0">485 143 11602,'0'0'0,"0"-2"1640,-2-2 17,-2-2-241,4 6-1416,-2-6 1312,-2-2-95,0-8-153,0 10-96,4 6-968,-4-6 888,0-13-240,2 13-48,-4-14-127,6 20-473,-8-6 368,-10-10-24,12 12-48,-16-2-32,22 6-264,-17-6 256,-1 2-8,-4 2-48,0 2-48,22 0-152,-24 0 176,1 6-96,-3 16-8,-2-6-40,28-16-32,-28 22 0,0 5 72,3 3 56,-3 2-56,28-32-72,-24 34 56,4 1-72,0 3-88,5-2 120,15-36-16,-6 33 0,-2-1 16,2 0 16,2-2-64,4-30 32,-2 27 56,2 1-56,6-4 32,14 0 8,-20-24-40,15 20 48,5-1-8,4-3-96,4-10-88,-28-6 144,28 18-416,5-14-160,3 0-320,2-4-449,-38 0 1345,41 0-1872,1 0-841,4 0-1471,1-6-4698,-47 6 8882,0 0 0</inkml:trace>
  <inkml:trace contextRef="#ctx0" brushRef="#br0" timeOffset="569">1042 446 13202,'0'0'0,"-2"0"3025,-2 0-1209,2 0-287,2 0-1529,-6 0 1360,2 4-208,0-4-296,2 0-311,2 0-545,-2 4 312,2-4-192,4 0-88,2-2 32,-6 2-64,20-2 32,-4 0 24,2 0-248,0 1-288,-18 1 480,19 0-897,3 0-575,0 0-592,22 0-753,-44 0 2817,35 0-3945,-7 0-4017,-28 0 7962</inkml:trace>
  <inkml:trace contextRef="#ctx0" brushRef="#br0" timeOffset="570">1110 649 11234,'0'0'0,"-4"0"1736,0 0-255,4 0-1481,-4 4 1392,-2 0 8,2-4-96,0 4-223,4-4-1081,-2 0 880,0 4-280,2-4-200,4 0-112,-4 0-288,16 0 144,-10-2-16,19-2-72,5-2-96,-30 6 40,54-8-352,-1-8-640,-1 14-1129,-13-4-2327,-39 6 4448,44-8-9130,-44 8 9130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8:03:11.258"/>
    </inkml:context>
    <inkml:brush xml:id="br0">
      <inkml:brushProperty name="width" value="0.05" units="cm"/>
      <inkml:brushProperty name="height" value="0.05" units="cm"/>
      <inkml:brushProperty name="color" value="#00E4EA"/>
    </inkml:brush>
  </inkml:definitions>
  <inkml:trace contextRef="#ctx0" brushRef="#br0">50 230 10050,'0'0'0,"-2"-19"1256,2 19-1256,-2-18 1296,0-2 8,0 2-103,2 12-129,0 6-1072,-2-16 912,0 10-136,0-2-96,-2 0-111,4 8-569,-2-6 464,0 1-64,0-1-112,-2 2-8,4 4-280,-4-2 224,2 0 8,0 0-24,0 0-56,2 2-152,-1 0 144,-1-2-64,0 0-8,0 2 0,2 0-72,-2 0 64,0 0 24,2 0-32,0 0-16,0 0-40,0 0 48,0 0-32,0 0 24,0 0-16,0 0-152,0-2 240,0 2-80,0 0-32,0 0 8,0 0 24,0 0-8,0 0 0,0 0-112,0-2 216,0 2-104,4-2-24,-4 0 0,0 2 0,0-2 40,0 2 32,0 0-48,4-2 0,-4 2-24,0-2 32,0 2 8,0-2 8,3 0-24,-3 2-24,0-4 32,0 2-32,0 0 8,0 0 64,0 2-72,4-2 24,-4 0-40,0 0 48,0 0-32,0 2 0,4-4 0,-4 2 40,0 0-56,0 0 32,0 2-16,0-2 8,0 0 8,4 0 8,-4 0-8,0 2-16,0-2 16,0 2 32,0-2-16,4 0-32,-4 2 0,0-2 8,4 0-16,-4 0 32,0 0 0,0 2-24,0-2 16,0 2-32,0 0 16,0 0 32,0-2-8,0 2-8,0 0-16,0 0-16,0-2 32,0 0-16,0 2 0,0 0 16,0 0-8,0 0-16,0 0 16,0 0-32,0 0 40,0-2-16,-2 2 0,0 0-32,2 0 32,0 0-8,-2 0-64,0 0-64,2 0-64,0 0 200,-2 4-392,0 0-160,0 0-192,0 0-296,2-4 1040,0 6-1489,0 0-623,0 12-1177,4-18-119,-4 0 3408,6 6-6618,-6-6 6618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8:03:09.160"/>
    </inkml:context>
    <inkml:brush xml:id="br0">
      <inkml:brushProperty name="width" value="0.05" units="cm"/>
      <inkml:brushProperty name="height" value="0.05" units="cm"/>
      <inkml:brushProperty name="color" value="#00E4EA"/>
    </inkml:brush>
  </inkml:definitions>
  <inkml:trace contextRef="#ctx0" brushRef="#br0">90 189 10906,'0'0'0,"-2"-20"1280,-4 2 192,0-5-15,6 23-1457,-6-18 1384,4 2-88,-2 8-175,2-10-97,2 18-1024,-2-4 800,0 2-328,2 0-136,0 2-88,0 0-248,0 6 248,0 20 56,4-2 40,-4 3-40,0-27-304,0 32 216,4 2 41,-4 0-105,0-1-32,0-33-120,0 32 120,0-2 32,0 0-24,-2-3-64,2-27-64,-2 28 96,0-2-136,-4-2 56,2-1 48,4-23-64,-6 20 0,0 2 16,0-2 16,2-4 72,4-16-104,-3 6 56,1 12 0,0-14 16,-2 0-144,4-4 72,-2 4 96,0-4 104,0 0-88,-2 0 40,4 0-152,-2-4 96,0-12-40,0 0 32,2-4-32,0 20-56,4-24 72,0 0 128,12-5-160,-11-1 0,-5 30-40,20-34 32,-14-2-192,16-1 160,-6-5 16,-16 42-16,16-44 32,2-3-48,-2 1 16,1 3 56,-17 43-56,18-38-16,4 6 16,0 8 40,2 9-64,-24 15 24,25-6-16,3 4 88,0 2-112,-2 4 24,-26-4 16,26 19 24,-3-1-80,1 6 112,2 2-64,-26-26 8,20 30-32,-4 1 32,0 3-40,-11 2 96,-5-36-56,16 31-32,-12 1 24,0-4 16,0 2-32,-4-30 24,4 27 16,0 3-88,-4-4-160,0 2-160,0-28 392,0 24-512,0-1-200,-2 3-145,0-2-255,2-24 1112,-2 24-1512,0-2-481,0-3-647,0-3-1169,2-16 3809,0 6-7778,0-6 7778</inkml:trace>
  <inkml:trace contextRef="#ctx0" brushRef="#br0" timeOffset="1259">979 318 10474,'0'0'0,"0"-6"1440,-4-12 72,4 18-1512,-6-6 1505,-2-2-177,2-8-112,-2 10-184,8 6-1032,-6-8 857,0 3-129,0-1-120,2 4-216,4 2-392,-6 0 376,2 4-48,-2 13-32,2 1 40,4-18-336,-6 20 272,2 2-16,-2 2-24,0 0-96,6-24-136,-6 25 105,0 1-33,4-2 32,0 0-32,2-24-72,0 22 48,0-3 64,6 1-72,0-2 32,-6-18-72,16 16 56,-10 0-72,10-10 0,-10 10 56,-6-16-40,22 4 136,-6 2-24,-10-3-72,17 1 56,-23-4-96,18 0 72,0-2-16,0-1 16,-2-5-32,-16 8-40,6-16 16,16 10 32,-16-14 96,13 12-104,-19 8-40,6-20-16,0 4 48,0 8-8,10-13-8,-16 21-16,0-16 32,4-2-32,0 2-56,-4 0 64,0 16-8,0-16 16,0 8-56,-2-12-144,0 14 8,2 6 176,-2-7-240,-2-9-168,2 12-40,0-2-145,2 6 593,-4-6-808,0 0-112,2 0-248,0 2-409,2 4 1577,-2-2-2152,0 0-689,2 0-447,4 0-3474,-4 2 6762,0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8:02:59.920"/>
    </inkml:context>
    <inkml:brush xml:id="br0">
      <inkml:brushProperty name="width" value="0.05" units="cm"/>
      <inkml:brushProperty name="height" value="0.05" units="cm"/>
      <inkml:brushProperty name="color" value="#00E4EA"/>
    </inkml:brush>
  </inkml:definitions>
  <inkml:trace contextRef="#ctx0" brushRef="#br0">225 518 12530,'0'0'0,"-6"-30"1280,6 30-1280,-16-24 1417,8 1-329,-10 15-136,12 6-96,6 2-856,-20 0 737,4 0-161,1 16-96,7-10-88,8-6-392,-20 23 352,4-3-32,8 8-104,-14 0 32,22-28-248,-8 31 184,-8 5-48,12 0 0,-2 2-72,6-38-64,-6 35 64,3 1-24,1-2 0,2-1-24,0-33-16,0 32 0,3-6 8,15-4 8,-12-4 8,-6-18-24,26 6 16,-6 11 24,2-17 8,2 4 8,-24-4-56,21 0 56,3-2-8,-2-6 8,-2-9-8,-20 17-48,20-16 72,-4-4-8,-1-6-8,-9-2 24,-6 28-80,20-29 64,-16-3-24,2 0-16,10-4-8,-16 36-16,4-35 16,0-5 8,0 0 16,2-1-8,-6 41-32,4-46-32,0-2 48,0-3 0,0-1-32,-4 52 16,4-51-24,2-1 48,0 1-48,-1 1 64,-5 50-40,16-46 64,-10 7-64,14 7 0,-4 10-16,-16 22 16,16-6-8,2 0-32,-2 4-16,1 2 0,-17 0 56,16 6-40,0 16 24,2 2 8,0 8-48,-18-32 56,18 39-40,0 7 16,-1 1 8,1 7 56,-18-54-40,16 58 0,0 3-16,0 5-48,-10 3 24,-6-69 40,20 73-40,-14 3 16,9 3 48,-11 0-24,-4-79 0,4 80-16,2-5-8,-2-7-16,2-3-24,-6-65 64,6 59-16,0-3 16,0-4 0,0-9-8,-6-43 8,6 42-56,10-8 40,-12-3 16,2-5 0,-6-26 0,16 20 0,-12 0-24,2-14 8,0 14 8,-6-20 8,6 0 24,9 4 16,-11-4 0,12-4 16,-16 4-56,4-16 64,14-2-40,-14-2 16,14-6 0,-18 26-40,4-29 24,2-3 16,0-2-8,-6 0-8,0 34-24,0-35 56,0-5-32,-8 0 32,-10-3-32,18 43-24,-18-44 24,-2-2 24,-2 1-24,-1 3 16,23 42-40,-24-40 40,-2 9 0,0 1-24,2 6 24,24 24-40,-25-22 8,1 6 24,2 11 8,0-1-24,22 6-16,-20-4 24,5 2 0,9 0 57,-2 0-9,8 2-72,-4 0 56,4 0-16,0 0-16,20 0 8,-20 0-32,19 0 24,7-2 0,8 0-24,6-4-8,-40 6 8,47-6-16,9-10-184,5 10-305,5-12-463,-66 18 968,65-6-1952,2-14-1441,17-5-1192,-9 5-3609,-75 20 8194</inkml:trace>
  <inkml:trace contextRef="#ctx0" brushRef="#br0" timeOffset="1773">2063 568 10882,'0'0'0,"0"-6"1936,0 6-1936,0-6 1208,-2 2-247,2 4-129,0 0 32,0 0-864,0 6 888,0 10-24,0-1-151,0 5-129,0-20-584,4 28 488,0 4-72,2 5-56,0 5-104,-6-42-256,6 46 256,-2 3-64,0 3-48,0-1-104,-4-51-40,4 50 40,2-2 16,0-3-16,-2-3 88,-4-42-128,4 40 56,-4-3 8,0-1-40,4 0-24,-4-36 0,0 33-16,0-3 16,4-2-72,-4-4-152,0-24 224,0 22-576,0-3-392,0-1-552,0-2-657,0-16 2177,4 4-3041,-4 2-439,4 0 647,-4-6-2544,0 0 5377,0 0 0</inkml:trace>
  <inkml:trace contextRef="#ctx0" brushRef="#br0" timeOffset="14415">681 1950 11258,'0'0'0,"-24"-4"968,0 0 88,-2 0 105,26 4-1161,-23-2 1112,5 0-48,-2-2-160,-2 2-120,22 2-784,-20-2 665,2 2-145,11 0-96,-17 4-88,24-4-336,-16 6 280,8 16-24,-12-6 16,14 6-48,6-22-224,-6 25 224,-10 5-32,12 2-32,-2 2-40,6-34-120,-6 33 72,4-3 8,-1 0-40,3-2-8,0-28-32,0 29 24,5-1-16,13 0 8,-12-2-16,-6-26 0,24 24 24,-6-3-8,6 1 8,-2 0-8,-22-22-16,17 18 16,7-2-8,0-10 24,0 14-24,-24-20-8,28 3 16,-1 1 0,3-4-32,0 0-40,-30 0 56,30 0-88,-1-5-16,1-3-16,4-12 16,-34 20 104,34-8-104,-7-16 32,-1 6 8,-2-2 56,-24 20 8,22-20 8,-2 1-8,-5-1 40,-11 0-24,-4 20-16,6-22 8,0 0 24,0 1-32,-2 3 40,-4 18-40,0-18 72,0 2 48,0 10 16,-2-10 8,2 16-144,-4-2 128,-2-2-32,0 2-8,0 2-8,6 0-80,-8 0 72,1 6 16,-1 14-8,2-14 8,6-6-88,-6 28 80,4-6-40,2-1 40,0 3-72,0-24-8,0 22 32,4 0-8,12-2-48,-11-1 24,-5-19 0,20 20 24,-2-2-8,0-2 24,2 0-40,-20-16 0,20 6 24,-2 10-8,1-12 9,5 0 47,-24-4-72,24 0 56,2 0 8,-4 0 8,1 0-32,-23 0-40,26-4 8,-2-2 32,0-10-48,-4 12 48,-20 4-40,19-16 40,1 8-24,-4-12-8,0 4 8,-16 16-16,4-8 40,14-13 0,-14 5 48,0-2-80,-4 18-8,4-16 56,-4-4-40,0 2 56,-2 0 8,2 18-80,-8-17-72,-10 1 128,12 8-72,-18-12-8,24 20 24,-18-6-16,0-10-40,-1 12-8,3-2-128,16 6 192,-16-4-232,0 2-257,8 2-231,-10 0-240,18 0 960,-6 0-1336,-2 4-625,2 2-743,2 10-1281,4-16 3985,-2 4-7666,2-4 7666</inkml:trace>
  <inkml:trace contextRef="#ctx0" brushRef="#br0" timeOffset="14416">1629 2216 14923,'0'0'0,"4"-2"992,-4 2-992,6 0 992,10 0 16,-12 6 73,0 16-57,-4-22-1024,6 16 944,0-1-176,0 3-168,9 2-136,-15-20-464,4 18 416,2 2-39,0-2 23,0-3-48,-6-15-352,6 18 352,-2-2-32,0-10 16,-4 16-24,0-22-312,0 4 208,4 12 40,-4-12-40,0 0 40,0-4-248,0 4 144,0-4 176,0 0-16,0 0-40,0 0-264,0-2 384,4-4-239,0-12-9,0 12-32,-4 6-104,6-24 64,0 6-8,0-2-24,10-1-32,-16 21 0,4-20 40,13-2-24,-11 0 0,16-2 0,-22 24-16,6-25 0,14-1-32,-4 0-112,-10 0-40,-6 26 184,26-26-401,-11 1-111,1-3-96,2 4-208,-18 24 816,6-20-1048,18 12-336,-8 0-489,-10 4-895,-6 4 2768,24 0-4305,-5 0-4681,-19 0 8986</inkml:trace>
  <inkml:trace contextRef="#ctx0" brushRef="#br0" timeOffset="14417">2270 2248 14571,'0'0'0,"0"0"0,0-6 1768,0 0-312,4 0-63,0 4-113,-4 2-1280,5-2 1064,1 2-128,0 0-168,14 4-167,-20-4-601,6 6 464,14 12-104,-14-12-152,18 15 72,-24-21-280,6 16 240,14 0-16,-17 2 104,3-2-152,-6-16-176,4 18 40,2 1 104,-2 1-16,2-2 56,-6-18-184,4 18 144,-4 0-8,4-12 24,-4 16-120,0-22-40,0 6 48,0 9-24,-2-11 8,0 0 80,2-4-112,-2 6 240,-2-2-112,0-4 8,-2 0-48,6 0-88,-4 0 88,0-2 1,0 0-1,1-6-72,3 8-16,-4-15 88,0 9-40,2-14-64,0 2 88,2 18-72,0-18-32,0-2 48,4-4 0,2 1 0,-6 23-16,19-26 120,-13 0-152,14-2 16,0 0-112,-20 28 128,18-29-361,2 1-7,1 4-256,3 2-112,-24 22 736,22-18-968,4 11-208,-2-9-265,-1 14-455,-23 2 1896,26 0-2497,2 0-1007,0 0-489,2 4-3353,-30-4 7346</inkml:trace>
  <inkml:trace contextRef="#ctx0" brushRef="#br0" timeOffset="14418">3025 2307 7929,'0'0'0,"0"0"1833,0 6-345,0-6-1488,4 6 1472,0 10-39,0-16-97,0 4-136,-4-4-1200,4 4 1056,2-4-176,14 0-183,-14 0-193,-6 0-504,22 0 416,-6 0-112,-1-4-40,3-2-32,-18 6-232,18-6 168,0 0 8,-2-2-16,-10 0-32,-6 8-128,22-16 168,-16 10 32,9-10-8,-11 10 104,-4 6-296,4-15 224,0 9-24,-4-12 32,0 12-56,0 6-176,-2-18 185,-4 12 7,-2 0-72,-9-2-32,17 8-88,-8-6 120,-14 2-24,4 2 32,0 2-32,18 0-96,-20 0 64,2 4 8,1 2-32,-1 12-56,18-18 16,-8 6 16,-10 18 0,12-6 0,0 1 64,6-19-80,-6 20 16,2 0-48,2 0 32,2-2 0,0-18 0,0 20 0,4-4 0,2 1-24,12 1-104,-18-18 128,6 6-80,14 16 24,-4-16-56,3 12-104,-19-18 216,20 4-224,2 2-72,2-2-41,0-4 41,-24 0 296,27 0-352,-1 0-16,4-2 64,-2-4 8,-28 6 296,28-6-256,-1-2 64,-1-8 32,-2 10 48,-24 6 112,26-16-64,-3 8 16,-1-12 48,0 5 8,-22 15-8,18-8 24,0-16 16,0 8-16,-12 0 16,-6 16-40,21-8 88,-17-12 8,2 14 56,0-9 56,-6 15-208,4-4 208,0 0 8,-4 0 24,0 2 88,0 2-328,0 0 144,0 0-24,-2 0-24,0 0-88,2 0-8,-2 4 72,-2 0 8,2 2-40,0 9 0,2-15-40,-2 6 80,0 10-56,0-10-8,0 12-96,2-18 80,0 6-16,0 14 32,0-14-32,4 14 56,-4-20-40,4 6-8,0 15 8,2-15 8,0 14 112,-6-20-120,16 4 32,-12 12-48,2-12 32,12 2-128,-18-6 112,4 6 0,14 0 32,-12-2 16,13-4-8,-19 0-40,6 0 56,16 0-16,-4 0-64,-2-2 24,-16 2 0,18-4 0,2-2-40,-1 0 40,-1-2 0,-18 8 0,20-16 0,-2 10 24,4-14 16,-2 12-24,-20 8-16,17-21 0,5 5 24,-4-4 9,0 0-33,-18 20 0,16-22 24,-10-2-24,10 1 24,-10-5 32,-6 28-56,6-30 16,0 0 64,-2 1-8,-4-3 16,0 32-88,0-34 144,0 2-48,-2 1 48,0 1-16,2 30-128,-4-28 136,-2 6 0,0 0-32,0 7-56,6 15-48,-6-8 56,0-8 16,0 10-32,0 0 32,6 6-72,-4-6 32,0 2 8,0 2-24,2 2 8,2 0-24,-4 0 32,2 0-8,0 0 32,0 4-40,2-4-16,-2 6 40,2 12-64,0-12 32,0 20 8,0-26-16,6 21-16,0 5 8,0 2-48,10 2 40,-16-30 16,4 33-16,2 1 32,12 0-72,-14-2 40,-4-32 16,6 29-72,11-3-64,-13 2-56,2-4-160,-6-24 352,18 25-440,-14-1-185,2-2-175,0-2-248,-6-20 1048,6 20-1360,0 0-529,0-5-639,0 3-561,-6-18 3089,6 6-3377,0 10-2984,-6-16 6361</inkml:trace>
  <inkml:trace contextRef="#ctx0" brushRef="#br0" timeOffset="14419">4205 2216 13338,'0'0'0,"0"-18"1937,0 10-329,0 8-1608,0-24 1576,4 16-183,2-10-345,12 13-232,-18 5-816,6-18 600,18 12-176,-4-10-96,0 10-160,-20 6-168,23-8 96,-1-8-40,2 12-39,2-2-58,-26 6 41,26-8-152,1 2-208,1 2-344,0 0-480,-28 4 1184,28-2-1864,-1 2-1009,1 0-1376,6 0-3769,-34 0 8018</inkml:trace>
  <inkml:trace contextRef="#ctx0" brushRef="#br0" timeOffset="14420">5481 2180 16371,'0'0'0,"0"-6"1472,4-2-447,2 0-41,-6 8-984,20-6 832,-3 0-216,3 0-160,0 1-144,-20 5-312,20-6 184,0 0-88,-2 0-48,3 4-56,-21 2 8,18-2-32,0 0-152,0 2-248,-12 0-288,-6 0 720,20 0-1152,-14 4-409,0 2-511,9 0-521,-15-6 2593,0 6-3288,16-2 487,-16-1-2632,0-3 5433</inkml:trace>
  <inkml:trace contextRef="#ctx0" brushRef="#br0" timeOffset="14421">5568 2444 11810,'0'0'0,"0"0"0,4 0 2192,14 0-583,-12 0-81,16 0-144,-22 0-1384,0-2 1193,16 0-225,-11-4-200,13 2-240,-18 4-528,6-4 328,18 0-144,-8 0-80,4-2-24,-20 6-80,18-4 56,-1 0-32,1 0-64,2 0-144,-20 4 184,16-2-408,2-2-400,-2 2-512,-10 0-897,-6 2 2217,23 0-3897,-17 0-5088,-6 0 8985</inkml:trace>
  <inkml:trace contextRef="#ctx0" brushRef="#br0" timeOffset="15872">6976 1833 11810,'0'0'0,"0"-24"1936,0 24-1936,0-24 1449,0-1-121,-2 5-120,-4 14-79,6 6-1129,-6-8 960,-9 0-136,7 0-192,-12 2-112,20 6-520,-16-4 432,0 2-80,-2 2 8,-2 0-64,20 0-296,-23 16 289,-5-10 7,0 26-64,-4-5 16,32-27-248,-27 36 184,-3 8-64,2 3 24,2 7-64,26-54-80,-26 58 128,9 1-56,1 1-32,8-5 32,8-55-72,-18 54 0,14-5 64,-2-5-48,4-2-32,2-42 16,0 39 32,0-1-72,6-4 64,12-3 8,-18-31-32,18 26 0,2-4 40,3-4-56,3-12-8,-26-6 24,28 20 24,2-16-40,1-1 64,5-3 8,-36 0-56,32 0 56,2-1 8,-5-5 0,-1-12-40,-28 18-24,26-6 32,-4-14 24,-3 12-32,-13-14 32,-6 22-56,16-8 32,-12-14 8,-4 14 48,0-15 0,0 23-88,0-16 128,-4-2-32,-14 0 16,1 2 24,17 16-136,-20-16 56,-6 10-56,-4-11 0,-5 13-32,35 4 32,-42-4 32,-4 2 8,1 2-56,-3 0-112,48 0 128,-46 18-400,1-13-304,-1 21-480,3-6-673,43-20 1857,-40 26-3008,6 2-2370,10-3-3920,24-25 9298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7:18.170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12 167 11178,'0'0'0,"0"0"0,-2-41 3169,2 5-1697,-2-2-200,2 6-240,0 32-1032,-2-2 1025,2-3-33,-2 1-48,2 2-128,-2 0-160,2 2-656,-2-2 496,2 0-160,0 2-119,0 0-217,0 0 152,0 6-96,0 17 64,0-1 72,0-22-192,0 32 216,0 8-8,0 3-8,0 7-88,0-50-112,0 51 64,0 1-8,0 0-8,0-1-48,0-51 0,0 50 24,0-1-8,6-1-32,0-2 16,-2-5-40,-4-41 40,6 40-96,12-6-216,-14-5-208,12-1-273,-16-28 793,16 22-1208,-10-6-584,19-10-977,-3 0-1328,-22-6 4097,24 0-8737,-24 0 8737</inkml:trace>
  <inkml:trace contextRef="#ctx0" brushRef="#br0" timeOffset="1078">460 54 13306,'0'0'0,"0"0"0,-6-6 2473,-9 2-729,9-2-287,-10 6-281,16 0-1176,-2 0 968,0 4-184,0 12-120,0 2-88,2-18-576,0 22 441,0 8-113,0 3-104,4 5-88,-4-38-136,6 42 56,0-1-48,12 1 40,-14-2-48,-4-40 0,6 41 64,9-1-48,-15 0-16,6-1-16,-6-39 16,4 38-136,0-2-128,0-3-200,-4-3-145,0-30 609,0 26-792,0-2-120,0-6-96,-4-3-96,4-15 1104,-6 4-1137,0 2-47,-2-2-56,-7-4 40,15 0 1200,-6-2-1057,-12-4 217,10-17 288,-14 3 256,22 20 296,-20-22-128,-2-6 128,-1 2 48,-1-3 144,24 29-192,-26-28 416,0 0 256,2 2 304,3 3 121,21 23-1097,-18-20 1048,10 0-96,0 4-184,2 10-128,6 6-640,-2-16 497,2 10-169,6 0-160,18 0-128,-24 6-40,21-6 16,5 0-16,6-2 0,4 3 8,-36 5-8,35-6 24,3 0 24,0 0-48,-1 0 0,-37 6 0,36-6-8,-2-2-16,0 0 56,-3 0 32,-31 8-64,28-16 48,-2 12 112,-2-2 104,-4-10 112,-20 16-376,17-6 448,-1 0 8,-10-2 16,0 3-24,-6 5-448,6-2 456,-2 0-8,-4 2-87,0 0-65,0 0-296,0 4 280,0 15-32,0-1-56,-2 2-40,2-20-152,-2 24 80,-2 2-40,0-1 32,2 3-32,2-28-40,-2 26 32,0 2-8,2-2-64,0-3 24,0-23 16,0 24-8,4 0 32,-4-2 16,4-2-24,-4-20-16,4 17 16,0-11-16,2 14 0,-2-16 56,-4-4-56,4 4 40,0 0 32,0-4 56,0 0-72,-4 0-56,4-2 96,2-4 16,0-12-72,12 0 32,-18 18-72,4-19 40,13-1-24,-13-6-16,14 2 16,-18 24-16,6-26-56,14 1 16,-14 1 64,10 4 8,-16 20-32,6-18 56,10 12 0,-12-2-56,11 2-32,-15 6 32,0-2-8,16 2 16,-12 0-48,12 16 72,-16-16-32,6 16 0,18 4-48,-6 0 32,-2 4-8,-16-24 24,6 25 0,15 1 0,-15 2 0,20-4 16,-26-24-16,16 25 0,2-1-16,-2-4 40,0 0-32,-16-20 8,17 16 0,1-10 0,0 10 0,-2-16 24,-16 0-24,18 4 0,0-4 0,0 0 0,-1-2-24,-17 2 24,20-6 8,0-12 24,0 12 8,0-16 8,-20 22-48,16-20 24,-1-2 8,1-3-16,0-5 40,-16 30-56,6-30 80,12-2 8,-14 1-16,0-3-32,-4 34-40,0-32 48,0 4 24,0 3-64,-4 3 96,4 22-104,-8-16 112,-14 8-8,2-10 80,-1 14-8,21 4-176,-24-4 144,4 2 16,2 2-80,2 6-40,16-6-40,-8 24 32,0-4-16,2 6 8,4 5-24,2-31 0,0 30-16,0 4 32,16-2-32,-10-3 32,-6-29-16,28 32 32,-8-2-48,8-2 104,-1-3-88,-27-25 0,30 24-40,4-2 8,-2-6-112,1 0-192,-33-16 336,34 6-640,-2 10-440,0-16-768,1 3-1353,-33-3 3201,36 0-5625,2 0-4057,-38 0 9682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8:03:23.382"/>
    </inkml:context>
    <inkml:brush xml:id="br0">
      <inkml:brushProperty name="width" value="0.05" units="cm"/>
      <inkml:brushProperty name="height" value="0.05" units="cm"/>
      <inkml:brushProperty name="color" value="#00E4EA"/>
    </inkml:brush>
  </inkml:definitions>
  <inkml:trace contextRef="#ctx0" brushRef="#br0">256 483 7153,'0'0'0,"-2"-4"1592,2 4-1592,-2-8 1353,-2-8 271,1 8-264,1-16-103,2 24-1257,-4-20 1216,2 0-400,0 1-16,2 1-16,0 18-784,0-18 688,-2 2-127,2 8-73,-2-8-88,2 16-400,-2-4 400,0 0 0,0 0-56,0 2-96,2 2-248,-2 0 168,0 0-56,0 18-8,0-12 96,2-6-200,-2 28 224,-2-2-24,0 5-56,0 5-40,4-36-104,-6 38 96,0 6 8,2 1 8,0 1-8,4-46-104,-2 45 56,-2 1-32,2 2 8,0-5-64,2-43 32,-4 44 32,2-6-48,0-1 72,-2-5-40,4-32-16,-2 30 40,0-6 41,0-3-57,0-5 88,2-16-112,-2 6 48,0 10 8,0-16 72,0 4-48,2-4-80,-2 0 96,0 0 16,-2-2-64,2-4 8,2 6-56,-4-22 56,2 0-24,1-5 16,-1-7-16,2 34-32,0-38 16,0-7-16,0-5-16,3-5 16,-3 55 0,6-60 24,0-1 88,0-7-72,10 1 32,-16 67-72,6-70 40,12 1-48,-2 3 32,2 3-8,-18 63-16,18-56 0,3 5-32,5 11-8,2 6 16,-28 34 24,30-21-16,-1 13 32,3 2-16,0 6 0,-32 0 0,32 6-32,-5 17-8,1 3-16,-4 6 32,-24-32 24,20 34-48,-2 3 24,-12 3 48,11 2-24,-17-42 0,4 41 32,0 1-64,-4-2 32,0-1-24,0-39 24,-2 40-40,-4-4 24,-11 1-64,1-3 48,16-34 32,-18 34-24,0-2 80,-6-3-48,-2-1 24,26-28-32,-27 26 0,-1-2-56,-4-3 56,0-1-16,32-20 16,-33 18 32,-5-2-48,2-10-24,5 10 8,31-16 32,-32 4 0,-2 0 48,4-4-24,3 0 32,27 0-56,-24-4 16,4-12-48,2 10 16,0-18-8,18 24 24,-6-18 0,-2-1 40,2 1-8,1 0-24,5 18-8,-2-18 0,2 10-8,6-10-24,11 14 16,-17 4 16,16-4-8,0 4-8,4 0-8,4 4 32,-24-4-8,24 18-8,-1-2 32,3 2 0,-2 2-8,-24-20-16,26 23 32,1-1-64,-1 4 48,0-2-32,-26-24 16,26 26 0,2-3 0,-3 3-40,1-2-96,-26-24 136,24 24-480,2 0-329,-2-5-519,1 1-592,-25-20 1920,22 20-2513,0-4-1064,4-10-135,-2 12-2978,-24-18 6690</inkml:trace>
  <inkml:trace contextRef="#ctx0" brushRef="#br0" timeOffset="2560">907 858 10210,'0'0'0,"-2"0"2832,2 0-2832,-2 0 1017,0 0-65,0 0-128,0 0 24,2 0-848,-2-2 792,0 2-104,2-2-127,4-4-81,-4 6-480,6-6 376,12-2-48,-12 0-72,14-8 0,-20 16-256,6-6 168,17-10-8,-7 10-16,-10-10-56,-6 16-88,22-6 176,-18-11 56,12 11 56,-12-12 24,-4 18-312,4-6 280,-4-10-72,4 10-24,-4-10-8,0 16-176,-2-6 120,-4 0 0,-10 0-64,10 0 8,6 6-64,-20-2 72,12 2 32,-16 0-23,5 4-89,19-4 8,-20 16 56,-2-10-88,0 20 64,-2-4 16,24-22-48,-21 21 0,-1 5 40,2 2-48,2 0 48,18-28-40,-16 28 56,10 1-56,-10-1 24,14 2-40,2-30 16,-2 28-24,0-1 64,2 1-64,6-4 24,-6-24 0,20 24 24,-2-4-24,2-3 64,6-1-48,-26-16-16,31 6 32,3 0-24,4 0-8,7 0 40,-45-6-40,46 0-24,51 0-16,-8-18-112,-9 2-40,-80 16 192,65-19-177,-11-1-103,-3-4 144,-3-2 32,-48 26 104,48-28-176,-5-1 152,1-1-24,-2-2 8,-42 32 40,37-32-16,-5 3 0,-6 1 48,-6 0-24,-20 28-8,6-24 96,11-1-32,-17 1-48,0 4-8,0 20-8,0-16 0,-2 10 32,-4-2-48,-9 2 16,15 6 0,-8-2-16,-18 2 8,4 0 32,-2 6 16,24-6-40,-26 18-16,-1 0 32,1 2 0,0 3-56,26-23 40,-24 24 40,4 2-40,-1 0-32,5 2 32,16-28 0,-6 27-24,0 1 0,4 2 8,0-4 16,2-26 0,0 25 0,4-1 0,12 0 16,-10-2-32,-6-22 16,22 18 24,-5-2-8,7-10 0,2 0-48,-26-6 32,30 5-24,3-1 8,7-4 48,-2 0 8,-38 0-40,37-2 0,-1-5-16,-4-13-24,2 12 56,-34 8-16,35-24 8,-3 4 32,-2-2-8,-4 0-48,-26 22 16,25-21 16,-3-3 8,0-2 0,-2 4-32,-20 22 8,16-24-16,-10 3-8,12 5 32,-15 0 48,-3 16-56,0-6 40,0 0 40,0 0-16,0 0 8,-2 2-8,2 4-64,-5-2 40,-3 0-48,-12 2 16,14 0 24,6 0-32,-16 0 8,0 6 8,8 10 8,-12-12-8,20-4-16,-8 16 24,-7-10 8,9 10-32,0-10 0,6-6 0,-6 6-32,2 9 80,2-11-64,2-4 16,-2 4 24,2 2 32,0 0-56,0 0 17,0 0-17,0-6 0,0 4-33,0 0-15,4 0 88,2-4-56,-6 0 16,6 0-24,0 4 64,9-4-72,-11 0 48,-4 0-16,6 0 65,0 0-25,0 0-24,10-4 16,-16 4-32,4-4-56,2-2 40,0 0 0,0 2 48,-6 4-32,6-6 0,0 2 0,-2 0 56,0 0-112,-4 4 56,0-2 64,4-2-48,-4 2-16,4-2 0,-4 4 0,0-2-24,0-1 72,4 1-72,-4 0 40,0 2-16,4-2-56,-4 0 16,0 0 64,0 0 8,0 2-32,0-2 0,0 2-48,0-2 8,0 2 32,0 0 8,0-2 40,0 2-56,0 0-25,0 0-55,0 0 96,0 0-144,0 0-168,0 0-128,0 0-200,0 0 2176,0 0-4016,0 0 1352,-2 0-417,0 0-335,2 0 1880,0 0-2281,0 4-759,4-8 311,2 4-2960,-6 0 5689,0 0 0</inkml:trace>
  <inkml:trace contextRef="#ctx0" brushRef="#br0" timeOffset="2561">2367 826 9001,'0'0'0,"-6"-6"2601,6 6-2601,-16-6 1256,8 0-240,-10 0-95,14 0 119,4 6-1040,-8-4 944,-12 0-120,13 2-136,-13 0-135,20 2-553,-8 0 432,-10 0-104,12 0-16,-14 0-136,20 0-176,-8 4 248,-10 0 0,2 12-32,9-10 0,7-6-216,-22 20 216,14 0-64,-12 1 16,12 3-48,8-24-120,-20 28 88,14-2 48,-10 4-56,12-3 8,4-27-88,-6 30 56,-1-4-48,1-2 48,0-3-16,6-21-40,-2 20 48,0 0 8,2 0-32,0-4-24,0-16 0,0 16-24,6-10 48,9 13-24,-9-15 40,-6-4-40,20 4 56,-4 0-32,4 0 40,2-4-8,-22 0-56,24-2 40,-1-2-24,5-2 8,-2-9-48,-26 15 24,24-8 24,0-14-8,-5 6-8,-1 0 48,-18 16-56,18-18 16,-12 0 64,12 1-40,-14-3 8,-4 20-48,6-24 112,0-2 24,-2 0-72,0 1 32,-4 25-96,0-22 105,0 2 31,0 12 72,0-10-32,0 18-176,-2-4 128,0 0-48,0 2 32,0 0-48,2 2-64,-2 0 56,0 0-56,2 0 0,-2 4 72,2-4-72,-2 16 8,2-10-8,-2 14 0,0-4-64,2-16 64,0 18-40,0 1 80,0-1-24,0 2-16,0-20 0,4 18 8,2-2 48,0 0-72,12-10-8,-18-6 24,6 23 0,9-17-96,-9 14 96,16-16 152,-22-4-152,16 16 56,2-16-56,-2 6-32,2-2-128,-18-4 160,15 4-112,5-4 72,0 0-16,2-2 0,-22 2 56,22-4-40,2-2 40,-5-12-40,-1 12 64,-18 6-24,20-20 16,-2 4-48,-2-1 8,-10-3 8,-6 20 16,20-22 16,-14-4-16,-1 0 72,11-3-32,-16 29-40,0-30 8,0-2 64,0-4-56,0 1 64,0 35-80,0-38 24,0 0 32,-2 1 40,-2-1-8,4 38-88,-4-36 136,0 7-48,0 7 88,1 4-64,3 18-112,-4-6 88,2 0-32,-2 2-40,2 4-16,2 0 0,-2 0 0,-2 20 40,0 2-112,0 7 104,4-29-32,-4 38-16,0 0-16,2 3 32,2-1-8,0-40 8,0 42-48,0-3 40,0 1 8,4-2-32,-4-38 32,6 34 0,0-1 72,10-3-72,-12-4-16,-4-26 16,17 22-56,-1-5 16,-10-1 24,18-10 0,-24-6 16,16 16-64,4-12 32,0 0-24,-1-4 32,-19 0 24,22 0 40,0-2-72,0-2-48,0-4 64,-22 8 16,17-20 40,3 4-40,-2-1 56,-12-3-40,-6 20-16,22-24-24,-16-2-8,12-4 72,-14 1-24,-4 29-16,6-34-16,0 0 64,-2-1-8,-4-1 32,0 36-72,0-40 96,0 1 16,0-1-56,0-4 24,0 44-80,-4-41 104,2 5 8,0 2 56,0 10-40,2 24-128,0-18 160,0 13-24,0-1-176,0 4 72,0 2-32,0 0-56,0 4 64,0 17 64,0 1-56,0-22-16,0 28 32,0 4-120,0 3 88,0 5-16,0-40 16,0 42-16,0 1 48,0 1-8,4-2-48,-4-42 24,4 41-104,0-3 48,2 2-56,-3-5 24,-3-35 88,6 36-112,10-4-208,-12-4-232,2-3-256,-6-25 808,20 22-1073,-16 0-351,18-2-504,-6-4-593,-16-16 2521,18 16-3593,19-16-2152,-11 4-56,-26-4 5801</inkml:trace>
  <inkml:trace contextRef="#ctx0" brushRef="#br0" timeOffset="2562">3876 998 13162,'0'0'0,"4"-19"2353,2 3-1409,-6 16-944,6-18 1032,10 10 96,-16 4 73,4 2-81,-4 2-1120,6-4 856,0 2-256,10 0-200,-10 0-160,-6 2-240,21-4 136,-5 0-72,4 2-24,0 0-40,-20 2 0,20-2 16,0 0-32,1 0-32,3 2-112,-24 0 160,22 0-296,0 0-240,2 6-232,-2 0-216,-22-6 984,15 16-1272,1-12-313,-12 16-231,2-14-305,-6-6 2121,6 18-2600,0-14 31,-2 11-3208,-4-15 5777</inkml:trace>
  <inkml:trace contextRef="#ctx0" brushRef="#br0" timeOffset="2563">3971 1236 9265,'0'0'0,"0"0"0,-6 0 1577,1 6-289,-13 10-40,16-12 73,2-4-1321,-2 4 1256,0 0-128,0 0-144,2 0-119,0-4-865,0 4 784,6 0-104,14 0-136,-5-4-96,-15 0-448,16 4 312,4-4-72,0 0-88,2 0-72,-22 0-80,24 0 80,-1-2-56,1 0-32,0 0-168,-24 2 176,24-4-504,-2 0-448,1 2-736,-1 0-921,-22 2 2609,26-4-4257,0 0-3801,-26 4 8058</inkml:trace>
  <inkml:trace contextRef="#ctx0" brushRef="#br0" timeOffset="3142">4842 854 12386,'0'0'0,"-2"-38"2697,-4 0-1225,6 38-1472,-4-41 1488,0 11-327,2 10-113,0 2-16,2 18-1032,0-6 968,-2-10-168,0 14-247,2 2-209,0 0-344,0 0 200,0 18-48,4 4 72,2 10 56,-6-32-280,6 37 232,0 9-8,-2 4-64,0 3-48,-4-53-112,4 56 80,-4 1-64,4-3 24,-4-5-24,0-49-16,4 46-16,-4-2 16,0-7-24,0 1-8,0-38 32,0 36 0,0-3-56,0 1-208,4-2-312,-4-32 576,4 28-1000,12-3-593,-10-3-567,16-4-665,-22-18 2825,19 6-3873,9-2-4616,-28-4 8489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8:03:28.202"/>
    </inkml:context>
    <inkml:brush xml:id="br0">
      <inkml:brushProperty name="width" value="0.05" units="cm"/>
      <inkml:brushProperty name="height" value="0.05" units="cm"/>
      <inkml:brushProperty name="color" value="#00E4EA"/>
    </inkml:brush>
  </inkml:definitions>
  <inkml:trace contextRef="#ctx0" brushRef="#br0">102 124 14499,'0'0'0,"0"0"0,0-24 1016,-2 4 184,-4 0-120,0 14-15,6 6-1065,-6-2 1080,-2 2-232,0 0-192,0 6-48,8-6-608,-8 18 528,0 0-72,-8 6-79,12 2-65,4-26-312,-6 27 280,0 1-24,2 0-8,0-2-56,4-26-192,-2 24 104,2 1-8,0 1-24,0-2-48,0-24-24,4 24 16,2-4 8,10-4 24,-12-1-40,-4-15-8,16 6 48,0 14-24,0-16-40,2 2 72,-18-6-56,19 4 56,1-4-8,2 0-8,2-2-16,-24 2-24,24-6 32,2-10 8,-5 10 0,1-14-8,-22 20-32,18-15 72,0-3-48,-2-2 8,0-2-8,-16 22-24,6-24-24,11 0 48,-13-5 8,0 1 0,-4 28-32,0-34 24,0-1 32,0 1-24,-2 0 8,2 34-40,-16-30 40,9 7-40,-15 3 16,6 12-56,16 8 40,-18-16-56,-2 14-88,0 2-80,-3 4-104,23-4 328,-26 6-448,0 18-168,2-7-257,-2 3-247,26-20 1120,-25 24-1568,3 0-505,0 4-719,6-3-1081,16-25 3873,-6 26-7706,6-26 7706</inkml:trace>
  <inkml:trace contextRef="#ctx0" brushRef="#br0" timeOffset="1">810 197 14723,'0'0'0,"-4"-20"1888,4 20-1888,-6-15 992,-2-1 0,2 14-95,0 0 7,6 2-904,-4-2 760,-2 2-112,0 4-240,2 16-80,4-20-328,-6 21 272,0 3-48,0 2-24,0 2-88,6-28-112,-6 28 65,0-1-49,2 1 0,-2 0 48,6-28-64,-2 26 72,1-3-48,1 1 16,0-2-8,0-22-32,5 22 24,1-2 0,12-2 8,-14-13-8,-4-5-24,18 22 32,-12-18 16,16 0 24,-6 0-48,-16-4-24,6 0 72,17 0 24,-17 0-40,18-4 40,-24 4-96,18-8 64,-12-8-32,18 8 40,-18-13-32,-6 21-40,22-16 56,-16-2 0,11-4-16,-13 2 56,-4 20-96,4-22 72,0-3-8,-4-1 8,0 0-56,0 26-16,0-28 40,-6 1-8,-10 1-48,9 0 32,7 26-16,-22-24-48,4 2 64,-2 3 16,0 13-32,20 6 0,-18-16-48,-3 14-72,-3 0-120,-2 2-144,26 0 384,-28 6-576,2 12-289,1-3-375,3 5-608,22-20 1848,-20 20-2441,2 0-1088,12-4-111,0 0-3266,6-16 6906</inkml:trace>
  <inkml:trace contextRef="#ctx0" brushRef="#br0" timeOffset="2">1663 102 16011,'0'0'0,"0"0"0,0-18 1712,0 12-687,0-14-81,-2 18-80,2 2-864,-2 0 808,-2 0-40,0 6-144,-2 18-152,6-24-472,-6 22 361,-2 10-97,-8 1-88,10 5-24,6-38-152,-16 38 112,10 0-48,-10-1-8,10 1-56,6-38 0,-15 34 40,7 1-24,-12-1 0,14-2 24,6-32-40,-20 34-32,12-3 32,-12-1-64,14 0-160,6-30 224,-18 26-368,12-3-321,-11 1-367,11 0-464,6-24 1520,-18 20-2233,12-2-783,-2-12-1057,0 11-3473,8-17 7546</inkml:trace>
  <inkml:trace contextRef="#ctx0" brushRef="#br0" timeOffset="3">1308 191 14531,'0'0'0,"0"0"0,-4-20 2168,-2 1-720,0-3-87,0 16-209,6 6-1152,-6-6 1000,4 0-224,0 0-240,0 2-200,2 4-336,-2-2 217,2 0-153,0 2-48,6 0 8,-6 0-24,6 6-40,14 12 56,-14-2-192,13 0-361,-19-16 537,18 19-1032,-2 3-632,2 0-785,-2 0-1071,-16-22 3520,37 0-3961,-15 26-3097,-22-26 7058</inkml:trace>
  <inkml:trace contextRef="#ctx0" brushRef="#br0" timeOffset="4">1789 685 13602,'0'0'0,"0"4"1809,0 16-913,0-14 224,0-6-1120,0 22 1289,0-22-9,0 4-184,0-4-184,0 0-912,0 4 616,0 0-120,4-4-167,0 4-145,-4-4-184,6 0 96,10 0-104,-16 4-224,6-4-497,-6 0 729,6 0-1472,0 0-1377,10 0-2304,-10 0-3713,-6 0 8866</inkml:trace>
  <inkml:trace contextRef="#ctx0" brushRef="#br0" timeOffset="507">2309 366 7113,'0'0'0,"0"-24"1344,0 2-63,0-2-33,0 24-1248,0-21 1104,4 15-32,0-10-7,0 8-1,-4 8-1064,6-18 976,-2 10-8,2-10-88,0 12-87,-6 6-793,4-16 720,2 12-96,0-1-104,0 1-96,-6 4-424,6 0 392,11 0-96,-11 4-32,12 15-16,-18-19-248,16 16 184,0 2-24,0 2-8,0 0-88,-16-20-64,18 22 16,-1-1 24,1 1-16,0 2 8,-18-24-32,16 20 40,0 2-72,0-4 24,0-1-32,-16-17 40,6 18-168,15-2-136,-17 0-312,12-10-368,-16-6 984,0 22-1360,6-16-529,0 13-447,10-15-761,-16-4 3097,4 6-3105,2 0-3144,-6-6 6249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8:03:30.759"/>
    </inkml:context>
    <inkml:brush xml:id="br0">
      <inkml:brushProperty name="width" value="0.05" units="cm"/>
      <inkml:brushProperty name="height" value="0.05" units="cm"/>
      <inkml:brushProperty name="color" value="#00E4EA"/>
    </inkml:brush>
  </inkml:definitions>
  <inkml:trace contextRef="#ctx0" brushRef="#br0">365 929 11026,'0'0'0,"-6"-6"1656,6 6-1656,-15-8 1401,7-8-249,-8 14-152,10 2-96,6 0-904,-16 0 728,10 0-120,-12 4-167,2 12-57,16-16-384,-16 6 296,-1 15-112,-5-3-24,4 0-72,18-18-88,-20 24 80,0-2-32,2 2-24,-2-1-40,20-23 16,-19 26-24,1 0-232,0 0-328,2 0-505,16-26 1089,-8 27-1768,-10-3-809,14-2-791,-2 0-3618,6-22 6986</inkml:trace>
  <inkml:trace contextRef="#ctx0" brushRef="#br0" timeOffset="1">1833 151 15315,'0'0'0,"0"-32"1648,0 3-320,0 29-1328,-4-34 1105,-2 12-209,-10 16-56,10-10-168,6 16-672,-21-4 568,3-2-128,0 4-160,-2 2-40,20 0-240,-20 0 153,-2 6-9,-1 18-32,-5 0 8,28-24-120,-26 28 112,-2 5-16,4 1 0,-1 4-16,25-38-80,-24 37 88,2-1-80,0 4 48,4-2-24,18-38-32,-8 37 16,-11 1 32,11-4-48,-8 1 48,16-35-48,-2 32 8,-2-2 48,2-4-56,2-3-8,0-23 8,0 22-16,6-4 32,10 0 24,0-12-16,-16-6-24,17 20 56,3-16-40,4 2 8,2 0 48,-26-6-72,26 4 16,-1-4-16,3 0-16,2-2 0,-30 2 16,32-4-24,-3-2-104,-1 0-256,-2 0-264,-26 6 648,24-6-953,2 2-335,-5 2-480,-3 0-633,-18 2 2401,16 0-3441,0-2-247,-10 2-3226,-6 0 6914</inkml:trace>
  <inkml:trace contextRef="#ctx0" brushRef="#br0" timeOffset="2">968 1290 14571,'0'0'0,"-4"0"2040,-2 4-536,6-4-1504,-4 4 1353,2 0-137,2-4-104,0-2-248,0 2-864,6-6 672,16 0-127,0 0-105,6-2-56,-28 8-384,34-8 328,5 2-152,5-2-16,5 0-24,-49 8-136,56-6 112,3-2 32,7 0-56,3 2-32,-69 6-56,70-8 24,5 0-32,0-8-8,1 13 16,-76 3 0,73-6 16,-3 0 24,-5 0-96,-7 0-184,-58 6 240,53-6-464,-3 4-288,-7 0-321,-3 2-399,-40 0 1472,34 0-2272,-8 4-897,-1 0-1360,-3 0-3529,-22-4 8058</inkml:trace>
  <inkml:trace contextRef="#ctx0" brushRef="#br0" timeOffset="3">1805 1627 17163,'0'0'0,"0"0"0,-2-18 792,0 0-104,2-2 81,-2 4 111,-2 1 80,4 15-960,-4-8 896,-2-14-184,-1 16-119,7 6-593,-8-8 440,0 0-112,2 2-96,-2 4-80,-8 2-56,16 0-96,-8 0 56,-14 4 0,4 2-8,-2 16-8,20-22-40,-19 20 16,-3 1-8,2 3 24,20-24-32,-20 26-32,2 2 64,10-2-32,-11 1-16,13-1 16,6-26 0,-8 30 0,2-2 16,0-3-32,4-1 48,2-24-32,0 22-16,0-2 0,4-2 16,2-2 0,-6-16 0,18 6 16,-12 11-16,19-13 16,-25-4-16,22 4-16,4 0-24,0-4 40,-1-2 0,5-4-32,-30 6 32,28-8 40,2-9-8,-1 9-32,1-12 24,-30 20-24,26-16 0,-4 0 32,-4-2-16,-2 2-8,-16 16-8,6-16 32,13 9-104,-15-9 112,2 14 16,-6 2-56,16-6 16,-16 4 80,4 2-64,0 0-16,-4 0-16,4 6 24,2 14-40,0-5 8,-2 7 8,-4-22 0,4 22-32,0 2 16,0 4 8,-4-1-24,0-27 32,4 32-24,0-2-136,-4 0-128,4-1-280,-4-29 568,4 28-953,-4 2-479,4-4-712,0-3-953,-4-23 3097,6 20-4601,9-4-3457,-15-16 8058</inkml:trace>
  <inkml:trace contextRef="#ctx0" brushRef="#br0" timeOffset="4">2894 1311 12010,'0'0'0,"0"-25"6874,0 25-6874,0-20 920,0 0-40,4 12-56,2 0-24,-6 8-800,16-8 688,-12 0-183,16-8-209,-4 10-104,-16 6-192,18-6 96,1 1-80,5-1 8,2 2-48,-26 4 24,26-2-32,-2 0-128,-3 2-184,-3 0-281,-18 0 625,16 0-1056,-10 6-432,14 9-641,-14-15-567,-6 0 2696,6 6-3537,16-2 240,-22 2-2832,0-6 6129</inkml:trace>
  <inkml:trace contextRef="#ctx0" brushRef="#br0" timeOffset="5">2952 1458 10338,'0'0'0,"-2"0"2176,-4 0-768,2 6-47,4-6-1361,-2 4 1416,2 0 0,0-4-247,0 4-201,0-4-968,4 0 704,2 0-104,14 0-192,-14 0-136,-6 0-272,27 0 200,-5 0-128,4-2-64,2 0 8,-28 2-16,25-4-200,3 0-376,-2 2-688,2-2-1153,-28 4 2417,30-4-4617,1-2-4249,-31 6 8866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8:03:36.603"/>
    </inkml:context>
    <inkml:brush xml:id="br0">
      <inkml:brushProperty name="width" value="0.05" units="cm"/>
      <inkml:brushProperty name="height" value="0.05" units="cm"/>
      <inkml:brushProperty name="color" value="#00E4EA"/>
    </inkml:brush>
  </inkml:definitions>
  <inkml:trace contextRef="#ctx0" brushRef="#br0">27 183 8345,'0'0'0,"0"0"0,-2-30 1777,-4 3-873,2-3 152,2 4-112,2 26-944,-2-8 920,0-12 33,0 14 39,0-12-56,2 18-936,0-4 872,0-2-96,0 1-159,-2 3-137,2 2-480,0 0 360,-2 0-72,2 4-40,0 15 48,0-19-296,0 20 304,0 8 32,0 4-40,4 5-72,-4-37-224,0 42 144,0 2-40,4 3 32,-4 1-48,0-48-88,4 47 80,-4-5-48,4-2-24,-4-3 8,0-37-16,0 32 48,0 0-8,0-2-24,0-3 8,0-27-24,0 26-8,0-2-112,0 0-160,0-2-280,0-22 560,0 18-952,0-1-528,0-1-513,4-10-471,-4-6 2464,4 16-3297,30-24 176,-31 6-2792,-3 2 5913</inkml:trace>
  <inkml:trace contextRef="#ctx0" brushRef="#br0" timeOffset="1054">304 272 10954,'0'0'0,"0"0"1864,-2 0-631,-3 0-265,5 0-968,-6 6 768,4 0-80,0 10-24,-2 0 0,4-16-664,-2 20 608,0 2-71,0 5-121,0 3-40,2-30-376,-2 32 352,2-2-48,0-1-40,0 1-8,0-30-256,0 28 168,0 0 0,4-1-40,0-3 0,-4-24-128,6 22 144,0-2-32,0 0 8,9-2-16,-15-18-104,4 5 64,12 17-8,-12-18 40,14 2-64,-18-6-32,6 6 112,14-2-48,-14-4 56,16 0 0,-22 0-120,15-2 88,1-4 24,2-12-88,-2 10 72,-16 8-96,18-23 56,-2 1 32,0 2-8,-10-2-40,-6 22-40,19-22 88,-15-3-48,2-3 25,-2-2-25,-4 30-40,4-32 56,-4-1 8,0-1-32,0-2-8,0 36-24,-6-36 16,-2 3 0,-9 3 8,9 2-8,8 28-16,-20-22 8,4 5-32,8 9 0,-14-8-24,22 16 48,-18-2-160,0 0-17,-1 2-143,-3 0-112,22 0 432,-22 6-520,2 18-200,-2-9-176,2 7-272,20-22 1168,-17 20-1481,-1 4-351,10 4-505,-8-1-783,16-27 3120,0 22-6906,0-22 6906</inkml:trace>
  <inkml:trace contextRef="#ctx0" brushRef="#br0" timeOffset="1055">927 477 13354,'0'0'0,"0"0"0,0-24 1481,0 2-497,-4-2-8,-2 6-48,6 18-928,-6-2 920,-9 0-143,9 2-193,-10 0-168,16 0-416,-4 0 288,-4 4-96,0 12-48,2 0 8,6-16-152,-8 16 80,2 4 0,0 4-8,0-3-72,6-21 0,-6 26 40,0-2-24,2 0-16,2 0 24,2-24-24,-2 21 24,2-3 16,0 2-24,0-2-16,0-18 0,4 16 8,12-10 24,-12 14 0,12-16 24,-16-4-56,6 5 24,16-1 56,-16 0-16,17-4 16,-23 0-80,16 0 88,2-2-88,-2-5 40,2-9 56,-18 16-96,16-6 48,-10-14 24,18 12-32,-18-16 8,-6 24-48,17-18 96,-13 0 8,2 1 32,0-3-96,-6 20-40,6-22 80,-2 0 80,-4-2-56,0 0-48,0 24-56,0-25 80,-2-3-24,-4 2-16,0-4 25,6 30-65,-8-25 32,-8 1 8,11 2-24,-11 6-16,16 16 0,-8-6-16,-10-10-24,0 14 24,0-2 0,18 4 16,-18-2-137,-2 2-183,1 0-80,-3 6-152,22-6 552,-22 16-704,0-10-152,0 16-376,1-4-353,21-18 1585,-20 20-2000,0 1-713,4-1-503,10-2-3362,6-18 6578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8:03:39.102"/>
    </inkml:context>
    <inkml:brush xml:id="br0">
      <inkml:brushProperty name="width" value="0.05" units="cm"/>
      <inkml:brushProperty name="height" value="0.05" units="cm"/>
      <inkml:brushProperty name="color" value="#00E4EA"/>
    </inkml:brush>
  </inkml:definitions>
  <inkml:trace contextRef="#ctx0" brushRef="#br0">136 996 8009,'0'0'0,"-6"-4"1417,-2 0-193,-12 0-104,20 4-1120,-6-4 1144,0 0-48,-10 0-39,14 0-81,2 4-976,-4-4 920,-2 0-176,4 3-48,0-3-183,2 4-513,-2-2 344,0 0 16,2 0-128,0 0-56,0 2-176,6-2 136,0 0-32,12 2 0,-12 0-32,-6 0-72,22 0 48,-6 0-32,0 4-32,0-4 32,-16 0-16,15 4 88,1 0-88,0-4 16,-10 4 8,-6-4-24,22 3-16,-6-3 32,-10 4-64,12-4-160,-18 0 208,6 0-376,-1 4-160,1-4-144,0 0-193,-6 0 873,6 0-1096,0 0-64,0 0-96,0 0-105,-6 0 1361,4-2-1384,0 0-208,-4-2-33,4 1 113,-4 3 1512,0-6-1152,0 0 424,0 0 303,0-2 177,0 8 248,0-6-144,0-2 96,0 0 104,-2-8 176,2 16-232,-2-6 465,0-12 207,2 10 296,-2-12 280,2 20-1248,-2-15 1280,0-1 1,0 8-89,0-12-56,2 20-1136,0-6 1064,0 0-71,-2 0-65,0 0-104,2 6-824,-2-2 768,0 0-136,-2 2-120,0 0-87,4 0-425,-6 6 352,0 0-8,-9 14-56,7-4-24,8-16-264,-18 20 160,2-1-24,0 1-16,0 2-48,16-22-72,-18 20 64,-1 2-48,1-2 8,-2-1-16,20-19-8,-20 20 32,2-2-128,0 2-256,0 0-392,18-20 744,-15 18-1401,7 1-607,-12-3-977,18-10-527,2-6 3512,-6 20-6658,6-20 6658</inkml:trace>
  <inkml:trace contextRef="#ctx0" brushRef="#br0" timeOffset="1539">1064 116 14379,'0'0'0,"0"-32"1120,0 32-1120,0-30 1272,0-2-144,0 12-135,-2 18-113,2 2-880,-6 0 600,-10 0-104,10 16-152,-12 4-72,18-20-272,-15 28 280,-1 8-16,0 3-16,-2 5-56,18-44-192,-18 46 208,2 1-128,0-1-16,-2 1 8,18-47-72,-5 44 8,-11-2 8,14-3-16,-2-1 56,4-38-56,-2 32 24,0 0-48,2-3 120,0-3-96,0-26 0,6 24 8,10-2 8,-12-4-16,11-13 56,-15-5-56,6 20 64,12-16-24,-2 2 32,0-2 9,-16-4-81,16 0 48,4 0 104,-2-2-80,1-4-144,-19 6 72,20-16 56,-4 8-32,2-13-8,-12 5 24,-6 16-40,20-20 40,-14 0-8,0-2 16,0 0 80,-6 22-128,3-21 56,1 1-48,-4-2 40,0 4 72,0 18-120,-2-18 0,-3 12-72,-11-10 24,10 13-40,6 3 88,-20-2-80,4 0-32,-4 2-184,0 6-313,20-6 609,-21 17-752,-3-1-200,0 2-464,-2 4-449,26-22 1865,-24 22-2464,3 3-1017,15-19 40,-18 26-2624,24-32 6065,0 0 0</inkml:trace>
  <inkml:trace contextRef="#ctx0" brushRef="#br0" timeOffset="1540">469 1129 14275,'0'0'0,"0"0"0,0-2 2440,-2 0-1488,0 0-40,2 2-31,0 0-881,0 0 960,6-2-80,12-2-152,-2-2-176,-16 6-552,21-4 400,5-2-56,2 0-119,6 0 47,-34 6-272,39-4 184,3-1-120,4-1 8,3 0-48,-49 6-24,50-6-16,1 0 64,3 0-24,-2 0-8,-52 6-16,51-6 24,1-2-24,-5 2 0,-1-2-16,-46 8 16,48-6-144,-7 0-96,-1 0-192,-4 0-217,-36 6 649,29-6-880,-1 4-312,-6 0-488,-2 2-625,-20 0 2305,6 0-3201,13 0-535,-15 0-3066,-4 0 6802</inkml:trace>
  <inkml:trace contextRef="#ctx0" brushRef="#br0" timeOffset="1541">889 1367 14315,'0'0'0,"-4"-4"2072,-1-12-1168,1 10-32,4 6-872,-2-8 929,2 4 87,0 2-104,0 0-192,0 2-720,0-4 496,15 1-96,-9-1-120,18 0 0,-24 4-280,22-6 257,2 2-89,2 0-24,3-2-32,-29 6-112,28-6 56,6 0 24,0 0-8,-1 0-48,-33 6-24,36-6 16,0 0 8,-1-2-24,-1 2 16,-34 6-16,36-6 56,-6 0-56,-7 2 24,1 2-8,-24 2-16,20-2 16,-14 2 24,14 0-24,-16 0 40,-4 0-56,6 4 24,0 2 32,-2 14 0,-4-4-32,0-16-24,0 20 56,0 2-56,0 3 32,0 3-48,0-28 16,-2 30 40,-4 0 32,0-1-72,0 1 24,6-30-24,-6 30 0,0 0 48,0-3-24,4 3 8,2-30-32,-2 26-32,2 0 8,0-2-80,0-1-184,0-23 288,0 24-480,-2-2-337,2 0-151,-2-2-568,2-20 1536,-2 16-2209,2 1-791,0-11-1513,0 12-3001,0-18 7514,0 0 0</inkml:trace>
  <inkml:trace contextRef="#ctx0" brushRef="#br0" timeOffset="1542">1163 1611 16235,'0'0'0,"0"0"0,-2-4 1232,-4 0-224,2-2 249,2 2-33,2 4-1224,0-4 1152,0 0-232,0-2-231,4 2-241,-4 4-448,20-6 224,0 0 24,2 1-80,7-3-72,-29 8-96,34-6 16,6-2 24,2-8-192,3 10 160,-45 6-8,46-16 104,3 10-248,3-12-272,1 12-312,-53 6 728,52-20-1137,0 12-607,-5-11-793,-1 11-1928,-46 8 4465,45-24-9065,-45 24 9065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8:03:42.644"/>
    </inkml:context>
    <inkml:brush xml:id="br0">
      <inkml:brushProperty name="width" value="0.05" units="cm"/>
      <inkml:brushProperty name="height" value="0.05" units="cm"/>
      <inkml:brushProperty name="color" value="#00E4EA"/>
    </inkml:brush>
  </inkml:definitions>
  <inkml:trace contextRef="#ctx0" brushRef="#br0">225 431 9049,'0'0'0,"-6"-6"1121,6 6-1121,-18-6 1216,10-9 120,-14 9-296,4-16-31,18 22-1009,-19-16 1016,-1 8-112,0-12 0,12 4-72,8 16-832,-20-8 689,14-9-65,-10 13-208,12-2-128,4 6-288,-6-6 176,0 4-120,0 2 40,5 6 32,1-6-128,-2 21 168,2-1 24,0 6-24,0 6-40,0-32-128,3 36 80,1 3 16,-4 3 72,4 3-120,-4-45-48,0 46 120,4 0-96,-4-1 48,0-1-8,0-44-64,0 42 8,0-3 64,0 1-112,0-6 48,0-34-8,0 33-24,0-1 0,-2-2-112,0-2-120,2-28 256,0 25-408,0-3-424,0-2-440,0-2-409,0-18 1681,0 6-2072,0 12-433,6-18-207,0 0 335,-6 0 2377,6 0-5393,-6 0 5393</inkml:trace>
  <inkml:trace contextRef="#ctx0" brushRef="#br0" timeOffset="1106">17 207 6025,'0'0'0,"0"-20"696,0 1 248,0 19-944,4-20 1104,1-4-71,1 0 31,10-2-72,-16 26-992,4-23 872,14 3-104,-14 14-175,14-10-17,-18 16-576,6-2 560,14-2-32,-14 2-56,17 2-40,-23 0-432,18 0 320,-2 4-8,2 14-24,0-12-16,-18-6-272,6 24 248,14-7-40,-16 7 56,2 0-144,-6-24-120,6 26 81,-3 4-9,-3-1 16,0 3 0,0-32-88,-1 32 80,-5-3 24,-12 1-144,10 0 104,8-30-64,-22 28 72,4-2-72,-4-1 24,0-1-96,22-24 72,-21 24-256,-3 0-305,0 0-511,4-1-544,20-23 1616,-22 22-2257,7-2-647,13-20 263,-14 20-2808,16-20 5449,0 0 0</inkml:trace>
  <inkml:trace contextRef="#ctx0" brushRef="#br0" timeOffset="1107">336 336 9514,'0'0'0,"0"0"0,0 16 1904,0-10-888,0 16 16,0-6-23,0-16-1009,0 18 1192,0 1-88,4 1-120,2 4-120,-6-24-864,6 6 745,10 20-145,-12-6-40,2-1-120,-6-19-440,17 22 360,-13 0-48,2 2-40,0 2-56,-6-26-216,6 25 208,10 1-24,-16-2-48,4 0 64,-4-24-200,4 22 144,0-1-24,-4-1-24,0-2 24,0-18-120,0 6 97,0 16 23,0-18 48,0 12-104,0-16-64,0 0 128,-2 6 8,-2-2 0,0-4 24,4 0-160,-4 0 144,0 0-24,-2-2-48,4-4 0,2 6-72,-6-16 8,4 10-8,-2-16 0,0 2 32,4 20-32,-4-20 24,2-5 48,2-1-16,0-4-56,0 30 0,0-30 16,0-3-168,4-1-128,2 2-176,-6 32 456,16-30-721,-12 1-175,12 3-216,-10 4-208,-6 22 1320,24-16-1537,-4 8-199,-1-8-248,7 14-233,-26 2 2217,26 0-2312,6 0 247,-1 0 569,-1 6-2889,-30-6 4385,0 0 0</inkml:trace>
  <inkml:trace contextRef="#ctx0" brushRef="#br0" timeOffset="1108">881 560 5673,'0'0'0,"0"6"984,0 0 40,0 12 288,0-18-1312,0 6 1393,-2 16-89,0-2-64,-4-3-31,6-17-1209,-6 18 1064,1 0-120,-1 0-32,0-2-152,6-16-760,-6 6 656,0 16-63,2-16-105,2 10-16,2-16-472,-2 3 440,2 3-56,0 0-16,0 0-120,0-6-248,4 4 272,0 0 40,12-4-96,-12 0 8,-4 0-224,17 0 128,-11-4-72,14-2 24,18-15-144,-38 21 64,30-20 88,-1 0-56,-5-2 56,-8 2 128,-16 20-216,16-26 56,-10-1-40,14-1-8,-16-2 32,-4 30-40,16-28 40,-16-1 137,3-1-105,-3 4-152,0 26 80,4-26 40,-4 6 0,0 3-80,-2 1 56,2 16-16,-4-6 0,-3 0-32,-9 0 72,10 0-80,6 6 40,-18-2-16,10 2-105,0 0 65,-8 4 249,16-4-193,-8 6-40,-12 0 40,3 14-233,1-14-263,16-6 496,-20 23-680,0-3-232,0 4-216,4 0-321,16-24 1449,-8 26-1832,-9 1-648,11 1-697,0 2-3849,6-30 7026,0 0 0</inkml:trace>
  <inkml:trace contextRef="#ctx0" brushRef="#br0" timeOffset="1901">1548 652 8417,'0'0'0,"0"0"0,-16-26 1521,0 6-289,-6-4 40,2 8-160,20 16-1112,-15-2 1049,-1-4-81,-2 0-56,0 2-128,18 4-784,-18-2 680,-2 0-120,2 2-63,-1 6-113,19-6-384,-16 16 240,-2 0 48,2 4-8,8 6-56,8-26-224,-20 31 168,12 3-56,-8 2-168,12 0 120,4-36-64,-6 31 192,3-1-48,1 0-80,2-2-16,0-28-48,0 25 0,17 1-24,-11-2 24,18-2 16,-24-22-16,18 20 24,2-3-40,6 1 144,3-12-152,-29-6 24,34 18-280,6-18-64,3 0-272,5 0-232,-48 0 848,48 0-1097,1-6-159,-3-12-216,-1 2 15,-45 16 1457,48-17-1320,-2-3 72,-3 2 264,-1-4 336,-42 22 648,38-20-377,-7-2 257,-5-1 176,-6-1 161,-20 24-217,16-24 448,-10 0 232,0 0 336,0 1 8,-6 23-1024,4-22 960,-4 0 25,0 4-97,0 2-32,0 16-856,-6-6 816,0-2-64,0 2-184,-2 4-7,8 2-561,-6 0 448,0 0-144,0 16-96,0 0-8,6-16-200,-2 20 280,0 4-120,0-2-16,0 1-56,2-23-88,0 24 16,0 0 8,0-2 16,0 0-40,0-22 0,4 20-56,0-1 56,0-1 0,2 0-8,-6-18 8,6 16-16,0 0-32,0 0-224,0-10-368,-6-6 640,16 21-1241,-16-15-719,6 12-1065,11-14-415,-17-4 3440,4 4-6818,-4-4 6818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8:03:46.647"/>
    </inkml:context>
    <inkml:brush xml:id="br0">
      <inkml:brushProperty name="width" value="0.05" units="cm"/>
      <inkml:brushProperty name="height" value="0.05" units="cm"/>
      <inkml:brushProperty name="color" value="#00E4EA"/>
    </inkml:brush>
  </inkml:definitions>
  <inkml:trace contextRef="#ctx0" brushRef="#br0">50 165 10234,'0'0'0,"-4"-34"1464,4 34-1464,-8-30 824,-8-3 120,12 17-215,-2 10-129,6 6-600,-6-8 440,2 0-104,2 2-128,2 0-72,0 6-136,0-4 8,0 2-72,16 2-104,-10 0-408,-6 0 576,26 4-992,-6 2-737,1 0-679,7-2 303,-28-4 2105,30 4-5329,-30-4 5329</inkml:trace>
  <inkml:trace contextRef="#ctx0" brushRef="#br0" timeOffset="1">524 14 8577,'0'0'0,"-6"-4"2321,-14-2-1137,0 2-24,20 4-1160,-18 0 1001,2 0-57,-3 0-64,1 4-64,18-4-816,-18 6 736,0 10-136,2-12-120,8 18-127,8-22-353,-16 16 280,14 3-64,-2 3-32,2 2-72,2-24-112,0 26 72,0 2-24,16-1-32,-12 1 0,-4-28-16,22 28 0,-6-4 32,4-1-8,0 1 0,-20-24-24,21 24 16,1-2-16,0 0 24,0-4 24,-22-18-48,20 19 32,-2-1-64,-2-2 32,-11 0-32,-5-16 32,16 6 0,-16 16 48,4-16-64,-4 14-32,0-20 48,0 3 0,0 3 40,0 10 32,-4-16-8,4 0-64,-16 4 88,11 0-8,-13-4-32,12 0 0,6 0-48,-18 0 64,14-4 0,-12-2 0,12 0 88,4 6-152,-6-15 56,0 9 8,2-14-24,0 4-40,4 16 0,-2-16 0,2 0 0,4-4 0,2 0-56,-6 20 56,22-21-8,-6-3 8,4 2-64,1-2-16,-21 24 80,24-20-40,6 3 0,-2 1 32,4 10 8,-32 6 0,31-8-24,-1 2 8,0 2 32,-4 2 16,-26 2-32,25 0 0,1 0-32,-2 6-24,-4 10 16,-20-16 40,20 4-32,-5 2 40,-9 11-32,14-11 16,-20-6 8,4 16-16,2-12-8,0 12 24,-2-12-88,-4-4 88,0 18-24,0-12 24,0 10-32,0-12-88,0-4 120,-2 16-320,-4-12-280,0 11-361,0-11-335,6-4 1296,-6 4-1784,0 2-721,0-2-463,0 0-3538,6-4 6506</inkml:trace>
  <inkml:trace contextRef="#ctx0" brushRef="#br0" timeOffset="2">1000 77 11914,'0'0'0,"-2"-2"2137,0 0-753,2 2-1384,-2-1 1248,2 1-112,0 0-143,0 0-273,0 0-720,0 0 576,0 3-160,0 1-104,6 2-16,-6-6-296,6 18 248,10-14-40,-12 16-80,11-14-8,-15-6-120,6 24 32,10-6 0,-10-1 8,12 5 0,-18-22-40,6 22 8,12 4-16,-12-2 16,12-2-32,-18-22 24,16 23 24,-10-3-24,15-2 32,-15 0-32,-6-18 0,20 16 8,-14 0 8,16-10-16,-16 15 40,-6-21-40,22 4-16,-16 12 56,15-12-40,-15 0 16,-6-4-16,22 4 24,-6-4-8,-10 0 24,18 0 24,-24 0-64,18-4 48,0-2 8,-13-10 80,19 8-24,-24 8-112,6-17 136,16 9 8,-16-14-64,12 6 16,-18 16-96,0-16 80,6-2 0,-2 0 16,-4-3 25,0 21-121,0-24 128,0-2 16,-6 0-48,-2 4-8,8 22-88,-18-19 64,12 1-128,-12 12 16,10-10-16,8 16 64,-18-4-80,3 0 88,7 2-8,-10 2-224,18 0 224,-8 0-345,-10 4-375,14 2-440,-2 14-456,6-20 1616,-6 16-2529,4-11-1008,2 21-4976,0-26 8513</inkml:trace>
  <inkml:trace contextRef="#ctx0" brushRef="#br0" timeOffset="3">1732 214 12362,'0'0'0,"0"-16"1881,0 12-1009,0 4-872,4-5 896,0 1 80,-4 4 136,0 17-71,0-17-1041,0 6 888,0 14-152,0-4-160,4-10-56,-4-6-520,4 22 448,0-16-64,0 14-8,0-14-80,-4-6-296,3 15 281,1-9-17,0 0-48,0 10-8,-4-16-208,0 0 136,4 6 48,0-2-32,-4 0 0,0-4-152,4 0 136,-4 0 24,0 0 48,0 0-40,0 0-168,4 0 128,-4-4-40,4-2-72,0-2-8,-4 8-8,6-8 72,0-10-24,0 13-40,12-11 40,-18 16-48,4-6 8,14-14 24,-12 4 8,17 0-24,-23 16-16,16-18-16,2-2 32,0 1 0,4-3-16,-22 22 0,18-18 24,-2 10-24,1-8-24,-13 16 8,-4 0 16,18 0-24,-14 4-8,2 16 16,10-2-8,-16-18 24,4 22 0,0 1-16,0 3-16,0-2 32,-4-24 0,4 26-8,0-2-40,-4-1 64,4-1-48,-4-22 32,0 24-24,0-2-80,0-2-248,0-1-208,0-19 560,0 20-928,0 0-393,0 2-631,0-2-1081,0-20 3033,0 18-4697,6-2-3833,-6-16 8530</inkml:trace>
  <inkml:trace contextRef="#ctx0" brushRef="#br0" timeOffset="4">2860 454 15971,'0'0'0,"4"-16"1432,-4 16-1432,18-5 1224,-12-11-135,18 10-57,-8 0-128,-16 6-904,16-6 696,3 0-248,-1 0-216,4 2-128,-22 4-104,22-4 56,2 0-16,-2 2-32,-3 0 8,-19 2-16,18 0-64,-2 0-192,-10 4-288,14 2-392,-20-6 936,4 18-1456,12-14-561,-16 14-591,6-12-809,-6-6 3417,22 15-3113,-22-9-2984,0-6 6097</inkml:trace>
  <inkml:trace contextRef="#ctx0" brushRef="#br0" timeOffset="5">2880 795 10738,'0'0'0,"0"0"0,4-3 1584,2-1-192,0 0-71,12-2 95,-18 6-1416,4-2 1344,14 0-223,-12 0-233,17 0-168,-23 2-720,16-4 496,4 2-176,0-2-128,4 2-136,-24 2-56,22-4 48,3 2-32,1 0-16,-4 0-96,-22 2 96,24-2-536,-2 0-664,-3 0-1073,3 2-1752,-22 0 4025,26-2-8737,-26 2 8737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8:03:46.875"/>
    </inkml:context>
    <inkml:brush xml:id="br0">
      <inkml:brushProperty name="width" value="0.05" units="cm"/>
      <inkml:brushProperty name="height" value="0.05" units="cm"/>
      <inkml:brushProperty name="color" value="#00E4EA"/>
    </inkml:brush>
  </inkml:definitions>
  <inkml:trace contextRef="#ctx0" brushRef="#br0">350 476 12674,'0'0'0,"0"0"0,-6-17-2624,4 11-4034,2 6 6658</inkml:trace>
  <inkml:trace contextRef="#ctx0" brushRef="#br0" timeOffset="1730">15 66 16339,'0'0'0,"-2"-24"1240,0 6 41,-4-2-257,6 20-1024,-2-2 776,0 0-56,2 2-80,0 0-40,0 0-600,0 16 472,0-10-15,4 22-17,2-4-88,-6-24-352,6 27 280,0 5-72,9 0-80,-11 2-48,-4-34-80,4 33 88,0 1-64,0 2-8,-4-2-32,0-34 16,0 35 32,0 1-48,0 0 56,0-3 8,0-33-48,-2 32-128,0 0-152,-2 0-272,2-5-353,2-27 905,-2 26-1296,0-2-440,2-4-649,0-2-927,0-18 3312,6 6-3897,10 9-3401,-16-15 7298</inkml:trace>
  <inkml:trace contextRef="#ctx0" brushRef="#br0" timeOffset="1731">348 328 7401,'0'0'0,"0"-22"6473,-2 6-4848,2 16-1625,-2-18 1648,-2 16-264,2 0-223,0 0-233,2 2-928,-2 0 704,-2 0-168,2 4-40,0 12-56,2-16-440,-4 6 416,4 22-39,0-8-57,0-1-120,0-19-200,0 24 192,0 0-64,4 0-72,12 2 56,-16-26-112,0 25 40,6-1 16,12-2 0,-12 0-16,15 0 16,-21-22-56,18 17 40,2 3-24,0-4 8,0-10 8,-20-6-32,22 16-16,-3-16 48,3 4-8,4-4 32,-26 0-56,28 0 88,0-2-80,-3-4 64,1-10-56,-26 16-16,20-6 72,2-16-16,-2 6-16,-4-1 16,-16 17-56,15-18 56,-9-2 56,0 0-80,-2-2 8,-4 22-40,0-25 32,0 1 24,0-2 16,-6 0-16,6 26-56,-18-24 24,11 3-152,-15-1 128,2 2 16,20 20-16,-20-20 32,-4 4-24,0 8 24,1-8-64,23 16 32,-28-2-56,4-2 0,-2 2-312,1 2-272,25 0 640,-24 4-832,0 2-225,2 14-359,2-4-560,20-16 1976,-16 16-2705,14 2-1344,0 0-4185,2-18 8234</inkml:trace>
  <inkml:trace contextRef="#ctx0" brushRef="#br0" timeOffset="1732">1221 395 15667,'0'0'0,"-6"-18"1112,-10 10-24,8-8-191,-12 14 23,20 2-920,-16 0 840,-2 18-40,0 0-160,-1 0-208,19-18-432,-18 20 336,12 2-96,-12-1-16,14 1-72,4-22-152,-6 22 193,2 2-153,2 0 40,0-2 0,2-22-80,0 21-16,0-3 16,4 0-8,2-2 16,-6-16-8,18 16 0,-2-10-8,0 12 48,5-14 24,-21-4-64,22 3 16,0 1 120,4-4-96,-2-2-64,-24 2 24,25-5 80,1-1-64,-2-14 8,-2 12 8,-22 8-32,22-24 64,-3 4 8,1 0 8,-2-3 32,-18 23-112,16-24 56,-10 0 16,12-4-32,-14 0 0,-4 28-40,4-29 40,0-3 32,-4 0-16,0 0-16,0 32-40,-4-29 88,-12-1-64,8 2-8,-10 2 8,18 26-24,-16-19 16,-2 3-40,3 10 24,-1 0-48,16 6 48,-16-6-64,8 4-40,-12 2-168,0 0-216,20 0 488,-20 6-817,2 16-295,-1-16-552,11 19-625,8-25 2289,-18 18-3416,16-2-521,0 2-3353,2-18 7290</inkml:trace>
  <inkml:trace contextRef="#ctx0" brushRef="#br0" timeOffset="1733">2262 163 17363,'0'0'0,"0"-22"976,0 2 177,-2 0 55,2 20-1208,-2-5 1016,0 3-160,-4 0-192,0 2-215,6 0-449,-6 15 368,-12 3-8,12 8-72,-2 6-120,8-32-168,-8 34 216,0 1-104,1 3-48,-1 2 80,8-40-144,-18 39 0,10 3 56,-12 2-40,12-1 8,8-43-24,-22 44 32,4-1-16,1 1-48,-5-2 0,22-42 32,-18 39-40,-2 1-88,2-2-176,0-3-312,18-35 616,-19 34-1065,-1-2-399,0-2-648,2-1-945,18-29 3057,-8 22-4345,-10-2-3857,18-20 8202</inkml:trace>
  <inkml:trace contextRef="#ctx0" brushRef="#br0" timeOffset="1734">1794 193 15515,'0'0'0,"0"0"0,-8-24 1360,-14 2 32,4-6-191,2 10-81,16 18-1120,-6-19 1000,0 3-272,-2 8-232,3 2-216,5 6-280,-6-6 104,2 6-72,4 18-72,0-18 40,4 22-72,13 3-152,-1 3-336,2 4-520,-18-32 1080,24 34-1784,4-1-553,3 1-840,9-2-391,-40-32 3568,40 34-6970,-40-34 6970</inkml:trace>
  <inkml:trace contextRef="#ctx0" brushRef="#br0" timeOffset="1735">2220 899 10218,'0'0'0,"4"-6"2544,14-2-1183,-14 2 239,-4 6-1600,18-6 1544,-18 6-23,4 0-113,0 4-264,-4-4-1144,4 0 968,0 4-200,0-4-167,2 0-209,-6 0-392,6 0 232,9 0-88,-11-2-40,0-2-72,-4 4-32,16-4-56,-16 0-328,6-2-609,10 2-1135,-16 4 2128,4-6-4465,16-2-5969,-20 8 10434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8:03:49.134"/>
    </inkml:context>
    <inkml:brush xml:id="br0">
      <inkml:brushProperty name="width" value="0.05" units="cm"/>
      <inkml:brushProperty name="height" value="0.05" units="cm"/>
      <inkml:brushProperty name="color" value="#00E4EA"/>
    </inkml:brush>
  </inkml:definitions>
  <inkml:trace contextRef="#ctx0" brushRef="#br0">220 889 9402,'0'0'0,"0"0"0,0-20 4745,-2 3-3337,0-1-184,2 12-304,0 6-920,0 0 736,0 0-143,4 0-1,0 4-16,-4-4-576,4 6 464,2 9-64,10-11-120,-12 14-48,-4-18-232,6 6 128,12 14-72,-14-14 48,12 16-64,-16-22-40,6 6 40,9 14 0,-9-14-40,10 13 0,-16-19 0,0 6 24,6 12-80,0-14-256,10 2-328,-16-6 640,0 18-1152,4-14-665,2 2-751,-2-2-881,-4-4 3449,6 4-3441,12-4-2720,-18 0 6161</inkml:trace>
  <inkml:trace contextRef="#ctx0" brushRef="#br0" timeOffset="2038">428 792 9610,'0'0'0,"-5"-16"1968,5 16-1968,-16-6 1416,-2-10-95,10 14-241,-14 2-72,22 0-1008,-16 0 888,-2 6-200,-2 16-120,-1-2-199,21-20-369,-24 24 296,0 4-88,-2 1-136,4 5 16,22-34-88,-25 34 48,1-1-16,0 1 16,0-2-48,24-32 0,-22 32-80,1 1-320,3-1-617,2 0-1015,16-32 2032,-8 32-3505,6-27-232,-2 29-2752,4-34 6489</inkml:trace>
  <inkml:trace contextRef="#ctx0" brushRef="#br0" timeOffset="2039">1632 262 12930,'0'0'0,"0"-39"4625,0 39-4625,0-48 1497,0-3-265,-2 13-160,0 16-192,2 22-880,-6-20 912,-1 4-247,-9 8-145,10-7-64,6 15-456,-18-2 264,10 0 32,-16 2-56,4 17-112,20-17-128,-21 18 96,-3 8 32,-2 2-40,-2 6 8,28-34-96,-28 37 104,1 1-16,3 2-48,2-1-8,22-39-32,-20 42 8,4 0-32,10-3 64,-2-3-24,8-36-16,-8 34 32,5-3-24,3-3 8,0 0 32,0-28-48,5 26 0,11-2-32,-10-1 32,18-3-56,-24-20 56,20 20-16,4-2 32,2 0-48,1-12 32,-27-6 0,30 19-16,0-15 8,2 2 64,-1-2-104,-31-4 48,32 0-56,0 4-232,-1-4-336,-1 0-184,-30 0 808,28-2-1208,2 0-361,-4 0-655,-1 0-993,-25 2 3217,26-2-4569,-2 0-3481,-24 2 8050</inkml:trace>
  <inkml:trace contextRef="#ctx0" brushRef="#br0" timeOffset="2040">1073 1238 10946,'0'0'0,"0"0"0,-22 4 3945,2 14-2313,-3-12-208,15 14-199,8-20-1225,-6 0 1264,2 4-152,4-4-232,0 0-120,0 0-760,4 0 569,16 0-65,1 0-88,9-2-120,-30 2-296,38-2 224,7-4-72,9 0-16,6-2-64,-60 8-72,63-8 48,6 0-8,1-10-56,-1 12 48,-69 6-32,72-19 80,-1 13-64,-2-12 24,-5 12-48,-64 6 8,59-16-32,-3 10-192,-4-2-240,-5 0-304,-47 8 768,42-6-1185,-3 0-375,-5 0-712,-4 4-945,-30 2 3217,26-2-4553,-4 0-3401,-22 2 7954</inkml:trace>
  <inkml:trace contextRef="#ctx0" brushRef="#br0" timeOffset="2041">1664 1550 17419,'0'0'0,"0"0"0,-6-2 1080,-2 2-527,-10 0 111,12 6 128,6-6-792,-5 23 936,-1-5-24,-2 4-216,2 4-199,6-26-497,-6 26 400,4 1-72,2 1-96,0 4 16,0-32-248,0 34 144,4 1-120,2 3 32,10-2-40,-16-36-16,3 36 32,3-3 8,12 3 0,-14-2-56,-4-34 16,16 33-24,-12-1 40,2 0-88,10-2-128,-16-30 200,0 29-368,4-3-264,2 0-425,0-4-295,-6-22 1352,6 20-2016,0-5-873,0-9-1184,13-2 96,-19-4 3977,4 4-6281,-4-4 6281</inkml:trace>
  <inkml:trace contextRef="#ctx0" brushRef="#br0" timeOffset="2042">1738 1724 14483,'0'0'0,"0"-31"1432,0 31-1432,0-40 944,0-4 96,0 10-31,0 13 23,0 21-1032,4-20 936,1 4-56,1 8-184,16-10-176,-22 18-520,6-4 473,20-2-121,-6 0-48,4 4-64,-24 2-240,21 0 200,3 4-48,0 2-40,0 14-32,-24-20-80,24 16 56,-3 4-40,-3 4 56,-12-1-16,-6-23-56,20 28 24,-20 2 48,6-2-32,-6-1-24,0-27-16,0 22 40,-2 2 16,-6 0-16,-12-2 48,20-22-88,-20 23 72,1-1-56,-5 0 8,-2-2-24,26-20 0,-28 18-56,0-2-112,1 0-224,-3-1-248,30-15 640,-26 16-1161,2-10-631,1 14-1097,5-16-2064,18-4 4953,-16 4-9074,16-4 9074</inkml:trace>
  <inkml:trace contextRef="#ctx0" brushRef="#br0" timeOffset="2043">2725 1099 19772,'0'0'0,"0"0"0,0-6 1312,0 3-224,4-3-112,0 0-55,-4 6-921,6-6 776,10-2-144,-10 0-240,12 0-208,-18 8-184,16-8 160,2-8-56,3 12-96,3-2 24,-24 6-32,26-6 0,-4 2-40,2 2 40,-5 0-48,-19 2 48,16 0-168,-10 0-272,14 0-264,-16 6-392,-4-6 1096,16 16-1409,-16-10-303,4 10-473,-4-10-535,0-6 2720,0 20-3417,0-14-88,-4 11-2800,4-17 6305</inkml:trace>
  <inkml:trace contextRef="#ctx0" brushRef="#br0" timeOffset="2044">2739 1310 7153,'0'0'0,"0"0"0,-6 0 2064,0 4-191,-10 2-225,14 0 17,2-6-1665,-4 4 1720,2-1-96,0-3-207,1 0-329,1 0-1088,0 0 832,0 0-184,3 0-144,1 0-64,-4 0-440,20 0 336,-4 0-112,4 0-136,2 0-24,-22 0-64,26-1 25,1-1 47,5 0-32,4-2-80,-36 4 40,35-2-313,-1 0-431,2 0-576,0 0-1000,-36 2 2320,37-2-3873,17-26-2009,-14 22-903,-40 6 6785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8:03:53.414"/>
    </inkml:context>
    <inkml:brush xml:id="br0">
      <inkml:brushProperty name="width" value="0.05" units="cm"/>
      <inkml:brushProperty name="height" value="0.05" units="cm"/>
      <inkml:brushProperty name="color" value="#00E4EA"/>
    </inkml:brush>
  </inkml:definitions>
  <inkml:trace contextRef="#ctx0" brushRef="#br0">1 225 11194,'0'0'0,"16"-44"2728,-16 44-2728,6-41 1473,19-7 119,-7 11-296,0 15-55,-18 22-1241,6-16 1112,16 10-96,-18 0-128,12 2-216,-16 4-672,4 0 545,2 4-57,0 22 24,9 3-120,-15-29-392,0 38 384,6 6-88,-2 5-136,-4 3 32,0-52-192,0 52 160,0-1-104,0-1-8,0-1 8,0-49-56,-2 52 32,0-3-32,-2 1 40,-2 0-56,6-50 16,-4 47-24,-1-1-48,1-5-208,-2-1-216,6-40 496,-2 38-816,0-4-448,2-3-521,0 1-1007,0-32 2792,4 28-4769,11-6-4625,-15-22 9394</inkml:trace>
  <inkml:trace contextRef="#ctx0" brushRef="#br0" timeOffset="1">570 457 16483,'0'0'0,"0"0"0,-6-22 1920,-14 6-775,4 1-49,8 11-168,8 4-928,-19 0 864,3 4 8,0 11-207,-2 1-113,18-16-552,-8 18 432,-14 4-168,14 4-8,0 0-72,8-26-184,-8 25 152,6 3-8,2-2-104,0 2-40,0-28 0,0 25 56,4 1-136,12-2 64,-10-4 48,-6-20-32,20 22-48,0-6 64,4-1 56,0-9-88,-24-6 16,25 6 56,3 0 0,-2-2-56,4-4 48,-30 0-48,31 0 0,-5-2 56,0-6-56,0-9 16,-26 17-16,25-8 24,3-16-24,-4 6 88,-6-2-56,-18 20-32,18-22 72,-12-2-72,12 1 56,-18-3-32,0 26-24,4-24 48,-4-2-8,0 1-24,0-1 24,0 26-40,-6-26 16,-10 2 72,0 2-120,8 2 8,8 20 24,-28-17-88,4 9-128,3-10-40,-5 14-248,26 4 504,-26-4-656,-2 2-232,-2 2-385,3 4-519,27-4 1792,-28 6-2441,2 14-1319,6-14-585,2 13-3009,18-19 7354</inkml:trace>
  <inkml:trace contextRef="#ctx0" brushRef="#br0" timeOffset="2">1203 509 15691,'0'0'0,"-16"0"3241,8 0-2257,-18 4-88,26-4-896,-16 18 800,0-14 40,8 11-56,-11-9-159,19-6-625,-6 22 496,-10-4-96,12 0-104,-2 2-152,6-20-144,-6 20 176,2-1-48,2 3-56,2 0-32,0-22-40,0 22 16,0-2 24,0-2-24,6-1 96,-6-17-112,16 18 48,-10-12-80,18 16 80,-7-18-24,-17-4-24,20 6 16,0 0 40,4-2-24,-2-4-64,-22 0 32,20 0 32,1-2 8,1-4-16,4 0 64,-26 6-88,22-18 56,-4 10 0,1-12-8,-3 4-64,-16 16 16,6-17 88,14-1-32,-16-2 16,0-2 40,-4 22-112,4-22 64,-4-2-8,0-1-32,-2 1 8,2 24-32,-6-26 40,-16 0-24,6 3 0,-1 1-16,17 22 0,-22-18-56,-2 2 56,2 8-72,-4-8-192,26 16 264,-25-2-416,-1 0-272,0 0-264,0 2-345,26 0 1297,-24 0-1840,1 6-881,1 12-1663,4-18-4770,18 0 9154</inkml:trace>
  <inkml:trace contextRef="#ctx0" brushRef="#br0" timeOffset="3">2381 364 18387,'0'0'0,"0"-34"1553,4 2-465,-4 32-1088,4-33 1184,0 7-88,-4 20-15,0-10-161,0 16-920,0-6 736,0 2-208,0 2-152,0 2-184,0 0-192,-2 4 144,2 18-16,-2 0-40,-2 8 16,4-30-104,-8 33 56,-8 3-40,8 4-32,-10-3 48,18-37-32,-6 42-16,-16-2 32,15-1 0,-13-1-32,20-38 16,-18 36 16,0-1-16,-2-1 32,-2-2-152,22-32 120,-19 32-232,-1-3-240,0-3-328,-2 0-248,22-26 1048,-22 22-1368,-2 0-473,3-1-847,-1-3-1449,22-18 4137,-16 4-4673,8 2-2769,8-6 7442</inkml:trace>
  <inkml:trace contextRef="#ctx0" brushRef="#br0" timeOffset="4">1899 485 12170,'0'0'0,"0"0"0,0-28 4089,0-2-2473,0-1-119,0 7-249,0 24-1248,0-8 1096,0-10-232,0 12-312,0-2-175,0 8-377,0-8 288,4 2-224,0 4-48,2 2-32,-6 0 16,18 0-80,-2 6-96,-1 12-361,3-12-567,-18-6 1104,20 26-1912,2-6-1097,6 0-1488,5-1-3897,-33-19 8394</inkml:trace>
  <inkml:trace contextRef="#ctx0" brushRef="#br0" timeOffset="5">2583 782 14123,'0'0'0,"0"-2"1128,0-3-176,0 5-952,0-6 824,0 0-80,0 0-248,0-10-280,0 16-216,0-4 96,6-2-152,0 0-328,0-2-648,-6 8 1032,16-8-2032,-12-8-1681,16 10-3897,-20 6 7610</inkml:trace>
  <inkml:trace contextRef="#ctx0" brushRef="#br0" timeOffset="6">3208 412 14859,'0'0'0,"0"0"0,-2-6 2592,0 0-1472,0 4-63,0 2-73,2 0-984,0 4 1024,0 15-64,0-3-208,6 4-143,-6-20-609,24 22 496,-8 0-104,2 0-88,5-3-104,-23-19-200,22 20 136,4 0-32,0-2-64,-3 0-24,-23-18-16,22 16 0,-2-10 24,6 15-24,-8-15 48,-18-6-48,6 22-16,16-18-72,-18 14-176,13-14-224,-17-4 488,4 6-776,2 10-329,-2-12-199,0 0-440,-4-4 1744,4 6-2257,0-2-551,2-4-649,0 0 128,-6 0 3329,6 0-5817,-6 0 5817</inkml:trace>
  <inkml:trace contextRef="#ctx0" brushRef="#br0" timeOffset="7">3553 529 8425,'0'0'0,"-2"-20"2281,2 20-2281,-16-16 1600,10-2-104,-14 12-71,15-10-97,5 16-1328,-18-2 1192,10-2-167,-14 2-137,4 2-168,18 0-720,-20 0 648,2 6-88,2 14-40,-3-14-72,19-6-448,-26 24 360,0-6-48,2 3-127,0 1-57,24-22-128,-23 24 64,-1 0-64,-2 0 24,-2 1-8,28-25-16,-25 28 56,-1 0-256,0 0-449,0-2-751,26-26 1400,-22 27-2897,1-1-2496,-3-2-3577,24-24 8970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7:17.786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1092 143 12042,'0'0'0,"0"-28"3601,0 28-3601,0-23 1912,4-7-375,0 8-377,2 14-112,-6 8-1048,6-16 888,11 12-144,-13-2-87,2 2-145,-6 4-512,6-2 392,10 2-112,-12 4-80,2 14-64,-6-18-136,16 18 184,-12 6-72,2 8-32,10 3-48,-16-35-32,4 40-16,0 2 16,2 3-72,0 1-176,-6-46 248,6 49-640,-1-1-537,-1 0-759,-4-1-1369,0-47 3305,4 44-5113,-4-3-3665,0-41 8778</inkml:trace>
  <inkml:trace contextRef="#ctx0" brushRef="#br0" timeOffset="1761">308 742 9281,'0'0'0,"0"-22"2121,-2 4-841,2-5-56,0 23-1224,0-20 1193,0 4 15,0 0-24,4 8-72,-4 8-1112,6-20 977,-2 14-137,2 0-128,0 0-112,-6 6-600,4-5 520,0 3-72,2 2-40,0 0-31,-6 0-377,6 5 336,0 17-8,0 0-48,10 6-56,-16-28-224,0 32 160,4 7-48,0 3-64,-4 2-8,0-44-40,0 47 16,0 1-16,0-1 0,0 3 8,0-50-8,0 48-40,-2-1-16,0-1-184,0-5-240,2-41 480,-2 40-776,-2-4-417,-2-2-415,0-3-585,6-31 2193,-16 28-2952,10-4-777,0-18 320,-12 14-2616,18-20 6025,0 0 0</inkml:trace>
  <inkml:trace contextRef="#ctx0" brushRef="#br0" timeOffset="2662">23 1095 10770,'0'0'0,"-6"0"2496,0 0-967,0 0-153,6 0-1376,-4 4 1120,4-4-200,0-4-271,4-2-225,-4 6-424,16-6 248,4 0-88,5 0-80,9-2-32,-34 8-48,40-7 32,3-9 32,9 10-16,1-10-8,-53 16-40,58-6 48,-4-12 8,-3 10-24,-1-10 80,-50 18-112,47-8 80,-3-12 8,-2 15 24,-5-15-72,-37 20-40,34-8 64,-6-14 40,-4 14-16,-5-14 40,-19 22-128,6-16 216,12 10 32,-14-11 88,-4 13 32,0 4-368,0-6 328,0 2-24,0 2-48,-4 0-32,4 2-224,-6 0 152,0 0-31,0 6-41,-2 13-8,8-19-72,-8 18 64,3 2-24,-1 2-40,0 2 16,6-24-16,-2 24 0,0-1 0,0 1 16,2 2 0,0-26-16,0 24 8,0 0 8,4-3-16,0-3-16,-4-18 16,4 18 16,0-12 0,0 14 8,-1-14 16,-3-6-40,4 6 40,0 0 16,0-2 32,0-4 16,-4 0-104,4 0 112,2 0 40,0-4-72,0-12-8,-6 16-72,16-8 56,-12-16-16,14 2 0,-12-2 32,-6 24-72,20-27 40,-14-1 16,11 0-24,-13 6-48,-4 22 16,18-19 16,-12 11-32,12-8 48,-14 14 8,-4 2-40,16-2 24,-12 0-24,2 2 32,12 6-48,-18-6 16,6 22 0,13-1 0,-3 7 0,0 4 0,-16-32 0,20 34-16,-2 1-24,0-3 16,0 2-8,-18-34 32,19 31 0,1-1-16,0-4-24,2-2 56,-22-24-16,22 22 16,0-5-8,1-1 64,-1-12-16,-22-4-56,22 6 72,0-2 8,2-4-24,-1-2 16,-23 2-72,28-8 56,0-13 0,0 3 0,-1-6-8,-27 24-48,30-26 40,-2-6 0,0 1 16,-4-1-8,-24 32-48,19-34 64,-1 2-16,-12 1 32,12 1-16,-18 30-64,0-26 40,4 2 16,-4 3-16,0 3 88,0 18-128,-2-16 72,-4 8 16,-10-10 32,8 14-40,8 4-80,-22-4 144,5 2 8,-3 2-40,2 4 8,18-4-120,-18 16 56,10 2-16,-10 2-8,12 5-48,6-25 16,-4 28-16,2 2 8,2 2-24,4-1 48,-4-31-16,18 32 16,-2-2-8,6-2 40,6-5-48,-28-23 0,31 24 16,7-8-8,4-10-8,1 12 136,-43-18-136,46 0 72,0 0 64,-1 0-40,1-6-96,-46 6 0,43-16 64,1 0-128,-2 0-224,-7-1-560,-35 17 848,30-18-1912,-8 2-2385,6-8-8186,-28 24 12483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8:03:53.997"/>
    </inkml:context>
    <inkml:brush xml:id="br0">
      <inkml:brushProperty name="width" value="0.05" units="cm"/>
      <inkml:brushProperty name="height" value="0.05" units="cm"/>
      <inkml:brushProperty name="color" value="#00E4EA"/>
    </inkml:brush>
  </inkml:definitions>
  <inkml:trace contextRef="#ctx0" brushRef="#br0">523 231 14075,'0'0'0,"5"-42"1592,11 0-280,-16 42-1312,4-43 1192,2 9-239,-2 16-9,-4 2-56,0 16-888,0-15 824,0 9-128,-2-2-80,-2 4-143,4 4-473,-6-2 368,0 2-216,-11 6-32,1 21 48,16-27-168,-18 30 112,0 8 136,-8 6-96,0 1-56,26-45-96,-21 52 88,-1 1-32,2 3 16,0-1-32,20-55-40,-18 56 24,0-3 32,12-1-56,0 0 0,6-52 0,-7 51 56,1-5-112,6-5 32,0-1 40,0-40-16,15 32-32,-9-2 32,16-5 32,-16-3-32,-6-22 0,28 16-72,-2-10 56,-2 10 16,1-16 0,-25 0 0,26 0 40,-2 0 64,0-2-80,-2-4 16,-22 6-40,15-8 48,3-12-24,-12 4 24,16-2-8,-22 18-40,4-19 56,0-3-40,0 0 40,-4-2 0,0 24-56,0-28 0,0-1 24,-4 1-8,-12 0-16,16 28 0,-6-24 16,-12 6-112,2 3-88,-1 9-144,17 6 328,-20-4-472,0 4-176,-10 4-345,-4 17-383,34-21 1376,-35 22-2040,-3 6-961,2 2-1616,5 2-3529,31-32 8146</inkml:trace>
  <inkml:trace contextRef="#ctx0" brushRef="#br0" timeOffset="894">1 1336 17043,'0'0'0,"0"-8"1865,0 8-1865,16-18 944,-12 12 8,18-2-56,-7 4 96,-15 4-992,20-4 889,6 2-249,6 0-112,3-2-136,-35 4-392,42-2 336,10-4-40,5 0-112,11 0-128,-68 6-56,73-8-40,2-10 120,1 13-88,-1-15 8,-75 20 0,77-6 0,1-14-32,1 14 48,-5-12 8,-74 18-24,73-6-8,-8-12-264,-3 12-152,-5 0-328,-57 6 752,50-8-976,-4 2-433,-9 1-559,-5 3-881,-32 2 2849,24-2-4473,-4 2-4145,-20 0 8618</inkml:trace>
  <inkml:trace contextRef="#ctx0" brushRef="#br0" timeOffset="895">755 1578 17827,'0'0'0,"-18"0"1377,18 0-1377,-8 0 1048,-14 0-40,16 6-16,-10 0-56,16-6-936,-4 5 785,-4 13-177,-10-2-176,14 2-128,4-18-304,-8 22 256,-7 2-32,9-3-24,-2 3 32,8-24-232,-16 26 144,10 2-56,0 6-64,0-1 8,6-33-32,-6 36 16,2-4-8,2 3 24,2-3-32,0-32 0,0 34 16,0-2-32,4-7 0,2 1 32,-6-26-16,16 20-16,-10 0-8,10-4 8,-10 0-16,-6-16 32,25 6 16,-9 11-16,2-17 0,2 4 32,-20-4-32,18 0-16,4 0 16,3-2 24,-1-4-8,-24 6-16,24-15 48,0 9-40,-2-14 56,-4 12-64,-18 8 0,5-22 24,19 6 48,-20-2-40,2 0 40,-6 18-72,4-17 56,-4-3 32,0 2-32,-4 0-24,4 18-32,-8-18 32,-12 10 24,1-10-56,-7 14 16,26 4-16,-28-2 0,-6 2-72,1 0-48,-3 20-272,36-20 392,-36 16-768,1 0-552,-1 4-1049,-4 2-2400,40-22 4769,-38 6-11034,38-6 11034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8:03:55.916"/>
    </inkml:context>
    <inkml:brush xml:id="br0">
      <inkml:brushProperty name="width" value="0.05" units="cm"/>
      <inkml:brushProperty name="height" value="0.05" units="cm"/>
      <inkml:brushProperty name="color" value="#00E4EA"/>
    </inkml:brush>
  </inkml:definitions>
  <inkml:trace contextRef="#ctx0" brushRef="#br0">185 135 7809,'0'0'0,"4"-22"1520,0 0-111,-4-1-25,0 23-1384,4-22 1304,-4 16-95,0-12-129,4 12-112,-4 6-968,0-6 816,0 0-80,0 4-159,0 0-161,0 2-416,0 0 280,0 0-104,0 6-56,0 16 8,0-22-128,0 20 136,0 4-8,0 3-16,0 7-24,0-34-88,0 38 72,0 1 8,-2 5-16,-2 2-32,4-46-32,-4 43 40,-2 3-40,0-6-8,2-1 40,4-39-32,-6 36 0,0 0-8,1-3-208,-1 1-328,6-34 544,-8 34-896,-8 0-473,10-1-639,-10-3-889,16-30 2897,-4 26-3144,-2-2-3386,6-24 6530</inkml:trace>
  <inkml:trace contextRef="#ctx0" brushRef="#br0" timeOffset="602">46 179 9145,'0'0'0,"-2"-18"1689,-3 2-593,5 16-1096,-16-20 1096,12 12-232,-2-10-151,0 12-297,6 6-416,-2-15 256,0 11-104,0-2-120,2 2-24,0 4-8,0-2-32,0 0-56,0 2-8,6 0-400,-6 0 496,6 4-1169,12 2-975,-12 11-377,37-17 321,-43 0 2200,6 6-4785,-6-6 4785</inkml:trace>
  <inkml:trace contextRef="#ctx0" brushRef="#br0" timeOffset="603">253 782 7801,'0'0'0,"0"0"1384,0 0-1384,0 16 1401,0-12 47,-2 11-128,0-15-143,2 0-1177,-2 6 928,2 0-272,0-2-216,0 0-152,0-4-288,0 4 168,0-4-72,0 0-64,6 4-456,-6-4 424,4 4-1792,12-4-1745,-10 0-4057,-6 0 7594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10985 5397 42 0,'-15'-30'4'0,"-18"30"-1"0,18 0-2 0,-1 15 0 0,32 16 1 0,-1-16 0 0,49 2 1 0,16-17-1 0,-1 0 0 0,-15-17 0 0,-64 17-1 0,0 0 0 0,-48 17 0 0,-16-1 0 0,1 1 0 0,15-17 0 0,48-17-1 0,0 17-45 0</inkml:trace>
  <inkml:trace contextRef="#ctx0" brushRef="#br0">17050 9651 94 0,'-32'-61'3'0,"32"61"-19"0,32 30-49 0</inkml:trace>
  <inkml:trace contextRef="#ctx0" brushRef="#br0">20685 9112 80 0,'-48'-31'27'0,"0"16"-13"0,33 30-2 0,15 64-4 0,48 49-5 0,-17 30-2 0,17 16-2 0,0-47-3 0,-2-47-26 0,2-65-63 0</inkml:trace>
  <inkml:trace contextRef="#ctx0" brushRef="#br0">20637 9001 90 0,'-31'-32'4'0,"14"1"15"0,17 15-5 0,64-1-7 0,16 17-5 0,30 33-3 0,2 45 1 0,-64 18 0 0,-64 30 0 0,-49 2-1 0,-14-17-14 0,31-31-30 0,33-80-13 0</inkml:trace>
  <inkml:trace contextRef="#ctx0" brushRef="#br0">21511 8779 76 0,'-48'-48'36'0,"-16"17"-32"0,1 31 1 0,-1 79-3 0,16 64-2 0,17 47 0 0,31 16 0 0,79-14-1 0,17-18-1 0,31-46-11 0,16-67-25 0,-16-61-21 0</inkml:trace>
  <inkml:trace contextRef="#ctx0" brushRef="#br0">21923 9127 101 0,'-31'-15'8'0,"15"-1"6"0,16 64-5 0,47 46-6 0,1 17-2 0,-16 2-14 0,-1-18-40 0,-31-62-3 0</inkml:trace>
  <inkml:trace contextRef="#ctx0" brushRef="#br0">21557 9271 119 0,'-15'-16'2'0,"15"-32"0"0,63 1 3 0,64 14-4 0,33 2-14 0,-2 16-85 0</inkml:trace>
  <inkml:trace contextRef="#ctx0" brushRef="#br0">21986 8572 123 0,'-31'-63'5'0,"62"-15"1"0,96 93 2 0,64 96-5 0,-1 79-3 0,-78 79-26 0,-80-14-74 0</inkml:trace>
  <inkml:trace contextRef="#ctx0" brushRef="#br0">18336 5128 58 0,'0'-33'18'0,"-33"-14"18"0,-30 16-11 0,-1-2-14 0,1 33-6 0,-16 33-4 0,15 78 0 0,16 47-1 0,33-16 1 0,47-62-1 0,15-32 1 0,16-48 0 0,1-63 0 0,-16-33 1 0,-16-15 0 0,-16 48-1 0,-1 31 1 0,-15 32-1 0,31 65-1 0,-14 13 0 0,-1 33-1 0,-1 33 3 0,2-3-2 0,-1-30-1 0,15-46 1 0,1-19 0 0,32-46 0 0,-18-31-4 0,35-49-18 0,-18-31-36 0,-47 48-7 0</inkml:trace>
  <inkml:trace contextRef="#ctx0" brushRef="#br0">18875 4858 52 0,'-47'-15'29'0,"15"-2"5"0,16 17-15 0,-16 47-10 0,1 128-3 0,31 48-3 0,15-1-2 0,49-15-1 0,30-49-6 0,18-47-34 0,-32-78-50 0</inkml:trace>
  <inkml:trace contextRef="#ctx0" brushRef="#br0">19161 5176 45 0,'0'-17'8'0,"16"-30"29"0,-16 30-10 0,-16 2-9 0,-1 15-10 0,-14 32-4 0,0 15-3 0,31 17-1 0,31 15-1 0,33-14 0 0,15-19 1 0,-16-14 0 0,-46-16 0 0,-17 16 2 0,-48-17 1 0,0 2-1 0,-15-17-7 0,30-32-14 0,33 17-34 0,0-18-7 0</inkml:trace>
  <inkml:trace contextRef="#ctx0" brushRef="#br0">19590 4793 62 0,'-17'0'26'0,"-14"0"6"0,-17 33-17 0,17 31-9 0,14 30-4 0,2 81-1 0,30-32-2 0,64-32-1 0,2-46-14 0,30-50-31 0,-64-30-15 0</inkml:trace>
  <inkml:trace contextRef="#ctx0" brushRef="#br0">19875 4904 79 0,'-31'-14'23'0,"-1"-3"6"0,-1 17-22 0,2 31-4 0,16 19-2 0,-1 28-2 0,16-30 1 0,47 0-2 0,33 0 1 0,-1-18 2 0,-15-13-2 0,-49-1 2 0,-15 1 2 0,-63-2 0 0,-1-15-4 0,1 0-8 0,30-15-31 0,18-35-47 0</inkml:trace>
  <inkml:trace contextRef="#ctx0" brushRef="#br0">20225 4904 57 0,'-65'0'35'0,"3"17"-7"0,30 31-23 0,-1 31-3 0,33-32-1 0,33-14-2 0,15-16 1 0,-2-34 1 0,2-16 0 0,-15-14 1 0,-18-17 1 0,-15 49-2 0,16 15-2 0,-1 48 1 0,2 0-10 0,31-18-46 0,-32-30 0 0</inkml:trace>
  <inkml:trace contextRef="#ctx0" brushRef="#br0">20479 4873 50 0,'0'0'14'0,"0"-15"20"0,-17 15-19 0,50 32-13 0,-18-1 0 0,16-15 0 0,2 1-1 0,-33-34 1 0,15 1 0 0,2-32-1 0,-1 33-1 0,-16 0-1 0,15 45 1 0,16 1 0 0,2-14-1 0,15-1 2 0,-2-16-1 0,-13-47 2 0,-18 0 1 0,-15-18 0 0,0 2-1 0,-48 15-8 0,2 33-45 0,-18-16-19 0</inkml:trace>
  <inkml:trace contextRef="#ctx0" brushRef="#br0">20764 4413 48 0,'0'0'10'0,"48"0"13"0,16 17-4 0,15 46-13 0,0 32-4 0,-16-16 2 0,-46 16-1 0,-17-14-3 0,-17-20-29 0,-31-11-44 0</inkml:trace>
  <inkml:trace contextRef="#ctx0" brushRef="#br0">21447 4636 82 0,'0'0'11'0,"0"0"-6"0,31 0 5 0,17-15-10 0,31-18-1 0,-15 1-28 0,-16 0-38 0</inkml:trace>
  <inkml:trace contextRef="#ctx0" brushRef="#br0">21669 4477 58 0,'0'0'23'0,"-16"-17"19"0,16 17-25 0,16-15-11 0,32 15-2 0,0 32-2 0,15 15-2 0,-15 33 1 0,-32-2-3 0,-64 33-40 0,-47-46-61 0</inkml:trace>
  <inkml:trace contextRef="#ctx0" brushRef="#br0">21986 4175 38 0,'0'0'0'0,"48"0"24"0,-48 16 7 0,16 31-13 0,-1 17-10 0,2 31-4 0,-1-47-2 0,-16-16 3 0,0-16 1 0,0-16-2 0,-33-48-1 0,18-15-1 0,-1-17-3 0,16 33 0 0,31 47-1 0,17 14 1 0,31 36-1 0,-14 13 2 0,-3-15-1 0,3-48 1 0,-34 0 1 0,0-48 1 0,-31 0 1 0,-31-17-2 0,-17-13 0 0,33 30-11 0,15 32-33 0,0 1-34 0</inkml:trace>
  <inkml:trace contextRef="#ctx0" brushRef="#br0">22638 4047 62 0,'-17'0'22'0,"2"17"-8"0,15 46 6 0,15-47-18 0,-15 16-1 0,160 206-106 0</inkml:trace>
  <inkml:trace contextRef="#ctx0" brushRef="#br0">22573 4032 79 0,'-31'-15'13'0,"16"-33"9"0,30 15-18 0,49 18 1 0,15 15-2 0,17 32-2 0,-65 32 0 0,-16 16-8 0,-61 14-28 0,13-47-38 0</inkml:trace>
  <inkml:trace contextRef="#ctx0" brushRef="#br0">23129 3667 84 0,'-31'0'16'0,"-1"0"12"0,1 64-20 0,15 47-5 0,-1 33-2 0,50-33-1 0,13-17-2 0,19-47-11 0,14-30-46 0,-48-17 3 0</inkml:trace>
  <inkml:trace contextRef="#ctx0" brushRef="#br0">23208 3889 85 0,'-15'0'11'0,"-1"0"12"0,47 17-16 0,17 30-3 0,0 17-2 0,-32-17-1 0,-16-14 2 0,0-18-2 0,-16-15 0 0,1-48-2 0,-1-30 1 0,16 13 0 0,0 50-2 0,31 15 0 0,0 15 0 0,17 0 1 0,-15 2 1 0,-2-17 1 0,-16-17 0 0,18-30 0 0,-18 0 1 0,2 0-2 0,-17 47 0 0,16 0 1 0,-1 47-1 0,33-14 0 0,16-2 0 0,-18-31-1 0,19-31-1 0,-18-19 0 0,-32 3 2 0,-15 16 1 0,-31-2 0 0,0 33 1 0,-1 33-2 0,16 30 0 0,-1-15 0 0,34-17 0 0,14-14 0 0,17-34-1 0,0-14 1 0,-17-32 2 0,2 15-2 0,-18 32 0 0,1 16-2 0,-16 31-11 0,15 2-38 0,-15-3-6 0</inkml:trace>
  <inkml:trace contextRef="#ctx0" brushRef="#br0">24018 3651 55 0,'0'0'13'0,"0"0"9"0,17 16-19 0,-1 16-2 0,-1-17 1 0,1-15-1 0,-16 0 1 0,0-15-1 0,15-33 0 0,18 17 0 0,-18-1 3 0,2 32 2 0,-1 15 0 0,15 33-5 0,1-15-1 0,-1-3-5 0,2 3-38 0,-18-49-21 0</inkml:trace>
  <inkml:trace contextRef="#ctx0" brushRef="#br0">24241 3366 70 0,'0'-15'18'0,"31"-2"12"0,2 34-20 0,30 29-10 0,1 34 1 0,-18 31-17 0,-46 15-81 0</inkml:trace>
  <inkml:trace contextRef="#ctx0" brushRef="#br0">21257 5508 61 0,'-33'-30'24'0,"18"30"2"0,47 15-12 0,15 48-8 0,1 0-4 0,0 1-1 0,-17-47 1 0,1-2-1 0,-16-47 2 0,-16-32-1 0,0-30-1 0,-16-18-8 0,16 49-40 0,0 30-31 0</inkml:trace>
  <inkml:trace contextRef="#ctx0" brushRef="#br0">21653 5286 55 0,'0'16'6'0,"48"49"23"0,-17 13-9 0,17 49-16 0,0-32-8 0,-17-15-42 0,-14-47-7 0</inkml:trace>
  <inkml:trace contextRef="#ctx0" brushRef="#br0">21701 5317 58 0,'0'0'0'0,"-17"-46"42"0,17 46-21 0,33-15-18 0,30 15-1 0,16 46-1 0,-31 19-2 0,-32-4-16 0,-16 4-26 0,-16-33-11 0</inkml:trace>
  <inkml:trace contextRef="#ctx0" brushRef="#br0">22161 5032 65 0,'-15'-15'34'0,"-1"-1"0"0,-1 63-23 0,-14 64-9 0,31 16-2 0,16-16-1 0,47-15-7 0,33-64-19 0,-17-18-35 0,-63-28 25 0</inkml:trace>
  <inkml:trace contextRef="#ctx0" brushRef="#br0">22542 4937 60 0,'0'0'0'0,"-63"-16"32"0,15 16-10 0,1 16-17 0,30 16-4 0,2 0-2 0,63-1-1 0,31 2 1 0,0 30 0 0,-16-32 0 0,-30 1 3 0,-49 0 2 0,-32-16-1 0,-31 1 0 0,31-17-7 0,31-50-26 0,17-44-37 0,17 77 45 0</inkml:trace>
  <inkml:trace contextRef="#ctx0" brushRef="#br0">22796 4873 35 0,'0'0'10'0,"-31"0"31"0,-17 31-17 0,48 34-15 0,-17-2-8 0,34-15-1 0,14-16-5 0,2-32-2 0,13-32 6 0,-13-31 2 0,-18-17 1 0,2 16 3 0,-1 49-1 0,15 15-4 0,1 46-1 0,16 4-24 0,-32-3-58 0</inkml:trace>
  <inkml:trace contextRef="#ctx0" brushRef="#br0">23114 4826 56 0,'0'0'23'0,"0"17"-2"0,15 13-17 0,18 1-3 0,-18-14 0 0,1-17 2 0,-1-17 0 0,-15-14-1 0,17-16-1 0,-1-1-1 0,-1 32-1 0,2 32-1 0,14 16 1 0,-15 1 1 0,16-18-1 0,-1 0 2 0,2-30 1 0,-2-17 1 0,-16-16 4 0,-15 2-1 0,-31-4-4 0,-17 20-8 0,-15-1-41 0,-1 31-22 0</inkml:trace>
  <inkml:trace contextRef="#ctx0" brushRef="#br0">23335 4413 70 0,'17'0'23'0,"47"-16"-9"0,15 49-6 0,15 47-5 0,18 14-1 0,-49 34-1 0,-30 30-13 0,-66 17-84 0</inkml:trace>
  <inkml:trace contextRef="#ctx0" brushRef="#br0">24051 4366 76 0,'0'-17'28'0,"-16"2"4"0,16 15-27 0,31 32-5 0,33-1 0 0,15 17-1 0,-16 0-6 0,-30-31-41 0,-18-3-28 0</inkml:trace>
  <inkml:trace contextRef="#ctx0" brushRef="#br0">24241 4366 49 0,'-17'-17'32'0,"2"17"9"0,-1 48-29 0,-15 65-6 0,-17 29-5 0,-15 16-67 0,47-125 11 0</inkml:trace>
  <inkml:trace contextRef="#ctx0" brushRef="#br0">18669 7318 57 0,'-33'-16'14'0,"-29"16"4"0,14 48-10 0,-15 32 2 0,15-1-9 0,32-16 0 0,16-15-1 0,31-48 1 0,33-48 0 0,-1-15 1 0,-30-2 3 0,-18 51-3 0,-15 28-1 0,16 51 0 0,-1 46-1 0,2 0 0 0,-1-31 1 0,-1-17 4 0,2-30 2 0,-1-33-4 0,15 0-1 0,17-50 0 0,0 4-11 0,15-19-41 0,-32 18-19 0</inkml:trace>
  <inkml:trace contextRef="#ctx0" brushRef="#br0">19161 7050 84 0,'-17'0'20'0,"-14"0"4"0,16 78-15 0,-18 66-3 0,18 61 0 0,15 3-2 0,48-51-5 0,31-14 1 0,48-63-21 0,0-33-49 0,-79-47 26 0</inkml:trace>
  <inkml:trace contextRef="#ctx0" brushRef="#br0">19431 7333 45 0,'-16'-31'25'0,"-1"31"-1"0,34-15-11 0,14 61-1 0,2 19-5 0,-18-2-5 0,-15-15 0 0,0-16 1 0,0-32 1 0,-15-32-1 0,-18-33-1 0,2-29 0 0,31-1 1 0,0 62-2 0,31 18-1 0,33 30 0 0,16 35-1 0,-18-20 0 0,19 1 1 0,-18-31 2 0,-32 0-2 0,-14-31 3 0,-17-16 1 0,-48-1-2 0,16-31-1 0,16 47-6 0,1 0-17 0,15 32-33 0,15 17-5 0</inkml:trace>
  <inkml:trace contextRef="#ctx0" brushRef="#br0">20002 7050 70 0,'-15'0'29'0,"-1"31"-4"0,32 32-17 0,30 15-6 0,-13 2-4 0,-18-16-20 0,2-17-31 0,-1-16 8 0</inkml:trace>
  <inkml:trace contextRef="#ctx0" brushRef="#br0">20002 7128 44 0,'-15'-32'12'0,"-18"-47"34"0,33 32-18 0,17 47-19 0,45 0-7 0,3 15-1 0,-18 50-1 0,-15 13-1 0,-32 1-21 0,-32 1-46 0,16-65 30 0</inkml:trace>
  <inkml:trace contextRef="#ctx0" brushRef="#br0">20399 6809 83 0,'0'0'12'0,"-16"0"-5"0,-15 17 17 0,14 79-12 0,17 46-9 0,33-15-2 0,-2-16 0 0,32-30-16 0,1-66-40 0,-16-30-9 0</inkml:trace>
  <inkml:trace contextRef="#ctx0" brushRef="#br0">20622 6970 76 0,'0'0'0'0,"-16"0"31"0,16 47-10 0,16 17-15 0,-1 16-5 0,16-34 1 0,-14-46-2 0,-1 0 3 0,-16-31-1 0,0-34-1 0,0 4 1 0,-16-4-2 0,32 50 0 0,-1 15-2 0,18 30 2 0,-2 3 0 0,1-33 0 0,-1 0 0 0,17-16 0 0,-17-16 0 0,2 32 1 0,-1 0-1 0,15 15 1 0,1 2-2 0,15-17 1 0,-15-17 2 0,0-13-1 0,-17-3 0 0,-15 2 0 0,-16-1 2 0,-16-16 0 0,-32 31 0 0,17 17-1 0,-1 33-2 0,32-1 1 0,-16-17-1 0,32 18 0 0,16-33 0 0,16 0 0 0,-17-16 0 0,0-16 0 0,2 17 0 0,-1 15-15 0,-16 15-43 0,-1 0-11 0</inkml:trace>
  <inkml:trace contextRef="#ctx0" brushRef="#br0">21495 6763 44 0,'0'-15'26'0,"-17"-18"10"0,17 33-17 0,0 16-15 0,17 31-2 0,-17-16 0 0,0-14-2 0,0-17 0 0,16 0 1 0,-16-48-1 0,15 1 1 0,-15 14-1 0,16 18 2 0,-1 15 0 0,2 32-2 0,14 16 0 0,2-33 0 0,13 2 0 0,-13-17-11 0,-18 0-45 0,-15-32-9 0</inkml:trace>
  <inkml:trace contextRef="#ctx0" brushRef="#br0">21526 6461 68 0,'-31'-46'35'0,"47"13"-4"0,30 33-24 0,19 33-4 0,14 61-2 0,-48 1-1 0,-14-1-3 0,-1 3-12 0,-32-18-34 0,-1-64-21 0</inkml:trace>
  <inkml:trace contextRef="#ctx0" brushRef="#br0">21955 6620 70 0,'0'0'0'0,"-17"-16"51"0,34-1-34 0,62 2-16 0,0-16-8 0,0-1-44 0,-46 16-22 0</inkml:trace>
  <inkml:trace contextRef="#ctx0" brushRef="#br0">22130 6415 58 0,'0'0'0'0,"-17"-17"49"0,50 1-20 0,30 16-20 0,1 47-8 0,-1 33-1 0,-47 31-19 0,-64 32-93 0</inkml:trace>
  <inkml:trace contextRef="#ctx0" brushRef="#br0">22573 6096 39 0,'-15'-16'35'0,"15"-1"1"0,0 17-20 0,32 65-8 0,16 31-5 0,-1 15-11 0,-15-17-56 0,-32-62 8 0</inkml:trace>
  <inkml:trace contextRef="#ctx0" brushRef="#br0">22558 6096 80 0,'-16'0'9'0,"1"-48"22"0,46 32-22 0,65 16-6 0,15 48-1 0,-16 46-2 0,-47 3 0 0,-33 14-6 0,-46-17-16 0,-34-14-35 0,34-64 20 0</inkml:trace>
  <inkml:trace contextRef="#ctx0" brushRef="#br0">23066 6096 83 0,'0'-16'24'0,"0"-1"10"0,0 34-26 0,32 46-5 0,-1 18-1 0,-14-18-12 0,-17 0-32 0,0-63-51 0</inkml:trace>
  <inkml:trace contextRef="#ctx0" brushRef="#br0">22971 6002 74 0,'0'0'0'0,"-32"-33"48"0,16 1-26 0,64 1-18 0,31-17-5 0,33 16-26 0,-18 0-76 0</inkml:trace>
  <inkml:trace contextRef="#ctx0" brushRef="#br0">23462 5604 67 0,'-15'0'8'0,"-1"-15"25"0,1 78-16 0,15 48-10 0,0 17-5 0,46-17-2 0,2-33-7 0,16-45-35 0,-16-50-25 0</inkml:trace>
  <inkml:trace contextRef="#ctx0" brushRef="#br0">23733 5508 80 0,'-48'-47'26'0,"48"47"-6"0,16 47-14 0,47 49-7 0,1 15 1 0,-32-32-12 0,-32 1-25 0,-17-33 11 0,-45-47 8 0,-3-15 21 0,3-33 20 0,30-16-1 0,32 0-9 0,48 34-9 0,15 13-2 0,1 1 0 0,-1-15 4 0,-15 31 2 0,-1 0-4 0,-32 47-1 0,-15 17-1 0,17-31-1 0,-17-19 0 0,16 3-2 0,-1-48 1 0,2-2 0 0,-1-31 1 0,15 17-1 0,1 15 0 0,-16 32-2 0,32 15 2 0,-17 2 0 0,17-17-1 0,-16-17 1 0,-16-13 1 0,-16-3-1 0,-16 2 2 0,-16 14 5 0,32 17-1 0,-16 31-4 0,32 19-1 0,-1-3-1 0,33-16-7 0,0-15-32 0,-17-47-36 0,-31 31 52 0</inkml:trace>
  <inkml:trace contextRef="#ctx0" brushRef="#br0">24289 5302 43 0,'-17'-31'33'0,"-14"-49"13"0,31 48-28 0,48 32-10 0,31 97-5 0,16 14-4 0,-15 15-4 0,-49-15-34 0,-46-15-56 0</inkml:trace>
  <inkml:trace contextRef="#ctx0" brushRef="#br0">24605 5286 85 0,'0'0'0'0,"48"-80"34"0,0 80-17 0,31 17-14 0,17 31-5 0,-32-17-27 0,-18 1-70 0</inkml:trace>
  <inkml:trace contextRef="#ctx0" brushRef="#br0">24940 5112 67 0,'-33'0'34'0,"18"0"-1"0,-18 33-24 0,2 61-8 0,-32 49-39 0,15-47-51 0</inkml:trace>
  <inkml:trace contextRef="#ctx0" brushRef="#br0">21876 7350 79 0,'-80'-63'27'0,"64"15"0"0,16 48-17 0,48 48-6 0,-17 48-1 0,2 15-2 0,-33-48 2 0,-16-32-1 0,-1-14 0 0,-14-65-1 0,14-32-1 0,2-47 0 0,15 64-1 0,32 78-2 0,32 49 2 0,30-17 0 0,2-16 0 0,-17-31-1 0,-15-31 3 0,-16-16-2 0,-33-17 3 0,-15-31-1 0,-48 16-4 0,0 32-24 0,17 30-45 0,31 17 33 0</inkml:trace>
  <inkml:trace contextRef="#ctx0" brushRef="#br0">22446 7064 53 0,'33'17'15'0,"15"46"9"0,-17 15-17 0,-16-13-4 0,-15-50-3 0,-15-15 0 0,-1-30 0 0,1-20 1 0,-1-44 5 0,16 30-2 0,31 33-5 0,17 48 1 0,16 44 0 0,15-11 0 0,0-35 0 0,-16-15 0 0,1-48 2 0,-32 1 2 0,-16-17 1 0,-32-16 1 0,-32 2-3 0,17 45-26 0,-1 33-43 0,32 0 32 0</inkml:trace>
  <inkml:trace contextRef="#ctx0" brushRef="#br0">23098 6683 39 0,'0'-16'14'0,"-17"-14"35"0,2 30-24 0,15 61-20 0,0 50-2 0,32-14-3 0,-1-18 0 0,17-31 0 0,16-31-8 0,15-34-45 0,-31-31-5 0</inkml:trace>
  <inkml:trace contextRef="#ctx0" brushRef="#br0">23462 6604 52 0,'0'0'0'0,"-46"0"45"0,46 0-28 0,31 33-14 0,1 28-1 0,-1-11-1 0,-31-20 1 0,0-13 1 0,0-17 1 0,-15-32-3 0,15-16 0 0,0-47-1 0,0 79-1 0,32 16-1 0,-1 48 3 0,0-2-2 0,2-13 0 0,-1-33 2 0,-1-33 0 0,17-13-1 0,-32-34 1 0,16 17 1 0,-16 15 1 0,-1 48-3 0,1 15 1 0,16 35 0 0,16-20-1 0,14 1-1 0,19-31-2 0,-18 0-8 0,16-61 4 0,-48 28 4 0,2-14 4 0,-33 16 0 0,-16 14-1 0,-16 17 3 0,16 17-1 0,16 14-2 0,0-1 0 0,16-13 0 0,16-1 0 0,-1-32 0 0,2 16 1 0,-2-32 2 0,-16 17-1 0,2 30 1 0,-1 0-3 0,-1 18-33 0,2-16-52 0</inkml:trace>
  <inkml:trace contextRef="#ctx0" brushRef="#br0">24543 6254 67 0,'0'-15'38'0,"0"15"-17"0,0 15-19 0,16 18-1 0,-1-18 0 0,-15-15-2 0,0 0 1 0,0-15 1 0,16-18 5 0,-1-30 1 0,18 46-3 0,-18 3-3 0,18 28-1 0,13 19-3 0,-13-1-18 0,-1 0-33 0,-32-16-10 0</inkml:trace>
  <inkml:trace contextRef="#ctx0" brushRef="#br0">24605 5841 71 0,'0'0'0'0,"17"-47"51"0,47 47-31 0,47 80-18 0,32 15-1 0,-64 16-4 0,-64 16-42 0,-30-47-34 0</inkml:trace>
  <inkml:trace contextRef="#ctx0" brushRef="#br0">17431 5952 75 0,'-32'0'5'0,"-16"17"8"0,48-34-8 0,63-14-2 0,64-32-2 0,0 31-1 0,-63 17-4 0,-32 15 3 0,-32 0 1 0,-32 0-1 0,-32 47 3 0,-46 16 2 0,14 1 0 0,33-47-1 0,47-2-1 0,16-15-2 0,48-32 0 0,14 16 0 0,19-47 1 0,30-17 0 0,-16 17 1 0,-63 30-2 0,-32 33 1 0,-32 50 0 0,-32 11 0 0,1 4-2 0,-1-19 1 0,16-29 0 0,48-1 0 0,48-32-5 0,48-16-27 0,-49 1-23 0</inkml:trace>
  <inkml:trace contextRef="#ctx0" brushRef="#br0">17716 5604 53 0,'-63'-48'9'0,"30"48"8"0,18 0-5 0,30 33-5 0,33-3-2 0,16-13 1 0,16-1-4 0,15-16 0 0,-32-16-2 0,-15 16 0 0,-48 47 1 0,-63 17 2 0,-18 63 1 0,-46 31-3 0,81 1-10 0,61-79-74 0</inkml:trace>
  <inkml:trace contextRef="#ctx0" brushRef="#br0">17383 5382 43 0,'-17'-32'4'0,"17"-16"4"0,0 32 2 0,17 32 0 0,47 64-2 0,-1 46-4 0,32 66-2 0,16 60-2 0,-32 3 0 0,0-64 1 0,-31-63 1 0,-31-50-4 0,-1-62-31 0,-16-32-6 0</inkml:trace>
  <inkml:trace contextRef="#ctx0" brushRef="#br0">17399 5080 89 0,'-33'-32'11'0,"18"-32"-11"0,63 17 0 0,46 14 2 0,50-13-1 0,47-19-1 0,47-29 0 0,47-34-1 0,48-13 0 0,17-34 0 0,47-16 1 0,16-15-1 0,30 32 1 0,-29-2-2 0,-18 34 2 0,-15-1 0 0,-31-1 1 0,-17 18-2 0,-79 30 1 0,-48 33 1 0,48-32-1 0,0 1-1 0,-48 14 0 0,-14 32 1 0,-18 15 0 0,-15 18-1 0,-49 0 2 0,-29-2 1 0,-35 17 0 0,-13 0-1 0,15 17-1 0,-2-2 0 0,19 0 1 0,14 2 5 0,0 14-2 0,0 17-2 0,-15 17-1 0,-1 13-1 0,1 81-1 0,-32-33 1 0,-16-15 0 0,-1 17-1 0,18-17 1 0,-18 0-1 0,16-17 0 0,2 3 0 0,-1-18 0 0,-16 0 0 0,15 18 1 0,-31-3-1 0,0-16 1 0,0 18 0 0,0-16-1 0,0-17 1 0,0 0 1 0,0 18-1 0,0-34 0 0,-16 17 0 0,1-17 1 0,-18 1 1 0,-30-2-1 0,16-13 0 0,-18-1 5 0,-29-1 2 0,-49 34-6 0,-32-4 0 0,0 19 0 0,17-16-2 0,-17 0 1 0,-31 15-1 0,-17 1 2 0,17-1 0 0,16-1-2 0,30-13 1 0,-13 14 1 0,-2 1-1 0,0 15 0 0,-31-16-1 0,0 1 1 0,31-17-1 0,0 0 0 0,-16 1 1 0,-46 14 0 0,-34 2 0 0,2-16 1 0,30-17-1 0,2 3 0 0,14 28 3 0,-31 1-1 0,0 1-2 0,16-1 1 0,32-15 0 0,46 0 0 0,2-1 1 0,16 0-1 0,15 2-1 0,31-19 0 0,1-14-1 0,-1 1 3 0,17-18 0 0,31-15 0 0,33-15 0 0,-1 15 1 0,16-33-1 0,0 16-2 0,0-13 0 0,-17-1-1 0,2-19 1 0,-1-44 1 0,-32-64-1 0,-31-97-1 0,0-78-21 0,16 64-117 0</inkml:trace>
  <inkml:trace contextRef="#ctx0" brushRef="#br0">20589 9192 51 0,'0'-15'22'0,"0"-2"-9"0,0 34-7 0,0 29 2 0,17 66-3 0,14 15-3 0,17 31-2 0,0-31-1 0,-17-16 2 0,0-31-3 0,2-34 0 0,-18-46-24 0,-46-14-41 0</inkml:trace>
  <inkml:trace contextRef="#ctx0" brushRef="#br0">20637 9207 43 0,'-15'-30'10'0,"30"-51"7"0,16 1-4 0,17 33-6 0,16 47-4 0,-16 0-2 0,15 64 1 0,-47 47 1 0,-16 16-2 0,-16 1 0 0,-15-17-5 0,31-31-38 0,0-66 2 0</inkml:trace>
  <inkml:trace contextRef="#ctx0" brushRef="#br0">21384 8875 69 0,'0'0'0'0,"-48"-17"12"0,0 34 1 0,17 46-5 0,-2 80 2 0,18 14-1 0,15 4-5 0,63-3-3 0,49-47-1 0,-1-17 1 0,16-44 0 0,0-35-6 0,-32-30-30 0,-47-50-39 0</inkml:trace>
  <inkml:trace contextRef="#ctx0" brushRef="#br0">21907 9223 59 0,'0'-46'23'0,"-15"13"1"0,30 33-10 0,16 48-7 0,17 31-3 0,0 16-3 0,-17 1 0 0,-14-33-1 0,-1-15-15 0,-16-48-27 0,0 0-23 0</inkml:trace>
  <inkml:trace contextRef="#ctx0" brushRef="#br0">21622 9477 56 0,'0'0'0'0,"-48"0"31"0,48-48-8 0,31-15-9 0,48-15-7 0,33-18-4 0,-16 16-2 0,-2 1-6 0,-30 1-30 0,-32-2-49 0</inkml:trace>
  <inkml:trace contextRef="#ctx0" brushRef="#br0">22003 8700 44 0,'0'0'0'0,"0"-32"26"0,31 0-8 0,48-16-3 0,33 32-1 0,-1 64-5 0,16 63-2 0,0 48-4 0,-17 17-1 0,-77 46 0 0,-66-17-1 0,-29-47-11 0,-3-14-101 0</inkml:trace>
  <inkml:trace contextRef="#ctx0" brushRef="#br0">17589 5891 89 0,'-48'-17'6'0,"33"49"-5"0,15 14-1 0,48-29 3 0,15-65 6 0,32-93-4 0,32-83-3 0,15-15-1 0,2 50-1 0,-49 78-16 0,-47 111-59 0</inkml:trace>
  <inkml:trace contextRef="#ctx0" brushRef="#br0">18399 8320 68 0,'-48'-17'11'0,"0"17"-7"0,33 17 1 0,30-17-1 0,49-80 2 0,32-81-5 0,110-107-72 0</inkml:trace>
  <inkml:trace contextRef="#ctx0" brushRef="#br0">28559 18732 127 0</inkml:trace>
  <inkml:trace contextRef="#ctx0" brushRef="#br0">20860 4112 55 0,'0'0'4'0,"-17"31"4"0,17-16 14 0,-15-15 1 0,-33-78-9 0,-31-16-3 0,-16-50-5 0,-16-31-5 0,-32-30-1 0,16 44 2 0,16 35-1 0,63 63-2 0,32 30-3 0,16 33-28 0,48 48-21 0,-17 0 7 0</inkml:trace>
  <inkml:trace contextRef="#ctx0" brushRef="#br0">20907 4143 62 0,'-16'0'5'0,"-32"-31"4"0,33-34 3 0,15 4-5 0,15-50-2 0,49-80-5 0,63-96 0 0,48-111-1 0,-81 161 2 0,-13 0-3 0,-35 93-33 0,-46 113-16 0</inkml:trace>
  <inkml:trace contextRef="#ctx0" brushRef="#br0">19352 2827 46 0,'-16'-17'9'0,"-1"1"0"0,2 49-9 0,15-3 0 0,15 34-1 0,2-32-15 0,-34-17-25 0</inkml:trace>
  <inkml:trace contextRef="#ctx0" brushRef="#br0">19177 2777 44 0,'-16'-15'15'0,"-47"15"-5"0,15 32-7 0,32 79 4 0,47 0-1 0,33 16-3 0,47-47-3 0,16-63 0 0,-15-50 2 0,-33-95 1 0,-47 2 0 0,-32 0 0 0,-32 30 0 0,-32 16-2 0,-32 65-5 0,17 78-33 0,16 48-13 0</inkml:trace>
  <inkml:trace contextRef="#ctx0" brushRef="#br0">21018 2142 33 0,'0'-15'1'0,"0"15"2"0,16 0 8 0,16 15 1 0,-16 35-5 0,-16 11-3 0,-16 4-2 0,-1-19 0 0,2-29 1 0,15-1-2 0,0-49-1 0,0-13 0 0,15-2 0 0,-15 31 0 0,33 17 0 0,15 17 0 0,-2 16 1 0,2-18-1 0,0-30 2 0,0-35-1 0,-17-28 0 0,2-33 2 0,-66 31 1 0,-30-14 7 0,-64 61-1 0,0 66-3 0,0 47-3 0,32 62-1 0,47 16-1 0,48 1-2 0,79-48-1 0,48-46 1 0,17-82-3 0,-1-63 0 0,-49-47 4 0,-61-32 0 0,-33-15 0 0,-64 63 2 0,16 47-1 0,-127 48-4 0,-46 175-22 0,125-16-55 0</inkml:trace>
  <inkml:trace contextRef="#ctx0" brushRef="#br0">23764 4238 22 0,'-15'0'2'0,"-18"-15"8"0,18 15 6 0,15 0-5 0,32-15-7 0,16-18-1 0,31 1-2 0,0-14 0 0,-15 13-1 0,-64 16 1 0,-33 50-1 0,-29-1 1 0,-34 14 0 0,17 4 0 0,0-20 2 0,47-13 0 0,32-17 0 0,63-17 0 0,16-30-1 0,0-1-1 0,2 17-1 0,-50-17 2 0,-31 48-1 0,-47 16 0 0,-33 16-1 0,1 31-12 0,46-47-58 0</inkml:trace>
  <inkml:trace contextRef="#ctx0" brushRef="#br0">23558 4302 27 0,'0'-16'4'0,"0"-15"8"0,0 31 7 0,0 0-9 0,16 0-2 0,16 0-2 0,32-17-3 0,15-13-1 0,0-3-2 0,17-15 1 0,-2 18-1 0,-30-3 0 0,-16-14 0 0,0 16 1 0,-2-19 0 0,-29 3-1 0,14 16 0 0,-31-2 1 0,17 3 0 0,-17-3-1 0,16 2 0 0,-16-1 0 0,0 0 0 0,0 16 0 0,0-15 1 0,-16 14 0 0,-1 2-1 0,2 0 0 0,-18 15 2 0,2-17-2 0,16 17 0 0,-18-16 1 0,2-1-1 0,-1 17 1 0,-15 0-1 0,-1 0 1 0,0 0-1 0,0 0 0 0,0 0 1 0,2 0 0 0,13 17-1 0,-15-1-1 0,17 1 2 0,0-2-1 0,-17 0 0 0,31 2 0 0,-14-3 0 0,16-14 0 0,-33 33-1 0,15-1 1 0,-13-17 1 0,13 18-1 0,18 15 0 0,-18-18 0 0,33 3 0 0,-15 15-1 0,15-18 1 0,0-13 0 0,0-1 0 0,0 1-2 0,32 14-32 0,-1-16-19 0</inkml:trace>
  <inkml:trace contextRef="#ctx0" brushRef="#br0">23589 4238 18 0,'0'0'0'0,"-31"-30"7"0,0 30-5 0,14 0 3 0,17 0 4 0,17 0 2 0,30 0-7 0,16 0-1 0,49-50-1 0,15 4-1 0,0-2 0 0,-33-15 0 0,-29-2 0 0,-18-13 0 0,-32-2 1 0,2-14-1 0,-49 13 0 0,-15 34 0 0,-1 31 0 0,-31-1-1 0,-32 34 1 0,-16-1 0 0,15 1 0 0,1-2-2 0,32 17 1 0,15 15 0 0,1 0 1 0,15 34-1 0,1-1 1 0,15-2 0 0,-1 16 0 0,33-29 0 0,48-34 2 0,16 17 0 0,63-31-2 0,0-17 0 0,15-33 0 0,2-15 0 0,-1-32 0 0,-32-14-1 0,-16-1 1 0,-15-1 0 0,-64 1 0 0,-32 16-1 0,-32 31 2 0,-48 16-1 0,-62 32 1 0,-65 48-1 0,-31 47-3 0,-31 49-14 0,62-18-58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7:07.133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1 403 12554,'0'0'0,"0"0"0,6-44 3457,0 4-2145,10-1-80,-10 11-319,-6 30-913,15-2 784,-11 2 8,14 0-264,-12 0-96,-6 0-432,24 20 384,-6 2-32,2 7-24,4 7-72,-24-36-256,23 38 225,3 0-57,0-1-32,-2 1-16,-24-38-120,23 38 96,1-1-16,0-3 16,0 0-8,-24-34-88,20 31 40,-2-1-16,-3-4 32,-9-8-16,-6-18-40,20 6 56,-16 14 48,2-20 32,0 4-8,-6-4-128,6 0 176,0 0-8,0-2-8,-2-6 24,-4 8-184,6-22 152,0-2-40,10-6-8,-12-5-48,-4 35-56,6-42 16,0 0 40,-1-3-40,1-1 24,-6 46-40,16-48 0,-16-1 24,4-1-32,2 3-96,-6 47 104,6-42-208,-2 8-320,0 11-256,0 7-360,-4 16 1144,4-4-1673,-4 2-599,4 2-705,0 4-672,-4-4 3649,28 0-4001,-22 6-2232,-6-6 6233</inkml:trace>
  <inkml:trace contextRef="#ctx0" brushRef="#br0" timeOffset="4.3451E6">804 409 14979,'0'0'0,"0"0"1448,0 0-376,-2 0-160,2 0-912,-2 0 897,0 0 47,0 6-24,2-6-920,-2 18 832,2-13-184,-2 21-104,2-4-175,0 4-121,0-26-248,4 28 240,0 5-112,0 3-16,0 6-32,-4-42-80,4 41 16,2 3-16,-2-2 0,0-5 24,-4-37-24,3 26-11</inkml:trace>
  <inkml:trace contextRef="#ctx0" brushRef="#br0" timeOffset="2373">891 377 12450,'0'0'0,"-2"-30"1560,2 30-1560,-5-24 1193,-1-1 47,4 7-40,0 12-55,2 6-1145,0-8 968,0-8-168,0 14-200,4-4-168,-4 6-432,15-4 360,-11 2-160,14 0-56,0 2-120,-18 0-24,20 0-8,4 6 56,-4 12 24,1-12-64,-21-6-8,24 24 32,-6-2-72,2-1 24,-4 5 72,-16-26-56,6 26 40,10-4 8,-16 0-24,0-1 72,0-21-96,-2 22 16,-4 2-32,-12 0-168,2 0-224,16-24 408,-20 23-768,0 3-480,-4-2-801,1 2-1247,23-26 3296,-22 20-3969,0-1-3313,22-19 7282</inkml:trace>
  <inkml:trace contextRef="#ctx0" brushRef="#br0" timeOffset="2374">1625 68 14755,'0'0'0,"-6"-22"2352,6 22-2352,-8-18 848,-11-2 105,17 18-105,-6 0-32,8 2-816,-16 0 624,10 0-120,-10 18-152,8 2-192,8-20-160,-22 28 240,4 5-40,10 11 0,-11 5-56,19-49-144,-16 58 192,10 3-32,-14 7-103,16 3 39,4-71-96,-6 74 48,4-1-32,2 2 40,0-5-56,0-70 0,16 61 56,0-5-72,6-6 16,-1-5 0,-21-45 0,26 44-80,2-5 48,0-3-72,7-6-225,-35-30 329,38 26-576,2-4-392,-3-7-624,3-11-785,-40-4 2377,40 4-3352,5-6-777,3-16-2897,-48 18 7026</inkml:trace>
  <inkml:trace contextRef="#ctx0" brushRef="#br0" timeOffset="2375">2175 220 10586,'0'0'0,"-16"-20"2392,-2 3-1552,18 17-840,-24-20 1001,8 14 47,-2 0 48,1 0-104,17 6-992,-20-4 833,-2 0-249,4 2-136,-2 0-152,20 2-296,-18 0 240,1 0-72,1 6-96,8 0 40,8-6-112,-8 18 0,2-12 96,0 16 32,2-3-64,4-19-64,-2 20 88,2 2-88,0 0 8,16 6-16,-16-28 8,6 29-24,22 3 8,-7 0-24,7-2-8,-28-30 48,26 31-16,2 1 32,0 0-40,-7 0 8,-21-32 16,28 31-24,-4-1-56,-4 0 56,2-2 8,-22-28 16,5 25-48,15-5 24,-20-4 24,4-10 0,-4-6 0,0 20 72,0-16-16,-2 2 48,-4 0-16,6-6-88,-19 4 40,3 0 72,-2-4 16,-4 0 24,22 0-152,-24 0 160,-4 0-8,3-2-56,-3-4-8,28 6-88,-26-16 80,2 8-56,0-14-96,7 14-112,17 8 184,-18-24-368,10 4-128,-8 3-304,14 1-360,2 16 1160,-2-16-1705,2 10-759,4 0-881,22-16 72,-26 22 3273,20-2-5809,-20 2 5809</inkml:trace>
  <inkml:trace contextRef="#ctx0" brushRef="#br0" timeOffset="2376">2601 524 11186,'0'0'0,"0"-4"1616,0-2-311,-2-2-9,2 8-1296,-2-16 1400,-4 10-56,0-12-159,-10 12-121,16 6-1064,-6-8 856,-17 0-160,5 2-48,-4 1-272,22 5-376,-24-2 240,0 2-104,-3 0-136,-23 19-40,50-19 40,-38 18-56,11 4 40,11-2 32,10 0 24,6-20-40,-18 22 56,14-1-40,2 1 8,0 2-24,2-24 0,0 24-16,0-2-8,4-3 0,2-3 8,-6-16 16,16 6 0,-10 10 40,12-12-24,-12 0-56,-6-4 40,17 0 48,-13 4 81,14-4-25,-12 0 32,-6 0-136,24-2 56,-8-2-56,4-4 16,1-10 32,-21 18-48,20-16 32,4-1 24,-4-3-144,0-2 80,-20 22 8,20-22 56,-3-2-56,-1 2 8,-10 3 8,-6 19-16,20-18-16,-16 10 8,12-8 72,-12 12-88,-4 4 24,4-4-56,2 2 72,0 2-64,0 6 24,-6-6 24,6 18-80,0-2-208,-2 0-201,0 3-215,-4-19 704,4 22-952,0 2-304,-4 0-433,3 0-495,-3-24 2184,4 19-2809,-4 1-727,4-2-3130,-4-18 6666</inkml:trace>
  <inkml:trace contextRef="#ctx0" brushRef="#br0" timeOffset="2377">2972 446 8209,'0'0'0,"-4"-2"6202,0-2-4946,4 4-1256,-2-2 1080,-2 0-96,0 0-24,0 1-127,4 1-833,-4 0 744,2 0-96,2 5-264,0 13-88,0-18-296,0 4 184,0 16-104,0-14 80,6 16-72,-6-22-88,6 6 104,0 16 16,10-6-24,-12-11 8,-4-5-104,16 20 8,-12-14 48,12 10-16,-12-12-16,-4-4-24,16 6 112,-13 0-64,17-2 64,-16 0 24,-4-4-136,6 0 8,12 0 144,-14-2-144,14-2 32,-18 4-40,4-6 112,2-10-112,10 10 41,-10-12-25,-6 18-16,17-16 8,-13 9-8,2-15 72,10 6-56,-16 16-16,4-8-40,2-10 40,0 12-48,10-2 48,-16 8 0,0-6 0,6 4-48,0 2-9,0 0-23,-6 0 80,6 4-16,0 12 16,0-10-64,0 18 64,-6-24 0,4 16-72,2 0 88,0 1-16,-1-1-40,-5-16 40,6 16 0,0 2-64,10-12 88,-12 16 0,-4-22-24,16 6-40,-12 12 32,14-14-48,-12 0 40,-6-4 16,24 4 0,-6-1 40,-1-3-40,1 0-40,-18 0 40,20-5 24,0-3-72,0-10 48,-4 10 24,-16 8-24,6-22 24,13 4 48,-13-2-72,14 0 0,-20 20 0,4-21-40,2-3 64,0 2 8,0 0-24,-6 22-8,6-24 56,-2 1-80,-4 1 72,0 2 24,0 20-72,-2-18 24,-2 2-64,-2 8-64,-10-10-192,16 18 296,-8-6-536,-14 1-248,7 1-400,-3 2-665,18 2 1849,-24-2-2656,-2 2-1393,-2 0-3801,28 0 7850</inkml:trace>
  <inkml:trace contextRef="#ctx0" brushRef="#br0" timeOffset="2378">3758 22 16819,'0'0'0,"0"-2"480,3-2-232,3 0-16,-6 4-232,6-2 272,10-2 64,-12 2 257,12 0 87,-16 2-680,6-2 416,18 2 16,-6 0-216,0 6 40,-18-6-256,21 20 256,1-14-48,2 22-16,0-5-24,-24-23-168,26 30 136,-1 2-48,-1 4 96,0 3-160,-24-39-24,20 44 56,0 4 8,-5-1-144,1 5 216,-16-52-136,4 53 56,2-1-72,-2 3-224,-4-1-376,0-54 616,0 53-1128,-6 1-1145,-16 0-1807,3-5-4482,19-49 8562,0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9:29:29.782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39 431 18427,'0'0'0,"-2"-8"737,2 8-737,-6-8 480,0 0-96,4 4 120,0 4 120,2 0-624,-2 6 576,0 16-72,2-2-88,0 4-96,0-24-320,4 27 240,0 9-88,2 0 9,11 5-105,-17-41-56,4 44 40,2-4 80,10 1-64,-16-1 64,0-40-120,6 42 88,-2-3-104,0 1 72,0-2-48,-4-38-8,0 35 48,0-5 16,0-4 8,0-6-16,0-20-56,0 16 120,-2-10 8,-4 0 24,2 0 0,4-6-152,-2 4 152,-2-4 48,0 0-64,0-6 8,4 6-144,-4-20 96,-2 2-8,0-4-64,1-8 8,5 30-32,-6-37 40,-2-5-8,2-6 8,0-1-40,6 49 0,-8-50 16,2 1 24,2 3-96,4 0 88,0 46-32,0-39 0,0 3 8,6 8 24,12 8-48,-18 20 16,4-15-24,15 9-24,-13 0 8,20 2-16,-26 4 56,20 0-48,0 0-32,-2 4 24,4 12 8,-22-16 48,23 5-80,-3 21 48,4-8-8,-4 6 0,-20-24 40,18 28-16,2 1-8,-1 1 8,1 0 32,-20-30-16,20 28-104,0-3 40,-2 3-8,0-4 16,-18-24 56,17 24 24,-9-14-36</inkml:trace>
  <inkml:trace contextRef="#ctx0" brushRef="#br0" timeOffset="1">600 798 25333,'2'-6'0,"-2"6"0,4-26-40,-4 0 96,0-1 0,-2-3-32,2 30-24,-2-34 16,-4 0 56,-2-3 112,0 1-168,8 36-16,-6-34-48,-2 3 8,2-1-104,0 2 64,6 30 80,-8-26-264,2 5-216,4 3-416,0 10-361,2 8 1257,-2-16-2016,2 14-1265,0 0-1368,6 2-3705,-6 0 8354,0 0 0</inkml:trace>
  <inkml:trace contextRef="#ctx0" brushRef="#br0" timeOffset="-2">1022 520 18379,'0'0'0,"-6"0"665,6 0-665,-15 4 184,9 14 0,-2 2 120,2 0 224,6-20-528,-4 24 608,0-1-8,2 1-168,0 2-112,2-26-320,-4 26 368,2 1-248,0-1 48,2 0-56,0-26-112,-2 26-16,2-16 82</inkml:trace>
  <inkml:trace contextRef="#ctx0" brushRef="#br0" timeOffset="-1">905 820 25238,'-2'-6'15,"-2"-28"-7,2-2 24,2 36-32,0-35 72,0-5-64,6 0 8,0-3 40,-6 43-56,16-40 0,-12 2 56,14 9-40,-12 7-32,-6 22 16,18-16-40,-2 10-48,-10 0 48,17 2-40,-23 4 80,18 0-48,0 4-8,0 14 0,4 4 16,-22-22 40,24 23-40,-5 9 8,-1 0 48,2 2-40,-20-34 24,18 35-16,0-5 0,2 0-40,-3-4 32,-17-26 24,16 25 0,0-1-32,2-4 64,-2-4-8,-16-16-24,6 6 16,14 10 40,-14-16-72,14 4 16,-20-4 0,5 0-16,19 0-8,-18-6 80,18-12 0,-24 18-56,16-18 72,-10 0-48,14-4 16,-14-3-8,-6 25-32,19-28-16,-13-4 88,0 0-104,10-5 64,-16 37-32,4-38 0,0 2 0,0-1 40,0 3-40,-4 34 0,0-34 32,0 2-64,0 7-288,0 5-32,0 20 352,0-16-592,-2 10-305,-4 0-335,0 2-880,6 4 2112,-4-2-3329,0 0-1160,0 2-3513,4 0 8002</inkml:trace>
  <inkml:trace contextRef="#ctx0" brushRef="#br0" timeOffset="-4.33458E6">2068 72 20508,'0'0'0,"0"0"0,-6-20 712,-2 4-296,-12 10-64,14 4 112,6 2-464,-18 4 544,10 16 41,-12 2-97,12 6-64,8-28-424,-17 35 296,11 5-72,0 6-32,2 3-48,4-49-144,-2 50 128,2 3-32,0-1-8,4 2-120,-4-54 32,16 53 32,-11-3-32,17-1 8,-4-5-8,-18-44 0,20 44-8,4-5 32,2 1-64,-1-2-48,-25-38 88,28 33-248,0-3-200,0-2-248,1-8-233,-29-20 929,30 16-1392,-2-10-656,2-1-977,1-1-1240,-31-4 4265,36-2-8242,-36 2 8242</inkml:trace>
  <inkml:trace contextRef="#ctx0" brushRef="#br0" timeOffset="-4.33458E6">2448 215 16507,'0'0'0,"-6"0"1200,-13 0-504,11 4-71,8-4-625,-18 18 680,16-12 104,-4 15-56,2-3-88,4-18-640,-2 24 528,0 2-176,2 4-40,0 1-72,0-31-240,0 34 161,4-2-65,0 0-40,2-1 56,-6-31-112,6 30 64,0-4 8,10 0 24,-12-5-40,-4-21-56,4 18 48,0-2 40,0-10-8,-4 10-56,0-16-24,0 0 88,0 4-24,0 0 24,3-4 80,-3 0-168,0 0 160,0 0 8,0-2-8,0-14-96,0 16-64,0-8 48,0-20-8,0 4-24,4-5 8,-4 29-24,4-34 16,0 0 40,2-3-16,10 1-8,-16 36-32,0-32 24,6 4-24,10 5 16,-16 7-16,0 16 0,6-6-32,0 0-8,0 0-56,0 6 24,-6 0 72,6 0-72,0 6 16,0 14 32,10-4-8,-16-16 32,0 19-24,15 1 24,-11 2 16,14 2-48,-18-24 32,4 22 0,16-3-72,-14 1 48,12-4 40,-18-16-16,6 18-16,18-12 40,-9 16-32,-9-16-40,-6-6 48,22 6 0,-6-2 16,-10-4 0,16 0 0,-22 0-16,16 0 0,-10-2-16,12-14-16,-13 8 136,-5 8-104,20-22 8,-14 2 8,14 0 24,-14-1-64,-6 21 24,20-26-96,-14-2 24,16-2 16,-16-1 0,-6 31 56,15-28 40,-11 2 48,2 6-64,0 4-24,-6 16 0,4-6 16,0-2-32,0 4 32,0 2-48,-4 2 32,4 0 0,0 0-8,0 6-24,2 14 16,-6-20 16,6 16-40,0 4 24,10 2-8,-12 2-8,-4-24 32,18 27-24,-12-1-16,11 2 40,-11 0-16,-6-28 16,16 25 0,-10-1-16,18 0 8,-8-2-24,-16-22 32,16 22 16,2-4 0,-1-13-32,3 1 16,-20-6 0,20 16 0,2-16-32,4 0 48,5 0-56,-31 0 40,34-4-112,0-4-16,-2-9-32,3-3 24,-35 20 136,38-20-72,-4-4 48,-3 0 24,-9 0 0,-22 24 0,22-23 0,-4-3 80,-2-2-56,-12 2 32,-4 26-56,6-23 72,-6 1-56,0 0 8,0 6 48,0 16-72,-6-16 40,-14 10 16,2-10 40,0 12-40,18 4-56,-18-6 80,-1 4-40,-3 2 144,-4 4-144,26-4-40,-22 18 40,-2-2-24,1 4-112,5 0 112,18-20-16,-18 24-16,10 1 0,-12 1-24,16-2 8,4-24 32,-6 26 56,2-4-56,2 1-8,2-3-8,0-20 16,0 22 16,4-2-16,12-2 8,-12 0-16,-4-18 8,18 6-56,-12 9 8,18-15 136,-9 4-104,-15-4 16,18 0-24,2 0 24,0-2-88,2-4 104,-22 6-16,20-17 16,-1 11 24,-1-18-80,0 4 48,-18 20-8,16-22 16,2-2-16,-2 5 56,0-1-40,-16 20-16,6-18 24,13 0 8,-15 12-64,2-12 80,-6 18-48,6-4 40,0 0-80,0 2 64,-2 2-96,-4 0 72,0 0-96,4 6 80,0 12 16,0-12-8,-4-6 8,4 24-32,-4-6 72,0 0-80,0 1-56,0-19 96,4 16-272,-4 6-304,0-2-289,0-2-335,0-18 1200,0 20-1656,0-14-721,0 15-935,4-21-705,-4 0 4017,6 6-7106,-6-6 7106</inkml:trace>
  <inkml:trace contextRef="#ctx0" brushRef="#br0" timeOffset="-4.33458E6">3908 298 15675,'0'0'0,"0"-2"1072,0 0-328,0 0 80,0 2-824,4 0 1057,-4 4 95,0 2-152,0 10-256,0-16-744,0 6 568,0 18-192,0-6-135,0-1-65,0-17-176,0 20 136,0 0 16,4-2 0,-4 0-24,0-18-128,4 16 64,-4 1-8,0-1 16,0 0-32,0-16-40,0 16 56,4-10-16,-4 0 16,0-2 16,0-4-72,0 4 104,0-4 24,4 0 16,0-2-8,-4 2-136,6-6 72,0-12 24,10 0-64,-12 0 24,-4 18-56,16-21 56,-12 3-48,12-4 40,-11-4-48,-5 26 0,22-28 112,-16 1-40,16-3-56,-16 6 48,-6 24-64,24-22 0,-8 4-24,-10 12 64,11 0-56,-17 6 16,4-1-56,12-1 72,-12 2-88,2 3-40,-6-3 112,20 18-24,-16-2 24,2 4 0,0 4 24,-6-24-24,18 26-56,-14-1-32,2 3 80,10-2-24,-16-26 32,0 26 16,6-2-72,-1 1-112,-1-1-144,-4-24 312,4 22-456,0-2-272,2-4-217,-2 0-455,-4-16 1400,4 5-2040,0 11-833,2-16-1104,14 0-4185,-20 0 8162,0 0 0</inkml:trace>
  <inkml:trace contextRef="#ctx0" brushRef="#br0" timeOffset="-4.33458E6">4388 12 16963,'0'0'0,"0"0"0,0-3 1248,0-1-743,0 0 127,6 4 272,-6 0-904,16 0 1104,-12 0 32,2 6-304,14 9-239,-20-15-593,16 6 344,2 20-120,3-2-56,1 6-120,-22-30-48,24 31 88,0 3 8,2 2-64,-5 0 8,-21-36-40,20 37 16,-4 1-72,-12 4 24,2-1-104,-6-41 136,4 44-256,-6 7-280,-14 1-385,-12 6-543,28-58 1464,-39 63-3169,-13-2-2256,-13 7-3353,65-68 8778</inkml:trace>
  <inkml:trace contextRef="#ctx0" brushRef="#br0" timeOffset="-3">825 1256 25605,'13'34'0,"-7"27"0,-6-61 0,16 62-32,-12 1-96,0 1-360,0-5-248,-4-59 736,0 62-969,0-3-647,-6 1-648,-2-1-1241,8-59 3505,-6 52-4457,-10 3-3345,16-55 7802</inkml:trace>
  <inkml:trace contextRef="#ctx0" brushRef="#br0" timeOffset="1227">451 2218 14083,'0'0'0,"-6"-38"4280,-10 3-3599,16 35-681,-6-38 752,0 12-40,4 18 120,2-11-8,0 19-824,0-6 752,0-2-103,0 2-169,4 4-168,-4 2-312,0 0 208,6 6-96,10 15 0,-10 1 16,-6-22-128,20 30 120,-14 4-8,16 3-24,-16 1-48,-6-38-40,22 38 16,-17-2 0,11-1 40,-12 1-16,-4-36-40,6 32 40,10-1 0,-16-1-64,0-4 40,0-26-16,0 26-32,0-4 72,0-5 8,-2-11 8,2-6-56,-2 18 80,0-18-48,0 4 96,0-4-32,2 0-96,0 0 200,-2-2-40,2-6-16,-2-12-88,2 20-56,-2-19 48,2-7 8,0 0 0,0-6 0,0 32-56,16-33 32,-12-5-16,2 0-80,12 0 128,-18 38-64,6-35-16,16 3 72,-6 2-24,-11 4-48,-5 26 16,20-19 24,-14 3-24,10 14-112,-10 0 56,-6 2 56,6 0-160,10 16 0,-12 4 136,2 5-40,-6-25 64,18 26 48,-14 4-32,0 2-16,11-3 0,-15-29 0,4 32 0,0-2-16,0-4 16,2-1-32,-6-25 32,18 22 0,-18 0 32,18-4-48,-14-2 0,-4-16 16,6 6-88,14 10 8,-14-16 24,12 0 40,-18 0 16,4 0-72,19 0-16,-7-6 80,0-14-64,-16 20 72,16-18 56,0 0-32,2-2-24,0-2 56,-18 22-56,17-25-8,-1-3 48,0-4 16,0 0-24,-16 32-32,16-31-16,-10-1 40,20 4-64,-11 0 16,-15 28 24,6-21 0,16 3-48,-16 12 64,0 0-48,-6 6 32,20-2-40,-16 2-16,2 4-32,12 16 48,-18-20 40,4 21-16,2 3 0,11 2-8,-13 0-16,-4-26 40,16 28-72,-12-1 40,12-1 8,-10 2-24,-6-28 48,16 24 32,-10-2-8,12-1-48,-12-5 48,-6-16-24,24 16-8,-7-10-40,3 0 64,4 0-152,-24-6 136,22 4 0,4-4-56,-1 0 24,1-6 48,-26 6-16,26-8-88,2-10 80,-4 0-48,3 0 80,-27 18-24,26-21 32,-4-5-104,2 0 88,-6-2-8,-18 28-8,6-25 0,13-1 112,-15 4-96,0 0 24,-4 22-40,0-22 32,0 0-88,-2 3 128,-14 1-88,16 18 16,-8-16 112,-13 10 40,3-10-64,-2 14-48,20 2-40,-20-2 48,0 2-64,0 6 16,3 20 80,17-26-80,-16 24-24,8 3 8,-12 3 0,14 2-24,6-32 40,-8 30-40,2 1-104,-2 1 104,2 0 24,6-32 16,-2 32-16,2-7-8,0 1 8,0-4 32,0-22-16,4 22-56,2-4 192,0-12-152,3 3 4</inkml:trace>
  <inkml:trace contextRef="#ctx0" brushRef="#br0" timeOffset="1228">1648 2521 25485,'1'-1'0,"21"-15"48,-22 16-48,22-18 16,-15 11-28</inkml:trace>
  <inkml:trace contextRef="#ctx0" brushRef="#br0" timeOffset="1226">1703 2476 25533,'10'-10'-16,"9"-14"48,1 2-24,-20 22-8,18-25 0,2-1 16,-2 2 24,0 0-24,-18 24-16,16-18 56,-11 10 72,13-7-112,-14 13-48,-4 2 32,6-2-40,0 0-16,0 2 40,-2 0-24,-4 0 40,4 6 0,0 13-16,0-13-24,-4 18 96,0-24-56,0 18-72,4 0-96,-4-2 16,0 2-232,0-18 384,0 17-672,0-1-369,-2 2-455,2-2-680,0-16 2176,-1 10-1946</inkml:trace>
  <inkml:trace contextRef="#ctx0" brushRef="#br0" timeOffset="-4.33251E6">2131 2147 15547,'0'0'0,"0"-6"1600,0 6-1600,0-8 1064,0 0 25,0 4 95,0 4-80,0 0-1104,0 0 864,0 6-144,0 12-167,0 0-81,0-18-472,0 17 312,0 5-120,0 0-32,0 0-80,0-22-80,0 22 96,0 2 64,0-3-104,0 3 8,0-24-64,0 20 0,4 0-24,-4-4 40,0 0 48,0-16-64,0 6 56,0 9 0,0-11 16,0 0-16,0-4-56,0 0 104,0 0 64,0 0-56,0 0 16,0 0-640,4-2 1112,0-4-544,2-11 16,12 9-40,-18 8-32,16-22 40,0 0 8,3 0-8,5-4-8,-24 26-32,22-27 56,2-3-104,0 2 64,1 2 32,-25 26-48,24-24-32,-2 5 104,-2 1-40,-4 12-24,0-2 8,-16 8-16,6-2-24,13 2-24,-13 4 24,12 18-8,-18-22 32,4 18 0,2 3-72,-2 5 0,0 2-232,-4-28 304,0 30-536,0 1-304,-2 1-456,-14 2-529,16-34 1825,-8 36-3193,-14-1-2120,3 3-3553,19-38 8866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2:03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1 169 5113,'0'0'0,"3"-4"544,-3 4-544,0-6 592,4 0 56,0 0 192,-4 4 104,0 2-944,0 0 945,4 0-41,0 0-88,0 0-128,-4 0-688,4 0 696,2 0-16,10 0-47,-12 0-65,-4 0-568,20 0 544,-14 0 56,20-2-96,-7 0-40,-19 2-464,22-2 416,6-1-80,-4-3-56,4 0 80,-28 6-360,27-8 144,5-8-88,0 12 56,-14 0-128,-18 4 16,22-4 208,-1-2-111,5 0 47,0 0-96,-26 6-48,30-6-16,-1 0 40,7-2-32,-2 0 8,-34 8 0,32-6-24,-1-2-88,-1 2-89,-2 1-231,-28 5 432,26-6-688,-5 2-360,-1 2-384,-4 0-337,-16 2 1769,6-2-2056,10 2-249,-16 0 241,4 0-2705,-4 0 4769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2:03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6817,'0'0'0,"0"0"1072,0 0-56,0 0-1016,0 0 1065,4 0 87,0 0 104,2 0-64,-6 0-1192,6 0 993,0 4-209,14-4-160,-14 4-96,16 0-104,-22-4-424,18 4 368,0 2-40,7 0-32,-25-6-296,24 16 248,0-12-56,2 14-88,-2-12-32,7 13 0,-31-19-72,30 6 161,-14 10-65,6-12 16,0 12-32,-22-16-80,29 6 16,-1 14 16,6-14 16,-3 18-8,-31-24-40,36 16-72,2-1 72,-4-9-48,-1 16-48,-33-22 96,32 6-112,-2 14-249,0-14-183,-1 12-248,-29-18 792,26 4-1120,-2 12-288,0-12-329,-2 0-303,-22-4 2040,17 5-2249,1-1 265,2-4 352,-14 0-2041,-6 0 3673,0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2:06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117 689 5673,'0'0'0,"0"0"976,0 0-976,0-2 1096,0 0 88,0-4 89,0 2-9,0 4-1264,0-4 1176,4 0-160,-4 0-167,0 2-129,0 2-720,0 0 632,0 0-8,4 0-80,-4 0-48,0 0-496,0 0 448,4 4-88,-4 0-48,4-4-23,-4 0-289,4 4 272,-4 0-80,4 0-16,0 0-16,-4-4-160,4 0 112,-4 4 8,0-4-32,4 4 24,-4-4-112,0 4 104,0-4 0,0 4 48,0-4-104,0 0-48,0 0 72,-4 4-16,0-4-32,-2 0 80,6 0-104,-6 0 136,-10 0 32,10-2-48,-1-4-32,7 6-88,-18-6 0,12-10 48,-2 10 32,-10-11-56,18 17-24,-6-8 96,0-12-72,-2 4-8,2 0 48,6 16-64,-8-18 48,2-2-32,2 0 24,0-1-32,4 21-8,-2-20-8,0-2 8,0 2-32,2 0 32,0 20 0,0-19 16,0 11 8,4-12-8,0 14-16,-4 6 0,6-16 16,0 12 32,10 0 8,-12 0-72,-4 4 16,6-2-56,10 2-8,-12 0 0,12 4 56,-16-4 8,6 16-32,12-10-8,-13 16 16,13-5-24,-18-17 48,6 20-32,14 0 0,-16 2-8,12-2 40,-16-20 0,4 22 24,2-3-8,12 1-88,-14-2 72,-4-18 0,6 20 32,0-4-24,9 0 88,-11-10-96,-4-6 0,6 22-56,0-19 56,0 13 0,0-12 0,-6-4 0,6 4-8,0 0 8,0-4 0,-2 0 72,-4 0-72,4 0 32,0 0 0,0-2-56,0-2 64,-4 4-40,4-8 104,0-11-88,0 11 32,-4-16-32,0 24-16,4-20 40,0-4 8,2 2 72,-2-3-56,-4 25-64,4-24 0,0 0 72,0-2-104,-1 4-48,-3 22 80,6-21-104,-2 1 56,0 2 32,0 2 56,-4 16-40,4-8 24,0-12 8,0 14-104,0-2 104,-4 8-32,0-6 64,0 0-120,0 0-64,0 1-120,0 5 240,4-2-416,-4 0-176,0 0-200,0 0-320,0 2 1112,0 0-1529,0 0-519,0 0-545,0 4-567,0-4 3160,0 5-6418,0-5 6418</inkml:trace>
  <inkml:trace contextRef="#ctx0" brushRef="#br0" timeOffset="1">667 306 8641,'0'0'0,"0"-6"1865,0-9-505,4 9-256,-4 6-1104,4-6 984,0-2-55,-4 2-113,4 4-112,-4 2-704,4-2 584,-4 6-104,0 18-168,0-5-24,0-17-288,4 20 224,-4 2-56,0 0-56,0 2 16,0-24-128,0 24 113,4-1-65,-4-1 40,0 0-56,0-22-32,0 22 48,0-2-48,0-3 96,0 1-72,0-18-24,0 16-56,0-10 152,0 12-48,0-14 40,0-4-88,0 6 112,0 0 0,0 0-40,0-2 24,0-4-96,-2 0 176,0 0-176,0 0 40,-2-2-8,4 2-32,-4-6 40,-2-2 48,0-12 48,2 2-112,4 18-24,-6-20 64,2-1-40,0-3 8,0-4 0,4 28-32,-2-28 88,0-2-72,0 1 24,2-5 0,0 34-40,0-32-120,0 1 144,0-1-112,6 2 64,-6 30 24,6-28-64,0 4 16,10 3 24,-16 3-80,0 18 104,16-8-8,-12-8-96,11 12 72,-11-2 0,-4 6 32,16-4-72,-10 2 48,10 2-24,-10 0 8,-6 0 40,20 4 16,-14 12-56,12-10 0,-12 16 16,-6-22 24,16 18-8,-13-1-8,3 3 56,-2 0-8,-4-20-32,4 20 40,-4 0-24,0 0 32,-2-3-72,2-17 24,-6 18-16,-2 0-72,-7-2-80,7 0-144,8-16 312,-22 16-472,6 0-105,-2-10-367,2 13-240,16-19 1184,-18 6-1560,1 14-521,1-16-479,0 12 15,16-16 2545,-8 4-5233,8-4 5233</inkml:trace>
  <inkml:trace contextRef="#ctx0" brushRef="#br0" timeOffset="2">1184 273 10882,'0'0'0,"0"-2"1440,4 0-72,-4 2-1368,0-4 1209,6 2 15,-2-2-24,2 2-312,-6 2-888,6-4 697,0 2-217,0 2-112,10 0-96,-16 0-272,4 0 152,12 0 88,-10 4-128,14 2 0,-20-6-112,6 16 192,15-10-160,-15 13 144,14-3-88,-20-16-88,6 16 0,14 2 80,-14 2-144,14-2 168,-20-18-104,6 20 0,14-1 8,-14 1 16,11-2-88,-17-18 64,4 18 80,12-2-56,-12-10 120,2 16-56,-6-22-88,6 4 32,10 1 112,-16 11-120,6-16 88,-6 0-112,6 0 160,0 0-40,0 0-32,-2 0-16,-4 0-72,6-4 64,-2-4-80,0-9-8,0 9 80,-4 8-56,0-22-112,4 4 64,-1-4 8,1 0-184,-4 22 224,4-21-160,0-3-192,0-2-72,0 0-224,-4 26 648,4-24-824,0 1-273,0-1-247,2 0-192,-6 24 1536,6-22-1809,0 2-247,12 0-329,-14 3-15,-4 17 2400,6-8-2072,12-12-1689,-18 20 3761</inkml:trace>
  <inkml:trace contextRef="#ctx0" brushRef="#br0" timeOffset="3">1845 124 2928,'0'0'0,"0"0"0,0-2 856,0 2 281,0-2 199,0 0 248,0 2-1584,0 0 1649,0 0-185,0 0-112,0 0-256,0 0-6657,0 4 11971,0 0-5554,0 2-272,0 0 8,0-6-592,0 18 512,0-12-240,0 11 128,0-1-288,0-16-112,0 20 120,4 0-48,-4 2-120,4 2 48,-4-24 0,0 23 32,4 3 88,0 2-40,-4-2 8,0-26-88,4 28 56,-4-3-104,4 1 64,-4 0-80,0-26 64,4 24-112,0-1 40,-4 1-80,4-2-48,-4-22 200,4 20-328,-4-2-176,4 0-160,-4-12-16,0-6 680,4 21-760,-4-17-169,0 12-23,0-12-248,0-4 1200,4 4-1320,-4 0 55,0-4-63,4 0 136,-4 0 1192,0 0-1032,3-2 199,-3-4 153,0-12 88,0 18 592,0-8-440,0-15 96,0 3 192,0-2 152,0 22 0,0-26 160,-1-2 80,1-1 24,-2-3 120,2 32-384,-2-32 424,0-2 104,-2-1 177,0 1 47,4 34-752,-4-34 888,-2 1 80,2 1 40,0 2 33,4 30-1041,-4-28 976,2 1-16,0 3-176,0 0-8,2 24-776,0-20 720,0 2-223,0 2 39,0 8 4113,0 8-4649,0-15 736,6 9 16,10-2-160,0 2-280,-16 6-312,15-6 80,5 0 88,0 4-64,2 0-168,-22 2 64,22-2 200,2 2-120,-1 0 64,-1 6 16,-22-6-160,22 18-80,2-12 96,-2 14-88,-1-3 232,-21-17-160,16 18 272,-10 2-96,12 2 97,-18 2-209,0-24-64,0 25 288,-2 1 0,-6 0-56,-14 2-152,22-28-80,-20 28-5745,1-3 4416,-9 3-1359,2-4-1881,26-24 4569,-32 26-7154,32-26 7154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2:10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27 199 6121,'0'0'0,"0"0"0,0-18 2736,-2 2-1055,0 0-193,0 8-56,2 8-1432,-2-4 1297,0 2-105,0 0-200,0 0-112,2 2-880,-4 0 712,2-2-119,0 2-113,0-2-40,2 2-440,-2-2 400,2 0-32,0 0 8,0-2-96,0 4-280,0-4 288,4-2-56,2 0-56,12 1-32,-18 5-144,4-6 104,14-10 0,-3 12 0,5-4-32,-20 8-72,22-16 48,0 12-8,0-4-8,-4 2-32,-18 6 0,17-6 8,1 0-16,0 0 8,-2 2 40,-16 4-40,16-4 0,-10 2-40,12 2 8,-14 0 8,-4 0 24,15 0 0,-11 6 0,2 0 16,0 14-16,-6-20 0,4 6-40,-4 16 0,4-4 48,-4 0-32,0-18 24,0 21 0,-2 1 16,-6 0-112,-9 0 96,17-22 0,-8 22 0,-12-1 40,12-1-64,-14 2 48,22-22-24,-16 20 56,0 0-32,0-2 152,1 1-56,15-19-120,-8 16 64,-14 0 88,14-10-16,-10 16 9,18-22-145,-8 4 96,-8 14 80,12-14 48,-2 2-88,6-6-136,-6 6 104,4-2 64,0 0-248,2 0 192,0-4-112,0 4 288,4-4-216,12 0-8,-10 0-16,-6 0-48,26 0 0,-8 3 40,4-3 112,3 0-120,-25 0-32,28 0 8,6 0-48,0 0 56,-1 0-56,-33 0 40,34 0-336,2 0-232,-1 0-505,1 4-991,-36-4 2064,38 0-3641,3 0-1552,3 0-3249,-44 0 8442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5191 10921 55 0,'0'0'7'0,"32"-47"4"0,31-17 3 0,1 17-2 0,-48 16-4 0,0 15-2 0,-48 16-4 0,-48 31-2 0,-15 32 0 0,32-30 0 0,47 14-1 0,63-16 1 0,33 19 0 0,15 11-1 0,-47-11 2 0,-32-20 2 0,-16-14-1 0,-32-1 6 0,-79 18-5 0,15-33 0 0,1-16-2 0,63-32-1 0,64 1-27 0,48-1-54 0</inkml:trace>
  <inkml:trace contextRef="#ctx0" brushRef="#br0">5890 10493 104 0,'0'-16'3'0,"-16"-47"2"0,47 31-4 0,-31 32-1 0,-47 80 5 0,-48 77 4 0,-17 51-1 0,81 30-4 0,126-16-2 0,159-94-1 0,143-65-98 0</inkml:trace>
  <inkml:trace contextRef="#ctx0" brushRef="#br0">5953 11240 48 0,'0'0'-30'0</inkml:trace>
  <inkml:trace contextRef="#ctx0" brushRef="#br0">6366 10780 70 0,'0'0'0'0,"0"-64"16"0,32 32-7 0,-32-16 1 0,0 31-4 0,-64 50-6 0,-47 31 1 0,32 15-1 0,47-31 0 0,48-31 1 0,63-50 1 0,16-14-1 0,1-17 0 0,-33 32 2 0,-31 32-1 0,-16 79 1 0,-16 64 0 0,0 33-1 0,0-50-2 0,0-30 1 0,31-66-4 0,-15-13-44 0,0-17-5 0</inkml:trace>
  <inkml:trace contextRef="#ctx0" brushRef="#br0">6746 10684 124 0,'-15'0'7'0,"30"48"-5"0,18 63-1 0,14-16 0 0,-31-1 0 0,0-61 1 0,-1-16 8 0,18-50-3 0,-2-30-5 0,17-33-5 0,-16 16-29 0,-1 50-20 0,1 13 1 0</inkml:trace>
  <inkml:trace contextRef="#ctx0" brushRef="#br0" timeOffset="2.14748E7">7160 10810 50 0,'0'0'6'0,"47"17"18"0,0-1-7 0,1 1-9 0,16-17-4 0,-16 0-2 0,-17-50 1 0,-47 20-1 0,-32-3 0 0,-15 33-2 0,-1 33-1 0,17 30 2 0,47 0 0 0,47 2-1 0,17-50 1 0,47-15 1 0,1-48 0 0,-49-16-1 0,-32-15 1 0,-46 16-2 0,-17 47 0 0,16 32-1 0,0 47 1 0,16 2-1 0,0 13 1 0,0-30 1 0,-27-8-2 0</inkml:trace>
  <inkml:trace contextRef="#ctx0" brushRef="#br0">7795 10588 73 0,'-16'-63'31'0,"16"46"-13"0,16 50-14 0,15 78-1 0,-15 64-3 0,0-31 0 0,-16-33-4 0,-16-33-15 0,0-62-16 0,16-16-14 0</inkml:trace>
  <inkml:trace contextRef="#ctx0" brushRef="#br0">7747 10843 66 0,'15'-48'27'0,"33"0"-9"0,64 33-11 0,30 30-6 0,1 33-1 0,-63 17 1 0,-64 29 0 0,-64 1-2 0,-47-16-8 0,-1-64-23 0,33-30-38 0</inkml:trace>
  <inkml:trace contextRef="#ctx0" brushRef="#br0">8143 10558 82 0,'-15'-17'26'0,"15"34"-29"0,15 30-66 0</inkml:trace>
  <inkml:trace contextRef="#ctx0" brushRef="#br0">8430 10780 115 0,'0'0'7'0,"0"47"-3"0,15 16-2 0,17-15-2 0,15-32 3 0,1-32 0 0,0-32-1 0,-17-15-3 0,-31-17-14 0,-47 17-79 0</inkml:trace>
  <inkml:trace contextRef="#ctx0" brushRef="#br0">8668 10636 92 0,'16'16'17'0,"31"64"-5"0,-15-17-8 0,0-15-2 0,-32-31 1 0,-17-17 0 0,17-50-1 0,33-28-2 0,-2-18 1 0,-15 65-2 0,16 45-1 0,-17 51 1 0,2-2 1 0,-1-30 0 0,15-3-1 0,17-13-46 0,-33-17-7 0</inkml:trace>
  <inkml:trace contextRef="#ctx0" brushRef="#br0">8905 10208 129 0,'-15'-33'20'0,"78"50"-16"0,96 110-6 0,-16 31 1 0,-64 34 0 0,-79-1 0 0,-95 31-1 0,-48-17-24 0,48-110-67 0</inkml:trace>
  <inkml:trace contextRef="#ctx0" brushRef="#br0">9779 10810 125 0,'-16'-15'5'0,"16"15"-5"0,0 15 0 0,31-15 1 0,49 0 0 0,47-15-1 0,0 0-9 0,-47 15-35 0,-80-17-12 0</inkml:trace>
  <inkml:trace contextRef="#ctx0" brushRef="#br0">10001 10588 83 0,'0'-15'18'0,"16"0"10"0,48 45-11 0,30 51-11 0,-14 30-5 0,-48 15-1 0,-96 50-27 0,-31-50-70 0</inkml:trace>
  <inkml:trace contextRef="#ctx0" brushRef="#br0">10683 10699 75 0,'0'-63'20'0,"17"15"-9"0,-1 65-8 0,-1 77-1 0,-30 67 0 0,-18-4-2 0,2-46 1 0,-1-46 2 0,16-50 8 0,1-63-4 0,15-63-5 0,0-48-1 0,15 16-2 0,17 112-1 0,32 95-1 0,-17 46 2 0,33-14 0 0,-1-17 0 0,0-47 2 0,0-64 5 0,-31-16-2 0,-32-63-1 0,0 0-13 0,-48 0-21 0,17 79-47 0</inkml:trace>
  <inkml:trace contextRef="#ctx0" brushRef="#br0">11239 10716 100 0,'-15'64'14'0,"15"62"-9"0,15 0-4 0,1-15-3 0,0-31-21 0,-16-63-17 0</inkml:trace>
  <inkml:trace contextRef="#ctx0" brushRef="#br0">11271 10541 88 0,'0'-16'12'0,"-16"-32"13"0,64 48-22 0,63 16-3 0,0 49 0 0,-64 29 0 0,-47 17 0 0,-110 16-3 0,-34-16-46 0,113-95 0 0</inkml:trace>
  <inkml:trace contextRef="#ctx0" brushRef="#br0">11986 10462 97 0,'0'-96'18'0,"15"49"-4"0,-15 64-11 0,-63 77-3 0,-16 81-2 0,31 47 1 0,63-17 0 0,65-44 0 0,79-67 0 0,16-62-22 0,-48-64-57 0</inkml:trace>
  <inkml:trace contextRef="#ctx0" brushRef="#br0" timeOffset="2.14748E7">12382 10336 107 0,'0'0'0'0,"-31"15"13"0,47 64-11 0,31 64-1 0,33 16 0 0,-33-17-2 0,-15-45 1 0,0-51 0 0,15-31 1 0,16-76 0 0,17-50-2 0,-48-17 1 0,-48 48-1 0,-32 47-1 0,-31 66 1 0,16 47 1 0,30 15 0 0,33-16 0 0,48-47 0 0,0-16 1 0,31-49 0 0,-15-45 0 0,-32-2 0 0,-16 33 0 0,-32 47-2 0,-1 47 0 0,17 17 1 0,17-1 0 0,-2-40-1 0</inkml:trace>
  <inkml:trace contextRef="#ctx0" brushRef="#br0" timeOffset="2.14748E7">13089 10891 121 0,'24'-48'0'0,"-24"-32"1"0,0 49-1 0,-17 31 1 0,2 31-1 0,15 33 0 0,32-1 0 0,-31-62 0 0</inkml:trace>
  <inkml:trace contextRef="#ctx0" brushRef="#br0" timeOffset="2.14748E7">13341 10894 125 0,'26'-51'1'0,"5"3"0"0,-31 16-1 0,0 16-1 0,0 32 0 0,0 1 2 0,0-2-2 0,16 17 2 0,-1-16-1 0,18-16 0 0,-1 0 1 0,-16-16 1 0,15-16 1 0,-31 17-1 0,15-33 1 0,-15 15-1 0,0 18-2 0,-15 15-1 0,15 32-10 0,-16-1-26 0,-15-15-34 0</inkml:trace>
  <inkml:trace contextRef="#ctx0" brushRef="#br0">13668 10636 106 0,'-16'0'11'0,"32"33"-6"0,16 45-3 0,-1-15-2 0,17-13 1 0,-17-50 0 0,2-33 0 0,15-31 0 0,-17-30 1 0,-16-2-1 0,-15 64-1 0,0 49-3 0,0 77 2 0,-15 81 0 0,-1 80 0 0,16 30 1 0,-15-79 0 0,-49-112 1 0,-47-44 2 0,-1-50 1 0,2-81-4 0,62-77-5 0,143-97-12 0,64-14-4 0,32 95-4 0,-64 93-26 0</inkml:trace>
  <inkml:trace contextRef="#ctx0" brushRef="#br0">14191 10588 32 0,'0'-15'17'0,"0"0"0"0,-62-2-4 0,-3 34-2 0,-14 13-5 0,64 18-1 0,15 15-2 0,32-30-3 0,47-2 2 0,0-31 0 0,0-31 0 0,-15-17-1 0,-32-17 2 0,-32 34 5 0,0 16-3 0,-17 15-6 0,17 46 2 0,0 4 0 0,33-20 3 0,15-13-1 0,-17-1-2 0,17-1 0 0,0 1-19 0,-48 1-70 0</inkml:trace>
  <inkml:trace contextRef="#ctx0" brushRef="#br0">14399 10160 122 0,'0'-63'18'0,"63"63"-15"0,64 78-3 0,31 113-1 0,-79 31 0 0,-62 17 0 0,-80-1-9 0,-80 16-91 0</inkml:trace>
  <inkml:trace contextRef="#ctx0" brushRef="#br0">15494 10716 115 0,'0'0'0'0,"0"-47"16"0,32 62-15 0,30 48-1 0,-29 17-1 0,-1 14 2 0,-32-44-1 0,16-50 4 0,-1-33 4 0,16-31-5 0,34-30-3 0,-18-17-13 0,1 30-22 0,0 66-39 0</inkml:trace>
  <inkml:trace contextRef="#ctx0" brushRef="#br0">16129 10619 101 0,'0'17'11'0,"-16"79"1"0,-1 15-8 0,17 32-4 0,-15-17-8 0,15-30-35 0,-16-81-14 0</inkml:trace>
  <inkml:trace contextRef="#ctx0" brushRef="#br0">16096 10430 112 0,'0'-48'15'0,"33"48"-13"0,61 0-2 0,2 65-2 0,-65 13-2 0,-62 2-16 0,-65-1-59 0</inkml:trace>
  <inkml:trace contextRef="#ctx0" brushRef="#br0">16891 9984 135 0,'-33'-31'6'0,"-46"95"-4"0,-15 144-2 0,-2 44-3 0,65 18 1 0,77-31 0 0,66-82-6 0,78-46-15 0,-30-61-58 0</inkml:trace>
  <inkml:trace contextRef="#ctx0" brushRef="#br0">17193 10382 111 0,'0'0'0'0,"-96"-46"5"0,49 61-5 0,-18 31-2 0,50 34 0 0,15-32 0 0,48-15 2 0,46-18 1 0,18-47 0 0,-32 16 2 0,-1 16-1 0,-31 48-2 0,-32 78-1 0,-16 35 1 0,0-20-1 0,-16-30-21 0,16-80-44 0</inkml:trace>
  <inkml:trace contextRef="#ctx0" brushRef="#br0">17701 10493 142 0,'-16'0'9'0,"16"48"-9"0,31-1 1 0,0-47-1 0,2-15 2 0,15-50-1 0,-33 4-2 0,16-4-12 0,-14 49-22 0,31 47-45 0</inkml:trace>
  <inkml:trace contextRef="#ctx0" brushRef="#br0">18082 10605 97 0,'0'0'3'0,"15"14"2"0,33-14-3 0,-17 0-1 0,-14-46-3 0,-17-2 0 0,-17 31-2 0,2 34 3 0,-18 16 4 0,2 28-1 0,31 4-2 0,48-17 1 0,16-33 1 0,47-15-1 0,-16-48 0 0,-1-15 1 0,-13-15 0 0,-66-33 0 0,-30 30-1 0,-18 66 4 0,-15 46-6 0,33 17 1 0,30 30-1 0,50 2 0 0,-18 1 0 0,-15-18 1 0,-32-32 0 0,-48-14-1 0,-15-17-30 0,15-17-37 0</inkml:trace>
  <inkml:trace contextRef="#ctx0" brushRef="#br0">18859 10064 102 0,'0'-30'7'0,"16"-3"10"0,16 81-17 0,-1 78-1 0,-14 35 0 0,-17-35-11 0,-32-15-26 0,-1-48-20 0</inkml:trace>
  <inkml:trace contextRef="#ctx0" brushRef="#br0">18828 10588 54 0,'0'0'0'0,"0"-63"39"0,16 31-22 0,47 16-14 0,16 1-3 0,33 15 1 0,-18 46 1 0,-15 19-2 0,-46-2-1 0,-33 0-8 0,-64-15-72 0</inkml:trace>
  <inkml:trace contextRef="#ctx0" brushRef="#br0">19304 10208 113 0,'-16'0'5'0,"32"63"-9"0,16 17-45 0,-32-65 5 0</inkml:trace>
  <inkml:trace contextRef="#ctx0" brushRef="#br0">19525 10558 80 0,'0'0'0'0,"48"30"23"0,-15-13-13 0,-18-3-3 0,1-14 2 0,-16-31-6 0,-16 1-1 0,-15-20-2 0,14 35-13 0,34-1-27 0,-1 1-23 0</inkml:trace>
  <inkml:trace contextRef="#ctx0" brushRef="#br0">19764 10382 65 0,'0'0'13'0,"32"-16"17"0,-1 47-19 0,-14 34-7 0,-1-19-2 0,-16-13 0 0,0-33 2 0,0-16 0 0,31-32-3 0,32-32 0 0,16 19 0 0,-14 61-2 0,-3 30-1 0,-29 34 1 0,-1 14-22 0,-16-45-67 0</inkml:trace>
  <inkml:trace contextRef="#ctx0" brushRef="#br0">20177 9762 119 0,'16'-31'52'0,"78"1"-46"0,114 141-6 0,-35 126-1 0,-125 65-3 0,-175 63-30 0,-48-127-69 0</inkml:trace>
  <inkml:trace contextRef="#ctx0" brushRef="#br0">16923 12493 66 0,'-17'0'1'0,"17"17"-5"0,0-17-4 0,0 0-25 0</inkml:trace>
  <inkml:trace contextRef="#ctx0" brushRef="#br0">16906 12319 102 0,'0'0'0'0,"-15"-63"9"0,15 63-7 0,-16 31 6 0,-1 49-2 0,-14 46-2 0,0 2-3 0,14-17 0 0,17 0-2 0,17-32-32 0,-1-64-26 0</inkml:trace>
  <inkml:trace contextRef="#ctx0" brushRef="#br0">16731 12160 117 0,'0'0'0'0,"65"-110"4"0,45 110-1 0,2 63-1 0,-18 32-3 0,-13 16 0 0,-66 16 0 0,-63 16 2 0,-62-17 1 0,-17-30 0 0,31-48-2 0,48-31-37 0,48-17-18 0</inkml:trace>
  <inkml:trace contextRef="#ctx0" brushRef="#br0">17558 12335 102 0,'0'-33'5'0,"-32"-13"7"0,16 46-8 0,-1 46-2 0,17 34-2 0,0 1 0 0,-15-3-12 0,15-15-73 0</inkml:trace>
  <inkml:trace contextRef="#ctx0" brushRef="#br0">17304 12191 122 0,'-17'-78'10'0,"34"-2"-2"0,62 16-8 0,48 34-2 0,16 30-94 0</inkml:trace>
  <inkml:trace contextRef="#ctx0" brushRef="#br0">18082 12463 95 0,'0'-17'5'0,"-16"1"-1"0,47-16-4 0,48 16-1 0,33 1-18 0,-64 15-38 0</inkml:trace>
  <inkml:trace contextRef="#ctx0" brushRef="#br0">18478 12160 103 0,'0'-30'4'0,"31"-35"6"0,50 50-8 0,-35 45-2 0,-13 50-1 0,-49 1-1 0,-80 30-23 0,2-17-42 0</inkml:trace>
  <inkml:trace contextRef="#ctx0" brushRef="#br0">19525 11652 111 0,'0'-63'20'0,"17"15"-15"0,-17 96-4 0,16 80-1 0,-16 30 0 0,-33 17-2 0,-13-17-15 0,13-47-10 0,18-63-2 0,-33-33-12 0</inkml:trace>
  <inkml:trace contextRef="#ctx0" brushRef="#br0">19161 12224 48 0,'-48'-33'17'0,"0"-45"7"0,48 15-17 0,79 30-7 0,81-15 0 0,-18 18 0 0,2-34 0 0,-65 17 2 0,-31 30-1 0,-17 64 2 0,-46 49 2 0,-18 15-4 0,2 0-1 0,14-31 1 0,2-34-1 0,47-46 3 0,16-31-1 0,14-49 0 0,19 2-1 0,-50 45-2 0,17 66 0 0,-16 30 1 0,15-15 0 0,1-16 0 0,15-17 0 0,-15-30 4 0,16-33-3 0,-33-47 1 0,-16-16 1 0,-46 48 6 0,-32 46-5 0,-16 64-4 0,63 34 0 0,47-18 0 0,96-16-2 0,64-31-101 0</inkml:trace>
  <inkml:trace contextRef="#ctx0" brushRef="#br0">16604 13938 64 0,'-15'-16'4'0,"-16"-47"16"0,31-2-5 0,0 51-9 0,15 28-6 0,16 66-1 0,-14 31 0 0,-17-31 2 0,0 16-7 0,31-17-62 0</inkml:trace>
  <inkml:trace contextRef="#ctx0" brushRef="#br0">16621 13780 64 0,'16'-47'7'0,"47"-18"7"0,33 49-5 0,-1 80-6 0,-32-17-3 0,-47 81 1 0,-32-49 1 0,-63 0 0 0,0-15-8 0,62-48-63 0</inkml:trace>
  <inkml:trace contextRef="#ctx0" brushRef="#br0">17320 13827 109 0,'0'-16'7'0,"-16"32"-1"0,16 48-3 0,0 15-2 0,-17-14-13 0,2-19-17 0,15-14-36 0</inkml:trace>
  <inkml:trace contextRef="#ctx0" brushRef="#br0">17129 13794 73 0,'-17'-14'12'0,"-29"-50"21"0,46 16-22 0,46 2-10 0,66 13-2 0,63 16-34 0,-112 17-31 0</inkml:trace>
  <inkml:trace contextRef="#ctx0" brushRef="#br0" timeOffset="2.14748E7">17874 13526 81 0,'0'0'0'0,"-31"-48"8"0,-32 31-3 0,-16 17 0 0,-2 33 2 0,19 30 1 0,30 63-1 0,32 18-3 0,63 14-3 0,64-47 0 0,-61-71-10 0</inkml:trace>
  <inkml:trace contextRef="#ctx0" brushRef="#br0" timeOffset="2.14748E7">18193 13478 114 0,'-17'-17'4'0,"2"-14"8"0,63 79-7 0,-2 63-5 0,-13 33 0 0,-18-18-23 0,-46 0-17 0,24-109 34 0</inkml:trace>
  <inkml:trace contextRef="#ctx0" brushRef="#br0" timeOffset="2.14748E7">18074 14060 53 0,'-73'-42'19'0,"42"-22"2"0,47 1-13 0,64-1-7 0,30 0-3 0,17 1-2 0,-15-15 4 0,-33-3 0 0,-47 34 3 0,-16 47 1 0,-16 17-1 0,15 77-1 0,-15 17-1 0,0-16 0 0,17-32-1 0,-17-30 2 0,16-33 0 0,30-48 1 0,2-17-1 0,-31 51-2 0,30-18 0 0,-15 32 0 0,-1 32-1 0,17-18 2 0,-17-14 1 0,-14-31 0 0,-17 1-1 0,-17-20 0 0,-29 4 0 0,30 31 1 0,16 30-3 0,31 31 0 0,17-13 1 0,31-16-18 0,-15-17-70 0</inkml:trace>
  <inkml:trace contextRef="#ctx0" brushRef="#br0" timeOffset="2.14748E7">19017 13303 110 0,'0'-31'7'0,"81"31"-1"0,-2 48-3 0,0 46-2 0,-47 18-2 0,-64-1-12 0,-47 15-9 0,31-15-10 0,36-74-1 0</inkml:trace>
  <inkml:trace contextRef="#ctx0" brushRef="#br0">19463 13637 102 0,'0'-15'7'0,"16"-2"8"0,63 1-13 0,32-1-2 0,32 17-23 0,-1-15-61 0</inkml:trace>
  <inkml:trace contextRef="#ctx0" brushRef="#br0" timeOffset="2.14748E7">19923 13526 85 0,'0'0'0'0,"-32"-80"38"0,32 34-28 0,0 29-6 0,32 17-4 0,-16 63 0 0,-1 32-12 0,-46 16-25 0,25-75 14 0</inkml:trace>
  <inkml:trace contextRef="#ctx0" brushRef="#br0" timeOffset="2.14748E7">20716 13145 131 0,'-31'-80'10'0,"14"32"1"0,65 79-11 0,0 66-2 0,-17 61-1 0,-31-15-17 0,-23-36-11 0</inkml:trace>
  <inkml:trace contextRef="#ctx0" brushRef="#br0" timeOffset="2.14748E7">20399 13367 64 0,'0'-17'0'0,"63"-46"-2"0,49 0 2 0,-18 15 6 0,-13-15 4 0,-18 48 1 0,-32 30-8 0,-14 48 0 0,-1 0 5 0,-16 18-1 0,0-18-4 0,15-16 1 0,16-16 2 0,17-46 0 0,0-17-3 0,16-15-2 0,-1 15 1 0,-47 32-3 0,-1 32 0 0,2 1 1 0,14-3 0 0,17-14 1 0,16-32 1 0,-1-31 0 0,-15-1 0 0,-32-31 1 0,-16 32-3 0,-48 47 2 0,17 30 1 0,31 34-2 0,79 0 1 0,48-17-19 0,-103-41 2 0</inkml:trace>
  <inkml:trace contextRef="#ctx0" brushRef="#br0" timeOffset="2.14748E7">16652 14351 95 0,'0'0'0'0,"57"-13"5"0</inkml:trace>
  <inkml:trace contextRef="#ctx0" brushRef="#br0">17160 14986 77 0,'0'0'0'0,"-31"-48"24"0,14 32-9 0,50 32-14 0,15 32-1 0,-2 16-1 0,-13 0-2 0,-18-1-39 0,-15-48-2 0</inkml:trace>
  <inkml:trace contextRef="#ctx0" brushRef="#br0">17224 14892 56 0,'0'-33'26'0,"48"-62"-18"0,63 62-4 0,-1 50-3 0,-45 62 0 0,-65 16 0 0,-65 16 0 0,19-15-8 0,30-17-58 0</inkml:trace>
  <inkml:trace contextRef="#ctx0" brushRef="#br0">17907 14938 112 0,'0'-16'8'0,"0"32"-5"0,-16 16-2 0,-1 16-2 0,2 31-22 0,-1-32-51 0</inkml:trace>
  <inkml:trace contextRef="#ctx0" brushRef="#br0">17747 14970 91 0,'-15'-48'15'0,"15"-32"-9"0,63 19-6 0,33 11-16 0,-17 50-66 0</inkml:trace>
  <inkml:trace contextRef="#ctx0" brushRef="#br0">18113 15033 101 0,'-47'-30'11'0,"30"30"-4"0,65-33-6 0,31 1-12 0,17 1-26 0,-48 16-20 0</inkml:trace>
  <inkml:trace contextRef="#ctx0" brushRef="#br0">18382 14811 73 0,'0'0'0'0,"0"-63"25"0,33 63-17 0,15-17-2 0,-17 50-3 0,-16 14-1 0,-30 17-1 0,-64 31-4 0,15-15-38 0,33-49-6 0</inkml:trace>
  <inkml:trace contextRef="#ctx0" brushRef="#br0">19494 15003 82 0,'-15'-65'11'0,"-33"-109"5"0,0 47-6 0,-16 32-6 0,1 79-3 0,-49 110 4 0,2 82-3 0,62-34-2 0,79-62 0 0,81-48 0 0,-1-64 2 0,1-33 2 0,-49-13 2 0,-32-49-1 0,2 79-1 0,-2 64-5 0,1 110-1 0,32 50-29 0,-49-130-40 0</inkml:trace>
  <inkml:trace contextRef="#ctx0" brushRef="#br0">17002 15764 82 0,'-17'-15'5'0,"17"15"0"0,0 30-3 0,33 18 2 0,15 0-3 0,-17 31-1 0,-16-15-1 0,2 30-22 0,-1-61-31 0</inkml:trace>
  <inkml:trace contextRef="#ctx0" brushRef="#br0">17066 15699 82 0,'0'0'0'0,"0"-31"8"0,31 16-1 0,49 15-5 0,-18 15-3 0,3 49 0 0,-34 0 1 0,-31-1 1 0,-63 1 3 0,-16-1-2 0,15 2-4 0,47-50-34 0,34 0-6 0</inkml:trace>
  <inkml:trace contextRef="#ctx0" brushRef="#br0">17558 15843 97 0,'-17'-31'15'0,"17"31"-4"0,0 0-10 0,0 47-2 0,17 17-1 0,-17-1-3 0,0 2-19 0,0-35-47 0</inkml:trace>
  <inkml:trace contextRef="#ctx0" brushRef="#br0">17431 15843 97 0,'-32'-47'18'0,"47"0"-11"0,81-3-7 0,31 19-8 0,-17 31-36 0,-93 0 0 0</inkml:trace>
  <inkml:trace contextRef="#ctx0" brushRef="#br0">18049 15699 92 0,'-15'-46'7'0,"-18"-2"4"0,2 16-6 0,-32 32-4 0,15 0 2 0,32 48-2 0,1 47-1 0,30 32-2 0,16-16 1 0,34-14-5 0,14-19-29 0,-31-45-19 0</inkml:trace>
  <inkml:trace contextRef="#ctx0" brushRef="#br0">18382 15812 78 0,'-15'-33'5'0,"-1"3"8"0,-32 30-6 0,0 47-6 0,2 0-2 0,46 0 0 0,31-14 2 0,32-33 0 0,1-16 0 0,-32-16 2 0,16-16 0 0,-17 17 0 0,-15 31-3 0,-1 31-1 0,18 32-3 0,-1 1-35 0,-32-64-6 0</inkml:trace>
  <inkml:trace contextRef="#ctx0" brushRef="#br0">18542 15573 106 0,'0'-16'1'0,"32"-31"6"0,63 47-6 0,-1 47-2 0,-13 64-1 0,-50-30 0 0,-16 29-8 0,-30-15-18 0,-1-31-26 0</inkml:trace>
  <inkml:trace contextRef="#ctx0" brushRef="#br0">19319 15732 108 0,'17'-79'14'0,"-1"47"-7"0,15-1-6 0,49 33-3 0,-1-15-3 0,0-1-16 0,-15 16-26 0,-49 0 10 0</inkml:trace>
  <inkml:trace contextRef="#ctx0" brushRef="#br0">19590 15605 83 0,'0'0'0'0,"-32"-32"20"0,80 1-16 0,-2 16-2 0,2 45-3 0,-15 34 0 0,-49 0-7 0,-16 15-27 0,16-47-11 0</inkml:trace>
  <inkml:trace contextRef="#ctx0" brushRef="#br0">20637 15477 97 0,'0'-46'13'0,"-48"-2"3"0,-15 48-17 0,-16 48 1 0,31 15-1 0,17 0 0 0,31-15 0 0,46-32 2 0,35-16 0 0,13-48 1 0,-30-31 7 0,-16 16-1 0,-33 48-6 0,18 30-3 0,-2 64-6 0,-16 49-108 0</inkml:trace>
  <inkml:trace contextRef="#ctx0" brushRef="#br0" timeOffset="2.14748E7">13385 11160 85 0,'331'0'-54'0</inkml:trace>
  <inkml:trace contextRef="#ctx0" brushRef="#br0">17907 11032 107 0,'286'-126'-12'0,"95"63"-57"0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2:14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350 800 8209,'0'0'0,"0"-30"1289,0 4-185,0-1 40,0 27-1144,4-26 1096,-4 22-56,4-2-95,-4-2-145,0 8-800,0-6 712,0-2-112,0 0-48,0 0-96,0 8-456,0-6 456,0 0-63,-2 2-17,-2 0 8,4 4-384,-4-4 336,-2 1-8,0 1-64,0 0-40,6 2-224,-16-2 208,10 2-96,-12 0 32,10 4-32,8-4-112,-23 5 80,5 1 40,-2 12-32,2-14-48,18-4-40,-22 18 40,-1-12-32,3 12-8,2-12 32,18-6-32,-16 20 48,10-14-32,-2 13 8,0-15-8,8-4-16,-4 18-56,2-12 32,2 10 0,4-10-8,-4-6 32,16 24 0,0-6 40,4 0-40,4 1 40,-24-19-40,29 20 0,1 0-40,0 2 40,0 2-48,-30-24 48,27 24 0,3 1-16,-4 1 8,2 0 8,-28-26 0,21 26-32,-1-3 24,-4 3-160,-10-2 136,-6-24 32,16 24-8,-16 0-48,0-3 48,0 1 32,0-22-24,-2 20 0,-4 0 40,-12 0 72,2 0-96,16-20-16,-20 17 24,-1 1-32,-5-2 72,-2 0-64,28-16 0,-30 18-160,1-12 200,-3 16 0,0-18-16,32-4-24,-32 4 64,3 0-32,1-4-88,2 0-24,26 0 80,-22 0-208,4-6-160,1-16-352,9 2-200,8 20 920,-18-24-1257,14-2-783,2-3-697,2-5-783,0 34 3520,6-38-6754,-6 38 6754</inkml:trace>
  <inkml:trace contextRef="#ctx0" brushRef="#br0" timeOffset="572">993 1046 9378,'0'0'0,"-6"-4"1504,0 0-96,-10-2 40,16 6-1448,-2-4 1281,0 0-89,0-2-128,0 0-216,2 6-848,0-6 713,0-12-137,6 12-136,12-15-96,-18 21-344,18-18 264,5-4 0,7-4-56,8-6 16,-38 32-224,37-33 64,9-5 72,4-4-8,-1-1-24,-49 43-104,54-48 192,3-1-176,1-7 32,3 0-32,-61 56-16,64-57-24,-3 1 56,-1 7-32,3 5 0,-63 44 0,60-41 16,-3-1 8,-3 4-24,-9 3-8,-45 35 8,40-32-96,-6 8-56,-2 0-112,-5 6-104,-27 18 368,20-16-408,-2 11-176,-14-1-112,2 0-185,-6 6 881,4-2-1128,-4 0-240,0 2-232,0 0-201,0 0 1801,-2 0-1984,-4 6-129,-10 11 337,10-11-2881,6-6 4657</inkml:trace>
  <inkml:trace contextRef="#ctx0" brushRef="#br0" timeOffset="1322">1143 1066 8545,'0'0'0,"0"0"0,-2-28 1369,0 4-457,2 2-32,0 3-152,0 19-728,0 0 680,0 0-8,6-2-55,0 2-153,-6 0-464,20 0 456,-4 0-136,8 0-16,5 0-16,-29 0-288,36 0 152,6 0 24,3 0-48,7 6-24,-52-6-104,54 5 80,-1 1-32,3 10-32,-3-12 24,-53-4-40,54 4 24,3 2-16,-3 0 8,-5 0-40,-49-6 24,52 6-96,-8-2-168,-1 0-200,3 0-304,-46-4 768,42 0-1104,-1 0-289,-1 0-327,-2 0-225,-38 0 1945,35 0-1984,7-16 328,-8 16-2409,-34 0 4065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2:16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22 106 8705,'0'0'0,"-6"-6"1369,0-2-49,-2-10 48,8 18-1368,-2-2 1256,2-6 9,4-10-177,14 12-96,-18 6-992,6-8 872,18-10-343,-8 14 39,2-2 32,-18 6-600,22-1 424,-1-1-56,3 2-88,2 0-128,-26 0-152,28 3 232,-1 3-64,3 10-8,0-10 24,-30-6-184,30 18 88,5-12 48,3 18-56,0-18-80,-38-6 0,41 26 8,1-7 48,2-1-8,5 4-56,-49-22 8,54 22-16,5 2-48,1 2 8,1-1 96,-61-25-40,60 24 0,-5 0 16,1 2-32,-3-4-88,-53-22 104,56 23-184,-2-1-88,-1-2-120,-3 0-56,-50-20 448,47 18-560,-1 1-280,-2-1-289,-7 2-407,-37-20 1536,36 20-1944,-8-2-377,-6 0-263,-1-2 47,-21-16 2537,42-6-2080,-38 10-1889,-4-4 3969</inkml:trace>
  <inkml:trace contextRef="#ctx0" brushRef="#br0" timeOffset="1">159 362 6961,'0'0'0,"-2"-22"1424,-4 2-584,6 20-840,-6-24 905,2 8-49,4 12 144,0-2-64,0 6-936,0-4 768,4 2 9,2 2-265,12 0-56,-18 0-456,16 4 400,6 22-136,3 2 160,9 8 32,-34-36-456,36 43 616,8 9-16,1 7-120,7 9-55,-52-68-425,53 73 272,3 0-48,1 3-48,-1-5-80,-56-71-96,61 74 48,-5 1-24,-1 0 0,-1 3 8,-54-78-32,48 77 48,-5-5 0,3-3-72,-1-2 8,-45-67 16,46 66 16,2-3-56,-3-5-56,-1-3-208,-44-55 304,44 48-600,-3-2-561,-1-5-671,0-3-1033,-40-38 2865,35 34-3736,3-7-2946,-38-27 6682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2:19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298 238 7329,'0'0'0,"0"-23"1520,0 1-639,0-2 39,0 24-920,0-20 992,0 18 8,0-4-56,-2 2-79,2 4-865,-2-2 856,-2 0-104,-2-2-120,0 2-8,6 2-624,-17 0 528,11 0-16,-16 4-79,6 2-81,-4 10-24,20-16-328,-22 6 288,3 16 48,-3-2-56,2 2-160,20-22-120,-20 23 192,0 9-64,2 2 0,2 1-48,16-35-80,-7 40 24,-13 0 16,16 0-32,-2 1 72,6-41-80,-2 44 24,2-5-96,0 3 40,6-2 64,-6-40-32,16 37-32,-10-1 0,19-2-136,-5-2-168,-20-32 336,24 25-528,2-1-240,2-2-353,3-4-431,-31-18 1552,36 6-2016,-2 12-521,-1-18-464,7-2 529,-40 2 2472,36-6-4857,-36 6 4857</inkml:trace>
  <inkml:trace contextRef="#ctx0" brushRef="#br0" timeOffset="1605">594 417 8713,'0'0'0,"-6"0"1489,6 0-1489,-8 0 1048,-10 0-112,12 4-8,0-4-88,6 0-840,-16 0 721,10 0-49,-9 0-120,9 4-64,6-4-488,-8 0 360,0 4 40,0 0-144,0 0-104,8-4-152,-8 4 224,2 2-136,0 0-40,2 9-88,4-15 40,-2 4-32,0 14 32,2-12 0,0 14 48,0-20-48,4 6 8,2 14-8,16-2-32,-4-2-32,-18-16 64,20 17-48,-1 3-8,5-2-24,-2 2-24,-22-20 104,20 20-168,0-4 32,-5 2 8,-9-13 24,-6-5 104,20 18-40,-16-12 8,0 10 56,0-12 32,-4-4-56,0 6 16,0 0 16,-4 0 0,-2 0 32,6-6-64,-18 6 104,12-2-48,-15-4 32,3 0 0,18 0-88,-18 0 64,-4 0 8,-2 0 56,3-4-80,21 4-48,-26-6 40,8-2 72,-4-8-88,4 10 24,18 6-48,-6-18 16,-10 12-144,12-10-120,-2 11-256,6 5 504,-2-8-992,2-8-480,0 12-561,6-2-543,-6 6 2576,18-16-2481,0 10-2880,-18 6 5361</inkml:trace>
  <inkml:trace contextRef="#ctx0" brushRef="#br0" timeOffset="1606">1100 417 8673,'0'0'0,"-4"-16"1417,-4 8-353,-14-10-96,22 18-968,-6-6 880,-18 6-96,6 0-95,0 6-65,18-6-624,-17 18 544,1-14-48,8 16-96,-14-14-8,22-6-392,-6 22 312,-12-16-112,14 15-40,0-15-56,4-6-104,-6 22 112,2-16-8,2 14-8,2-14-88,0-6-8,4 18 40,2-14-8,0 2-16,12 0 32,-18-6-48,6 6-16,18-2 40,-8-4 40,4 0-16,-20 0-48,17 0 56,1-2 56,0-4-64,0 0 56,-18 6-104,16-16 113,-10 10-65,14-2 0,-14-8 0,-6 16-48,5-6 72,11 0-24,-12-2-56,0 0 32,-4 8-24,4-6 0,-4 2-24,4 2 72,-4 0-64,0 2 16,4 0-24,-4 0-8,4 0-96,0 4 72,-4-4 56,0 6-65,4 0 17,0 14-24,0-14-24,-4-6 96,4 20-264,0-14-248,0 16-240,0-16-504,-4-6 1256,4 21-1753,0-15-399,0 12-513,2-14 265,-6-4 2400,16 6-4929,-16-6 4929</inkml:trace>
  <inkml:trace contextRef="#ctx0" brushRef="#br0" timeOffset="1607">1429 435 8425,'0'0'0,"0"0"2185,-2 0-1001,0 6-216,2-6-968,-2 18 904,0-12-31,-2 15 23,2-5-232,2-16-664,-2 16 568,-2 0-128,2 4-56,2-2-72,0-18-312,0 19 248,0-1-56,0-2-32,0 0-32,0-16-128,6 6 24,-2 12 137,2-14-57,0 2-8,-6-6-96,18 6 112,-14-2-16,12 0-72,-10-4 136,-6 0-160,17-2 224,-11-4-88,14-10-24,-14 8-24,-6 8-88,18-20 96,-14 12 8,2-16 24,0 6-56,-6 18-72,6-17 64,0-1-16,0 2 80,-2 8-64,-4 8-64,4-16 24,-4 12 16,4 0-32,-4 2-16,0 2 8,0-2-104,0 2 96,4 0 32,-4 6-24,0-6 0,4 6 128,-1 12-120,1-14-8,0 14-8,-4-18 8,4 6 0,0 10-32,2-10 24,0 9 16,-6-15-8,6 4 0,0 12 40,0-12-48,10 0 16,-16-4-8,4 4 16,2-4 48,14 4-24,-16-4 8,-4 0-48,16 0 80,-10-2-80,9-4 112,-9 0-32,-6 6-80,6-18 64,12 12 32,-14-11-40,2 9-8,-6 8-48,16-20 40,-16 4 24,6 8-48,0-14 24,-6 22-40,4-8 40,0-12-16,0 14 0,-4-11-64,0 17 40,4-6-72,-4-10-96,0 10-80,-2-2-24,2 8 272,-6-16-440,-2 12-200,0-2-296,-10 0-393,18 6 1329,-6-6-1800,-10 0-553,10 2-535,0-12-17,6 16 2905,-6-2-5457,6 2 5457</inkml:trace>
  <inkml:trace contextRef="#ctx0" brushRef="#br0" timeOffset="1608">1822 46 10978,'0'0'0,"0"0"0,0-6 3073,0-2-1457,0-10-192,0 16-200,0 2-1224,6-6 1057,9 2-249,-11 2-240,12 2-144,-16 0-424,16 0 336,2 16-104,2 2-48,2 8-88,-22-26-96,21 32 64,3 7-64,2 9 40,-2 5-16,-24-53-24,20 52 24,0 2-8,-1-1-56,-3-3 40,-16-50 0,16 51-40,-10-1 0,10-1-48,-12 1-160,-4-50 248,4 50-536,-4 3-520,0-1-817,-6 1-1263,6-53 3136,-20 54-4521,0-1-2985,20-53 7506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2:23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173 353 6897,'0'0'0,"-16"-4"328,0-2 24,-5 1 128,21 5-480,-18-6 560,10 2 64,-12-2-7,14 0 7,6 6-624,-16-6 584,10 0-48,-2 0-40,0 0 0,8 6-496,-8-6 496,0 0 24,2 2-7,3 0-57,3 4-456,-2-2 376,0-2-104,2 2-72,0 0-80,0 2-120,0-2 96,4 2-24,1 0-16,1 0-8,-6 0-48,20 0 40,-14 0-8,20 0 8,-6-2 8,-20 2-48,22 0 64,3-2-16,5 0 8,2 0-32,-32 2-24,34-2-88,1 0 48,1 0-24,0 0 72,-36 2-8,35-4 48,-1 0-56,0 0-64,-2 0-160,-32 4 232,29-2-400,-1 0-200,0 0-209,-6 1-111,-22 1 920,24-2-1040,-5 2-56,-1 0-48,-12-2-9,-6 2 1153,20-2-896,-16 2-3729,-4 0 4625</inkml:trace>
  <inkml:trace contextRef="#ctx0" brushRef="#br0" timeOffset="935">516 103 5745,'0'0'0,"0"-5"872,0-3-688,4-12-8,-4 20-176,4-6 248,2-2 96,0-8 80,0 12 64,-6 4-488,6-6 496,0 0-7,-2 0-25,0 0-32,-4 6-432,4-2 376,0-2-24,0 2-40,2 0-16,-6 2-296,6-2 256,0 2-8,9 0-56,-11 0-24,-4 0-168,6 4 136,10 0-56,-12 0 32,2 12-32,-6-16-80,16 6 80,-12 14 16,2-14-24,10 20-16,-16-26-56,4 17 72,2 1-32,0 2 32,-2 0-32,-4-20-40,4 18 64,0 2 8,-4-2-8,4-3 8,-4-15-72,0 18 72,0-2-8,-2-10 0,-4 18 9,6-24-73,-6 16 48,-10-10 16,10 16 0,-10-7-24,16-15-40,-8 6-32,-16 18-193,6-18-215,1 14-224,17-20 664,-18 6-888,2 14-256,10-16-240,-2 12 135,8-16 1249,-6 0-5073,6 0 5073</inkml:trace>
  <inkml:trace contextRef="#ctx0" brushRef="#br0" timeOffset="936">927 407 7289,'0'0'0,"-6"0"464,6 0-464,-22-2 528,6-4 32,8 2 9,-8 0 71,16 4-640,-4-4 592,0-2-48,0 0-56,1 0-48,3 6-440,-2-6 376,2 0-56,0 0-56,0 0-64,0 6-200,5-3 184,11-3-32,-12 2-16,12 0-40,-16 4-96,4-2 80,12 0 8,-12 0-15,2 0 15,-6 2-88,16 0 40,-12 0-24,2 0 8,0 4 16,-6-4-40,4 6 16,0 9-8,-4-9 48,0 16-48,0-22-8,0 16 64,-2 2-40,-4 2-8,-2 0 0,8-20-16,-18 19 32,10 1 32,-12 0-24,12-2 24,8-18-64,-22 18 88,14-2 16,-13-10 48,13 13 32,8-19-184,-18 6 216,12 0 8,-2 0-24,0-2-40,8-4-160,-4 4 112,2-4-48,0 0-8,2 0-8,0 0-48,0 0 56,4 0 8,12 0-8,0-2-16,-16 2-40,18-4 16,5-2 8,5-11-8,6 11 8,-34 6-24,34-18-48,5 10-216,1-10-304,2 12-528,-42 6 1096,47-16-1601,3 10-559,3-12 95,1 12-3536,-54 6 5601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2:26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116 234 7113,'0'0'0,"-2"-2"504,-2 0 72,4 2-576,-4 0 568,2 0-64,-2 0 9,4 0-513,-2 4 464,0 2-40,0 12-64,2-12-24,-2 18-56,2-24-280,0 20 224,0-1-16,0 1-32,0-20-176,0 18 144,0 4-8,0-2 24,0 0-48,0-20-112,4 19 56,-4 1 16,0-2-32,0 0-16,0-18-24,0 18 40,4-12 8,-4 14-8,4-14 8,-4 0 48,0-6-96,0 15 72,0-15 16,0 4 24,0-4-40,0 0-72,-2 4 80,-2-4-24,0 0 32,4 0-88,-4 0 104,-2 0-24,0-2-15,0-4-9,6 6-56,-8-6 48,0-11 16,2 9 24,1-14 24,5 22-112,-6-18 120,0-2 32,0 0-8,0 1-24,0-5 0,6 24-120,-6-22 112,4 0-24,0 0-24,0 2-24,2 20-40,-2-17 32,2 9-8,0-10-8,0 14 0,0 4-16,4-4 16,0 2-8,2 2-8,0 0 0,-6 0 0,16 6-24,-12 14 16,13-4 8,-11 3 0,-6-19 0,22 18 0,-6 2 0,0 0-24,0-2 16,-16-18 8,20 18 24,-1-3-40,1 1 40,0-10 56,-20-6-80,6 20 16,20-16 24,-8 12-8,-2-16 0,-16 0-32,17 6 24,1-2 40,-2-4-8,-10 0-72,-6 0 16,22 0 56,-16 0 16,10-2-40,-12-4 32,-4 6-64,6-6 48,-2 0 32,0-10-24,-4 10 0,0 6-56,0-18 64,0 10-88,0-11 88,0 11-48,0 8-16,-4-22 24,-2 6 48,0-2-40,-2-2-32,8 20 0,-8-20 72,0 1-56,0 1-24,2 10 64,6 8-56,-6-16-64,0 14-32,4 0-144,0 0-136,2 2 376,-2-2-464,2 2-256,0 0-41,4 0-159,-4 0 920,6 6-1088,0 0-160,12 0-217,-12 10 209,-6-16 1256,22 0-4905,-22 0 4905</inkml:trace>
  <inkml:trace contextRef="#ctx0" brushRef="#br0" timeOffset="2600">677 286 6801,'0'0'0,"0"-16"1800,-6 8-679,0-14-65,6 22-1056,-6-6 936,2 4-128,2 2-144,0 0-224,2 0-440,-2 4 328,0 14-103,2-2-33,0 6 8,0-22-200,0 22 120,6-1-16,0 1-32,0 0-48,-6-22-24,16 22 24,-16 0 32,4-1 16,2 1 16,-6-22-88,4 18 64,-4 2 0,0-2-32,4-2-32,-4-16 0,0 16-72,0-1-112,0-9-152,0 14-136,0-20 472,0 6-633,-4 10-183,0-12-104,-2 0-184,6-4 1104,-4 4-1192,2-4 15,0 0 161,0 0 280,2 0 736,-2-6-4065,2 6 4065</inkml:trace>
  <inkml:trace contextRef="#ctx0" brushRef="#br0" timeOffset="2601">628 322 6593,'0'0'0,"0"0"0,0-6 464,0-14 96,0 4 120,0 0 48,0 16-728,0-6 617,4-12-41,2 12-72,9 0-32,-15 6-472,4-8 496,2 2-72,12 0-24,-12 4-72,-6 2-328,18-2 280,-12 2-48,14 0 0,-14 0-48,-6 0-184,20 4 152,-14 2-15,13 10-41,-13-12-24,-6-4-72,20 20 80,-16-14-32,12 14 0,-16-14 0,0-6-48,6 18 64,-2-12 0,-4 13 24,0-13 16,0-6-104,0 18 112,-2-12 24,-6 12-40,-10-12-96,18-6 0,-16 20-128,0-14-224,-3 14-265,1-14-255,18-6 872,-18 19-1192,2-13-432,8 12-1,-10-14-3784,18-4 5409,0 0 0</inkml:trace>
  <inkml:trace contextRef="#ctx0" brushRef="#br0" timeOffset="2602">1163 177 7849,'0'0'0,"0"0"0,-2-24 1152,-4 4-79,-2 0-233,2 2 8,6 18-848,-6-2 936,0-2-208,1 2-79,-11 0-129,16 2-520,-6 0 384,-2 0-24,2 16-88,-10-10-40,16-6-232,-4 24 144,-4-2 8,-8 4 80,12 5-96,4-31-136,-8 36 80,0 2 32,0 0-16,0-1-32,8-37-64,-5 34 64,-1 0-48,2-3-104,2 1 96,2-32-8,0 28 40,0-2-32,6-3 24,9 1-16,-15-24-16,4 24 24,2-4 8,12 0-64,-14-2-96,-4-18 128,22 6-296,-16 15-424,20-15-296,-4 10-465,-22-16 1481,21 0-1888,5 4-152,0-4 311,2 0-3256,-28 0 4985,0 0 0</inkml:trace>
  <inkml:trace contextRef="#ctx0" brushRef="#br0" timeOffset="2603">1326 375 6721,'0'0'0,"0"0"0,-4-8 760,-2 0 112,-10-8 16,12 12-31,4 4-857,-4-4 800,2 2-72,0 0-64,2 0-216,0 2-448,0 0 376,0 0-80,0 0 40,0 6-31,0-6-305,0 18 272,4-14-32,0 16-48,0-14-56,-4-6-136,4 24 120,0-18-32,-4 18-16,4-18 8,-4-6-80,0 23 88,0-17-48,4 14-96,-4-14 104,0-6-48,0 6 128,0 12-56,0-14-16,0 0 8,0-4-64,0 4 80,0 0-16,0-4 112,0 0-64,0 0-112,0 0 16,0 0 96,0 0-24,0-4-40,0 4-48,4-6 56,-4-10-16,4 10-24,2-14 16,-6 20-32,6-16 0,12 0 24,-18-3-104,6-1 104,-6 20-24,19-22 120,-15-4-96,12 2-8,-10-1-40,-6 25 24,18-24-16,-12 6-24,0 16 144,0-4-24,-6 6-80,16-4-40,-12 2 120,0 2-144,2 0-16,-6 0 80,15 6-24,-11 14-32,0-2 16,2 1 56,-6-19-16,6 24-24,0 2-8,0 2 40,-2 0-16,-4-28 8,4 25-16,0 1 16,0-2-32,0-2-16,-4-22 48,4 20-40,0-1 24,0-3 16,0-10 24,-4-6-24,4 22-32,0-18 8,0 2-40,0 0-40,-4-6 104,4 4-88,0-4-40,0 0 40,0 0 32,-4 0 56,4-4 16,0-2-48,0-12 40,-4 10 0,0 8-8,4-20-40,-1 5 72,1-3-40,0 0-8,-4 18 16,4-20 0,0 2-24,2-2 48,0 0-8,-6 20-16,6-17 0,0 1 40,10 8-32,-16-10 16,0 18-24,6-4 0,0-2-24,0 2-8,0 2 24,-6 2 8,6 0 8,-2 0-16,0 4 16,2 2-8,-6-6 0,4 16-16,0-10 24,0 12-32,2-12 16,-6-6 8,3 21 32,3-15-40,0 14-16,10-14-8,-16-6 32,6 20-24,12-14-24,-12 10 96,16-12-64,-22-4 16,6 6-72,18 0 72,-9 0-112,1-2 32,-16-4 80,18 0 16,-2 0-96,2 0 16,0 0 8,-18 0 56,18-2-72,-3 0 56,3-4-8,-2-2-8,-16 8 32,6-16-32,16 10 48,-18-2 0,12-10-16,-16 18 0,4-8 32,2-10-72,0 10 32,0-9 56,-6 17-48,4-8 0,0-10 0,-4 12 0,0-10 24,0 16-24,0-6 16,-2-2 56,0 0-48,-4 2-24,6 6 0,-6-6 40,0 2-24,0 2 72,-10 2-40,16 0-48,-4 0 40,-12 4 0,10 2-48,-10 10 8,16-16 0,-6 6 32,-2 14-64,0-14 48,2 16-16,6-22 0,-5 6-8,1 15 0,4-15 8,0 12-16,0-18 16,0 6-8,4 10 16,-1-12-8,3 2 16,-6-6-16,18 6-16,-14 0 32,12-2-8,-10-4-40,-6 0 32,18 0 0,-12 0 0,10 0 24,-12 0-8,-4 0-16,6-4 24,12 0-24,-15-2-32,3-2 40,-6 8-8,6-16 24,0 10-8,0-10 24,0 10-8,-6 6-32,6-17-8,-2 11 32,-4-14-40,4 14 8,-4 6 8,0-8 32,0 0 24,0 0 32,4 2-24,-4 6-64,0-4 80,0 2-24,4 2-40,-4 0 24,0 0-40,0 0 24,0 6-16,0 0 16,0 12 0,0-18-24,0 4 8,4 14 16,-4-12 0,4 11 0,-4-17-24,4 6 40,0 14-16,0-14-24,0 10-112,-4-16 112,4 6-280,0 0-152,0 12-272,0-18-297,-4 0 1001,4 6-1256,2 0-328,0-2-233,0 0 73,-6-4 1744,15 0-1480,-15 0-2545,0 0 4025</inkml:trace>
  <inkml:trace contextRef="#ctx0" brushRef="#br0" timeOffset="2604">2290 327 5985,'0'0'0,"0"0"0,0-2 792,-2-1 80,2-1-40,0-2-16,0 6-816,0-6 705,0 0 7,0 0-40,0 0-72,0 6-600,0-4 656,4 2-192,0 0-56,0 2-88,-4 0-320,4 0 249,0 4-9,-4 2-80,4 12 24,-4-18-184,4 6 120,0 11-16,0-11 8,-1 16-64,-3-22-48,0 6 48,4 14-8,-4-14-8,0 12 16,0-18-48,4 6 32,-4 0 0,0 10 8,0-16 16,0 0-56,0 6 64,0-3 8,4-3-8,-4 0-16,0 0-48,4 0 40,2 0-8,0 0 0,0-2 24,-6 2-56,16-5 24,-12-1 56,12-10-56,-12 10-8,-4 6-16,4-16 24,0 10-80,2-14 56,0 12-24,-6 8 24,6-20-32,0 14 56,0-9-48,9 9 24,-15 6 0,0-6 16,6 0-16,0 2 0,0 2 16,-6 2-16,6 0-8,0 0-40,0 4 48,-2 2-48,-4-6 48,6 17-40,0-11 40,-2 14-32,2-14 48,-6-6-16,6 24 40,-2-18-16,2 18-32,0-18-104,-6-6 112,6 22-280,0-16-232,0 11-329,0-11-335,-6-6 1176,5 16-1560,1-12-368,0 2-177,14-6 161,-20 0 1944,0 4-3857,0-4 3857</inkml:trace>
  <inkml:trace contextRef="#ctx0" brushRef="#br0" timeOffset="2605">2564 58 5497,'0'0'0,"0"-6"928,0 6-928,3-6 872,1-2-72,2-8 0,14 10 65,-20 6-865,6-8 888,14 2-32,-4 4-128,0 2-144,-16 0-584,16 0 520,-1 4-96,5 14-95,-2-12-49,-18-6-280,20 26 168,0-6-48,0 3-56,-16-17 248,-4-6-312,17 22 304,-13-4-72,12 0 32,-12 4-288,-4-22 24,6 21-184,0 5-304,0 2-841,0 32-735,-6-60 2064,0 59-2953,0 3-3008,0-62 5961</inkml:trace>
  <inkml:trace contextRef="#ctx0" brushRef="#br0" timeOffset="3012">233 994 6553,'0'0'0,"-4"-6"672,4 6-672,-16-8 728,8 0 24,-10 2-63,12 0 15,6 6-704,-8-4 704,1 0-40,-1 2-8,-8 0-8,16 2-648,-2-2 544,-2 0 56,0 2-135,2 0-57,2 0-408,0 0 288,0 0-48,0 0-32,0 0 24,0 0-1200,4 0 2216,2 6-1000,10 10 32,-10 0-104,-6-16-176,21 20 184,-15 2-80,20 3-24,-20 3-24,-6-28-56,28 32 32,-8 2 8,-4-1-40,1-1 16,-17-32-16,6 34 24,18-4 0,-18-1 24,16-1-24,-22-28-24,6 24 8,14-2 16,-14-2-8,11-3-8,-17-17-8,6 16 40,10-10-40,-10 12 48,14-18 16,-20 0-64,4 6 48,14-2 16,-14-4-32,2 0 24,-6 0-56,16 0 96,-12-2 24,2-14 8,0 0-32,-6 16-96,15-18 88,-11-3-8,2-3-32,10 0 0,-16 24-48,0-28 64,6-1-16,0-1 0,10-6-16,-16 36-32,4-38 41,2 3-41,16-3 32,-18 4-81,-4 34 49,16-31-128,-12 3-160,-1 2-168,3 4-136,-6 22 592,6-16-864,-2 10-280,2 0-457,10 4-463,-16 2 2064,4 0-2289,12 0-3608,-16 0 5897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2:32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0 209 6729,'0'0'0,"0"-8"976,0 8-976,0-18 1000,4 12-119,0-10-73,2 12-48,-6 4-760,6-4 736,12-2-56,-14 2-64,2 0-64,-6 4-552,18-2 441,-14 0-113,13 2-32,-11 0-80,-6 0-216,18 0 168,-12 6-8,14 0-64,-14 12-40,-6-18-56,20 6 56,-14 14-8,12-4-24,-14 1 16,-4-17-40,3 20 48,1 0 8,-4 2 16,0-2 40,0-20-112,-2 20 72,-3 3-16,-3-1-56,-8 0-24,16-22 24,-16 24-88,0-6-128,0 1-176,0-1-208,16-18 600,-20 16-825,3 0-303,-1 2-448,0-2-481,18-16 2057,-4 0-3080,-14 22-1281,18-22 4361</inkml:trace>
  <inkml:trace contextRef="#ctx0" brushRef="#br0" timeOffset="1">869 68 7249,'0'0'0,"-4"-6"1320,4 6-1320,-4-6 1209,-2 0-161,0-10-112,0 12-40,6 4-896,-16-8 808,10 0-135,-2 2-89,-8 0-176,16 6-408,-6-2 336,-11 2-72,11 0-64,-12 4 16,18-4-216,-8 18 168,-12-2-40,12 4 8,-14 6-112,22-26-24,-16 35-72,-13 33 0,5-3-16,6-5 0,18-60 88,-6 47 8,0-1 40,-2-2-64,2-1 56,6-43-40,-4 38 0,2 0-24,2-3 24,0 1 24,0-36-24,0 34 24,6-3-48,10-3-48,-16-22 32,0-6 40,16 22-224,-12-16-160,14 18-280,-12-18-449,-6-6 1113,26 17-1640,-9-11-360,5 10-49,2-12 369,-24-4 1680,22 4-4385,-22-4 4385</inkml:trace>
  <inkml:trace contextRef="#ctx0" brushRef="#br0" timeOffset="2">1039 244 6849,'0'0'0,"-2"-6"1264,2 6-1264,-4-6 1152,1-2-55,-3-9-89,0 11 0,6 6-1008,-6-18 896,0 12-111,-2-2-153,0 0-72,8 8-560,-16-8 480,10 2-112,-2 0-24,-8 0-96,16 6-248,-6-2 216,-10 0-56,10 2-56,-1 0 16,7 0-120,-18 6 24,12 10-16,-10-10-40,12 16 8,4-22 24,-6 20-16,-2-1 16,2 3 64,2 2-80,4-24 16,0 24-8,0 0 56,0 1-120,6 1 96,-6-26-24,16 26-24,-12-4-72,12 2 96,-10-5-64,-6-19 64,16 20-40,-12-2 16,15-2-64,-13-10-16,-6-6 104,18 22-112,-14-16 8,12 12 8,-12-14 64,-4-4 32,4 15 0,0-11-24,0 0 48,-4 2-24,0-6 0,0 4 16,-2 0 24,0-4-16,-4 0 32,6 0-56,-16 0 16,10 0-16,-10 0 0,8 0-24,8 0 24,-21-2-16,5-2-72,8-2-128,-14-2-96,22 8 312,-16-8-488,10-7-136,-12 11-208,12-4-225,6 8 1057,-6-8-1344,0 2-440,0 0-97,4 0-3304,2 6 5185</inkml:trace>
  <inkml:trace contextRef="#ctx0" brushRef="#br0" timeOffset="3">1291 326 7105,'0'0'0,"0"0"0,-2-2 1136,-4 0-80,0-2-47,0 0-25,6 4-984,-5-6 960,-11 2-168,12 0-136,-4 2-127,8 2-529,-6-2 400,-2 0-112,0 2-40,2 0-96,6 0-152,-6 0 168,-2 6-48,2 10 8,-10-10-16,16-6-112,-4 21 56,-4-1 16,-7 2-72,9 2 8,6-24-8,-16 24 24,10 3-24,0-1 24,-2-2 8,8-24-32,-6 24 0,0-4 32,4-1-24,2-1 16,0-18-24,0 18 16,0-12 0,0 14-24,4-14 0,-4-6 8,6 6-24,0 0-32,10-2 40,-10 0 8,-6-4 8,16 0 8,-10 0 32,13-4-8,-13-2-64,-6 6 32,18-16-24,-12 10 24,10-14 0,-12 4-24,-4 16 24,6-18 24,0 3-24,0-3-16,0 0 96,-6 18-80,16-16-8,-16 8-40,6-10 72,-1 12-16,-5 6-8,4-8 0,2 2-40,-2 0 16,0 4 0,-4 2 24,6-2 24,-2 2-24,2 0 0,0 6-88,-6-6 88,6 16-80,-2-10 56,2 12-328,-2-2-224,-4-16 576,4 6-977,0 20-431,0-10-208,0-1-329,-4-15 1945,4 6-1912,0 16-2865,-4-22 4777</inkml:trace>
  <inkml:trace contextRef="#ctx0" brushRef="#br0" timeOffset="4">1462 399 6089,'0'0'0,"0"-2"1176,0 0-168,0 0-208,0 2-800,0 0 761,0 0-49,0 0-64,4 6-88,-4-6-560,0 18 408,0-12-64,0 18-88,0-7-40,0-17-216,0 20 192,0 0-48,4-2-32,-4 2 32,0-20-144,0 18 120,4-1-112,-4-1 72,4 0-56,-4-16-24,0 6 16,4 14 80,-4-14-72,4 0 56,-4-6-80,4 6 97,0 0 31,-4-2 0,6-4-32,-6 0-96,4 0 48,0 0 8,-1-6-24,1-10 0,-4 16-32,6-6 32,10-16 0,-16 6 0,6-2 32,-6 18-64,18-21 88,-14 1 8,2 0 24,12-2-24,-18 22-96,0-22 112,6 2-16,0 3-72,0 1 40,-6 16-64,6-6 0,0-2-24,-2 0 16,0 6-40,-4 2 48,5 0 0,-1 0-16,0 6 32,0 14-16,-4-20 0,0 6-16,4 19 0,0-9 0,0 2 48,-4-18-32,0 20 0,4-4 8,-4 0-32,4-10-8,-4-6 32,4 22 0,0-17 0,0 11-8,0-12 8,-4-4 0,6 6-48,0-2 32,0 0 32,0-4-48,-6 0 32,6 0 48,12 0-32,-14 0 32,2-2-16,-6 2-32,15-8 80,-15-8-48,6 10 32,0-13 32,-6 19-96,6-16 0,-2 0-8,0-4 40,0 0 24,-4 20-56,0-20 88,0-1 0,0-1 16,0-2-56,0 24-48,-2-22 32,-2 2 8,-2 0 0,0 3-112,6 17 72,-6-16 32,0 8 16,-1-10-216,-9 14 8,16 4 160,-6-6-528,-2 0-368,-8 0-337,8 4-495,8 2 1728,-16-2-2241,10 2 49,-2 0-2713,8 0 4905</inkml:trace>
  <inkml:trace contextRef="#ctx0" brushRef="#br0" timeOffset="5">1855 64 6601,'0'0'0,"0"-2"1488,0 0-207,0 0-153,0 2-1128,0-4 1056,4 0-40,2 2-64,-1 0-183,-5 2-769,20 0 744,-14 0-152,16 4-40,-6 12-64,-16-16-488,20 16 320,-2 1-56,-14-13 240,13 16-120,-17-20-384,6 16 456,12 0-103,-12 4-321,12 4 40,-18-24-72,6 23-8,12 3 136,-14 2-96,12 4 0,-16-32-32,4 31-72,0 5-304,0 0-465,-4-36 841,4 43-2032,-4 39-1241,-6-3-816,-26 0-2176,32-79 6265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17431 3810 48 0,'0'0'0'0,"-17"-48"23"0,17 48-12 0,-15 16-6 0,15 48 3 0,15 30-3 0,2 67-3 0,-1-3-2 0,-16 17-1 0,0-17 0 0,0-47-20 0,31-48-42 0</inkml:trace>
  <inkml:trace contextRef="#ctx0" brushRef="#br0">17780 4127 32 0,'0'-15'2'0,"0"-33"10"0,0 16 5 0,0 1-1 0,-16 16-3 0,16-2-5 0,-17 17-5 0,2 48-2 0,-1-1 0 0,1 16-1 0,-1 1 0 0,16 0 0 0,16-17 0 0,-1 0 1 0,33-30 0 0,0-17-1 0,14-17-13 0,19-13-17 0,-35-20-2 0,-29 36 9 0</inkml:trace>
  <inkml:trace contextRef="#ctx0" brushRef="#br0">18082 4080 34 0,'0'0'0'0,"-16"-94"30"0,16 61-6 0,0 33-16 0,0 33-9 0,0 45 2 0,16 1-1 0,-16-14 1 0,-16-4-14 0,-1-11-24 0,17-50 0 0</inkml:trace>
  <inkml:trace contextRef="#ctx0" brushRef="#br0">18049 4269 36 0,'17'-46'25'0,"30"31"-23"0,1-2-1 0,31 1-1 0,-16-16 1 0,-30 16 3 0,-2-14 6 0,-31-3 0 0,-16 1-2 0,-15-14-1 0,14 29-4 0,17 17-3 0,0 63-1 0,0 17 0 0,17-1-3 0,-17-1-29 0,0-45-24 0</inkml:trace>
  <inkml:trace contextRef="#ctx0" brushRef="#br0">18636 4064 50 0,'0'0'0'0,"17"-32"24"0,-17 17-7 0,-17 15-12 0,-14 30-5 0,-17 20 0 0,0 11 1 0,48-28 5 0,17-16 5 0,31-2-5 0,14-15-5 0,3 15-1 0,-18 2 0 0,-47-3 1 0,-47 36 0 0,-80 13-3 0,-65 0-45 0,130-63-3 0</inkml:trace>
  <inkml:trace contextRef="#ctx0" brushRef="#br0">23050 16653 19 0</inkml:trace>
  <inkml:trace contextRef="#ctx0" brushRef="#br0">15986 4143 64 0,'0'0'0'0,"-17"-16"20"0,17 32-9 0,0 49-3 0,0 46-4 0,0 0-3 0,0-31 1 0,-31-19 0 0,16-44 1 0,-18-1 5 0,33-64-4 0,0-31-2 0,17-49 0 0,14-13-1 0,17-3-1 0,0 49 0 0,14 79-2 0,-45 64 0 0,-17 15 2 0,-17 16-1 0,-45-31 1 0,14-16 0 0,16 14 0 0,1 4 0 0,31-20 0 0,15 18 0 0,49-32 0 0,-16 1 1 0,15-2-3 0,16-15-18 0,-15-15-28 0,-32-18 3 0</inkml:trace>
  <inkml:trace contextRef="#ctx0" brushRef="#br0">16398 4143 42 0,'0'-96'22'0,"0"18"5"0,0 62-10 0,-15 32-13 0,15 79-3 0,0-1 0 0,-16 3-1 0,-1-18-11 0,2-31-23 0,15-33 1 0,-16-15 30 0,32-48 8 0,-1-15 19 0,18 15-4 0,-1 18-10 0,30 13-8 0,3 1-1 0,-3-16 0 0,-29 1 2 0,-18-17 4 0,2 16 0 0,-34 1-1 0,2 16-5 0,-1 30 0 0,-1 31-2 0,17 34 1 0,-15 1-18 0,47-34-24 0,-16-33-4 0</inkml:trace>
  <inkml:trace contextRef="#ctx0" brushRef="#br0">16906 4080 39 0,'0'-16'6'0,"0"-16"22"0,0 17-14 0,-15 30-4 0,-1 17-2 0,-1 1 2 0,50-3 1 0,15 1-4 0,-17 2-3 0,1 14-3 0,-32-16 1 0,-63 19-6 0,-49 28-45 0,1-45-20 0</inkml:trace>
  <inkml:trace contextRef="#ctx0" brushRef="#br0">14780 4032 42 0,'0'-15'3'0,"0"-49"8"0,15 47-5 0,-15 2-5 0,0 30-1 0,0-15 1 0,0 17-1 0,0-34 10 0,0 17-3 0,0-15 0 0,0 0-3 0,0 15-1 0,0 0 1 0,0-17-1 0,-15 17 2 0,-33 32-3 0,-16 16-2 0,-32 15-1 0,34 2 0 0,30-19 0 0,16-31 2 0,47-15 0 0,17-31 2 0,64-49-2 0,-33 2 1 0,-31 30 2 0,-17 16-2 0,-16 49-2 0,-15 46 0 0,0 65 1 0,-15-17 3 0,-1-50 3 0,16-11 0 0,0-35-2 0,16-15 0 0,-1 0-3 0,33-32-1 0,0-15-9 0,16 0-24 0,15-3-59 0</inkml:trace>
  <inkml:trace contextRef="#ctx0" brushRef="#br0">15494 3684 48 0,'0'-33'8'0,"0"-15"26"0,-48 65-22 0,-31 94-5 0,0 79 0 0,-2 80 0 0,50-1-6 0,62-14-6 0,129-97-33 0,-1-127-32 0</inkml:trace>
  <inkml:trace contextRef="#ctx0" brushRef="#br0">18542 3462 74 0,'32'-50'4'0,"47"20"13"0,0 45 1 0,33 80-9 0,15 64-8 0,-33 15 0 0,-46 33-12 0,-96 16-83 0</inkml:trace>
  <inkml:trace contextRef="#ctx0" brushRef="#br0">28288 10351 19 0,'0'0'30'0</inkml:trace>
  <inkml:trace contextRef="#ctx0" brushRef="#br0">21241 4460 31 0,'0'0'0'0,"16"-47"9"0,-16 31 5 0,-16 1-6 0,-1 15-5 0,-31 15 1 0,-14 18 0 0,-3-3 0 0,3 20 1 0,30 11-2 0,32-28 0 0,0 15-1 0,32-33 1 0,30 0 0 0,19 2 1 0,13 16-3 0,2 13-1 0,-32 19 0 0,-33-4 0 0,-16 36 0 0,-15-33 0 0,-31-1 1 0,-17-15 1 0,-46 15 4 0,-2-31-2 0,17-32-1 0,15-32 0 0,49-16-4 0,30 2-25 0,16 13-47 0</inkml:trace>
  <inkml:trace contextRef="#ctx0" brushRef="#br0">21272 4477 23 0,'-15'-17'12'0,"-1"-30"5"0,-1 16 2 0,2-2-2 0,-18 18-10 0,-29 63-5 0,-3 30-2 0,3 18 0 0,-3 0 2 0,34-1 0 0,47-32 0 0,47-15-2 0,64-16 0 0,17-1 0 0,-49 17-1 0,-32 0 1 0,-63 0 2 0,-15-1 8 0,-49 17-2 0,-15-1-1 0,-32-16-2 0,30-16-2 0,35-31-1 0,30-31-15 0,95-32-88 0</inkml:trace>
  <inkml:trace contextRef="#ctx0" brushRef="#br0">21876 4477 50 0,'-32'-17'13'0,"16"2"6"0,-1 15-8 0,34 0 5 0,47 0-5 0,63-48-7 0,63-30-3 0,32-3 0 0,-32 1-1 0,-30 19 0 0,-114 44-6 0,-29 34-22 0,-49 44-50 0</inkml:trace>
  <inkml:trace contextRef="#ctx0" brushRef="#br0">21193 4445 38 0,'-17'-15'5'0,"-14"-33"8"0,16 32-4 0,15-1-6 0,0 17-3 0,-48 33 1 0,-16-2 0 0,1 16 1 0,-16 34-1 0,31-1 0 0,32-2 0 0,80-15-1 0,47-15 0 0,-1 0-1 0,17-2 1 0,-15-29-1 0,-49 16 1 0,-32 14 2 0,-31 0 5 0,-31 17-1 0,-48 0-1 0,-32-17-1 0,-1-14-1 0,18-18 0 0,46-15-16 0,32-15-50 0</inkml:trace>
  <inkml:trace contextRef="#ctx0" brushRef="#br0">21082 4445 37 0,'15'-15'3'0,"18"-33"2"0,-33 32-1 0,0 16-2 0,-33 16 0 0,-30 15 2 0,-1 16 0 0,1 17-2 0,16 16-1 0,30-2 2 0,17 2-2 0,48-16-1 0,48-17 1 0,31-30-2 0,0 14 1 0,-32 2-1 0,-63-3 1 0,-16 18 7 0,-49-15 4 0,-30 14-5 0,-49 0-2 0,18-15-2 0,15 0 0 0,46-16-24 0,33-16-41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9:30:16.854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214 145 1432,'0'0'0,"0"0"152,0 0-96,0 0 8,0 0-64,0 0 56,0 0 8,4 0 8,-4 0-16,0 0-56,4 0 56,-4 0-16,0 0 16,0 4 0,0-4-56,0 0 64,-2 4-8,0-4 0,0 4-16,2-4-40,-2 0 0,0 4 32,0-4-32,0 4 8,2-4-8,-2 4 24,0-4-16,2 4 0,-2-4 16,2 0-24,-2 0 40,0 4 8,0-4 40,2 0 0,0 0-88,0 0 104,0 4-8,-1-4-8,1 0 0,0 0-88,0 0 48,-2 4 32,0-4-8,0 0 32,2 0-104,-2 0 112,2 0-8,0 0 8,0 0-8,0 0-104,0 0 136,0 0-16,0 0 8,0 0-48,0 0-544,0 0 1008,0 0-464,0 0-8,0 0 32,0 0-904,0 0 1681,0 0-777,0 0 0,0 0 0,0 0-1297,0 0 2474,0 0-1201,0-2 16,0 0 16,0 2-112,0-2 96,0 0 8,-2 0-16,2 0-8,0 2-80,-2-2 112,0 2-16,2-2-16,0 2-24,0 0-56,-2-2 32,0 2 24,0 0-32,2 0 16,0 0-40,-2 0 56,2-2-64,-2 2 40,0 0-24,2 0-8,0 0 24,-2-2 24,2 2-16,-2 0 64,2 0-96,-2 0 104,0-2 56,0 2 24,2 0-32,0 0-152,-2 0 176,2 0-40,-2 0-8,2 0 8,0 0-136,-2 0 144,0 0 24,2 0-16,0 0-24,0 0-128,0 0 112,0 0-16,0 0 0,-2 0-24,2 0-72,0 0 48,0 0-16,-2 0 16,0 0 16,2 0-64,0 0 64,0 0 8,-2 0 0,0 0-8,2 0-64,0 0 64,0 0 8,0 0-15,-2 0-1,2 0-56,-2 0 64,0 4-48,2-4 8,-2 0 0,2 0-24,-2 4 48,2-4-40,-2 0 0,2 4-8,0-4 0,0 0 16,0 4-32,0-4 16,0 0-24,0 0 16,0 0-8,0 0 56,0 0-32,0 0 8,0 0 0,0 0 72,0 0-32,0 0-232,0 0 408,0 0-232,0 0 16,0 0-264,0 0 560,0 0-288,0 0-8,0 0-368,0 0 768,0 0-384,0 0 16,0 0 0,0 0-592,0 0 1104,0 0-512,0 0 16,0 0-24,0 0-752,0 0 1496,0 0-736,0 0-8,0 0-24,0 0-904,0 0 1784,0 0-936,0 0 32,0 0-16,0 0-800,0 0 1640,0 0-848,0 0 24,0 0-768,0 0 1592,0 0-792,0 0 16,0 0-920,0-2 1800,0 2-896,0-2-8,0 2-16,0 0-8,0-2 40,0 0-32,0 2 0,0 0-8,0-2 0,0 0-8,0 2 40,0 0-24,0-2 0,0 0 24,0-2 8,0 2-64,0 2 32,0-2 8,0-2 24,0 2-40,0-2 40,0 4-32,0-2 16,0 0-48,-2 0 64,0 2 0,2 0-32,0-2 48,-2 0 64,2 2-24,-2-2 40,2 2-128,0 0 88,0-2-24,0 2 16,0-2-16,0 2-64,0 0 40,-2 0-16,0-2-32,2 2-8,0 0 16,-2 0-32,0 0 24,2 0 0,0 0 8,0 0 40,0 0-56,0 0-8,0 0 24,0 0-32,0 0 16,0 0 0,0 0 80,0 0-144,0 0 96,-2 0-8,2 0 40,0 0-48,0 0-24,0 0 56,0 0-40,0 0-24,0 0 64,0 0-56,0 0 8,0 4 24,0-4-8,0 0 8,0 0 32,4 4-56,-4-4 32,0 0-16,0 0-56,0 0 64,0 0 40,0 0-88,0 0 72,0 0-48,0 0 0,0 0 56,4 0-88,-4 0 72,0 0-16,0 0-64,0 0 56,0 0 16,0 0-32,4 0 16,-4 0 48,0 0-48,0-2-32,4 2-8,-4-2 40,0 0 0,0 2 0,0-2 0,4 0 0,-4 0 0,0 0-16,0 2 16,4 0-16,-4-2-8,4 0 32,-4 0 32,0 2-40,4-2 16,-4 0 24,4 0-56,-4 0-8,0 2 24,0-2-8,0 0 8,4 0 32,-4 0-24,0 2-8,0-2 32,0 0-48,4 0 32,-4 2 8,0 0-24,0-2 8,0 0-24,0 0-16,0 2 32,0-1-16,0-1 72,0 0-64,0 0 8,0 2 0,0-2-16,0 0 16,4 2 0,-4-2 0,0 2 0,0 0 24,0 0 8,0 0-24,0 0 40,0 0-160,0 0 240,0 0-136,0 0 48,0 0-24,0 0-192,0 0 384,0 0-160,0 0-16,0 0 8,0 0-368,0 0 696,0 0-352,0 0 16,0 0-24,0 0-432,0 0 856,0 0-400,0 0-40,0 0 32,0 0-504,0 0 976,0 4-520,0-4 32,0 0-8,0 0-32,0 0 80,0 0-64,0 0 88,0 0-112,0 0 48,0 0-32,0 0 8,0 0-16,0 0 8,0 0 16,0 0 0,0 0 80,0 0-168,0 0 136,0 0-8,0 0 16,0 0-72,0 0 88,0 0-48,0 0-24,0 0 56,0 0-168,0 4 264,0-4-160,0 0 64,0 0-80,0 0 32,0 0 24,-2 4 24,2-4-56,0 0-24,0 0 32,0 0-16,-2 0 32,0 0 40,2 0-56,0 0-24,0 0 8,0 0 56,0 0-56,0 0-72,0 0 48,0 0-32,0 0 288,0 0-464,0 0 296,0 0-104,0 0 80,0 0 208,0 0-480,0 0 304,0 0 136,0-2-392,4 2 192,-4-2-16,0 0 64,0 2-40,0-2 0,4 0-8,-4 0 8,4 2-8,-4 0 8,0-2 8,0 0 8,4 2 24,-4-2-64,0 2 24,0 0 48,0-2 8,0 2-16,0-2 8,0 2-48,0 0 56,0 0-8,0-2 16,0 2 80,0 0-144,0 0 88,0 0 32,0 0 0,-2 0-64,2 0-56,-2 0 64,2 0-16,-2 0 16,0 0 8,2 0-72,0 0 24,0 0 8,-2 0-8,2 0-16,0 0-8,0 0 16,0 0 56,-2 0-72,0 0 64,2 0-64,-2 0 24,2 0 0,-2 0 24,2 0-80,0 0 32,-2 0 72,2 0-64,0 0 0,0 0 0,0 0-8,0 0-16,0 0-24,0 0 32,0 0 48,0 0-16,0 0-24,0 0-8,0 0 16,0 0 8,0 0-32,0 0 48,0 0 24,0 0-72,0 0 32,0 0-104,0 0 136,0 0-32,0 0 8,0 0-112,0 0 232,0 0-96,0 0 8,0 0 8,0 0-376,0 0 648,0 0-352,0 0-32,-2 0 80,2 0-32,-2 0 8,0 0 64,0 0-32,2 0-48,0 0 8,0 0-64,0 0 112,0 0-64,0 0 48,0 0-48,-2 0 88,0 0-104,0 0 32,2 0 0,-2 0-16,2 0 32,-2 0 0,0 0 40,2 0-56,0 0-8,0 0-8,0 0-24,-2 0 8,2 0 32,0 0 8,0 0 16,-2 0-16,2 0 24,0 0-32,0 0 24,0 0-56,-2 0 64,2 0-40,0 0 8,-2 0 0,2 0 8,-2 0-32,2 0 24,0 0-16,0 0 16,0 0-32,-2 0 48,2 0 0,0 0 16,0 0-16,0 0-16,0 0 16,0 0-40,-2 0 48,0 0-16,2 0 8,0 0-16,0 0 17,0 0 23,0 0-8,0 0-121,0 0 218,0 0-105,0 0-56,-2 0-8,2 0 40,-2 0-32,2 0 8,0 0-1,0 0 50,0 0-25,0 0 8,-2 0-8,2 0 16,0 0-48,0 0 32,0 0-41,-2 0 17,2 0 32,0 0-8,0 0 32,0 0-24,0 0 25,0 0-106,0 0 178,0 0-81,0 0 0,0 0-177,0 0 282,0 0-153,0 0 8,0 0-8,0 0-41,0 0 138,0 0-49,0 0-32,0 0 24,0 0-121,0 0 194,0 0-73,0 0 16,0 0-169,0 0 290,0 0-185,0 0 40,0 0 0,0 0 16,0 0 24,0 0-56,0 0-193,0 0 354,0 0-177,0 0 32,0-2-8,0 2 0,0 0 48,0-2-96,0 0 112,0 2-64,0-2-8,0 0 16,0 2-48,0-2 32,0 2 8,0 0-16,0-2 8,0 0-32,0 2 40,0 0 8,0-2 24,0 0 0,0 2-88,0 0 56,0-2-16,0 0-16,0 0-41,0 2 73,0-2-32,0 0-16,0 0 72,4 0 0,-4 2-24,0-2 40,4 0-32,-4 0-8,4 0 24,-4 2-24,0-2-24,0 0 8,0 0-8,4 0-8,-4 2 32,0-2-8,0 0 56,0 0-16,0 2-48,0 0 16,0-2 32,0 2-56,0 0 56,0 0-32,0 0 49,0 0-25,0 0-16,0 0-89,4 0 130,-4 0-65,0 0 56,0 0-40,0 0 32,0-2-56,0 2 16,0 0 8,0 0-40,0 0 104,0 0-56,0 0-40,0 0 32,0 0 24,0 0-40,0 0-24,0 0 32,0 0 48,0 0-105,0 0 1,0 0 80,0 0 97,0 0-194,0 0 89,0 0 8,0 0 17,0 0-9,0 4-24,0 0 8,0 0-8,0 0 56,0-4-56,0 4 0,0 0 24,-2 2-24,0 0-64,2-6 64,-2 6 48,2 0-24,-2 0 16,0-2-32,2-4-8,-2 6-40,2 0 40,-2 0-8,0-2 16,2-4-8,-2 5 32,2 1-24,-2-2 8,0 0 16,2-4-32,-2 4 40,0 0-8,0 0 8,-2 0-24,4-4-16,-2 4 8,-2-4 0,0 4 16,2 0-16,2-4-8,-2 0 0,-1 4 24,1 0 16,0-4-48,2 0 8,-2 0-8,0 4-16,0-4-16,0 0 72,2 0-32,-2 0 32,0 0-32,0 0 16,0 4 0,2-4-16,-2 0 16,0 0-24,0 0 0,0 0-16,2 0 24,-2 0-8,-2 0 40,2 0-48,0 0-16,2 0 32,-2 0 0,0 0-8,-2 4 40,2-4 32,2 0-64,-2 0 0,0 0 8,0 0 16,0 0-32,2 0 8,-2 0-24,0 4 16,0-4-40,-2 4 8,4-4 40,-2 4 24,2-4-40,0 4 0,-2-4-8,0 4-16,0-4 16,2 0-136,0 0-113,0 0 273,0 4-376,-2-4-232,2 0-88,0 0-248,0 0 944,0 0-1192,4 4-193,0-4-287,0 0-152,-4 0 1824,6 0-1625,0 0-1407,-6 0 3032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9:30:23.392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89 104 1288,'0'0'0,"0"0"88,0 0-56,0 0-32,4 0 24,0 0-16,0 0 0,0 0-8,-4 0 0,4 0 0,0 0 0,-4 0 0,0-2-24,0 0 40,4 0-16,-4 0 0,0 2 0,4-2 8,-4 0 0,0 0 0,0 2 8,0 0-16,0-2 24,4 2 0,-4 0 16,0 0 16,0 0-56,0 0 96,0 0 0,0 0 32,0 0 16,0 0-608,0 0 1064,0 0-464,0 0-8,0 0-16,0 0-1088,0 0 2048,0 0-968,-2 0-32,2 0 16,0 0-88,-2 0 64,0 0-8,2 0 0,0 0-8,0 0-48,0 0 40,0 0 8,0 0 16,0 0-16,0 0-248,0 0 480,0 0-232,0 0 40,0 0 0,0 0-592,0 0 1136,0 0-472,0 0 32,0 0 16,0 0-1400,0 0 2608,0 0-1135,0 0-49,0 0 16,0 0-2425,0 0 4586,0 0-2225,0 0 16,0 0-24,0 0-3145,0 0 6074,0 4-2985,0-4-120,0 0 96,0 0-8,-2 0-16,2 0-24,-2 0 0,0 4 16,2-4-64,-2 0 56,0 0 8,0 0 24,0 0-40,2 0-48,0 0 72,-2 0 16,2 0-40,-2 0 8,2 0-56,0 0 72,-2 0-8,2 0 8,0 0 32,0 0-104,0 0 80,-2 0 24,2 0-32,0 0-8,0 0-64,-2 0 32,2-2 0,0 2 8,-2-2 16,2 2-56,-2 0 64,2-2-40,-2 2 40,2 0-16,0 0-48,0 0 88,0-2 32,-2 2-64,2 0 24,0 0-80,0 0 72,-2 0-16,0 0 0,2 0 16,0 0-72,0 0-8,0 0 48,-2 0-16,2 0-40,0 0 16,0 0 24,0 0-80,0 0 48,0 0 48,0 0-88,-2 0 64,0 0-8,0 0 0,2 0-8,0 0-8,-2 0 48,2 0-16,-2 0 0,2 0-24,0 4 24,-2-4-16,2 0-40,-2 0 24,2 0 8,-2 0 16,2 4 8,-2-4-8,2 0 32,0 0-48,0 0 48,0 0 0,-1 0-32,1 4-16,0-4 0,-2 0 0,0 0-8,2 0 24,-2 4 16,2-4-32,-2 0-8,0 0 0,0 0 0,0 4 0,2-4 8,0 0 8,0 0 16,-2 0-16,2 4-8,0-4 0,-2 0-16,2 0 32,0 0 8,0 0-24,0 0 57,0 0-9,-2 0 8,2 0-56,0 4 24,0-4 56,-2 0-64,2 0-16,0 0 32,-2 0-8,2 0 48,0 0-24,0 0-48,0 0 8,0 0 8,0 0-56,0 0 80,0 0-64,0 0 72,0 0-56,0-2-8,0 0-8,0 2 24,0-2 16,0 0-48,0-2 8,0 0 16,0 4 8,0-2 16,0-2 16,0 0 0,4 2-24,-4 2-8,0-4-56,0 2 56,0-2-32,0 2 32,0 2 0,0-2 0,4 0-8,-4-2 24,0 2-8,0 2-8,4-4 0,0 0 0,-4 0-32,4-2-16,-4 6 48,0-6-40,4 2 0,-1-2 32,-3 0 24,0 6-16,6-4 8,-2-2 24,-4 2-48,4 0 24,-4 4-8,0-2 0,0 0 0,4 0 112,-4 0-48,0 2-64,0 0 80,0 0-32,0 0 16,0 0-32,0 0-256,0 0 504,0 6-224,0-2-72,0 2 32,0-6-16,0 6-16,-2 10 0,0-12 40,0 12-8,2-16-16,-2 4 0,-2 14 32,2-14-24,0 14-8,2-18 0,-2 6 40,0 9-40,1-9 0,-3 14 24,4-20-24,-2 6 32,-2 12-24,2-14 8,0 14 16,2-18-32,-2 4 16,0 12 0,0-12-8,0 2-32,2-6 24,-2 6-24,0-2 8,0-1 16,2 1 8,0-4-8,0 4 32,0 0-48,0-4 8,0 0-16,0 0 24,0 0-96,0 0 32,0 0-8,0 0-32,0 0 440,0 0-736,0 0 320,0 0 40,0-2 56,0 2-16,0-2 8,0-4 40,4 3-16,-4-3-24,0 6-8,4-6 8,0 0-16,-4-2 16,0 0-8,0 8 0,4-8 8,0-8-8,-4 10 32,4-10-32,-4 16 0,0-6 48,4-10-16,-1 10-16,-3-2 16,0 8-32,0-15 24,0 11 16,0-2-40,0 0 48,0 6-48,0-8 16,0 2 24,0 0 72,0 2-64,0 4-48,0-2 80,0-2 16,0 2-16,0 0-24,0 2-56,0-2 120,0 0-56,-2 2 48,1 0 32,1 0-144,-2 0 136,0 0 16,0 4-48,-2 0 0,4-4-104,-4 4 56,0 2-8,-2 0 32,2 12-24,4-18-56,-4 4 88,0 14-40,0-15-32,2 17 16,2-20-32,-2 6 8,0 14 24,0-14-48,0 14-8,2-20 24,-2 6-48,0 12 0,0-12 48,0 10-40,2-16 40,-2 3-24,2 3 8,0 0-48,-2 0-32,2-6 96,0 6-128,0-2-32,0 0-40,0 0-48,0-4 248,0 0-392,0 0-200,0 0-297,0 0-391,0 0 4433,0 0-7938,0 0 2888,24-20 49,-24 18-408,0 2 2256,0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3:22.293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464 312 6913,'0'0'0,"0"-17"904,0 17-904,4-16 920,0-4 33,-4 2 95,4 16 48,-4 2-1096,0-6 1064,4-10-88,-4 10-127,0-10-137,0 16-712,0-6 608,0-13-8,0 11-8,0-10 0,0 18-592,0-16 576,0 8-7,-2-14-97,0 6-8,2 16-464,-4-8 408,-2-11-112,-2 13 8,-8-10-48,16 16-256,-8-6 248,-11 0-16,1 0-24,0 0-40,18 6-168,-16-4 184,-6 2-48,4 0-48,0 2 32,18 0-120,-15 0 40,-3 6 16,0 14 8,-2-14-40,20-6-24,-22 25-80,2-5 112,-3 4-72,3 0 40,20-24 0,-20 26 48,2-3-48,10 1 40,-8 0-40,16-24 0,-4 24 40,0 0-104,2 0 40,2-1 32,0-23-8,0 20-24,6 0 80,12 0-96,-2 0-32,-16-20 72,16 19-8,6 1-48,0 2 72,-1-2-32,-21-20 16,24 20-16,0-2 8,0 0-8,-2-1 8,-22-17 8,19 18-16,-1-2 56,-2 0-40,-10 0 0,-6-16 0,16 6 8,-12 16 24,0-16-32,2 13 8,-6-19-8,4 6 56,-4 10-16,0-12-40,0 2 56,0-6-56,-6 6 40,-10 0-16,8 0 72,-12-2-48,20-4-48,-18 4 0,-1 0 40,-3 0 32,-2-4-72,24 0 0,-26 0 64,2 0-24,-1 0 32,1-2 24,24 2-96,-26-4 48,4 0 105,2-2-177,2-2 48,18 8-24,-6-8 40,-11-8-40,11 12 16,-10-4-112,16 8 96,-6-16-297,0 12-351,0-3-152,4-9-472,2 16 1272,-2-4-1969,2-4-959,4-10-1041,14 12-3793,-18 6 7762</inkml:trace>
  <inkml:trace contextRef="#ctx0" brushRef="#br0" timeOffset="527">1186 76 10842,'0'0'0,"0"0"0,-2-6 1464,-4-9-144,0 7-87,-10 2-65,16 6-1168,-4-6 1144,-11 0-72,9 4-167,-14-2-97,20 4-808,-8-2 640,-12 2-144,12 0-56,-12 0-128,20 0-312,-8 6 264,-12 10 24,5-10-24,-1 17-8,16-23-256,-8 26 216,-14 10-56,4 5-7,2 9-9,16-50-144,-16 56 128,10 1-24,-11 5-32,11 1-72,6-63 0,-6 64 24,2-1-24,2-1-64,2-5 48,0-57 16,0 56-40,4-7-16,14-3 40,-3-1 8,-15-45 8,20 40-32,8-2-24,-2-6-72,7-5-185,-33-27 313,34 24-472,2-6-160,8-12-320,-1 10-472,-43-16 1424,48 0-2161,1-2-1015,7-16-561,1-4-3465,-57 22 7202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20352 7398 44 0,'16'0'6'0,"63"-32"0"0,32 16-6 0,16-1 0 0,-32-14-1 0,-32 31 0 0,-63-15 1 0,-15 15 0 0,-64 0 2 0,-17 15 0 0,17-15 0 0,31 16-1 0,111-32-4 0,49 1-38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3:24.644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500 191 8913,'0'0'0,"-22"-4"2665,0-2-1825,-5 0 16,27 6-856,-24-6 1009,4 4 143,-2 1 32,0-1-80,22 2-1104,-27-2 856,3 0-151,2 2-97,2 0-184,20 0-424,-16 0 384,0 0-80,8 6-112,-11-1 40,19-5-232,-16 6 200,0 12-48,8-14-64,-12 12 8,20-16-96,-8 4 16,-10 14-16,12-12 40,-2 14-32,8-20-8,-5 16 0,1-10 24,2 17-24,2-5-32,0-18 32,0 18-16,0 0-24,6 0-64,15 0 80,-21-18 24,18 15 0,2 1-56,0 0 80,0 2-88,-20-18 64,22 16-24,-3 2 48,3-2-24,0-10-8,-22-6 8,20 23-72,2-17-32,-5 16 40,-11-16-24,-6-6 88,20 18 40,-16-14-16,2 12-24,0-12-16,-6-4 16,0 6 32,0 10-24,0-16 8,-6 6 112,6-6-128,-16 3 0,0 1 104,-3 0 16,-3 0-72,22-4-48,-26 0 160,0 0-104,-2 0 32,1 0 48,27 0-136,-28 0-56,0-4 120,2-2-32,3-1-64,23 7 32,-20-16 96,2 12-56,10-2-64,-8-2 72,16 8-48,-4-8-64,-2 2-176,2 0-104,2 2-248,2 4 592,0-4-960,0 0-336,18 0-433,0-2-407,-18 6 2136,22-4-2505,9-2-351,9 0-849,2 0-848,-42 6 4553,0 0 0</inkml:trace>
  <inkml:trace contextRef="#ctx0" brushRef="#br0" timeOffset="1">875 376 8689,'0'0'0,"0"0"0,0 0 2297,-2 4-737,0 0-160,-4 0-39,6-4-1361,-16 0 1360,8 0-136,-12-2-159,5 0-177,15 2-888,-16-2 688,-4 0-72,0 2-112,2 0-128,18 0-376,-18 0 280,2 4-48,-1 2-72,1 10-48,16-16-112,-8 5 128,-12 15-112,14-2-40,-10 0 48,16-18-24,-4 20 0,-2 0 0,2 0 0,0-3-56,4-17 56,0 16-8,0 0 48,0-10 24,6 16-48,-6-22-16,16 4-32,-10 12 24,12-12-88,-12 0 72,-6-4 24,22 4-112,-16-4-48,19 0 32,-19 0 24,-6 0 104,22 0-80,-16-4 48,16-2-32,-16-2 56,-6 8 8,22-16-16,-16 10 16,11-14 16,-11 14 24,-6 6-40,16-20 64,-16 12-16,6-13 32,0 13-80,-6 8 0,4-20 32,0 14-8,0-12-24,0 12 24,-4 6-24,0-6 32,4 0-8,-4 2-16,0 2 24,0 2-32,4 0 0,-4 0 40,0 4-16,4 2 16,-4-6-40,0 18 16,4-14-16,2 16-40,0-14 8,-6-6 32,6 24-8,0-9-64,-2-9-16,2 16-136,-6-22 224,6 6-528,0 16-360,9-16-368,-15 12-545,0-18 1801,16 6-2272,-12 10-593,12-12-143,0-1-3482,-16-3 6490,0 0 0</inkml:trace>
  <inkml:trace contextRef="#ctx0" brushRef="#br0" timeOffset="2">1289 441 11650,'0'0'0,"0"-18"1208,0 18-1208,-2-8 784,0-11 137,1 13 143,-1 6 80,2 0-1144,-2 4 1128,0 0-239,0 2-209,2 11-152,0-17-528,0 4 424,0 2-72,0 12-128,0-14-48,0-4-176,0 6 152,4 0-32,0 10-16,1-16-16,-5 0-88,4 6 80,0-2-56,0 2 40,0-2-64,-4-4 0,6 4-24,-2-4-24,0 0 72,0 0 0,-4 0-24,16 0 24,-12 0 80,2-4-32,0-2-72,-6 6 0,6-6 112,10-10-40,-12 10-32,0-12 8,-4 18-48,6-16 16,0 8 48,9-13-64,-11 13 64,-4 8-64,6-18 80,10 12-144,-12-2 80,2 2-48,-6 6 32,4-6-8,0 4-24,-4 0 32,4 2-8,-4 0 8,4 0-40,2 0 128,0 6-88,-2 0-8,-4-6 8,6 20-16,0-16-80,0 16 72,10-15 8,-16-5 16,4 20 16,11-14-16,-9 12 16,16-12-48,-22-6 32,6 16-8,14-12-16,-14 2 48,14 0-24,-20-6 0,16 4-16,1 0 8,1 0-8,2-4 40,-20 0-24,20 0-24,2-2 104,-2 0-80,-2-4 0,-18 6 0,17-6 48,-11-10-96,18 10 32,-18-12 32,-6 18-16,20-8 40,-16-16 8,14 9 48,-18-5-32,0 20-64,4-20 80,0 0-40,0 2 0,-4 0 24,0 18-64,4-16 40,-4 9 32,0-15-64,-2 16 8,2 6-16,-2-20 40,-4 14-64,2-2 32,-2-8-96,6 16 88,-6-2-320,0-2-184,0 0-296,0 2-424,6 2 1224,-2-2-1801,-2 2-735,2 0-889,2 0-3040,0 0 6465,0 0 0</inkml:trace>
  <inkml:trace contextRef="#ctx0" brushRef="#br0" timeOffset="3">2103 1 13042,'0'0'0,"0"0"1809,0 0-1809,4 0 792,2 0 232,11 6 176,-11-6 145,-6 0-1345,20 0 1248,-14 0-344,16 4-224,-6 0-184,-16-4-496,20 16 392,0-10-32,3 23-63,3-1-49,-26-28-248,22 34 232,2 4-104,-4 1 32,-3 1-72,-17-40-88,6 42 136,14-1-40,-16 3-112,-4-1 88,0-43-72,0 46-72,0 0 8,-8 1-136,-12 1-416,20-48 616,-21 47-1225,-11 3-1591,-2 0-2393,-9-5-4337,43-45 9546,0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3:26.673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3660 80 7353,'0'0'0,"0"0"632,0 0-632,0 0 808,0 0 145,0 0 151,0 0 48,0 0-5169,0 0 9114,0 0-4104,-2 4-137,0-4-56,2 0-800,-4 4 696,0 2-40,-2 0-88,-10 0-32,16-6-536,-4 16 432,-14-12-23,12 14-65,-11-12-48,17-6-296,-20 22 272,-4-17-48,-2 19 48,-8-8-72,34-16-200,-35 18 264,1 0-40,-6 2-48,1 0 32,39-20-208,-44 23 184,0-1-8,-3 4 8,-7-4-8,54-22-176,-53 24 104,-5 1 32,-1 3-24,-3 0-16,62-28-96,-61 28 80,-7-1 0,3 1 40,3-2-40,62-26-80,-63 26 120,3 2-24,5-3 24,-1 1 33,56-26-153,-49 28 136,-3-4-72,3-3-8,-1 3-16,50-24-40,-46 22-8,3 0 8,1-2 8,-2 0-8,44-20 0,-35 17 32,3-1 48,-4 0-56,5-10 8,31-6-32,-30 22 56,2-18-16,4 12-24,4-12 24,20-4-40,-21 4 0,5 0 56,10 0-32,-10-4 56,16 0-80,-2 0-8,0 0-216,0 0-128,0-2-289,2 2 641,0-2-872,0-2-368,0 0-584,4 0-521,-4 4 2345,16-4-3017,2-2-159,-3 0-3706,-15 6 6882</inkml:trace>
  <inkml:trace contextRef="#ctx0" brushRef="#br0" timeOffset="827">149 1245 10706,'0'0'0,"0"-4"1144,0 4-1144,0-6 1088,0 0-80,0 4-191,0 2-121,0 0-696,0 0 528,0 0-96,0 6-24,0 12-16,0-18-392,0 6 432,0 19-16,4-5-24,-4 4-55,0-24-337,0 28 320,0 1 8,0 5-16,-2 0-24,2-34-288,-2 32 272,-4-3-40,2-3-32,-2-2-8,6-24-192,-6 24 192,4-2-24,-4-5 24,0-1-48,6-16-144,-3 6 160,-1 10-56,-2-12 16,2 0-8,4-4-112,-2 4 104,-2 0 56,0-4 16,0 0-8,4 0-168,-6 0 200,0-6-64,0 0 16,2-12-72,4 18-80,-6-16 97,0-1 7,0-5-64,0-2 40,6 24-80,-8-28 32,2-2 48,-2-3-56,2-3 8,6 36-32,-4-36 80,2 3-104,0 5 48,2 4-8,0 24-16,0-20-32,0 12-8,6-8 0,12 14-16,-18 2 56,4-2-8,12 2-32,-10 0 48,18 16-16,-24-16 8,6 6-32,18 16 48,-7-2-72,1 2 32,-18-22 24,18 23 0,0 3-32,-2 2 24,2-2-8,-18-26 16,20 24-56,-3-3 32,1-1 8,4 0 16,-22-20 0,18 18 16,4 0-8,0-2-48,-1-10 32,-21-6 8,22 19-73,-2-15 73,4 0 81,0-4-25,-24 0-56,23 0 112,-1 0-88,-4 0-24,0-6 0,-18 6 0,18-17 40,2 1 40,-3 0-24,-11-4 0,-6 20-56,24-20 72,-18-4-24,12-3 0,-14-3 0,-4 30-48,4-34 72,2-2-96,0 1 88,0 1-32,-6 34-32,4-32 8,0 1 48,-4 5-112,4 2 72,-4 24-16,0-20 16,0 2 24,0 10-40,-2-10-32,2 18 32,-2-4-24,-2 1-72,0 1 72,-2 0-120,6 2 144,-2 0-368,-2 0-89,2 4-319,0 1-264,2-5 1040,0 16-1384,0-10-569,0 12-511,6-12-545,-6-6 3009,46-2-3497,-41 6-2552,-5-4 6049</inkml:trace>
  <inkml:trace contextRef="#ctx0" brushRef="#br0" timeOffset="1555">1095 1286 10562,'0'0'0,"-6"-6"1672,0 0-480,6 6-1192,-8-6 1329,3 4 15,1 0-80,2 2-392,2 0-872,-2 0 761,0 0-161,0 16-104,2-12-16,0-4-480,0 22 392,0-4-104,0 6-48,4 4 72,-4-28-312,4 31 184,-4 3-24,0 0 0,4-1-96,-4-33-64,0 30 120,0 2-80,0-2 0,-2-3 64,2-27-104,-2 28 16,0-2 88,0-2-104,0-2-176,2-22 176,-2 19-40,2-1-72,0-2-184,0-10-184,0-6 480,0 16-880,-2-16-400,2 4-257,0-4-335,0 0 1872,0 0-2113,4-4-271,0-14 111,2-4 393,-6 22 1880,5-24-5017,-5 24 5017</inkml:trace>
  <inkml:trace contextRef="#ctx0" brushRef="#br0" timeOffset="1556">1008 1387 6857,'0'0'0,"-6"-21"1336,6 21-1336,-8-22 984,-12-6 129,14 6 119,0 2 128,6 20-1360,-6-19 1289,4 1-113,0 0-128,2 0-128,0 18-920,4-16 752,2 8-103,10-10-89,-10 12-104,-6 6-456,18-6 400,-2 0-8,0 1-48,2 1-64,-18 4-280,18-2 272,-1 2-104,3 0 0,-2 4-16,-18-4-152,20 15 112,-2-9-8,-2 14-64,-10-14 64,-6-6-104,19 20 104,-15-14 16,2 18 8,0-8-72,-6-16-56,6 15 80,-2 1 16,-4 0-8,-2-10 24,2-6-112,-2 24 80,-4-8-16,-10 0 8,8 2 32,8-18-104,-23 17 41,1 3-9,-6 2-209,0-2-271,28-20 448,-33 22-800,-3-2-752,-2-3-1185,6-11-1424,32-6 4161,-33 16-8625,33-16 8625</inkml:trace>
  <inkml:trace contextRef="#ctx0" brushRef="#br0" timeOffset="2117">4517 150 10722,'0'0'0,"-6"-40"1352,6 40-1352,-8-34 960,-10-1 113,16 5-137,-2 28-64,4 2-872,-2-2 808,2 0-160,0 0-128,0 0-104,0 2-416,6 0 384,12 0-55,-2 0-1,4 6-48,-20-6-280,21 16 256,5-10-32,6 20 0,4-5 16,-36-21-240,39 24 216,9 4-8,3 0-8,7-1 32,-58-27-232,63 26 248,5 4 24,9-2 16,7 0-56,-84-28-232,93 29 208,10-3-72,4 2-16,2-2-16,-109-26-104,111 27 72,-2 1-8,2 0-40,0-2 8,-111-26-32,108 23 40,-3 1-16,-6 0 16,-6-4-8,-93-20-32,91 20 8,-3-2 8,-7-3 25,-6-9-25,-75-6-16,70 18 96,-13-12-16,-1 0-72,-11 0 88,-45-6-96,40 6 0,-4 0 56,-11-2-24,-5 0 64,-20-4-96,6 0 64,14 4-48,-20-4 48,4 0-200,-4 0 136,0 0-152,0 0-208,-2 0-265,-4 0-391,6 0 1016,-8 0-1832,-8-2-1097,10-2-1240,-9-2-4145,15 6 8314,0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3:30.588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0 266 8673,'0'0'0,"4"-18"1033,0 1-105,2 1 96,-6 16-1024,6-6 1072,-2 4-16,0 2-87,2 0-81,-6 0-888,4 4 672,0 2-56,2 16-80,10-3-152,-16-19-384,4 22 384,14 4-88,-12 6-15,11 1-1,-17-33-280,16 36 304,-10 0-72,14 2-16,-14-3-56,-6-35-160,22 38 152,-6-2 24,-10 1-72,17-3 8,-23-34-112,16 34 64,-10-4 32,18-5 128,-8-3 16,-16-22-240,16 18 256,-10-12-32,16 14 8,-16-16 32,-6-4-264,21 4 248,-15 0 128,16-4-112,-16-2-8,-6 2-256,20-6 289,-4-12-113,-10 2 56,14-4-56,-20 20-176,6-28 72,13-3-8,-15-7 24,2-2-64,-6 40-24,6-39 96,0-3-8,0 4-88,0 5 0,-6 33 0,6-32 0,-6 6 0,4 2 0,-4 4-112,0 20 112,0-15-288,0 7-152,0-8-185,4 14-111,-4 2 736,0-2-848,0 0-432,0 0-433,0 2-319,0 0 2032,0 0-2416,6 0-137,10 0 256,-12 4-3704,-4-4 6001</inkml:trace>
  <inkml:trace contextRef="#ctx0" brushRef="#br0" timeOffset="2583">778 385 11698,'0'0'0,"0"0"1632,-2 0-952,-4 0 105,6 0-785,-6 0 880,6 6 24,-2 0 64,0 12-88,2-18-880,-2 6 801,0 16-121,2-2-120,-2 4-112,2-24-448,-2 27 336,2 3-64,0 4-40,0 1-48,0-35-184,0 40 144,0 0 40,0-1-80,0 1-64,0-40-40,0 40 64,0-6-72,0-3 8,0-1 8,0-30-8,0 26-64,0-2-56,0-5-168,4-1-272,-4-18 560,0 6-888,4 14-392,2-16-273,0 0-223,-6-4 1776,6 0-2145,12 0-271,-14-8 111,16-14-3632,-20 22 5937</inkml:trace>
  <inkml:trace contextRef="#ctx0" brushRef="#br0" timeOffset="2584">810 498 9321,'0'0'0,"-6"-29"1385,-10-1-529,16 30-856,-6-38 944,-2 10 48,2 9 25,0 1-17,6 18-1000,-2-16 992,0 8-104,2-10-112,0 12-63,0 6-713,0-6 480,4-2-104,2 2-8,10 4-120,-16 2-248,4-2 200,12 0 16,-10 2-184,13 0 40,-19 0-72,6 6 16,18 10-16,-8-12 72,0 16-96,-16-20 24,6 6 80,18 14 24,-18-4-72,11-10 64,-17-6-96,6 25 64,0-7-56,-2-2 48,0 0 56,-4-16-112,0 16 16,0 0 64,0 0-16,-4-10-64,4-6 0,-8 23 80,-11-17-136,3 16-32,-2-16-184,18-6 272,-22 20-576,2-14-344,0 14-537,3-16-567,17-4 2024,-16 16-2673,10-13-335,0-3-3882,6 0 6890</inkml:trace>
  <inkml:trace contextRef="#ctx0" brushRef="#br0" timeOffset="2585">1797 72 16979,'0'0'0,"-16"-8"888,-3-8-296,19 16-592,-24-4 641,4 2-1,-2 2 56,-4 0-24,-1 6-104,-5 10-56,0-10-88,-4 22-200,36-28-224,-31 24 240,-7 7-80,4 5-24,7 6 57,27-42-193,-30 47 112,2 3 32,6 5-32,2 3-56,20-58-56,-17 59 16,13 1-16,-4-1-16,4 1 40,4-60-24,0 59 40,0-5-40,16-4 16,-12-7-16,-4-43 0,21 40-24,-1-4-16,4-3-8,0-3-32,-24-30 80,30 26-192,-1-2-80,3-5-249,8-3-183,-40-16 704,41 6-872,5 0-376,0-2-321,3-4-535,-49 0 2104,52-2-2649,-3-16-439,5-1-3818,-54 19 6906</inkml:trace>
  <inkml:trace contextRef="#ctx0" brushRef="#br0" timeOffset="2586">2333 366 10602,'0'0'0,"0"-28"3657,0 28-3657,0-26 872,0 2-168,-2 4 0,-2 18 104,4 2-808,-8-6 752,-8 2-135,10-2-73,-10 3-72,16 3-472,-8-2 384,-9 0-96,-1 2-32,0 0-64,18 0-192,-16 0 144,-4 5 48,0 13-40,2-12-40,18-6-112,-17 24 136,-1-6-128,12 2 48,-12 2-96,18-22 40,-6 21 48,2 1 24,2-2-104,2 0 8,0-20 24,4 20-64,12 0-40,-12-1 80,18 3 96,-22-22-72,19 20 16,3 2 72,2-2-56,2 2-72,-26-22 40,26 17 8,-1 1-16,-1 0 32,0-12 64,-24-6-88,22 24 80,-4-18-24,-2 16-56,-10-16-160,-6-6 160,15 17-48,-15-13 8,4 2 48,-4 0 200,0-6-208,0 6 96,0 0-56,-4-2 48,-2 0-8,6-4-80,-19 4 16,11-4 72,-16 0-16,2 0-64,22 0-8,-24 0 80,2 0 16,-3 0-56,-1 0-32,26 0-8,-26-2 72,0-2-112,5-2-16,3 2-184,18 4 240,-16-6-448,10 2-248,0 0-296,0 2-472,6 2 1464,-2-4-2329,2 2-816,6-6-111,20 1-3434,-26 7 6690,0 0 0</inkml:trace>
  <inkml:trace contextRef="#ctx0" brushRef="#br0" timeOffset="2587">2882 407 11898,'0'0'0,"-6"-6"1688,-15 0-767,21 6-921,-18-8 928,2 4 200,-4 0 40,2 2-135,18 2-1033,-22-2 880,0 2-240,3 0-152,-1 4-104,20-4-384,-20 6 224,2 14-8,2-14-32,-2 20-80,18-26-104,-8 20 104,-11 0-88,13 3 64,0-1-56,6-22-24,-8 26 0,2 0-56,2-2 8,2-1 72,2-23-24,0 22 0,4-2 96,0-2-96,2-2 0,-6-16 0,16 6 48,-12 12-8,12-14 0,-13 0 56,-3-4-96,22 0 120,-16 0-32,14 0 72,-14-4-80,-6 4-80,20-8 56,-14-10 8,20 2 0,-20-2 32,-6 18-96,17-18 120,-11-2-24,10 1 25,-12-1-25,-4 20-96,4-20 152,2 2-32,10 10-104,-12-10 96,-4 18-112,4-4 48,-4-2 8,4 4-80,-4 2-16,0 0 40,6 0-40,-2 4 8,0 2 32,0 14-16,-4-20 16,4 16-104,2 2-48,0 0 56,0 1-185,-6-19 281,5 20-456,11 0-192,-12 0-320,2 0-336,-6-20 1304,6 20-1689,12-3-495,-12-1-409,16-12-319,-22-4 2912,-2 32-6698,2-32 6698</inkml:trace>
  <inkml:trace contextRef="#ctx0" brushRef="#br0" timeOffset="2588">3231 487 12898,'0'0'0,"-6"-2"1329,0 2-321,-1 0 128,7 0-1136,-8 0 1144,8 0-88,0 3-215,0 1-209,0-4-632,0 6 568,0 12-88,0-12-16,-2 16-120,2-22-344,0 16 224,-2 2-56,0-2-8,2 1-56,0-17-104,0 16 24,0 0 88,0-10-64,0 16 24,0-22-72,0 6 0,4 12-40,2-14 120,-2 2-56,-4-6-24,4 6 200,-1 0-88,1-6-64,0 0 64,-4 0-112,4 0 105,0 0 103,0-6-144,2-2 24,-6 8-88,6-20 136,10 12-96,-16-16 72,6 6 8,-6 18-120,6-20-96,0 1 56,12 1 80,-14 0-56,-4 18 16,6-16 88,0 8-64,10-8-8,-16 14-32,0 2 16,0-4 24,3 2 8,1 2-8,0 0-8,-4 0-16,6 0-40,0 6-16,0 12-160,0-12 160,-6-6 56,18 20 0,-14-14-16,0 18 128,16-8-128,-20-16 16,6 5-112,14 17 48,-4-16 64,-1 12 0,-15-18 0,6 4 40,18 2-24,-6 0 24,-2-2-16,-16-4-24,6 0 56,20 0 0,-9 0-152,3 0 0,-20 0 96,20-4-96,-2-2-16,-2 0 128,0-2 40,-16 8-56,6-16 24,13 12-8,-15-12 40,2 10-56,-6 6 0,6-17-16,0 1 16,-2 8 56,-4-12-72,0 20 16,0-16 80,0 8-48,-2-14-64,-4 14-8,6 8 40,-6-21-40,-2 5-40,-7 0-40,11-2-152,4 18 272,-16-18-465,10 2-127,0 0-288,0 9-152,6 7 1032,-6-18-1440,2 10-737,2-10-792,2 10-415,0 8 3384,4-22-6986,-4 22 6986</inkml:trace>
  <inkml:trace contextRef="#ctx0" brushRef="#br0" timeOffset="2589">3932 40 11514,'0'0'0,"-4"-6"2833,-2-2-1633,0-10 72,4 17 8,2 1-1280,-2-2 1249,2 0-25,0 0-240,4 2-208,-4 0-776,6 0 608,0 0-272,11 6-159,-11 11-1,-6-17-176,24 16 184,-2 6-80,-2 4 48,2 4-80,-22-30-72,19 31 96,-3 5-32,2 2-24,-2 1 8,-16-39-48,6 42-16,14 4 56,-16-1 16,-4 5 16,0-50-72,4 49 40,-4 3-16,-2 2-24,-14 1-96,16-55 96,-18 54-136,-6-1-320,-3 1-385,-11-5-679,38-49 1520,-44 50-2600,-5 2-1665,-7-3-5073,56-49 9338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3:35.091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161 278 8009,'0'0'0,"0"0"0,0-32 1120,0 2-191,4-3 103,-4 3 24,0 30-1056,0-8 1120,0-12-63,0 14-1,0-12-48,0 18-1008,-2-6 928,-2-9-56,-2 11-143,-10-2-113,16 6-616,-4-4 464,-1 0-64,-1 2-96,-2 2-104,8 0-200,-16 0 160,12 0-64,-2 16-56,-2-1 40,8-15-80,-8 24 0,-10 6 80,12 6 48,-2 5-40,8-41-88,-18 48 80,12 2 32,0 3-16,1 1-8,5-54-88,-2 53 200,0-1-144,2-5-32,0-3 40,0-44-64,6 44 24,11-3 8,-11-3 16,18-2 8,-24-36-56,16 35 40,4-1 24,-2-4-48,5-4-72,-23-26 56,22 21-208,4-1-16,2-14-144,0 10-280,-28-16 648,27 0-816,5 0-552,0-2-425,6-6-431,-38 8 2224,37-20-2609,5 1 113,-2-5-3762,-40 24 6258</inkml:trace>
  <inkml:trace contextRef="#ctx0" brushRef="#br0" timeOffset="1827">556 401 7585,'0'0'0,"-6"-20"3201,-2 2-2129,8 18-1072,-18-20 1224,16 12 1,-2-7-97,-2 11-144,6 4-984,-4-6 872,0 0-96,0 0-103,2 4-81,2 2-592,-2-2 400,0 2-152,0 4-72,2 12-48,0-16-128,0 6 184,0 21 8,0-3 0,4 4 0,-4-28-192,4 34 112,-4-1 32,0 1-80,0-2-24,0-32-40,0 28 24,0-1 32,0-3-8,0 0 16,0-24-64,0 20 96,-2-2-48,0-12 48,0 13-48,2-19-48,-6 4 40,5 0 24,-1 0-24,0-4 104,2 0-144,-2 0 144,2 0 8,0 0-24,0-2-88,0 2-40,0-16 64,0 9 8,0-15-64,0 2 32,0 20-40,0-24 32,0 0-24,0-4 104,0-1-32,0 29-80,0-32 64,4 0-48,-1 1-16,1 1-24,-4 30 24,4-26-40,2 8 40,12 10-40,-14-8-32,-4 16 72,18-2-16,-12 0-64,14 2 16,0 0 40,-20 0 24,16 6-32,-1 14 72,1-2-40,-10 2-40,-6-20 40,24 24-40,-8 1-8,-10-1 8,18 0 48,-24-24-8,16 22-24,-11-4 0,13 2 24,-14-3-40,-4-17 40,6 16 8,10-10-8,-12 14-8,2-16-16,-6-4 24,6 6-16,0 0 32,0-2-72,0 0 96,-6-4-40,6 0-16,-2 0-8,2 0 64,-2-4-64,-4 4 24,6-8-56,0-8 32,-1 8 8,1-14 0,-6 22 16,4-18 16,2-3 0,0-3-32,-2-4 72,-4 28-56,4-32 8,0 1-8,0-3 16,0 2-120,-4 32 104,4-26 0,0 3 0,0 3-40,0 4 80,-4 16-40,4-6-40,0-2-32,-4 2 40,4 2-8,-4 4 40,4-2-72,2 2-32,10 4-16,-12 2 8,-4-6 112,6 22-56,13-4 16,-15 3 8,14 1-72,-18-22 104,4 24-80,14 0 40,-14 2 24,12-1 32,-16-25-16,4 24 0,14-2-24,-14 0 24,12-4 48,-16-18-48,6 18 16,11-3-16,-11 1 24,14-10-8,-20-6-16,6 18 0,14-14 24,-14 2-48,18 0 32,-24-6-8,6 4-8,17-4-32,-5 0 24,0-2-112,-18 2 128,20-6-88,-2-2 0,2-10 24,-4 2 64,-16 16 0,17-17-16,3-3 0,-2-2-48,0-2 120,-18 24-56,16-26-40,-10-1 80,16-1-40,-18 2 0,-4 26 0,15-24 48,-11 0 16,-4 5-8,4-1-32,-4 20-24,0-18 0,0 10-88,-4-8 120,-2 12-144,6 4 112,-8-6-48,-7 4 16,7 0-32,-12 2 120,20 0-56,-16 0 40,8 6-8,-14 10-40,4-10 16,18-6-8,-15 26-32,-3-6 32,0 3 0,2-1 32,16-22-32,-6 24 32,-2 2-8,2 0-16,4-3-40,2-23 32,-2 24-16,2-4 0,0-2 32,16-12-16,-16-6 0,4 20 0,2-14 24,12 0-24,-14-1 56,-4-5-56,20 4 0,-14-4-16,15 0 56,-5 0-144,-16 0 104,6-2 40,20-3 0,-10-11-8,2 10 168,-18 6-200,16-18 72,-11 2 8,17-4-32,-16 0-8,-6 20-40,16-23 40,-12 1 24,2 0-8,0 0-16,-6 22-40,6-18 24,0 0-24,0 10 24,-2-9-8,-4 17-16,4-4-16,-4 0 40,0 2-88,0 2 0,0 0 64,0 0-8,0 6-32,0 13 40,0-3-16,0-16 16,0 18 0,0 2-48,0 2 72,4 2 0,-4-24-24,0 21 16,4 1 32,0-2-56,-4-2-24,0-18 32,4 16-128,0 0-232,0-10-408,-4 13-584,0-19 1352,4 4-2025,0 12-847,1-16-313,11 4-3897,-16-4 7082</inkml:trace>
  <inkml:trace contextRef="#ctx0" brushRef="#br0" timeOffset="1828">1815 278 9802,'0'0'0,"0"-2"1656,0 2-1656,-2 0 936,-2 4 112,2 12 41,-1 0-73,3-16-1016,-4 19 848,0 1-184,0 0-72,2 2-72,2-22-520,-2 22 424,0 0-103,0-3-65,0 1-56,2-20-200,0 18 200,0-12-64,0 16-16,0-18-16,0-4-104,0 6 64,4 0 32,0 0 8,-4-2-8,0-4-96,0 0 192,0 0 0,4 0 24,0-2-64,-4 2-152,6-8 24,-1-10 40,11 10-48,-16-16 56,0 24-72,6-22 80,12-1-64,-14-1 24,14-4 8,-18 28-48,4-28 48,2 0 8,12 3-16,-14-1-64,-4 26 24,16-22 8,-10 4-48,9 10 32,-9-8-8,-6 16 16,18-4-24,-14 2-16,14 0 16,-12 2 8,-6 0 16,18 0-48,-12 6 48,12 12 0,-14-2 8,-4-16-8,15 18-24,-11 2 40,2 2-96,12-3 16,-18-19 64,4 22-16,14 0-16,-14 0 32,2 0 0,-6-22 0,16 20-16,-16-1-8,4-3-192,2 0-272,-6-16 488,6 6-872,-2 12-473,2-14-503,0 2-585,-6-6 2433,5 4-2880,11-4-4098,-16 0 6978</inkml:trace>
  <inkml:trace contextRef="#ctx0" brushRef="#br0" timeOffset="1829">2274 2 12978,'0'0'0,"0"-2"1209,0 2-1209,0 0 1272,-2 0-120,2 0-216,0 4-248,0-4-688,0 4 505,6 0-57,17 14 8,-7-12-144,-16-6-312,20 28 264,2-3-152,0 3 0,3 8-64,-25-36-48,22 38 16,2-1 64,-2 7-112,-6 0 88,-16-44-56,6 45 48,14 5-64,-20 1-72,0 1-472,0-52 560,0 53-1641,-16 1-1799,-8 0-5658,24-54 9098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3:38.827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2285 38 8625,'0'0'0,"0"0"0,0-6 905,0-9 63,0 9 40,0 2-88,0 4-920,0-4 952,0 2 49,0 2-57,0 0 0,0 0-944,-2 0 896,-4 0-160,1 0-80,-3 4-71,8-4-585,-20 6 520,12 13-128,-18-3 0,4 2-32,22-18-360,-24 22 344,-5 4 0,-3 2-32,-2 1-64,34-29-248,-37 32 200,-1 2-24,-2 1-8,-3 1-8,43-36-160,-42 36 120,-4 2 32,1-1-24,-5 1-8,50-38-120,-52 38 112,1-1-31,-7 3-1,3-2-8,55-38-72,-58 33 104,7-3-8,3-6 0,5-2-24,43-22-72,-38 20 80,0-1-24,4-13 24,3 18 8,31-24-88,-26 6 48,6 10-16,4-12 8,10 0-8,6-4-32,-6 0 48,0 4 0,2-4-80,2 0 64,2 0-32,-2 0-16,2 0 0,0 0-104,0 0-200,0 0 320,6 0-600,10 0-337,-10-2-487,12 2-632,-18 0 2056,16 0-2953,8 0-704,0 4-4169,-24-4 7826</inkml:trace>
  <inkml:trace contextRef="#ctx0" brushRef="#br0" timeOffset="445">201 1072 10330,'0'0'0,"-8"0"1416,8 0-1416,-22-2 1048,6-4 217,10 0-185,0-2-104,6 8-976,-6-6 976,0 4-120,2 0-184,2 2-143,2 0-529,-2 0 384,0 6-88,0 16 16,2 2 16,0-24-328,0 29 304,0 7-56,4 4-32,-4 1-136,0-41-80,0 42 152,4-2-64,-4 1 8,0 1 8,0-42-104,0 42 0,0-3 48,0-3-8,0 0 16,0-36-56,-2 35 40,0-1 0,0-2-32,2-4 24,0-28-32,-2 26-32,2-7-96,0 1-264,0-14-288,0-6 680,4 20-1008,0-20-313,0 4-263,2-4-272,-6 0 1856,6 0-2145,10-8-103,-12-14 367,2 0 465,-6 22 1416,6-23-4681,-6 23 4681</inkml:trace>
  <inkml:trace contextRef="#ctx0" brushRef="#br0" timeOffset="1501">36 1371 6665,'0'0'0,"0"0"0,-4-25 552,-2-1 8,-2-2 160,2 2 80,6 26-800,-6-8 833,2-12-25,2 12 16,2-11-32,0 19-792,0-6 776,0-14-80,6 4-23,0 8-33,-6 8-640,20-20 576,-4 4-72,0 8-72,6-9-32,-22 17-400,24-8 328,3-8-8,-1 10-32,6-2-72,-32 8-216,32-6 200,1 4-39,-1 2-41,0 4 16,-32-4-136,28 6 96,-3 14 16,3-4-104,-2 1 8,-26-17-16,22 20-48,0 0 32,-3 2 16,-1 0-40,-18-22 40,6 22 16,16-1-88,-16 1 80,0 0-16,-6-22 8,6 22-16,-2 2 56,-4-1 56,0-1 16,0-22-112,-6 26 184,-10-2-24,0 0-72,-2 1-24,18-25-64,-20 24 88,-1 0-64,-1 0 8,-2-2 8,24-22-40,-24 21 64,0-3 24,1-2-40,3-10-8,20-6-40,-24 18-64,2-14-64,2 0-16,0-4-144,20 0 288,-17 0-480,1 0-177,8-2-255,-10-4-232,18 6 1144,-4-6-1424,-2-12-393,2 12-343,4-14 159,0 20 2001,4-15-5761,-4 15 5761</inkml:trace>
  <inkml:trace contextRef="#ctx0" brushRef="#br0" timeOffset="1502">780 1282 8649,'0'0'0,"4"-6"1401,0 2-377,-4 4-1024,6-4 1000,0 4-48,0 0-192,12 6-63,-18-6-697,4 20 632,2-14-48,9 16 8,-11-4 16,-4-18-608,6 17 472,0 7-72,0 2-32,0 2-120,-6-28-248,16 32 280,-16-3-87,4 1 23,0 2-56,-4-32-160,0 32 160,0-1-24,0 1-88,0-6 32,0-26-80,0 26 72,0-5-88,0-3 80,0 2-16,0-20-48,0 6 24,0 16-32,0-16-128,0 10-240,0-16 376,0 0-689,0 0-183,0 0-312,0 0-328,0 0 5769,0-6-10371,0-14 3898,0 0 175,24-22 89,-24 42 1952,0-31-4705,0 31 4705</inkml:trace>
  <inkml:trace contextRef="#ctx0" brushRef="#br0" timeOffset="1503">718 1292 9610,'0'0'0,"-1"-6"1432,-7 0-48,-8 0 0,16 6-1384,-2-4 1353,0 0-193,2 0-144,0 2-120,0 2-896,0-4 745,4-2-121,0 2-32,14-2-168,-18 6-424,5-4 360,15-2-128,0 1-56,0-1 8,-20 6-184,24-16 56,2 12 48,1-4-80,1-8-40,-28 16 16,30-6 56,8-2-16,-5-8-40,-1 12-160,-32 4 160,32-6-416,-3 0-504,3 4-512,-4 2-601,-28 0 2033,28 0-2752,-2 4-257,-3 0-4049,-23-4 7058</inkml:trace>
  <inkml:trace contextRef="#ctx0" brushRef="#br0" timeOffset="2105">1528 1125 10362,'0'0'0,"-6"-21"872,6 21-872,-22-20 976,6-2 32,8 6-39,0 14-57,8 2-912,-8-2 744,0 0-80,-8 2-56,11 0-104,5 0-504,-16 0 432,10 0-56,0 6-87,-12 14-9,18-20-280,-8 6 216,-10 18 16,10-3-80,-10 5-16,18-26-136,-6 26 152,-9 6-16,9-1-24,0-1 0,6-30-112,-6 32 8,2 2 48,0-1-24,4 3-16,0-36-16,0 36 24,4-2-48,2-3 0,0 3 32,-6-34-8,6 32 40,13-1-24,-3-3-40,0-4-8,-16-24 32,18 22-112,0-4-224,-2 0-208,4-3-353,-20-15 897,25 6-1304,1 10-352,0-16-505,4 0-439,-30 0 2600,31 0-2337,-5-6-3272,-26 6 5609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3:42.724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272 969 10698,'0'0'0,"0"0"0,-2-16 1464,-4 8-504,0-14 161,2 20-17,4 2-1104,-6-6 1072,4 2-152,0 2-232,0 2-184,2 0-504,-4 4 385,2 14-73,2-2-80,0 6-24,0-22-208,0 26 160,6 1-8,-2 3-64,2 4-40,-6-34-48,16 34 64,-12-1-88,0 3 48,2-2 0,-6-34-24,4 33-8,0 1 16,2 4 16,-2-4-8,-4-34-16,0 33-16,0-1-80,0 0-168,0-6-136,0-26 400,0 25-648,0-3-217,0-4-167,-2-12-160,2-6 1192,-2 18-1280,0-18-89,0 4 25,-2-4-96,4 0 1440,-6 0-1289,-2-4 185,-10-12 248,2 8 376,16 8 480,-16-26-288,-5 6 176,-1-1 112,-2 1 40,24 20-40,-24-20 112,-2 0 176,5 2 184,1 0 176,20 18-648,-20-17 792,4 1-48,8 8-23,0-10-65,8 18-656,-6-8 656,2-8 0,2 10 24,0-10-32,2 16-648,0-4 536,4-4-31,12 0-121,-10 0-16,-6 8-368,28-7 288,-8 1-40,3 0-56,1 2-80,-24 4-112,24-2 112,4-2-104,-2 0 56,-1 0 16,-25 4-80,26-4 56,0-2 24,0 0-32,-2 0-24,-24 6-24,25-8 32,-3 0 32,0 0-24,-2-8 16,-20 16-56,20-4 56,-3-2-48,-11-2 40,18 3-40,-24 5-8,4-6 24,2 0 56,0 0-24,0 4 16,-6 2-72,4-2 112,0 2 8,-4 0 40,4 0 48,-4 0-208,0 6 240,0 15 40,0-5 0,0 2-40,0-18-240,0 20 145,0 2-41,0-2-32,-2 3-8,2-23-64,-2 22 120,2 2 8,-2 0-56,0-2 40,2-22-112,0 22 72,-2-5-48,0 1 24,2-2 0,0-16-48,-2 4 64,0 14 24,0-14-16,2 0 16,0-4-88,-2 4 48,2-4-24,0 0 88,0 0 16,0 0-128,0 0 112,0 0 32,0-2-80,0-4 8,0 6-72,0-16 64,0 8 24,0-14-48,0 4-16,0 18-24,0-17 56,0-1-24,4 2 8,0 10 0,-4 6-40,6-16 16,0 14-16,-2-4 0,0 4-40,-4 2 40,6-2-88,0 2 8,0 0 0,12 4-16,-18-4 96,4 16-24,1-12-32,11 16 32,-12-14 24,-4-6 0,18 22-16,-14-17 8,16 13 16,-14-12 8,-6-6-16,22 16 24,-6-12-8,-10 2-40,17 0 24,-23-6 0,6 4 0,18-4 0,-6 0 8,-2 0 16,-16 0-24,18-2 56,-2-4 8,-1-10 0,1 10-40,-16 6-24,16-18 8,0 10-8,-10-13 0,14 5 56,-20 16-56,4-16 8,2 0 8,10 8 8,-12-12 0,-4 20-24,4-16 16,-4 8 72,3-9-72,-3 11-16,0 6 0,0-8 48,0 0-72,0 2 112,-2 2-64,2 4-24,-5-2 0,-1 0-24,0 2-24,2 0 8,4 0 40,-4 0-16,0 6-8,-2 0 24,4 12 64,2-18-64,-2 6 16,0 13 32,2-3-24,4 2-56,-4-18 32,4 16 8,12-10-16,-12 18-8,13-18 56,-17-6-40,6 22-40,16-16 56,-6 9 48,0-11-80,-16-4 16,16 4 40,-10 2-120,16 0-184,-18-2-272,-4-4 536,17 0-888,-11 0-537,18 0-751,-6 0-873,-18 0 3049,22-6-3056,0-12-3482,-22 18 6538</inkml:trace>
  <inkml:trace contextRef="#ctx0" brushRef="#br0" timeOffset="1">1165 749 14051,'0'0'0,"0"0"0,-4-4 1152,-2 0-120,0 2-96,2 2-104,4 0-832,-2 0 664,2 6-71,0 10-49,4-10-64,-4-6-480,4 21 440,13-1-120,-11 2-88,14 4-88,-20-26-144,6 30 152,16-1-48,-6 1 16,-10 4-48,-6-34-72,24 34 40,-18 1-88,9 3 8,-11 0 64,-4-38-24,6 37-64,-2 3 16,0 2-200,-4-1-304,0-41 552,-2 42-888,-6 0-360,-11 1-441,13-1-439,6-42 2128,-18 41-2665,10-3-39,-10-4-3610,18-34 6314</inkml:trace>
  <inkml:trace contextRef="#ctx0" brushRef="#br0" timeOffset="2">1906 33 13674,'0'0'0,"0"0"0,-16-8 1825,9-10-1465,-11 12-24,16 6 56,2 0-392,-2 0 376,2 4 80,4 2 96,2 14 72,-6-20-624,17 18 665,1 1-17,4 5-120,12 6-280,-34-30-248,36 34 360,3 3-16,7 1-56,5 0 128,-51-38-416,54 37 200,2-1-120,1 0 16,-5-1-24,-52-35-72,53 36 80,3 0-40,-3-2-24,1-1-16,-54-33 0,53 30 16,-1-2 32,-1-4-32,1-1 8,-52-23-24,46 22 0,-3 0 40,-3-4 32,-4 0-24,-36-18-48,33 6 56,-3 18-72,-6-18-24,-4 15 16,-20-21 24,20 6-80,-14 10-64,11-12-216,-17 12-416,0-16 776,0 6-1424,0 14-1065,-2-16-1528,-15 14-4576,17-18 8593,0 0 0</inkml:trace>
  <inkml:trace contextRef="#ctx0" brushRef="#br0" timeOffset="1917">2561 1074 9946,'0'0'0,"0"0"0,0-24 944,-2 2-24,-2 1 88,0 13-168,4 8-840,-2-4 681,0 4-169,2 0-88,0 16 48,0-16-472,0 15 512,0 5-8,0 8-80,0 2-120,0-30-304,-2 33 216,0 3-72,2 0-40,-2 2-8,2-38-96,-2 37 88,0 1-8,-4-2 32,0-3-8,6-33-104,-6 34 72,0-4 48,0-2-7,2-7-81,4-21-32,-6 22 72,4-6-80,0-10 40,2 10 96,0-16-128,0 0 152,-2 4 88,2-4-32,0 0 48,0 0-256,0-6 168,0-10-8,0-4-24,0-4-48,0 24-88,0-27 128,0-7-48,0 0-32,0-5 0,0 39-48,0-40 32,0-2 32,0 3 0,0 3-56,0 36-8,0-30 104,0 4-88,6 6-16,-2 5 24,-4 15-24,4-6-16,-4-2 40,4 2-24,2 4-32,-6 2 32,6-2-56,0 2 16,12 4 32,-14 2-8,-4-6 16,18 18-40,-2-12 32,-10 17-16,11-7 72,-17-16-48,18 20-16,-2 0-16,2 6 0,0-1-64,-18-25 96,20 28 24,0 0-24,1 2 8,1-2-16,-22-28 8,20 27 8,2-1-16,0 0-56,-2-4 40,-20-22 24,19 19-24,-1-1-8,-12-12 32,18 0 16,-24-6-16,6 6 16,12-2 56,-14-4 104,12 0 32,-16 0-208,4-4 208,1-12-8,13 0-56,-14-1 0,-4 17-144,4-22 120,0-2-96,0-6 32,-4 0-56,0 30 0,0-33 48,0-3 8,-4-2 24,-2-3 48,6 41-128,-16-42 96,8-2-32,-11 5 32,11-1-64,8 40-32,-20-34 40,14 7 16,-10 5-72,14 14-24,2 8 40,-4-6-40,2 2-104,0 2-208,2 2-200,0 0 552,0 6-848,0 12-360,0-2-281,4 5-455,-4-21 1944,0 24-2433,6 2-319,10 0-4098,-16-26 6850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3:47.246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86 828 12762,'0'0'0,"0"0"0,-4-22 944,0 14-135,0-12-137,2 18-72,2 2-600,-2 4 520,2 14 16,0-12-16,0 20-56,0-26-464,0 21 456,0-1-120,0 4-47,0-2-73,0-22-216,0 22 208,0-1-32,-2-1 24,2 0 8,0-20-208,-2 20 200,0-2-8,0-12-32,0 14-16,2-20-144,-2 4 136,0 0-32,0-1 0,-2 1 24,4-4-128,-4 0 136,2 0 32,-2-2 0,-2-3-8,6 5-160,-2-8 144,-2-14 0,2 2 16,-2-4-72,4 24-88,-4-26 80,0-3-56,-2-1-8,4-4 64,2 34-80,-4-36 56,2 1 16,2 1 8,0 6-48,0 28-32,6-24 40,0 9-40,0 9-16,10-2-24,-16 8 40,4-6-56,14 4 48,-12 2 8,18 0-80,-24 0 80,16 16 0,-1-10-56,5 15-32,-4-3 112,-16-18-24,18 20-56,0 2 72,0 2-16,-2-3 16,-16-21-16,17 22-32,1-2 24,0-2-24,2-2 24,-20-16 8,22 16 40,0-10-40,-3 10 48,1-12-48,-20-4 0,18 5 16,0-1-16,-12-4 16,16 0-32,-22 0 16,6-2 0,12-3 56,-12-3-56,9-10 112,-15 18-112,4-16 80,0 0-8,2-2 32,-2-6-48,-4 24-56,4-23 88,-4-5-32,0-2 16,-2-2-72,2 32 0,-2-31 48,0-3-48,-4 2 16,-2 0 40,8 32-56,-8-27 0,1 3-16,-1 4-24,2 4 24,6 16 16,-6-6 0,2 0 0,2 0 0,2 4-176,0 2 176,-4-2-448,4 2-224,0 0-440,0 6-384,0-6 1496,0 16-1873,4-12-519,12 14-601,1-14-4489,-17-4 7482</inkml:trace>
  <inkml:trace contextRef="#ctx0" brushRef="#br0" timeOffset="1">1187 346 12170,'0'0'0,"-20"-6"2153,20 6-2153,-22-6 760,-4 0 184,2 4 16,5 2-48,19 0-912,-20 0 865,0 4-121,-4 14-176,2-3-56,22-15-512,-24 20 344,3 6-80,-1 4-8,4 3-56,18-33-200,-16 38 168,0 4-24,10 1-56,-10 3 24,16-46-112,-4 46 64,0-1-24,2 1-40,2-2-40,0-44 40,4 45-16,2-3-24,12 2 80,-12-5 40,-6-39-80,22 38 56,-16-2 24,20-5 0,-8-3-48,-18-28-32,23 26 40,1-2-104,4-3-80,-2-5-96,-26-16 240,28 6-480,1 12-192,3-18-440,2 0-393,-34 0 1505,37-2-1936,3-16-513,2 2-447,5-11 263,-47 27 2633,40-28-5745,-40 28 5745</inkml:trace>
  <inkml:trace contextRef="#ctx0" brushRef="#br0" timeOffset="2">1417 522 11802,'0'0'0,"-8"-6"1224,-16 0-143,24 6-1081,-18-6 1152,2 4-144,10 2-144,-2 0-224,8 0-640,-6 6 536,0 14-119,-2-2-1,5 2 24,3-20-440,-4 26 384,2 1-8,0 1-40,2 2-80,0-30-256,0 30 192,4 1-40,0-3-48,-4 2 0,0-30-104,3 28 112,1-3 8,0-1-80,0-2 8,-4-22-48,0 18 56,4 0-16,2-12 64,-2 11-16,-4-17-88,4 4 80,-4 0 16,0-4 64,0 0 24,0 0-184,4 0 168,-4 0 88,0-6-104,4-9-48,-4 15-104,0-16 121,4-4-162,0-4 82,-4-2 15,0 26-56,0-29 56,4-3 80,-4-2-96,0-2 16,0 36-56,0-35 24,0-3-40,0 4 64,4 5-48,-4 29 0,6-24-48,0 6 104,10 12-24,-12 0-72,-4 6 40,6-2-56,12 2-96,-14 4 0,1 14 71,-5-18 81,16 18-64,-12 2 48,12 1 72,-12 3-72,-4-24 16,6 24 0,10-2 0,-12-2-40,12-1 24,-16-19 16,6 18 48,12 0-80,-14-2-8,11-10 16,-15-6 24,4 20-80,2-16 24,12 2 96,-18-2-24,0-4-16,6 0 80,-2 0-72,2 0-48,0 0 32,-6 0 8,6-4 24,-2-4 56,2-10-48,0 10 49,-6 8-81,6-24 8,0 4 24,0 0 8,-2-3-16,-4 23-24,4-26-8,0-4-8,0 0 56,0 1-24,-4 29-16,5-26 8,1 2-32,0 6 48,12 2-88,-18 16 64,6-6 0,12 0 24,-14 2-201,2 4 137,-6 0 40,18 0-64,-12 16-8,14 0 32,-14 2-40,-6-18 80,19 22 0,-13 2-24,10-1 40,-12 3-32,12 0-16,-16-26 32,4 24-24,14 0-32,-2-1 16,-16-23 40,6 22-40,21-2 16,-7 0 24,-2-2 0,-18-18 0,22 16-40,-4 0 24,-2-11-24,3 11 32,-19-16 8,6 4-40,18 0 64,-4-4-24,0 0 0,-20 0 0,18-2 0,2-4-64,-3-11-8,-1 9 64,-16 8 8,18-24 40,-2 4-104,2 0 96,-2-2-16,-16 22-16,16-22-40,-10 1 96,11 1-96,-13-4 48,2 2-40,-6 22 32,6-20 48,-2 1-64,-4 3 8,0 0 48,0 16-40,-4-6-56,-2-12 96,2 14-88,4 4 48,-8-6-56,-7 4 16,9 0-56,-12 0 112,10 2-32,8 0 16,-18 0-64,10 4 24,-8 12-8,10-10 16,6-6 32,-8 24 0,0-6 0,0 1-64,2-1 64,6-18 0,-3 20 40,1-2-24,0 0-16,2-2-16,0-16 16,0 6-56,0 15 48,4-17 16,1 2 32,-5-6-40,6 6 112,0 0-104,10-2 8,-12-4 24,-4 0-40,6 0 0,12 0 24,-12-2 16,14-4-16,-20 6-24,6-8 0,12-10 16,-14 11 8,13-13-8,-17 20-16,4-18 40,2 2 48,0-2-16,0 0-24,-6 18-48,6-16 0,0 1 0,-2 7 16,0-10-40,-4 18 24,4-4 88,0 0-88,0 2 0,0 2-40,-4 0 40,0 0-88,4 0 88,2 6-16,-2 16 72,-4-22-56,4 15 8,0 1 8,0 2-40,0 0-8,-4-18 32,4 18 16,-4 0-56,4-2-80,2-1-288,-6-15 408,4 16-856,-1-10-616,1 16-745,0-16-711,-4-6 2928,6 16-3553,0-16-3713,-6 0 7266</inkml:trace>
  <inkml:trace contextRef="#ctx0" brushRef="#br0" timeOffset="3">2605 508 11602,'0'0'0,"0"0"952,4 0-200,0 0 1,-4 0-753,4 6 896,-4 12 8,-2-12-144,0 16-8,2-22-752,-2 6 704,2 16-88,0-17-159,0 15-161,0-20-296,0 16 200,0-10 0,0 14-24,4-16-32,-4-4-144,0 6 192,4 10-128,-4-16 48,0 4 0,0-4-112,0 4 160,4-4 64,-4 0-56,0 0 24,0 0-192,4-2 160,-4-4-120,6-10 104,-3 10 24,-3 6-168,4-20 120,2 4 112,0-4-192,0 1-96,-6 19 56,4-22 32,2-2-72,-2 2 144,2-2-40,-6 24-64,6-20 40,12 1 104,-14 11-72,2-10 16,-6 18-88,6-4 40,10-2-24,-12 4-80,2 0 24,-6 2 40,15 0-56,-11 4 32,12 2 32,-10 14 24,-6-20-32,6 16-16,10 5-112,-12 1 88,2 2 48,-6-24-8,18 26 40,-14-2 0,12 1 0,-12 1-120,-4-26 80,0 22-328,4 2-128,0-2-472,0-3-568,-4-19 1496,0 20-2137,0 0-1480,5-14-23,-5 18-3146,0-24 6786,0 0 0</inkml:trace>
  <inkml:trace contextRef="#ctx0" brushRef="#br0" timeOffset="4">2892 62 14547,'0'0'0,"-2"-22"1512,2 2-568,0 20-944,-2-18 992,2 16-223,0 2-273,4 0-152,-4 0-344,6 6 200,16 18 72,-4-2-8,2 2 16,-20-24-280,24 28 248,3 3-24,1 3-40,4 2-16,-32-36-168,32 37 128,-1 3-64,-5 0-64,-2 3-40,-24-43 40,20 42-24,-2 4 40,-12-1-48,9 3 8,-15-48 24,0 47 40,0 3-208,-6 0 80,-15 1-552,21-51 640,-30 56-1472,-6 1-1689,32-17-1368,-45 19-3313,49-59 7842,0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3:48.876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409 64 10890,'0'0'0,"0"0"0,-6-16 1824,-12 8-904,12-12 121,0 14-105,6 6-936,-2-4 920,0 0 0,0 2-128,0 0-87,2 2-705,-2-2 600,2 2-16,-2 0-184,2 0-40,0 0-360,0 0 256,0 6-104,4 14 72,2 2 16,-6-22-240,16 28 216,-12 7 56,14 5-48,-14 4-88,-4-44-136,18 47 144,-14 3-160,2 1 32,0 1-40,-6-52 24,4 52-56,-1-3 152,-3-1-72,0-3-24,0-45 0,4 42-24,-4 0-16,4-5-72,0-1-32,-4-36 144,4 32-488,0-4-328,-4-3-776,4-1-737,-4-24 2329,4 22-3305,-28 12-5296,24-34 8601</inkml:trace>
  <inkml:trace contextRef="#ctx0" brushRef="#br0" timeOffset="529">70 1032 13378,'0'0'0,"0"0"0,-16-20 1105,0 4-241,8 0 80,-8 12-64,16 4-880,-2-2 824,-2 0-192,0 2-183,2 4-193,2-4-256,-2 6 264,2 18-16,0 0-48,0 5-24,0-29-176,6 36 120,0 8-40,10 3-8,-12 1-32,-4-48-40,6 50 56,0-3-96,0-3 64,0 0-40,-6-44 16,0 41-32,4-1 16,-4-2-120,0 1-256,0-39 392,4 34-704,-4-2-377,0-5-311,-2-3-280,2-24 1672,-4 20-2121,-2-4-215,0-12 119,2 0 457,4-4 1760,-6 0-4537,6 0 4537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3:50.347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108 264 7113,'0'0'0,"0"0"0,-20-21 1056,-4 3-128,-2-4 193,6 14 7,20 8-1128,-6-8 1056,0 2-104,2 0-255,2 4-201,2 2-496,0-2 400,4 0-72,2 0-48,16 0 8,-22 2-288,22-2 296,4 0-88,6 0 24,3 0-16,-35 2-216,38-4 192,6-2 16,1 0-56,3 0-32,-48 6-120,45-7 104,-1-1-72,-2-8 40,-3 10-56,-39 6-16,40-16 0,-6 10 16,-1-2 8,-3-8 16,-30 16-40,24-6 48,-2-2-16,-4 2-64,-12-2 16,-6 8 16,19-6 48,-19 2 16,4 0-8,0 3 40,-4 1-96,0-2 80,0 0 8,0 0 64,0 0 40,0 2-192,-2 0 145,0 0-33,-2 6 0,-2 11-40,6-17-72,-5 18 80,1 6-8,0 4-32,0 0-24,4-28-16,-2 29 24,0-1 24,0 0 40,2 0-128,0-28 40,0 27 40,0 1 56,0-2-72,0-2 96,0-24-120,0 22 56,0-1-72,0-1 56,4 0-16,-4-20-24,4 18 24,0-12-8,-4 14-56,4-20 88,-4 0-48,6 4-8,-1-4 56,1 0 16,0 0 8,-6 0-72,6-6 48,10-10 56,-12-2-48,2-4 8,-6 22-64,16-22 88,-12-1-72,12-3-8,-12 2-32,-4 24 24,16-24 0,-10 0 16,9 5-16,-9 3-64,-6 16 64,16-6-48,-12-2-40,16 4 32,-16 2 24,-4 2 32,16 0-16,-12 0 32,2 18-8,12-2-16,-18-16 8,6 15-40,11 7 32,-1 0 16,-10-2-8,-6-20 0,24 22 48,-6 0-24,-2-3-8,2-1-32,-18-18 16,16 18-24,-1-12 24,3 12-32,2-14 32,-20-4 0,18 4 8,0 0-8,2-4 16,-5 0 8,-15 0-24,18-6 0,2-12 0,-4 10-16,0-14 8,-16 22 8,6-20-16,14 1-8,-16-3 48,12 0-24,-16 22 0,3-24 0,1-2 16,0 1 8,-4 1-24,0 24 0,0-22 24,0 2 0,0 4-24,-2 10 24,2 6-24,-6-16 0,-9 12 0,9 0-24,-12 2 16,18 2 8,-8 0-40,-10 4 40,2 12 24,0-10 16,16-6-40,-16 24 8,8-4 8,1 2-8,-1 4 8,8-26-16,-4 25 16,4 1 8,0 2-16,6-2-16,-6-26 8,21 25 8,-15-1 16,18-2-48,-2-2 48,-22-20-24,24 18-8,4-2 8,3-10 8,3-1-32,-34-5 24,36 16-48,5-16-224,7 0-400,0-2-769,-48 2 1441,53-8-2776,5-15-937,-3-1-3833,-55 24 7546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3:50.612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807 78 11322,'0'0'0,"-8"-22"1336,-9 4-56,9-2 105,8 20-1385,-16-8 1256,14 2-80,0 4-71,-2 0-321,4 2-784,-2 0 672,0 0-176,2 0-152,0 16 24,0-16-368,0 18 232,4 8-40,0 10-112,12 5 16,-16-41-96,4 46 192,2 3-160,9 3-32,-15 0-32,0-52 32,4 53-144,2-1 120,0 1-72,-2-1-488,-4-52 584,4 53-1224,0-1-737,2 0-1095,10-5-809,-16-47 3865,4 46-7514,-4-46 7514</inkml:trace>
  <inkml:trace contextRef="#ctx0" brushRef="#br0" timeOffset="1494">18 1137 14547,'0'0'0,"-4"-36"624,-2 8 128,0-3 72,6 31-824,-2-18 744,2 18-96,0 0-240,0 0-71,0 0-337,0 16 376,0 0-64,4 3 32,2 9-96,-6-28-248,16 32 192,-10 4 24,12 3-48,-12 1-8,-6-40-160,6 38 96,11-1-32,-13-1-16,0-2 0,-4-34-48,4 32 32,0-3-8,-4-1 48,0-4-72,0-24 0,4 22 32,0-6-8,-4-10-8,0-1-8,0-5-8,6 6 88,-6-6 32,0 0 24,0-2 48,0 2-192,0-6 112,0-15-40,0-1-16,0-4-16,0 26-40,0-28 64,0-1-40,0-5 8,0 0-48,0 34 16,0-38 16,0 1 8,-2 1 16,2 4 24,0 32-64,0-24 32,6 7-64,-2 11-8,2 0-24,-6 6 64,16 0-80,-12 0 32,12 18-88,-12-1 96,-4-17 40,20 20-48,-14 2 16,9 2 72,-9 0-64,-6-24 24,20 23 0,-14 1-24,14-2 8,-16 0 40,-4-22-24,6 18 16,10 0-56,-12-2 24,2-11-32,-6-5 48,6 16 0,9-12 8,-15 0-16,4 0 16,-4-4-8,6 0 0,0 0 32,-2-2 8,2-4-40,-6 6 0,6-16 40,0 8-32,0-13 24,0 3 16,-6 18-48,16-22 16,-16-2-16,4-4 40,0-3 0,-4 31-40,0-34 64,6-2-64,0 1-40,0 1 0,-6 34 40,6-30-64,0 6 48,0 8 0,0 10 16,-6 6 0,5-3-64,1 1 40,0 2-16,12 0 16,-18 0 24,4 17-56,14-1 32,-12 6-32,18 6-8,-24-28 64,16 28 32,0-1-48,3 1-40,-3-2 56,-16-26 0,18 24-64,0 0 0,0-3 64,2-1-8,-20-20 8,19 18 0,3-2 8,-2-10 8,2 10-40,-22-16 24,22 4 0,-2 0 0,1 0 24,3-4 88,-24 0-112,26 0-24,2-6-24,0-10-88,-1 0-64,-27 16 200,28-20-208,0-2 32,2-2 8,-5-1-24,-25 25 192,28-26-72,-4 0 32,-6 2 40,0 1 8,-18 23-8,6-22-8,9 2 8,-15 4-24,4 8-16,-4 8 40,0-18 0,0 12-16,-2-2-32,-4 2 120,6 6-72,-17-6-48,1 4 24,0 0 24,-2 2-24,18 0 24,-20 4-16,2 14-16,-3-12 40,3 20-8,18-26 0,-20 20 24,4 4-8,10-3-32,-12 3-48,18-24 64,-4 22-8,-2-4 16,2 0-16,2-2-8,2-16 16,0 16 0,0-11-24,4 13 40,2-14 80,-6-4-96,6 6 16,12-2 24,-14 0 8,14-4-8,-18 0-40,6 0 48,12 0-48,-12-2 0,15-4-16,-21 6 16,6-16 16,12 10 32,-12-11-8,10 11-88,-16 6 48,4-20 32,12 4-16,-12 8 8,2-10-8,-6 18-16,6-6 24,-2 0 0,0 0 0,2 2 128,-6 4-152,4-2 16,0 2-16,0 0 0,0 0-80,-4 0 80,3 6 0,3 0-8,10 12-8,-16-12-32,0-6 48,6 18-40,10-12-8,-12 12 8,2-12-24,-6-6 64,6 17-216,0-11-384,0 12-569,0-14-759,-6-4 1928,6 6-2897,12 0-359,-14-2-3642,-4-4 6898</inkml:trace>
  <inkml:trace contextRef="#ctx0" brushRef="#br0" timeOffset="1495">1519 1064 10570,'0'0'0,"0"0"0,-4 0 3208,-1 0-2415,-1 4-73,4 13 168,2-17-888,-2 20 904,-4 2-40,0 0-95,0-4-121,6-18-648,-6 20 632,2-5-120,-2-9-56,4 16-120,2-22-336,-2 6 328,0 10-56,2-12-64,0 2-24,0-6-184,0 4 144,0 0-24,0-4-40,0 0 64,0 0-144,4 0 96,0 0-16,0-2-8,0-4-24,-4 6-48,4-18 40,2 0 0,0 0 40,0-5-80,-6 23 0,17-28 56,-13 0-96,12-6 112,-12-1-64,-4 35-8,16-36 40,-10 0 17,14 2-98,-16 3 82,-4 31-41,20-26-16,-14 6-9,15 12 9,-5-8 49,-16 16-33,6-2-33,16 2 33,-6 0-48,2 18-64,-18-18 112,20 16-40,0 6-40,-1 4 24,-3 5 32,-16-31 24,18 34-96,-12 2-240,14 3-360,-20 3-728,0-42 1424,4 44-2569,0-9-1984,0 1-4145,-4-36 8698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9:57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89 4552,'0'0'0,"0"0"0,0-2 233,0 0 31,-2 0 72,0 0 120,2 2-456,-4-2 608,2 0 64,-2 2 80,0-2 32,4 2-784,-4 0 729,-2-2-41,2 0-96,-1 0 24,5 2-616,-4 0 680,0 0-40,0 0-24,2-2-24,2 2-592,-2 0 529,0 0-65,-2 0 80,2 0-160,2 0-384,-2 0 304,0 0 80,2 0-32,0 0-8,0 0-344,0 0 264,0 0-24,0 0-104,0 0 0,0 0-912,0 0 1680,0 0-832,0-2-48,0 2 48,0 0-72,6 0 192,0 0-112,0-1-56,9 1 40,-15 0-64,6-2 48,14 0-16,-4 2 16,2-2-7,-18 2-41,20-2-49,4 0 57,-3 0 8,5 0-8,-26 2-8,30-2-32,0 0 40,-1-2-8,7 0 16,-36 4-16,34-4 8,2 0-32,-1 0 16,-1 2-8,-34 2 16,36-4 0,-1 2 40,-1-2-64,-2 2 8,-32 2 16,26-2-32,1 0 8,-1 0 32,0 0 16,-26 2-24,24-2-32,-4 2-104,-4 0-112,-11 0-208,-5 0 456,20 0-536,-16 0-120,12 0-96,-16 0-80,0 0 832,6 0-969,-2-2-183,-4 2-200,4 0-272,-4 0 1624,0 0-1841,0 0 185,0 0-993,-4 0-335,4 0 2984</inkml:trace>
  <inkml:trace contextRef="#ctx0" brushRef="#br0" timeOffset="863">120 115 4384,'0'0'0,"0"0"288,0 0-87,0 0 127,0 0-328,0 0 464,-2 0 136,2 0 88,0 0 40,0 0-728,0-2 696,-2 0-40,2 2-7,-2 0-25,2 0-624,0 0 600,0 0-40,0 0-40,0 0-56,0 0-2608,-2 0 4656,2 0-2200,0 0-24,0 0-80,0 0-208,0 0 240,0 0 9,0 0-9,0 0-16,0 0-1177,4 0 2114,-4 0-945,4 0-56,2 4-32,-6-4-128,6 4 200,12-4-80,-14 4 16,13 0 32,-17-4-168,6 0 56,14 4 0,-14 0-16,16-4 32,-22 0-72,16 0 32,0 4-8,0-4-16,-1 4-16,-15-4 8,16 4 64,-10 0-32,18 0 0,-18 2-152,-6-6 120,18 6-64,-12 0 72,12 0-32,-14-1 104,-4-5-80,6 6 24,-1 0-16,1 0-8,0 0 56,-6-6-56,16 6 32,-16 0-16,4 0 16,-4 0-8,0-6-24,4 6 0,-4 0-24,0 10 24,0-12 16,0-4-16,0 6 0,0 0-16,-2 12 96,-2-14-80,4-4 0,-6 15 80,0-11 48,-10 12-96,11-10 24,5-6-56,-16 18 16,8-12 16,-12 16-24,12-16 72,8-6-80,-22 20 56,6-14-40,-2 15 16,3-15-64,15-6 32,-20 24 0,4-18-72,-2 18 88,0-8 8,18-16-24,-18 6-16,2 14 144,-1-15-96,-1 11 16,18-16-48,-18 4 120,0 12-104,2-12 56,8 2 24,8-6-96,-18 16 112,10-12 8,-7 0-16,11 2 32,4-6-136,-6 4 104,0 0 16,2 0-24,0 0 0,4-4-96,-2 0 24,0 4 56,2 0-32,0-4-8,0 0-40,0 4 32,0 0-8,0 0 16,0 0-16,0-4-24,0 4 56,0-1-56,0 1 0,4-4 0,-4 0 0,4 4 24,0 0 25,0 0-25,2 0 40,-6-4-64,17 0-16,-11 4 40,16 0-56,-2-4-8,-20 0 40,24 4-24,2-4-8,1 0 80,5 0-48,-32 0 0,36 0 56,-2 0-16,3 0-56,3-2 40,-40 2-24,42-2-8,3 0-8,-3-2 16,2 2 40,-44 2-40,45-2 24,-1 0-40,-1 0 40,-5 2-80,-38 0 56,36 0-16,-3 0-16,1 4 16,-4 0 56,-30-4-40,26 4-16,-6 0 40,-3 2-32,1 0-40,-18-6 48,6 6-16,14 0 16,-20 0-48,4 0-121,-4-6 169,4 4-360,-4 0-312,0 0-424,0 0-592,0-4 1688,-2 4-2625,0-4-672,-2 0-2904,4 0 6201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3:54.049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1740 170 8265,'0'0'0,"6"-18"816,0 10 9,-6 8-825,18-22 832,-18 16 48,0 4 24,0 0-8,0 2-896,0-2 825,0 2-137,0 0-72,-4 0-128,4 0-488,-6 0 392,0 0 32,-12 4-64,12 2-16,6-6-344,-22 22 336,2-16-64,-1 21-8,-7-5-48,28-22-216,-26 26 289,0 4-105,-3 4 32,-3 1 8,32-35-224,-34 42 112,-4 2 16,1 3-8,-1 3 8,38-50-128,-40 51 88,-3 5 48,-1 1-48,0 3 24,44-60-112,-43 55 104,-3-1 8,-1-4-32,-3-3-32,50-47-48,-52 46 80,3-1-16,-3-1 24,3 0-24,49-44-64,-48 41 104,1-1-104,-1-2 64,4-3-40,44-35-24,-43 34 16,1-4 88,4-4 0,5-3 8,33-23-112,-36 22 104,0-4-48,4-2-96,5-10-16,27-6 56,-26 20-72,4-14 96,2 12 88,-4-14-80,24-4-32,-21 15 40,-3-11 8,0 2-32,2 12 72,22-18-88,-20 4 16,3 2 8,-1 0-32,2 10-32,16-16 40,-20 0 8,4 6 8,8 0-56,-12 0-16,20-6 56,-6 4-104,0 0-48,0-4-120,1 0-112,5 0 384,-2 0-448,0 0-280,2-2-144,4-4-329,-4 6 1201,17-8-1712,1-10-449,6 0-695,8-6-4178,-32 24 7034</inkml:trace>
  <inkml:trace contextRef="#ctx0" brushRef="#br0" timeOffset="671">1879 56 7281,'0'0'0,"0"0"0,0-17 1080,-2 9-464,0-12 25,2 14 55,0 6-696,0-2 768,0 0 48,-2 2-56,2 0-88,0 0-672,0 0 608,0 0-71,6 0 31,0 0-32,-6 0-536,20 4 504,-14 0-80,19 2-72,-1 0-24,-24-6-328,28 18 232,4-12-32,3 13-40,5-3-8,-40-16-152,48 16 144,5 2 24,7 0-24,5 0-8,-65-18-136,66 20 48,3-1 0,2 1 8,9 2 33,-80-22-89,87 20 144,2 0-8,5 2-56,7-1 0,-101-21-80,101 26 56,6-2 32,2 2 24,4-3-40,-113-23-72,111 24 88,2 2 0,-2 0-88,-2 0 24,-109-26-24,113 27 8,1-1-16,-3 0 72,2 0-32,-113-26-32,103 26 0,-2-1 88,-4 1-24,0-4 32,-97-22-96,96 22 208,-7-6-96,0 1 16,-10-1-32,-79-16-96,76 16 80,-5 2-32,-1-2-32,-9 0 8,-1-10-176,-60-6 152,55 22-24,-5-16-32,-3 13-8,-47-19 64,42 4 56,-2 12-48,-9-12 56,1 2 16,-6 10-72,-26-16-8,22 4 40,-2 0-40,-15 0 24,15 0 136,-20-4-160,4 4 72,12-4 48,-16 4-32,0-4-128,0 0 40,0 0-48,0 0-32,-2 0-96,0 0-200,2 0 376,-4 0-848,-4 0-801,-8 0-1055,10-2-1017,6 2 3721,-19-6-7538,19 6 7538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3:57.156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48 622 10266,'0'0'0,"-6"-18"1880,-2 0-864,-8-2 113,16 20-1129,-4-6 1032,0-10-96,2 10-32,0-1-72,2 7-832,-4-8 704,2-8-55,2 14-89,0-4-96,0 6-464,0-4 400,0 2-128,0 0-64,4 2-32,-4 0-176,4 0 128,2 4 8,10 12 8,-10-10 0,-6-6-144,20 23 168,-14-3-8,14 0-72,-16 4-72,-4-24-16,16 26 0,-10 1 16,9 1 72,-11-2-8,-4-26-80,20 26 120,-16-2-96,2-3 56,12-1-8,-18-20-72,0 20 0,16-4 80,-12 0-56,14-10 96,-18-6-120,4 6 120,2 0 57,0-2 71,0-4-32,-6 0-216,5 0 328,1 0-40,0-2-48,0-6-88,-6 8-152,6-20 144,0 4-48,-2-2 16,2-4 0,-6 22-112,6-23 136,-2-1-48,0-4-56,0-2 64,-4 30-96,0-31-168,0-3 136,0-2 104,0-4-128,0 40 56,0-37 96,0 1-64,0 2-104,0 9-112,0 25 184,0-20-360,0 12-256,4 0-168,-4 2-209,0 6 993,4-4-1152,0 2-112,2 2-144,10 0-81,-16 0 1489,4 6-1544,2 0-80,13 0 39,-13 10 89,-6-16 1496,22 4-1448,-6 0 247,-10 2 353,14-1 272,-20-5 576,6 4-240,12 0 192,-14-4 24,2 4 72,-6-4-48,6 0 48,-2 0 80,-4 0 168,0-2 296,0 2-592,0-2 888,0-4 305,0 2 135,0 1-16,0 3-1312,0-2 1168,0 2-255,0 0-177,0 4-184,0-4-552,0 5 536,0 19 24,0-4-48,3 4 8,-3-24-520,4 26 440,2 1-15,0 1-121,0-2-32,-6-26-272,6 30 256,0-2-128,12 1 80,-18 1-56,0-30-152,4 28 64,0 0 0,-4 1-40,4-1-24,-4-28 0,4 28 88,2-2 88,-2-3-72,0-1-88,-4-22-16,4 18-280,-4-12-176,4 16-400,0-18-377,-4-4 1233,6 6-1648,0-2-576,0-4-329,13-2 168,-19 2 2385,4-6-5961,-4 6 5961</inkml:trace>
  <inkml:trace contextRef="#ctx0" brushRef="#br0" timeOffset="2231">564 410 10162,'0'0'0,"-4"-24"1208,4 24-1208,-6-22 1232,0-2 32,2 4-23,2 14 15,2 6-1256,0-16 1032,0 11-48,4-3-215,-4 2-273,0 6-496,6-6 472,0 0-232,12 2-24,0 2 24,-18 2-240,5 0 64,23 0-64,-8 4 40,0 14 0,-20-18-40,18 6 40,2 19 56,-3-5-64,-11 4-96,-6-24 64,28 24 88,-24 4-112,0-1 32,2-1 80,-6-26-88,0 28-32,0-2 64,-2-1-16,-14 1 32,16-26-48,-16 26-64,-2 0-128,-1-2-128,-5-1-432,24-23 752,-20 20-1008,4 0-393,-2-4-623,12-10-457,6-6 2481,-6 16-2752,-2-12-3906,8-4 6658</inkml:trace>
  <inkml:trace contextRef="#ctx0" brushRef="#br0" timeOffset="2232">1218 227 13570,'0'0'0,"-6"-2"1033,-10 2-1,16 0-1032,-7 0 928,-13 0-48,12 0-136,-10 0 25,18 0-769,-8 6 600,-10 10-40,0-10-152,0 22-208,18-28-200,-17 25 208,-1 7-56,0 6 0,2 5-72,16-43-80,-16 48 88,8-2-72,-8-1-8,10 1 8,6-46-16,-6 44 8,4-3 24,0 1 40,2 0-40,0-42-32,0 41-16,4-1 32,2-2 24,12-5-8,-18-33-32,4 32 80,12-4-104,-10-2-40,14-3-168,-20-23 232,6 20-488,18-2-248,-9-12-512,3 12-353,-18-18 1601,22 0-2000,0 0-545,8 0-279,1-8-3690,-31 8 6514,0 0 0</inkml:trace>
  <inkml:trace contextRef="#ctx0" brushRef="#br0" timeOffset="2233">1559 386 12202,'0'0'0,"-2"-30"1368,2 30-1368,-5-24 961,-11-6 79,14 11 24,-2 15-80,4 4-984,-6-6 880,0 0-127,-2 4-161,-8 0-168,16 2-424,-6 0 256,-10 0-120,10 0-32,-14 6-120,20-6 16,-6 20 128,-15-15-64,15 23-8,-14-8-56,20-20 0,-8 24-16,-8 0 32,10 1 16,0 1 0,6-26-32,-4 24 0,2 0 0,0-4-40,2 0 64,0-20-24,4 17-16,2 1 16,14-2-8,-14 0-16,-6-16 24,24 18 0,-4-2 0,-1 0-32,5-10 48,-24-6-16,22 21-40,0-15-8,0 12 48,-3-14 0,-19-4 0,18 16-16,0-12 16,-12 2-8,12 10-56,-18-16 64,4 0 8,0 4 8,-4 0-16,0 0 64,0-4-64,0 4 0,-4-4 0,-4 4 72,-12-4-72,20 0 0,-8 0 40,-16 4 48,5-4-72,-3 0 24,22 0-40,-22 0 24,-2 0-72,0-2 32,1-4-72,23 6 88,-24-4-168,0-2-128,4 2-168,2 2-144,18 2 608,-6-4-841,-10 2-287,14 0-344,0-2-464,2 4 1936,-1-2-2489,1-4 8,5 2-3512,-5 4 5993</inkml:trace>
  <inkml:trace contextRef="#ctx0" brushRef="#br0" timeOffset="2234">1948 513 11058,'0'0'0,"0"-18"1600,0 18-1600,-4-16 1016,-2 0 33,0 10-1,-10 0-72,16 6-976,-3-6 928,-13 0-192,8 4-103,-14 2-129,22 0-504,-22 0 360,0 4-88,-2 12-80,1-10-72,23-6-120,-22 24 80,-2-6-8,2 0-40,4 1 32,18-19-64,-8 20 24,-9 0 16,13-2-8,0 2 24,4-20-56,-2 16-16,2 0 16,0-1 56,0-9-112,0-6 56,4 18 64,11-14-64,1 2 64,-10 0 16,-6-6-80,24 4 64,-18-4 40,18 0-80,-8 0 16,-16 0-40,16-4 40,3-2-40,-1-2 32,-2-8 0,-16 16-32,6-8 48,16-11 56,-18 3-88,2 0 96,-6 16-112,16-16 56,-16 0-8,4 8 32,0-10-104,-4 18 24,4-6 0,0 0-56,0 2 32,-4 2 8,0 2 16,0-2 0,4 2-24,-4 0 16,0 16-88,0-16 96,3 6-128,1 16 144,0-4-184,0 0-144,-4-18 312,4 20-456,0-3-440,0 1-321,0-2-431,-4-16 1648,4 16-2168,0-10-649,14 12 200,-14-14-3488,-4-4 6105,0 0 0</inkml:trace>
  <inkml:trace contextRef="#ctx0" brushRef="#br0" timeOffset="2235">2188 471 13642,'0'0'0,"-2"0"1017,-4 0-249,-2 6 56,8-6-824,-16 16 808,14-12 8,0 2-72,-3 14-199,5-20-545,-6 6 528,0 13-176,4-13-64,2 16-32,0-22-256,0 16 136,0-10-8,0 18-64,0-18-16,0-6-48,4 22 56,0-17 8,0 13-56,2-14 48,-6-4-56,15 6 88,-15 0-64,6 0 56,0-2 24,-6-4-104,6 0 112,0 0-8,12 0 40,-18-2-8,0 2-136,6-4 40,12-4 112,-18-8-96,4 10-16,-4 6-40,4-19 128,-4 3-152,6-2 88,-2-2-72,-4 20 8,4-16-40,2-2 80,-2 2-120,-4 9 104,0 7-24,0-16 64,0 14-88,4-2 88,0 2-24,-4 2-40,0 0-80,5 0 80,-1 0-40,0 6-8,-4-6 48,6 19-56,-2-13-24,2 14 32,0-14 8,-6-6 40,6 24-32,10-8 64,-12-10-32,0 16 8,-4-22-8,6 6 0,10 11-40,-12-13 16,2 2 24,-6-6 0,16 16 56,-12-16-16,1 4-56,1-4 0,-6 0 16,18 0 16,-14 0 0,2 0 64,16-2-32,-22 2-48,4-6 40,12-2 40,-12-9-24,0 11-72,-4 6 16,6-18 24,0 10 16,-2-12-8,2 4 40,-6 16-72,0-18 32,0 2-32,0-2-40,0 3 40,0 15 0,0-18 40,0 0-40,-2 2 0,-2-2-104,4 18 104,-4-8-280,-2-12-208,2 14-288,0-9-320,4 15 1096,-4-6-1409,0 0-495,0 0-504,2-10-673,2 16 3081,-2-4-7122,2 4 7122</inkml:trace>
  <inkml:trace contextRef="#ctx0" brushRef="#br0" timeOffset="2236">2527 31 12178,'0'0'0,"0"-6"1512,0 6-1512,0-8 1201,4-8 23,-4 16-88,6 0-240,-6 0-896,6 0 713,14 4-137,-4 12-120,8 4-56,-24-20-400,26 23 344,3 7-48,5 4 24,2 0-88,-36-34-232,35 37 152,-1 5 72,-4 0-200,-6 5-8,-24-47-16,23 50 128,-7-1-136,-10 1 72,12 0-24,-18-50-40,0 51 40,0 1-80,-18 3 8,-4 1-264,22-56 296,-27 57-960,-7 5-904,-8 1-1273,-5-1-976,47-62 4113,-54 61-7818,54-61 7818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4:00.554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0 66 8537,'0'0'0,"0"-18"1193,0 2-361,0 16-832,0-16 952,0 10 16,0 3-48,0 1-39,0 2-881,0-2 792,0 0-192,0 2-152,0 0-32,0 0-416,0 6 304,4 11 48,-4 1 0,4 6-144,-4-24-208,6 30 312,-2 4-112,0 3-56,0 7 64,-4-44-208,4 43 72,0 5-15,0-2-17,0-1-16,-4-45-24,4 46 24,-4-2 0,0-3 48,0-1-24,0-40-48,0 38 24,-2-3 16,-2-3 40,-2-4-104,6-28 24,-2 24-144,-4-3-377,0-1-519,4-4-480,2-16 1520,-2 6-1937,0 12-407,2-18 39,0 0-3696,0 0 6001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4:03.621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40 594 8641,'0'0'0,"-4"-24"1425,-2-2-689,0-2 168,6 28-904,-6-23 1024,0 5 48,0-2 17,0 2-65,6 18-1024,0-18 904,0 0-144,4 3-144,2 7-192,-6 8-424,20-18 297,-14 12-97,22-10-80,-5 12 16,-23 4-136,24-4 24,4 4 24,2 0-8,-2 6 24,-28-6-64,29 22 96,-3 0-72,4 3-8,-2 5-96,-28-30 80,21 32-96,-3 2 112,-12-5-16,10 3 48,-16-32-48,0 32 88,0-2-80,0 1 32,-6-1-32,6-30-8,-16 26-24,8 0-72,-11-3-88,1 1-184,18-24 368,-18 22-689,-2 2-447,-2-2-536,14-1-593,8-21 2265,-22 20-2736,14-4-3970,8-16 6706</inkml:trace>
  <inkml:trace contextRef="#ctx0" brushRef="#br0" timeOffset="1">651 479 13850,'0'0'0,"-6"0"905,6 0-905,-8 0 744,2 18-208,-2-1-32,6-1 200,2-16-704,-4 22 712,2 0-48,0 10-183,2-1-113,0-31-368,-2 38 272,0 2-96,2-1-40,0 1-56,0-40-80,0 42 32,0-1-40,0 1 56,0 0 0,0-42-48,-2 37 0,0 1-24,0-6-176,0-2-280,2-30 480,-4 23-824,4 1-433,0-6-519,0-2-449,0-16 2225,0 6-2704,28-12-145,-24 6-2552,-4 0 5401</inkml:trace>
  <inkml:trace contextRef="#ctx0" brushRef="#br0" timeOffset="2">550 401 11642,'0'0'0,"0"0"0,-2-4 992,-4 0 32,-2-1 105,2 3-73,6 2-1056,-2-2 1016,2 0-152,0-2-208,0 2-223,0 2-433,4-2 400,2 0-144,16 2-8,-17 0-96,-5 0-152,26 4 96,-8 2-32,2 15-72,0-3 16,-20-18-8,20 22-8,-1 4 16,-3 4 8,-10 3-16,-6-33 0,20 34-40,-16-2 80,0 2 8,-4-1-48,0-33 0,0 34 48,0 0-56,-8-7-144,-8 1-56,16-28 208,-6 28-520,-17-4-329,5 2-439,2-3-520,16-23 1808,-20 24-2489,12-6-303,-10 0-3690,18-18 6482</inkml:trace>
  <inkml:trace contextRef="#ctx0" brushRef="#br0" timeOffset="3">1315 155 14411,'0'0'0,"-4"-27"1168,-2 3-576,6 24-592,-16-22 576,12 16-48,-15 6 72,1 6-16,18-6-584,-20 20 569,4-2-153,0 8-16,0 7-24,16-33-376,-8 42 240,-9 6 40,9 3-120,0 3 8,8-54-168,-8 55 184,0 1-96,2 1 0,0-1 16,6-56-104,0 51 80,0-1 8,4 0-128,16-5 8,-20-45 32,6 46 24,17-3 16,-1-1 8,-2-4-56,-20-38 8,24 35-104,2-5-80,1-6-176,1-2-176,-28-22 536,28 16-888,6-10-337,-1 10-391,5-16-512,-38 0 2128,40 0-2785,11-4-48,-1-12-3240,-50 16 6073</inkml:trace>
  <inkml:trace contextRef="#ctx0" brushRef="#br0" timeOffset="4">1706 364 11514,'0'0'0,"-16"-6"1120,-2 0-192,2-2 57,16 8-985,-8-2 1000,2 2-64,3 0-96,-3 4-184,6-4-656,-6 18 552,0-12 17,0 21-249,0-3 80,6-24-400,-4 28 256,4 2-64,0 2 0,0-1-16,0-31-176,0 34 216,4-2-112,2-1 128,0-1-184,-6-30-48,16 26 24,-16-2 80,5-4-80,1-1 8,-6-19-32,20 18 48,-16-12 16,2 16-8,10-18 112,-16-4-168,0 6 48,6-2-88,-2-4 40,2 0 96,-6 0-96,6-2 144,10-4-80,-12-12 0,2 2-104,-6 16 40,4-20-112,2-3 224,0-3-120,-3-2 112,-3 28-104,6-34 64,-2 3-64,-4 1 80,4 2-136,-4 28 56,4-20 40,-4 4-104,0 10 16,0 1 112,0 5-64,0-4-120,0 4-8,0 4 32,4 11-24,-4-15 120,0 16-48,4 2 56,2 2-8,-2 2 40,-4-22-40,4 26 0,2-3-40,10 3-48,-12-4-16,-4-22 104,6 20-16,10-2 72,-16-2 24,20-11-72,-20-5-8,6 20 32,11-16-8,-11 2 80,16 0-120,-22-6 16,20 0 16,-4 0-40,2 0-96,0 0 184,-18 0-64,17-4 40,3-12 48,0 10-96,-2-13 128,-18 19-120,6-18 72,20-2-16,-20-2 112,15-6-152,-21 28-16,6-27 80,0-3-96,10 0 128,-16 0-88,0 30-24,0-30-16,0 3 112,-2-3-272,-4 2 272,6 28-96,-16-24 80,8 3-56,-13 3 96,1 10-200,20 8 80,-20-16-40,0 12-80,-4-2 56,8 4 40,16 2 24,-21 0-264,-1 0-40,4 4-336,-2 0-336,20-4 976,-18 18-1352,0-14-537,13 16-503,-11-5-617,16-15 3009,-16 22-6729,16-22 6729</inkml:trace>
  <inkml:trace contextRef="#ctx0" brushRef="#br0" timeOffset="5">2418 461 13378,'0'0'0,"0"0"1201,0 0-209,0 0-120,0 0-872,0 4 792,0 2-8,0 14 41,0-4-137,0-16-688,0 17 464,0 1 0,0 4-152,0 2-80,0-24-232,0 26 104,4-1 104,-4 3-352,4-6 208,-4-22-64,0 22 248,0-2-240,0 0 72,0-3-160,0-17 80,0 18-208,0-2-328,-2-10-248,0 16-553,2-22 1337,-2 6-1936,0 0-560,0 0-577,-4 27-3873,6-33 6946,0 0 0</inkml:trace>
  <inkml:trace contextRef="#ctx0" brushRef="#br0" timeOffset="6">2424 322 10394,'0'0'0,"-2"-8"1816,2 8-1816,-4-16 792,-2 10 16,0 0 113,-2 0 23,8 6-944,-6-6 824,2 1-128,-2-1-312,4 2-96,2 4-288,-2-2 136,-2 0-120,2 2-8,0 0-336,2 0 328,0 0-768,0 0-664,6 6-833,10-2-671,-16-4 2936,6 4-6626,-6-4 6626</inkml:trace>
  <inkml:trace contextRef="#ctx0" brushRef="#br0" timeOffset="7">2944 106 9882,'0'0'0,"-6"-8"4905,0-10-4209,6 18-696,-16-6 808,14 0 32,-2 4 48,0 2-47,4 0-841,-2 0 688,-2 6-104,0 14-224,2-2-88,2-18-272,-2 24 192,2 7-40,0 5-88,0 8 16,0-44-80,4 43 0,0 5-40,0-2 104,-4-1-16,0-45-48,4 46 80,-4-3-120,0-1-72,0-2-272,0-40 384,-2 39-552,-2-1-296,-2-2-305,4-6-263,2-30 1416,-4 27-1792,2-1-249,-2-4-135,-12-6 63,16-16 2113,-2 6-1680,-6 0 520,0-6 384,-9 0 352,17 0 424,-6 0-257,-18-4 73,4-16 144,-2 2 152,22 18-112,-28-24 208,3 0 105,-3-3 127,2-3 224,26 30-664,-26-32 936,4 0 280,7 3 201,7 1-65,8 28-1352,-8-22 1208,2 2-208,0 4-168,4 1-175,2 15-657,0-8 544,0-10-72,4 12-120,12-12-40,-16 18-312,6-6 192,17-2-144,-1-10 24,4 14-40,-26 4-32,30-8 8,3-8 40,1 11-72,0-11-88,-34 16 112,38-6-16,-1-10-16,1 10 32,-4-12 16,-34 18-16,33-6 32,-3-12-56,-4 12 24,2 0 80,-28 6-80,16-6-24,1 2 136,-11 2 32,0 2-8,-6 0-136,20 0 240,-16 18-32,2-12 32,-2 20 8,-4-26-248,4 24 200,-4 2 40,0 1-40,4 5-104,-4-32-96,0 30 193,0 4 15,-4-5-56,2 3 80,2-32-232,-6 32 48,6 0-40,-2-5 8,2-1 48,0-26-64,0 22 112,0-4-80,0-2 104,4-10-96,-4-6-40,4 19 88,0-19 64,-4 6-16,6-6 0,-6 0-136,6 0 152,0 0 80,0-4-24,14-11-96,-20 15-112,6-16 176,13-2-160,-3-4 48,-12-6 128,-4 28-192,18-30 40,-12-1 80,16-1-40,-16 0-16,-6 32-64,24-27 40,-20 1-32,11 4-8,-9 6-40,-6 16 40,16-6 0,-10 0 40,10 4-24,-10 2-200,-6 0 184,6 4 24,0 14-32,10 0-32,-12 2 184,-4-20-144,4 21-96,0 5 64,12-2 40,-16 2 48,0-26-56,17 30 24,-11-3-104,12-1 16,-14-2-88,-4-24 152,18 18-288,-14 0-200,12 0-320,-10-3-368,-6-15 1176,6 16-1721,14-12-591,-20 0-601,17-4-240,-17 0 3153,6 0-5913,-6 0 5913</inkml:trace>
  <inkml:trace contextRef="#ctx0" brushRef="#br0" timeOffset="8">3818 58 9217,'0'0'0,"0"0"0,-2-6 2689,0-2-1937,-2-7 224,0 11 241,4 4-1217,-4-6 1272,2-10-120,-1 14-232,-1 2-303,4 0-617,0 0 440,0 4-88,4 14-40,1-1-72,-5-17-240,20 22 160,-14 4-72,20 6-48,-8 5-48,-18-37 8,20 42 0,0 2 8,-1 3-48,-1 3 104,-18-50-64,18 50 40,-12 3-16,10 1 16,-16 1-168,0-55 128,0 56-416,0 1-496,-16 3-969,-8 1-1784,24-61 3665,-31 60-8513,31-60 8513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4:05.615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2343 3 10506,'0'0'0,"0"0"0,-2 0 1296,-4-2-664,-9 2 80,9 0-80,6 0-632,-18 4 689,10 0 151,-12 2 0,4 11-80,16-17-760,-16 6 696,-4 14-152,-1-2-208,-5 4 73,26-22-409,-32 24 296,0 3 40,-5 5 72,-5 0-160,42-32-248,-40 34 328,-5 1 32,-9 1-200,5 2 32,49-38-192,-60 37 184,5 1-144,-1 0 168,-1-1-56,57-37-152,-54 34 144,-2-4 32,5-6-88,-3 0 72,54-24-160,-49 19 96,5 3-96,4-4 72,1 0-32,39-18-40,-36 16 16,4-10 64,3 14 16,5-14-56,24-6-40,-20 5 40,4 13-16,0-18-64,10 6 96,6-6-56,-16 4-80,10 0-192,2 0-320,1 0-520,3-4 1112,-2 4-1600,2 0-753,0 2-928,0 14-5008,0-20 8289,0 0 0</inkml:trace>
  <inkml:trace contextRef="#ctx0" brushRef="#br0" timeOffset="562">100 1357 9265,'0'0'0,"-18"-21"1465,-2 1-601,20 20-864,-19-24 1040,13 6-32,-10 12 9,14-10 23,2 16-1040,-4-4 984,-2 0-48,4 0-56,0 0-167,2 4-713,-2-2 632,0 2-224,2 0-152,0 0-16,0 0-240,0 4 208,6 2 32,10 16-16,-12-6-88,-4-16-136,16 20 144,-10 4-24,15 3 0,-3 3 32,-18-30-152,16 32 56,2 4 0,-2-3 8,2 3-24,-18-36-40,16 36 48,-10-1-8,15-1-8,-17-2-72,-4-32 40,6 32 48,12-5 88,-14-1-112,0-4 96,-4-22-120,6 18 16,10-12-88,-16 10 144,4-16-32,-4 0-40,4 0 200,0 0-16,0 0 65,0-6-25,-4 6-224,4-16 224,2-2-24,0-4-104,-1-6 0,-5 28-96,4-31 0,0-5 72,0-4-48,2-1 64,-6 41-88,4-46 40,0-2 16,-4-3-32,0-1-8,0 52-16,0-49 96,4 3-64,-4 4 32,6 7 48,-6 35-112,4-28-136,-4 6 64,4 14-64,0 0-192,-4 8 328,4-6-496,0 4-177,-4 0-231,0 2-96,0 0 1000,6 0-1128,-2 6-361,0 0-359,0 12-464,-4-18 2312,4 6-2585,2 10 168,10-10-3640,-16-6 6057</inkml:trace>
  <inkml:trace contextRef="#ctx0" brushRef="#br0" timeOffset="1561">531 1347 8657,'0'0'0,"0"-15"1889,0 15-1889,-2-6 1208,0-10 0,2 12-63,0 2-57,0 2-1088,0 0 1000,0 0-88,4 0-40,-4 0-176,0 0-696,4 0 585,-4 4-137,3 2-152,1 16 8,-4-22-304,4 17 224,0 3 8,0 6-56,0 4-8,-4-30-168,4 32 168,0-3-40,-4 5 24,4-2-72,-4-32-80,0 33 24,0 3 48,0-2-88,0 0 80,0-34-64,4 33 64,0-3-40,0-2 8,0-4-24,-4-24-8,4 21-24,2-1 48,0-4 16,12-10-88,-18-6 48,6 20-64,10-16-184,-12 2-152,13-2-152,-17-4 552,4 4-864,14-4-289,-12 0-399,12-6-296,-18 6 1848,16-8-2145,0-10-383,-10 10 351,16-14-3376,-22 22 5553</inkml:trace>
  <inkml:trace contextRef="#ctx0" brushRef="#br0" timeOffset="1562">546 1687 8129,'0'0'0,"-2"-8"1993,0-10-449,2 18-1544,-4-6 1504,3-12-135,1 16-193,0-6-200,0 8-976,3-16 584,3 10-160,12-2-224,-2-7-144,-16 15-56,18-6 88,4-2-88,4 0 8,3 0-32,-29 8 24,30-6-328,2 0-448,2 2-856,-1 2-1193,-33 2 2825,42-4-7745,-42 4 7745</inkml:trace>
  <inkml:trace contextRef="#ctx0" brushRef="#br0" timeOffset="1563">1294 1100 12042,'0'0'0,"-16"-4"2569,16 4-2569,-8-2 760,-17 0-8,9 2-32,10 0 64,6 0-784,-18 0 736,12 6 49,-10 0-161,8 9-80,8-15-544,-18 6 472,10 20-216,-7 0 24,9 4-48,6-30-232,-6 35 264,-10 7-64,14 2-72,-2 5 72,4-49-200,-6 52 0,6 3 40,0 1 0,4-3-40,-4-53 0,18 54 40,-12 4 8,19-5 8,-7-1-48,-18-52-8,20 47-24,4-5 8,-2-4-176,3-3-312,-25-35 504,32 32-784,-2-6-520,6-4-449,3-5-591,-39-17 2344,46 4-3561,8-4-4153,-54 0 7714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4:08.892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391 366 7489,'0'0'0,"0"-16"968,0 8 65,0 8-1033,0-24 992,0 16 80,0 0-32,-2-8-112,2 16-928,-2-6 929,0 1-33,-2-11-48,-2 10-64,6 6-784,-6-6 768,0-2-136,-2 0-55,-7 2-49,15 6-528,-4-6 336,-2 2-64,0 2 8,0 2-216,6 0-64,-8 0 120,-12 4 64,4 2-200,0 0 168,16-6-152,-16 20-8,10-14 8,-15 17-80,15-7 32,6-16 48,-20 18-56,14-2-16,2 2 104,2-2-56,2-16 24,0 16 24,0 2-32,4-1-8,2 1 56,-6-18-40,20 20 40,-4 0 24,-1-2-24,1 0-80,-16-18 40,18 17 8,0-1-40,0 0 40,0-10 8,-18-6-16,6 22-24,14-16-8,-15 12 8,1-14 24,-6-4 0,16 6 16,-16 10 32,0-13 16,0-3-64,-2 6-48,-4-2 56,-2 0 24,-13 0 32,21-4-64,-18 4 88,-2 0-80,-4-4 56,-4 4-112,1-4 96,27 0-48,-28 0 64,-2 4-72,4-4 32,-1 0-24,27 0 0,-24 0 64,2 0-80,2 0 8,20 0 8,-18 0-88,10 0-120,-8 0-224,12 0-384,4 0 816,-2 4-1201,2-4-599,4 0-432,16 0-585,-20 0 2817,30-4-2745,2 0-3168,-32 4 5913</inkml:trace>
  <inkml:trace contextRef="#ctx0" brushRef="#br0" timeOffset="1270">691 413 12378,'0'0'0,"0"0"0,-6-6 1384,-14-9-375,4 9-1,0 0 16,16 6-1024,-16-4 904,10 2-64,-13 0-215,11 0-41,8 2-584,-16 0 448,10 0-128,-2 4-32,-8 2-104,16-6-184,-4 19 176,-4-3 8,-8 2-88,10 4-56,6-22-40,-8 24 0,2 0 80,0-1-40,2 3 64,4-26-104,-6 22 40,3 0-64,3-2 8,0-2 32,0-18-16,3 17 104,3-1-16,12-10 40,-14 12-72,-4-18-56,16 4 0,-10 0 0,14 0-16,-4-4 56,-16 0-40,18-2 72,1-4 16,1-2 16,-4-12-64,-16 20-40,16-8 72,-10-15-40,18 5 8,-18-2-8,-6 20-32,20-20 40,-16-2-56,0 2-48,-1 0 152,-3 20-88,6-17 40,10 9-8,-16-8 112,4 14-128,-4 2-16,0-4-40,0 2 40,0 2-56,0 0-80,0 0 136,0 0-40,0 6 0,0 14 0,0-14 56,0-6-16,6 23-16,-2-5-232,0 0-224,0 2-304,-4-20 776,0 20-1160,4 0-321,0-2-439,0 1-504,-4-19 2424,6 16-2929,20-16 200,-22 6-2968,-4-6 5697</inkml:trace>
  <inkml:trace contextRef="#ctx0" brushRef="#br0" timeOffset="1271">988 423 11410,'0'0'0,"-4"0"2112,-4 0-927,8 0-1185,-16 0 1080,14 4-104,-2 0-120,3 2-72,1-6-784,-4 16 505,2-12 47,0 16-192,0-14-88,2-6-272,-2 24 248,0-7-192,2 1 8,0 0-16,0-18-48,4 6 16,2 18 56,-1-18 40,1 16-48,-6-22-64,6 4 16,0 11 64,-2-15-120,2 6 64,-6-6-24,6 4 152,0 0-96,12-4 144,-18 0-104,0 0-96,6-4 72,0-2-8,0-9 16,0 7-64,-6 8-16,6-18 0,10 2 24,-12 0 64,0 0 8,-4 16-96,4-18 24,-1 0 64,-3 3-136,4 7 112,-4 8-64,4-16 24,-4 14-8,4-4-80,-4 4-40,0 2 104,0-2 24,0 2-168,0 0 80,6 4 48,-6-4 16,6 16-8,10-10 16,-12 12 8,2-12-32,-6-6 16,6 19-8,14-13 72,-16 12-64,2-12-40,-6-6 40,6 6-144,12 10 64,-12-12 144,9 0-72,-15-4 8,6 4 112,10 0-136,-12-4-40,12 0 144,-16 0-80,6 0 0,10-2 40,-12 0 32,2-4-120,-6 6 48,4-6-40,2-2 144,0-8-120,-2 10 136,-4 6-120,4-18 144,-4 12-184,0-13 144,0 3-168,0 16 64,0-16 40,-2 0 80,-4 0-96,4 0 80,2 16-104,-6-8-8,-2-10 32,0 12 0,-10 1 0,18 5-24,-6-6-40,0 0-72,-12 0-320,12 0-136,6 6 568,-16-4-744,1 0-592,11 2-441,-2 0-663,6 2 2440,-6-2-3417,2 0-3961,4 2 7378</inkml:trace>
  <inkml:trace contextRef="#ctx0" brushRef="#br0" timeOffset="1272">1331 11 14251,'0'0'0,"0"0"0,-2-4 1416,-4 2-440,2-2-24,2 4-88,2 0-864,-2 0 657,2 0-33,4 4-120,14 2-48,-18-6-456,16 20 384,6-3-112,0 3-72,2 6-232,-24-26 32,27 30-16,-3 1-8,2 5-72,-4 0 232,-22-36-136,18 40 8,-1 1 8,-11 5-8,-2-1-120,-4-45 112,0 50-296,0 2-384,-6 1-584,-13 5-929,19-58 2193,-22 61-3457,2-1-71,-12 3-3298,32-63 6826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4:10.542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617 52 10658,'0'0'0,"0"-3"1232,0 3-1232,0-4 1032,-4-2-8,2 4 1,0-4-9,2 6-1016,-2-6 1000,2 0-88,-2 0-120,2 0-71,0 6-721,0-4 552,0 2-120,0 2-128,0 0-168,0 0-136,0 6 104,0 12-24,0 2-80,4 5 0,-4-25 0,0 28-56,4 6-32,0 0 112,0 1-56,-4-35 32,0 38-80,0 2-176,0 3-256,0 1-592,0-44 1104,4 47-1745,-4-1-1023,0-2-785,0-3-3617,0-41 7170,0 0 0</inkml:trace>
  <inkml:trace contextRef="#ctx0" brushRef="#br0" timeOffset="1625">308 997 9618,'0'0'0,"0"-26"1800,0 26-1800,0-28 472,0-2 24,0 7 160,4 7 152,-4 16-808,0-16 841,0 0-97,0 0-56,0 0-48,0 16-640,0-8 632,0-10-80,-4 14-96,-2-4-111,6 8-345,-6-5 296,0 1-136,-10 2-112,10 2 24,6 0-72,-18 0 8,3 6 72,9 11 64,-16-13-152,22-4 8,-8 18 24,-14-12-24,14 12-64,-14-2 104,22-16-40,-6 18 0,-12 2 0,13-1 8,-1 3 8,6-22-16,-8 20 24,2-2-48,4 2 72,2-2-48,0-18 0,0 15-48,18 3 48,-13-2-80,25 0 48,-30-16 32,20 18-40,4-2-8,6 2 96,-5-3-32,-25-15-16,30 16 0,-4-10 56,0 16-56,0-16-24,-26-6 24,19 22 16,3-16-88,-16 16 32,12-16 64,-18-6-24,4 19-32,-4-13 40,0 16-16,0-16 56,0-6-48,-6 18 80,-12-12 32,2 10 24,-2-10-24,18-6-112,-21 6 144,-3 12 16,-2-18-64,-4 6 48,30-6-144,-26 3 152,-1-3-16,-1 0-48,4 0-8,24 0-80,-24 0 80,1-3-16,1-3 8,0 0-32,22 6-40,-22-8 16,6-10-56,8 12-24,-8-12-88,16 18 152,-2-8-408,-2-10-144,2 12-336,2-10-425,0 16 1313,0-6-1896,18-11-793,4 11-511,6-14-3466,-28 20 6666,0 0 0</inkml:trace>
  <inkml:trace contextRef="#ctx0" brushRef="#br0" timeOffset="1626">756 977 10586,'0'0'0,"-16"0"3000,0 0-2087,16 0-913,-17 0 688,9 0 56,-10 0-32,12 0-8,6 0-704,-16 4 600,10 0-112,-2 2-127,-12 12-81,20-18-280,-4 5 208,-4 17-96,-8-6-40,15 4 16,1-20-88,-6 20 48,0 2-56,0 1 40,4-1 8,2-22-40,-2 20-8,0 0 80,2-2-24,4-2-24,-4-16-24,6 6 24,11 11 0,-13-13-32,12 2 48,-16-6-40,6 6 96,16-2-96,-6-4-40,2 0 96,-18 0-56,6 0-32,18-6 48,-18-2 8,15-11-72,-21 19 48,6-8 40,18-12-16,-18 2 0,14 0 0,-20 18-24,4-18-24,2 2 48,0 1 16,-2 9 16,-4 6-56,4-8 40,0 0-24,-4 2 16,0 4-56,0 2 24,0-2-88,0 2 16,0 0-64,0 4 0,0-4 136,0 16-40,0-12-24,4 15 40,0-13-112,-4-6 136,0 26-480,4-8-361,-4 4-647,3-2-688,-3-20 2176,4 19-2729,0 3-152,0-4-3240,-4-18 6121</inkml:trace>
  <inkml:trace contextRef="#ctx0" brushRef="#br0" timeOffset="1627">1103 1058 13738,'0'0'0,"0"-18"1793,0 12-897,0-12-184,0 18-712,0-5 664,0 5-32,0 0-119,0 3-97,0-3-416,0 4 376,0 2-152,0 12-48,0-14-96,0-4-80,4 16 32,0-12 24,2 2-32,10 12 48,-16-18-72,0 4 64,16 2 16,-12 10 32,2-16-32,-6 0-80,16 4 72,-16-4-56,6 0-8,0 0-40,-6 0 32,15 0-56,-15 0 32,4-4-24,2-2-56,-6 6 104,4-16-16,0 10-16,2-14 40,0 4 56,-6 16-64,4-16-24,2 0 40,0 1-8,0 7 16,-6 8-24,6-20 40,0 12-56,-2-8 16,2 12-8,-6 4 8,6-4-88,0 0 48,0 2 0,0 2 32,-6 0 8,6 0 8,0 0-40,9 4-8,-11 2-16,-4-6 56,6 6-72,10 12 48,-12-14-64,2 12 64,-6-16 24,18 4-24,-14 2 8,12 11-24,-10-13 40,-6-4 0,18 6 0,-14 0 0,15 10 80,-19-16-80,18 4 24,-14 0-16,14 0-8,-12-4-32,-6 0 32,16 0-16,-10 0 8,12 0-48,-14 0 48,-4 0 8,16-2 32,-13-4 0,13 0 0,-12-2-32,-4 8 0,6-18-32,0 12 64,10-9-40,-16 9 128,0 6-120,6-20 232,0 4-168,0-2 96,0-2-80,-6 20-80,4-22 64,-4 1-16,0-3-8,0 0-48,0 24 8,-2-24 8,-4 0 56,0-1-8,-2 1-24,8 24-32,-18-22 0,12 2-24,-10 4-176,1 10-288,15 6 488,-16-8-1048,-4 2-1033,-2 0-1384,16-15-1208,6 21 4673,-26-2-6545,26 2 6545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4:12.837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87 100 9890,'0'0'0,"0"0"0,-6-20 712,-9 4 72,7-2 176,0 11 64,8 7-1024,-16-6 1033,12 0-1,-2 0-48,0 0-80,6 6-904,-6-6 816,0 2-39,0 2-65,6 0-136,0 2-576,0 0 520,4 0-224,12 0-120,-10 0 8,-6 0-184,28 6 128,-5 10-24,7 0 16,8 3-16,-38-19-104,47 24 128,3 8-72,2 2 72,-1 7-128,-51-41 0,52 40-24,7 6 72,5-1-96,-1 3 32,-63-48 16,70 51 40,-1-1 16,2 0 32,5-5 48,-76-45-136,77 42 64,-3-6-80,-1-1 48,-4-1 16,-69-34-48,64 30-16,-3-1 32,-7-1 8,-1-2-88,-53-26 64,46 24 64,-6 0 48,-7-7-88,-7 1-8,-26-18-16,22 6 0,-2 14 0,-14-16 80,14 2 0,-20-6-80,4 6 136,0 0-192,0-2 40,-4-4 0,0 0 16,4 0-104,-4 0-16,0 0-248,0 0-288,0 0 656,0 0-1104,-4 0-736,-2 0-993,2 0-1088,4 0 3921,-6 4-7826,6-4 7826</inkml:trace>
  <inkml:trace contextRef="#ctx0" brushRef="#br0" timeOffset="1908">920 1469 10594,'0'0'0,"0"0"0,0-24 1272,-4 4-48,2-4-7,0 6-57,2 18-1160,0-6 1040,0-2-96,0 1-32,-1 3-255,1 4-657,0-2 536,0 2-160,0 0-176,0 6 64,0-6-264,0 17 176,3 1-24,1 4-8,0 2-48,-4-24-96,4 26 80,-4 3 8,0 1-32,6 0-72,-6-30 16,4 32 16,0-3 16,-4 1 32,0-2 8,0-28-72,0 26 8,0-1-32,-2-1 88,0-6-64,2-18 0,-2 6 128,0 12-32,0-14-8,0 0 80,2-4-168,0 0 160,-2 0 8,2 0 8,-2-2-56,2 2-120,-2-16 112,0-2 0,-2-6-32,0-5 0,4 29-80,-3-34 80,-3-2-16,0-1-32,0-3-24,6 40-8,-4-42 0,-2-3 96,0 1 0,2 2-32,4 42-64,-4-39 0,2 7-56,2 6 88,0 8-64,0 18 32,0-6 0,0-2-40,0 4-64,0 4 64,0 0 40,4 0-96,0 6 16,0 14 0,2-2 0,-6-18 80,6 20-96,12 4 128,-14-1-64,1 5 24,-5-28 8,18 30-136,-12 0 56,12-1 72,-12 1 48,-6-30-40,22 26 72,-6 0-104,0-2-64,3-1 72,-19-23 24,18 20 48,0-4-8,4 0-8,-2-10-32,-20-6 0,18 6 8,0 0 16,-1-2-48,1-4 40,-18 0-16,18-4 48,0-12-32,-2 0 144,2-2-64,-18 18-96,17-22-32,1-1 88,-2-3 24,-12-2-24,-4 28-56,18-28 0,-14-3 24,2 1-160,12-4 128,-18 34 8,4-32 136,0 1-112,0 1 0,-4 4 16,0 26-40,0-24 40,0 4-40,0 3 72,0 9-112,0 8 40,-2-18-32,-2 14-72,0-2 8,0 0-184,4 6 280,-4-2-504,0 0-136,-2 2-272,4 0-264,2 0 1176,-6 4-1521,4 0-359,0 12-345,2-12-407,0-4 2632,4 6-2393,2 0-3384,-6-6 5777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4:17.164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1081 401 9690,'0'0'0,"0"4"1160,-4 14-320,4-18-840,-4 18 832,-2 4 112,4-4 65,0-1-105,2-17-904,-3 22 792,3 4-120,0 0-112,0 4-88,0-30-472,3 29 360,-3 1-120,4-2-72,0 2-71,-4-30-97,0 29 80,4 1-16,0-2 24,0 2-40,-4-30-48,4 27 56,0 1-40,-4-2-160,4-2-201,-4-24 345,4 20-624,0-5-368,0-11-336,0 2-305,-4-6 1633,0 4-1848,4-4-80,0 0 71,0-2 361,-4 2 1496,6-16-4537,-6 16 4537</inkml:trace>
  <inkml:trace contextRef="#ctx0" brushRef="#br0" timeOffset="1">1000 489 8137,'0'0'0,"-4"-18"952,-2 0-79,6 18-873,-6-22 960,2 6 48,2 0 32,2 8 8,0 8-1048,4-18 953,2 13-153,14-13-88,-4 12-136,-16 6-576,16-6 560,4 0-184,-1 2-104,9 2-8,-28 2-264,26 0 96,-2 4 49,1 14-33,-1-2-88,-24-16-24,22 19 160,-2 1-128,-2 4 16,-12-2 16,-6-22-64,20 24-40,-14-1 120,-1 3-24,-1-2-40,-4-24-16,4 24 72,-4 0-32,-2-3-128,-4 3-32,6-24 120,-17 24-360,9-2-265,-16 0-295,6-2-480,18-20 1400,-16 21-1969,0-3-599,10-12 55,-13 12-3368,19-18 5881,0 0 0</inkml:trace>
  <inkml:trace contextRef="#ctx0" brushRef="#br0" timeOffset="2">1583 201 12770,'0'0'0,"0"-20"1112,0 2 9,0 18-1121,0-18 928,0 12-64,0 4-144,-4 2-184,4 0-536,-6 6 456,0 12-55,2 2-33,-2 4-72,6-24-296,-6 30 280,0 3-24,-1 5-80,1 6-104,6-44-72,-16 41 152,14 1 0,-4 4-24,0-5 40,6-41-168,-2 42 168,0 0-96,0-5 16,2 1 80,0-38-168,0 38 32,4-3-8,2 1 16,10 0-56,-16-36 16,6 35 24,15-3-24,-3-2-128,0-4-104,-18-26 232,24 22-520,-6-3-336,2-1-385,1-12-383,-21-6 1624,24 20-1984,8-20-521,0 0-263,1 0-3618,-33 0 6386</inkml:trace>
  <inkml:trace contextRef="#ctx0" brushRef="#br0" timeOffset="3">2133 609 10842,'0'0'0,"-8"-19"1472,-14 3-696,2-4 72,20 20-848,-16-6 769,-2 0 111,-2 2-64,3 2-152,17 2-664,-18-2 680,2 2-232,-2 0-112,-2 0-23,20 0-313,-8 6 224,-14 10-32,7-10-56,9 14-40,6-20-96,-22 18-8,16-1 72,-10 3-32,14 2 16,2-22-48,-4 20 32,0 2-88,4-2 136,0-1-72,0-19-8,0 20 64,4-2 24,2-12-104,12 14 16,-18-20 0,6 6 24,12 0 16,-3 0 8,-9-2 32,-6-4-80,24 0 24,-8-2 0,0-6 0,0-10-8,-16 18-16,20-8 56,-4-16 8,-11 4-40,17-1-8,-22 21-16,4-24 0,2-2-64,10-4 88,-12-2-32,-4 32 8,6-35 24,-2-5 0,0-2 0,-4-1 40,0 43-64,0-46 48,-2 1 40,-6-1-24,0 0 120,8 46-184,-6-41 176,-2 7 16,0 6 24,0 6-96,8 22-120,-6-16 128,2 11-40,0-1-16,0 4-64,4 2-8,-3 0 0,1 4 40,0 15-64,2-1 64,0-18-40,-2 26-32,2 4 0,0 4-8,0 1 88,0-35-48,0 40-8,0 0 40,4-1 24,-1 1-184,-3-40 128,6 38-16,0-1-128,0-1-264,0-2-56,-6-34 464,18 29-792,-14-1-377,12-2-183,-10-2-352,-6-24 1704,22 20-1985,-6-4-175,1-13-113,37-18-303,-54 15 2576,22 0-4609,-22 0 4609</inkml:trace>
  <inkml:trace contextRef="#ctx0" brushRef="#br0" timeOffset="4">2369 506 9065,'0'0'0,"0"0"0,-6 0 1697,-12 0-513,10-2-104,-8 2-31,16 0-1049,-2 0 1064,-4 0-144,0 0-152,0 0-104,6 0-664,-6 6 536,0 10-64,0-10-87,0 16-105,6-22-280,-6 16 200,0-10-120,4 18 72,2-18-40,0-6-112,4 23 48,2-7 16,0-10-152,10 16 128,-16-22-40,6 6 32,12 12 8,-12-14 72,12 12-48,-18-16-64,6 0 48,14 6 64,-16-2 40,13-4-48,-17 0-104,16 0 88,-12-2 8,14-4-56,-12-2 40,-6 8-80,18-18 32,-12 12 96,16-14-72,-18 12 32,-4 8-88,6-22 144,0 2-72,-1 3 96,1-5-112,-6 22-56,4-22 48,0 0 8,-4 2-176,4 2 144,-4 18-24,0-7 80,-4-13-104,-2 14 112,0-12-88,6 18 0,-5-6-80,-1-2 112,-2 0-32,-8 2-16,16 6 16,-6-6-168,-10 4-152,12 2-216,-12 0-168,16 0 704,-6 4-864,0 0-393,0 12-431,4-12-457,2-4 2145,0 18-2488,0-14 55,16 14-3440,-16-18 5873</inkml:trace>
  <inkml:trace contextRef="#ctx0" brushRef="#br0" timeOffset="5">2753 471 8481,'0'0'0,"6"-22"1489,12 4-265,-14-2 0,-4 20-1224,6-16 1224,-2 10 25,-4 0-137,4-9-128,-4 15-984,0-4 816,0 0-72,0 0-175,-2 0-161,2 4-408,-2-2 296,-6 0-120,2 2-16,-10 0-8,16 0-152,-8 0 200,-7 6-88,9 9-72,-12-9-40,18-6 0,-6 20 0,-10-4 0,8 2 16,-8-2-104,16-16 88,-6 20 8,0 0-16,2-3-24,0-1 72,4-16-40,0 16-8,0 0-56,0-10 64,0 12 48,0-18-48,6 4 16,10 0 16,-12 0-64,12 0 32,-16-4 0,4 0 8,16 0 80,-14 0-32,15 0-72,-21 0 16,6-2-40,14 0-32,-14 0 56,14 2 16,-20 0 0,16 0 24,-10 0-8,10 4-32,-12 2-8,-4-6 24,4 19 40,2-13-56,0 16-16,0-6 16,-6-16 16,3 20-48,1 0 32,0 0 64,-4-1-120,0-19 72,0 20-16,0 0-112,0 0 120,0-2 72,0-18-64,-2 20 8,-2-3 80,2 1-32,-1-12-8,3-6-48,-6 18 16,0-14 136,-2 2-48,0-2 112,8-4-216,-6 4 256,0 0-8,0-4 0,0 0-32,6 0-216,-8 0 296,2-2-136,2-4-8,0-10-40,4 16-112,-2-6 88,0-16 24,2 5-8,0-3-32,0 20-72,0-22-32,0 0 64,0 2-32,4-2-16,-4 22 16,6-21-160,0-1-56,0 0-224,0-2-200,-6 24 640,6-22-848,12 1-544,-14-1-721,2 2-1031,-6 20 3144,23-24-3553,-17 0-3569,-6 24 7122</inkml:trace>
  <inkml:trace contextRef="#ctx0" brushRef="#br0" timeOffset="6">2960 5 14579,'0'0'0,"0"-2"1168,-2 0-200,2 2-968,-2 0 928,2 0 80,0 4-111,0 11-161,0-15-736,6 6 608,0 16-144,13 0-208,-3 4 0,-16-26-256,16 32 176,4 1-128,-2 1 128,0 2-72,-18-36-104,18 35 64,-13 5 56,13 2-64,-14 1-16,-4-43-40,4 48 48,0 2-48,-4 1-48,0 5-208,0-56 256,-16 55-632,-3 3-456,-7 5-1009,-6 1-1751,32-64 3848,-40 73-9074,40-73 9074</inkml:trace>
  <inkml:trace contextRef="#ctx0" brushRef="#br0" timeOffset="298">1184 1326 10394,'0'0'0,"0"-4"1824,0 4-1824,0-6 1128,0 0 25,0 2 47,0-2 56,0 6-1256,0-4 1112,-2 2-207,0 0-273,-3 2-120,5 0-512,-6 6 368,-12 12-24,10-3 0,-14 5-152,22-20-192,-26 24 248,-2 6-96,-3 6 24,-7 3-32,38-39-144,-38 42 48,-5 2 32,-7-1 24,1 1-32,49-44-72,-46 47 104,0-1 40,-1 2-104,-1-3 40,48-45-80,-50 44 56,3-2-48,-3-1 24,3-5 32,47-36-64,-50 36 64,5-3 32,-3-1-96,4 0 112,44-32-112,-41 30 48,-1-5-72,4-1 64,5-4-64,33-20 24,-28 16-40,4-10 24,4 10 16,14-12-56,6-4 56,-8 0-120,2 4-136,4-4-248,0 0-248,2 0 752,0 0-1080,4-4-432,14-2-697,0-10-1016,-18 16 3225,40-18-4833,-9 10-1344,-31 8 6177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4:19.256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227 1254 5857,'0'0'0,"-2"-18"4145,-2 2-2801,4 16-1344,-6-15 1256,2 7-80,-2 2-7,4 2-17,2 4-1152,-2-4 1176,-2 0-192,2 2-127,-4 0-89,6 2-768,-6-2 456,4 2-8,0 0-144,0 6-80,2-6-224,-2 22 272,0-3 0,0 5-48,0 6 24,2-30-248,-2 34 240,0 3-96,-2 1-8,0 0-112,4-38-24,-6 39 16,0 1-88,1 0 64,1-3-32,4-37 40,-2 38 48,-4-2 88,4-2-56,0-3 0,2-31-80,-2 30-80,2-2-160,0-4-184,4-5-256,-4-19 680,6 18-1096,0-12-456,-1 10-385,11-16-407,-16 0 2344,4 0-2689,12-2 41,8-24 159,-20 10-2368,-4 16 4857</inkml:trace>
  <inkml:trace contextRef="#ctx0" brushRef="#br0" timeOffset="2315">36 1397 7929,'0'0'0,"-4"-20"1441,-2 2-473,6 18-968,-15-22 1088,13 5 56,-2 1-16,2-2-39,2 18-1089,-2-18 1016,2 2-96,0-4-120,0 4-64,0 16-736,4-15 633,13-1-105,-1 0-40,2 10-88,-18 6-400,18-18 288,2 16-112,-2-2-72,8 2-48,-26 2-56,25 0 88,5 4-88,0 2 40,2 18 24,-32-24-64,33 18 8,-3 3-32,2 5 40,-4 0-72,-28-26 56,21 30-24,5 2 48,-6-3-64,-14 3 32,-6-32 8,20 30-16,-20 0 80,6 1-40,-2-1-72,-4-30 48,0 30 24,0-2-112,-4-1 88,-12 1 64,16-28-64,-8 24 40,-18 2 72,2-3-72,-1-1 40,25-22-80,-30 22 0,4-2-40,2 0 88,-4 0-224,28-20 176,-25 15-232,1-9-200,0 12-344,4-14-233,20-4 1009,-16 6-1384,10-2-352,0-4-377,4 0-679,2 0 2792,4-18-2601,2 0-2960,-6 18 5561</inkml:trace>
  <inkml:trace contextRef="#ctx0" brushRef="#br0" timeOffset="2316">675 1413 12258,'0'0'0,"0"0"0,-2-2 2209,-4 0-1145,0 0-192,2 2-104,4 0-768,-2 4 752,0 0-96,2 0-47,0 2-17,0-6-592,0 18 536,0-12-152,0 17-40,0-3-152,0-20-192,0 20 80,0 4-72,6 2 32,10 1-16,-16-27-24,0 28 32,6 2 80,-2-2-56,-4-1 16,0-27-72,0 30-48,-2-2-240,2-2-296,0-2-424,0-24 1008,0 23-1489,0-5-487,0-2-585,-2-10-479,2-6 3040,-2 22-6946,2-22 6946</inkml:trace>
  <inkml:trace contextRef="#ctx0" brushRef="#br0" timeOffset="2317">550 1464 9602,'0'0'0,"-6"-15"4208,-2 7-2919,-8-14-129,16 22-1160,-4-6 1032,2-10-8,0 10-247,2 0-137,0 6-640,0-16 400,4 12-128,2-4-88,10 2-200,-16 6 16,6-6 48,20 0-32,-8 2-8,4 2-96,-22 2 88,21-2-376,3 2-600,4 0-713,2 0-855,-30 0 2544,33 4-3401,3 0-4025,-36-4 7426</inkml:trace>
  <inkml:trace contextRef="#ctx0" brushRef="#br0" timeOffset="2318">1228 1103 11554,'0'0'0,"0"0"0,-8-19 2833,-13 3-1993,-1-2-24,14 12 24,8 6-840,-20-2 888,4 2-112,10 0-199,-12 0-73,18 0-504,-8 4 352,-7 2-64,9 12-112,-12-2-48,18-16-128,-8 19 88,-8 5-24,10 4 40,-10 2 8,16-30-112,-6 31 88,0 3-8,-2 4-16,2 3-40,6-41-24,-2 42 40,2 0 8,0-1-48,0 1 16,0-42-16,4 42-24,0-3 24,0-1 8,2 0-8,-6-38 0,16 37 80,-10 1-88,14-4 8,-14-2-56,-6-32 56,24 27-176,-4-1-184,-3-4-200,5 0-360,-22-22 920,20 18-1185,2-14-247,2 2-336,-1-2-321,-23-4 2089,26 0-2360,4-6 135,2-16-3328,-32 22 5553</inkml:trace>
  <inkml:trace contextRef="#ctx0" brushRef="#br0" timeOffset="2319">1570 1238 11178,'0'0'0,"-2"-20"1744,2 20-1744,-8-15 984,-10-1 113,12 10 39,0 0 16,6 6-1152,-4-4 1072,0 2-247,0 0-129,-2 2-288,6 0-408,-4 0 296,2 4-32,0 2-176,-2 18 0,4-24-88,-2 17 104,0 7 24,2 6-72,0 2-112,0-32 56,4 37 16,0 1-104,0 0 32,-4 3 200,0-41-144,0 38-80,0 2-72,0-5 8,-4-1-200,4-34 344,-2 34-504,-2-4-160,0-3-225,-2-3-207,6-24 1096,-6 22-1232,0-4-104,0-2-9,0-12-7,6-4 1352,-6 6-1152,-9-2 224,11-4 175,-14-2 273,18 2 480,-6-6-248,-18-14 176,8 4 112,-4-4 192,20 20-232,-21-22 264,1-1 145,-2 1 231,2-2 152,20 24-792,-8-20 856,-10 0-8,16 0-32,-2 3-111,4 17-705,-2-18 688,2 2-136,0 0-112,6 0-224,-6 16-216,20-8 192,-4-12 16,8 14-112,0-9-56,-24 15-40,27-4 24,3-2 16,-4 0-56,4 0 144,-30 6-128,27-4 32,1 2-96,-4 0 104,0-2 8,-24 4-48,20-4 56,-1-2-32,1 0 24,-2 0-48,-18 6 0,16-6 56,0-10 32,-10 12-16,12-2-56,-18 6-16,4-6 32,0 0 200,0 0-32,0 4 48,-4 2-248,0 0 344,0 0-56,0 4 9,0 2-17,0-6-280,-6 18 272,0-12-64,0 16 0,-2-4-16,8-18-192,-6 20 136,-2 1-72,0 1 24,2 0 24,6-22-112,-6 20 64,4 2 8,0-2-48,0-3 32,2-17-56,0 16 8,0 0 24,4-10 80,0 14-104,-4-20-8,6 4 80,-2 2-32,0 0-48,0-6 120,-4 0-120,4 0 88,2 0 16,0-2-56,12-4 40,-18 6-88,4-8 72,11-12 16,-11 12 24,0-16-32,-4 24-80,4-17 56,0-3-16,-4 2 8,4 10-32,-4 8-16,16-18 48,-12 16-24,0-2-56,0 0-40,-4 4 72,4 0-72,0 0 8,12 0 24,-12 6 0,-4-6 40,16 16-24,-10-10-16,9 12-64,-9-12 144,-6-6-40,6 18-40,12-12 64,-2 9 40,-10-11-168,-6-4 104,20 6-8,-14-2-48,0 0 8,16-4 112,-22 0-64,17 0 8,-1 0 48,-10 0 8,16-2-64,-22 2 0,6-6 24,14 0 40,-14-9-24,10 9-24,-16 6-16,4-16 8,2 10-48,9-12 16,-15 12 40,0 6-16,0-8-16,0-8 16,0 12 56,0-2-48,0 6-8,0-6 56,-2 2-16,-5 0-104,-1 2 64,-8 0-56,16 2 56,-6 0 0,0 0 16,0 0-8,2 4 24,4-4-32,-4 4 0,0 2-16,4 10-24,0-12 24,0-4 16,0 20-48,18-16 72,-14 16-48,2-14 24,-6-6 0,20 18-40,-14-13 40,11 13 40,-11-14-64,-6-4 24,18 6-96,-12 0-184,16 0-256,-16 0-208,-6-6 744,24 4-1080,-18 0-433,14-4-591,-15 0-705,-5 0 2809,22-4-3049,-4-2-3280,-18 6 6329</inkml:trace>
  <inkml:trace contextRef="#ctx0" brushRef="#br0" timeOffset="2320">2282 994 13042,'0'0'0,"0"-6"1697,-2-2-881,0 2-144,2 6-672,0-2 712,0 2-32,0 6-64,0 0-7,0-6-609,4 20 504,0-14-80,13 18-104,1-2-56,-18-22-264,18 22 112,4 3-56,-4 5-48,2-2-8,-20-28 0,19 30 64,-1 1 48,-2 5-56,-10 2-136,-6-38 80,6 39-24,0 3 64,-2 0-32,-4-1 56,0-41-64,-6 46 0,-14-2-32,0 1-24,-5 3-160,25-48 216,-32 46-392,-2 3-424,-2-1-617,3-1-807,33-47 2240,-32 46-3273,14-28-328,-16 19-2552,34-37 6153</inkml:trace>
  <inkml:trace contextRef="#ctx0" brushRef="#br0" timeOffset="2821">2700 52 16067,'0'0'0,"0"0"0,0-22 1184,0 6-560,0 8-88,0 3-103,0 5-433,0 0 392,4 15 0,2 1 24,14 4-80,-20-20-336,18 24 264,6 4-8,7 5-32,3 5-48,-34-38-176,46 44 224,-1 1-16,5 3-144,3 2 24,-53-50-88,48 49 56,-2 1-128,3 1 112,-1-3-40,-48-48 0,47 48-64,1-3 80,-6-3 48,-1-3-88,-41-39 24,40 42 120,-2-4-88,-5-1-40,-3-1 240,-30-36-232,28 32 0,-4 0 40,-1-3-24,-1-3-176,-22-26 160,24 22-88,-2 0 112,-2-4-112,-2 0 48,-18-18 40,15 15 8,-9-9-48,16 10-72,-18-12-64,-4-4 176,6 6-112,0 0-216,10-2 24,-16 0-232,0-4 536,4 0-824,0 4-329,-4-4-455,0 0-712,0 0 2320,0 0-3321,0-2-3929,0 2 7250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9:59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179 154 4681,'0'0'0,"0"-6"384,0 6-384,-2-16 408,0 12 72,2-4 104,-2 4 144,2 4-728,0-4 848,0 2 32,-2-2-15,2 2-81,0 2-784,-2-4 672,0 2-88,0 0-88,0 0-8,2 2-488,0 0 472,0 0-16,0-2 17,0 2-57,0 0-416,0-2 376,0 2-88,0 0-48,0 0-56,0 0-184,0 0 160,0-2-40,0 2-64,0-2-8,0 2-48,4 0 0,0-2 32,0 2 16,2-2-32,-6 2-16,20-2 16,-16 2-16,14-2 8,-2 0-32,-16 2 24,5 0-16,19-2-24,-8 0 8,2 0 32,-18 2 0,20-2 16,-2 0-32,1 0-8,1 0 24,-20 2 0,20-2-32,0 0 0,2-2-72,-2 2-64,-20 2 168,19-4-272,-1 2-40,-2-1-96,-10 1-16,-6 2 424,22-4-433,-18 2-79,2 0 24,10 0-168,-16 2 656,0-2-752,6 0-72,-2 0-96,-4 2-57,0 0 977,0 0-1088,0 0-96,-2 0 112,-4 0 280,6 0 792,18-24-849,-24 24-1943,6 0 2792</inkml:trace>
  <inkml:trace contextRef="#ctx0" brushRef="#br0" timeOffset="960">80 140 4112,'0'0'0,"0"0"0,-2-2 240,-4 2 16,0-2 113,0 2 87,6 0-456,-6 0 544,0 0 48,0 0-32,0 0-24,6 0-536,-6 0 504,-2 0-72,2 0 8,2 0 1,4 0-441,-2 0 440,0 0 16,0 0 8,0 0-8,2 0-456,0 0 456,-2 0-88,2 0 0,0 0-64,0 0-304,0 0 208,0 4 24,-2-4-16,2 0-8,0 0-208,0 4 184,0-4-16,0 4-71,0-4 15,0 0-112,0 4 120,4 0-80,2-4 32,0 4-16,-6-4-56,6 3 96,0 1-32,10 2-24,-12 0-24,-4-6-16,16 4-56,-10 0 56,10 0 32,-10 0 8,-6-4-40,22 6 48,-16-2-64,15 2 16,-15 0-8,-6-6 8,18 6-32,-12 0 32,14 0 8,-14 0-16,-6-6 8,16 6 40,-12 10 8,2-12-40,0 0 0,-6-4-8,6 6 0,-1 11 0,-1-13 24,0 14-16,-4-18-8,0 6 24,0 10 16,0-10 8,-2 12 16,2-18-64,-2 6 64,-3 12-40,-1-12 64,-10 13-48,16-19-40,-6 6 88,-12 16-32,10-16 24,-8 12 8,16-18-88,-6 4 32,-12 12 56,12-12-64,-10 2 16,16-6-40,-5 16 64,-11-16 16,10 6 32,-2 0 0,8-6-112,-16 5 136,10-1 48,0 0-48,0 0 48,6-4-184,-8 4 144,2-4-16,0 4 24,0 0-88,6-4-64,-6 4 64,4-4 0,-2 4-16,2 0 0,2-4-48,-2 4 72,0 0-40,0 0-16,0 0-16,2-4 0,-2 0 24,2 6-24,0-2 24,0 0 0,0-4-24,0 6-16,0 0 32,4-2-8,0 2 16,-4-6-24,4 6 8,2-2-8,0 2-8,10 0 8,-16-6 0,6 6 0,12-1-8,-12-1 24,20 0-24,-26-4 8,20 6 8,1-2 16,3 0-8,2 0-112,-26-4 96,28 0 0,3 0 16,3 0-32,-2 0 40,-32 0-24,32-2 16,-1 0 0,3-2 8,0 2 72,-34 2-96,32-2 48,-1 0-56,5 0 16,-4 0-8,-32 2 0,29-2-32,3 0 16,-8 2 8,0 0 16,-24 0-8,22 0-48,-7 0-104,-9 0-160,14 0-392,-20 0 704,4 0-920,2 0-392,-2 0-585,0 0-543,-4 0 2440,0 0-2673,0 4-2624,0-4 5297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4:26.467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142 614 10482,'0'0'0,"0"-26"1448,0 4-272,0 22-1176,0-22 1017,0 6-249,-2 16-88,2 0-224,0 0-456,-2 0 472,0 6 16,0 10-24,0-10-88,2-6-376,-2 24 320,-4-4-104,4 0-48,0 1 25,2-21-193,-6 24 160,4-2-24,-2 2-16,-2 0 16,6-24-136,-4 24 96,0-1 16,-2-3 0,2 0-64,4-20-48,-2 16 112,0-10 24,-2 14-32,2-16-24,2-4-80,-4 6 64,0-2 24,2-4 16,2 3 112,0-3-216,-2 0 176,0-1 16,0-5-16,0-10-48,2 16-128,-4-18 144,0 0-56,-2-8 16,-2-4-72,8 30-32,-6-33 0,1-3 40,-1-4-32,0 3 48,6 37-56,-4-38 64,2 4-56,0 8 88,0 5-152,2 21 56,0-16-48,0 10-32,4 2 16,0 2 0,-4 2 64,6 0-40,0 4-24,11 12-24,-11 4 96,-6-20-8,24 23-8,-6 5 8,2 2 0,0 0-32,-20-30 32,17 27 64,3 3-88,-4-2-56,2 0 120,-18-28-40,18 25 64,0 1-32,0-2 56,-3-4-128,-15-20 40,20 20 40,-2-2-16,2-12 80,6 17-80,-26-23-24,22 6-104,-1 10 136,-1-12-112,0-4 144,-20 0-64,18 0 80,-2-2 0,2-16 32,-12 10-16,-6 8-96,19-25-16,-13 7 32,10-2-32,-12-6 56,-4 26-40,6-30 16,0-1 96,-2-5-40,-4 0-88,0 36 16,0-37 88,-4-1-88,-2-2 40,4 2 40,2 38-80,-6-31 32,0 3-88,0 6-88,0 6-208,6 16 352,-8-6-600,1 0-280,-9 4-480,12 0-425,4 2 1785,-6 0-2376,-10 6-409,14 12 185,-4-12-3514,6-6 6114</inkml:trace>
  <inkml:trace contextRef="#ctx0" brushRef="#br0" timeOffset="2420">796 526 12026,'0'0'0,"0"-6"1240,0 1-223,0 5-1017,0-6 880,0 0-16,0 6 72,0 4-72,0-4-864,4 15 792,-4-11-151,4 16-185,-4-4-96,0-16-360,0 6 240,0 20-32,0-8-88,6-2 40,-6-16-160,4 19 176,-4-3-96,0 4 32,0-2 16,0-18-128,0 16 56,0-10 160,0 12-24,0-14-112,0-4-80,0 4 144,0 0-112,-2 0 56,-4-4 96,6 0-184,-2 0 136,0-2 56,0-4 0,0-10-112,2 16-80,-2-6 64,0-16 48,0 4-64,2-2 8,0 20-56,0-22 80,0-1-40,0-3-104,0 0 24,0 26 40,0-28 0,0 1 48,0 5-8,4 2-24,-4 20-16,6-18 56,0 12-192,0-10 232,10 14-96,-16 2 0,0-4-32,18 2 120,-14 2-200,11 4 56,-15-4 56,6 6-48,16 16-64,-16-4 56,16 2 32,-22-20 24,6 22 0,14 1 0,-4-1 0,1 0-16,-17-22 16,6 20 0,16-2-88,-18-1 56,12-1 48,-16-16-16,6 16-80,14-10 200,2 10-56,-6-12-64,-16-4 0,6 4 0,13-4 40,-19 0 32,16 0-48,-16 0-24,6-2 136,10-4-112,-16-12-72,6 10 184,-6 8-136,6-22 0,0 5-56,-2-3 80,0 0-80,-4 20 56,4-24-48,0-2 72,0-3 16,-4-1 0,0 30-40,0-30-16,0 0-112,-2 3-24,0-1-184,2 28 336,-2-24-352,0 4-72,0 2-336,0 10-272,2 8 1032,-2-15-1441,2 13-407,-2-2-488,0 2-481,2 2 2817,-2 6-5217,2-3 464,0-3 4753</inkml:trace>
  <inkml:trace contextRef="#ctx0" brushRef="#br0" timeOffset="2421">1486 144 10634,'0'0'0,"-6"-6"2016,-10-2-615,11 2-105,5 6-1296,-16-4 1136,12 4-128,-2 0-192,0 6-127,6-6-689,-8 22 584,-8-3-72,10 3-48,0 4-88,6-26-376,-16 28 280,12 6-8,-2-1-120,-2 5-8,8-38-144,-6 38 40,0-1 8,4 3 72,-1-2-88,3-38-32,0 41 64,0-1-56,0 0 48,0-3-32,0-37-24,5 38 96,1-2 32,0-1-128,12-3 72,-18-32-72,6 28-136,10 2-168,0-5-72,4 1-424,-20-26 800,6 24-1048,19-8-369,-3-10-487,-2 12-464,-20-18 2368,28 0-3073,2 0-3969,-30 0 7042</inkml:trace>
  <inkml:trace contextRef="#ctx0" brushRef="#br0" timeOffset="2422">1903 574 10306,'0'0'0,"0"0"0,-2-24 1488,-2 2-240,-4-1 33,2 1-121,6 22-1160,-20-6 1152,12-14-64,-14 14-264,16-10-7,6 16-817,-19-4 480,13-2-56,-2 4-16,-10 0-248,18 2-160,-6 0 208,-10 0-40,10 4-192,-2 2 120,8-6-96,-6 18 40,-10-12-88,12 20 56,0-8-80,4-18 72,-6 21-24,3 1 24,1-2 64,2 0-32,0-20-32,0 20 56,0-2-32,5-2-32,11-1 8,-16-15 0,6 16-16,10-10 32,0 10 56,-10-12-8,-6-4-64,20 4-72,-14-4-96,16 0-40,-5 0 16,-17 0 192,18-6 48,0-10-48,-2 8 64,2-14 16,-18 22-80,6-19-104,14-1 120,-14-4-32,15-2-24,-21 26 40,6-30 16,10-1 64,-16-3-32,4 0 56,-4 34-104,0-35 24,0-3-24,0-2-48,-2 1-16,2 39 64,-6-38 64,2 2 64,0 6 48,2 5 24,2 25-200,-6-18 136,4 12-64,-4 0-48,2 4-80,4 2 56,-2 0-40,1 0-8,1 16 64,0 2 56,0-18-72,0 23 56,0 5-96,0 4-16,0 6 8,0-38 48,3 37 16,1 3-32,0 0-64,0-3-24,-4-37 104,4 38-216,0-2-224,2-3-144,0-1-400,-6-32 984,6 30-1377,0-2-319,0-5-601,12-1-407,-18-22 2704,16 16-2521,0-10-3336,-16-6 5857</inkml:trace>
  <inkml:trace contextRef="#ctx0" brushRef="#br0" timeOffset="2423">2254 451 9714,'0'0'0,"0"0"0,0-6 2536,-2-2-1056,-4 2-263,-2 2-177,8 4-1040,-6 0 920,-2 0-208,0 6-40,2 10-15,6-16-657,-4 4 544,2 14 16,0-12-216,2 16-16,0-22-328,0 6 64,0 17 40,0-7-96,0-10-32,0-6 24,6 22 104,-2-16-56,12 16 56,-12-18 0,-4-4-104,6 16 16,12-12-16,-14 0 48,2 0 8,-6-4-56,16 4 88,-12-4 0,11 0 72,-11 0 32,-4 0-192,20-2 184,-14-2-128,12-2-8,-14-10-32,-4 16-16,6-6-64,0-16 208,-2 6-200,0-4 112,-4 20-56,6-18 184,-6 1-144,0-1-16,0 0-32,0 18 8,-2-16-32,-4 8-48,4-12 216,-14 14-56,16 6-80,-4-8-96,-2-8 32,-2 15-160,0-5-120,8 6 344,-18-4-480,12 2-152,-1 0-184,-9 2-248,16 0 1064,-2 0-1345,2 0-343,0 4-441,0 2-399,0-6 2528,4 5-2337,15 11-3488,-19-16 5825</inkml:trace>
  <inkml:trace contextRef="#ctx0" brushRef="#br0" timeOffset="2424">2712 374 6313,'0'0'0,"0"-6"2432,4-2-1247,0-8-49,2 10 0,-6 6-1136,4-6 1104,0-2-127,0 2-41,-4 0-64,0 6-872,0-6 680,0 2-136,-2 2-192,0 0-64,2 2-288,-4-2 192,-2 2-48,0 0 16,-2 0-112,8 0-48,-8 0 128,-12 4-64,14 0 17,-13 2-33,19-6-48,-8 16-8,0-10 40,-8 10-32,14-10-24,2-6 24,-6 20-24,0-14-8,4 12-16,-2-13 56,4-5-8,-2 16-8,2-12 40,0 12-64,0-12 15,0-4 17,4 6 41,0 0-82,0 0 106,2-2-81,-6-4 16,6 4-24,0 2 24,10-2-49,-10 2 65,-6-6-16,17 6 25,-11 0-42,18 0-31,-18 11 40,-6-17 8,26 4-64,-10 14 56,-10-12 16,16 16-8,-22-22 0,5 16-80,15 2 88,-16-2-40,0 3 8,-4-19 24,4 18 72,0 2-48,-4 2 24,0 0 81,0-22-129,0 22 112,-2-3 32,-2-1 80,-2-2-96,6-16-128,-8 6 264,-8 16-8,11-18 32,-11 12 64,16-16-352,-6 0 232,0 16 72,-2-16 88,2 0-72,6 0-320,-6 0 384,2-4-232,2 0-56,0-2 72,2 6-168,-2-16 96,2 8 64,4-18 40,2 4-128,-6 22-72,6-25-56,12-3 120,-12 0-72,15-4-24,-21 32 32,18-29 40,0-5-40,-2-2 32,0 2-168,-16 34 136,18-35-96,-2 1-184,-12 2-232,15 3 24,-19 29 488,4-24-768,2 2-208,0 6-393,-2 8-367,-4 8 1736,0-20-2200,4 14-505,0-12 48,0 13-3392,-4 5 6049,0 0 0</inkml:trace>
  <inkml:trace contextRef="#ctx0" brushRef="#br0" timeOffset="2425">2912 19 10922,'0'0'0,"-2"-4"1440,0 0-16,2 4-1424,-2-4 1281,0 0-121,2 2-96,6 2-288,-6 0-776,20 0 681,-2 4-105,6 14-272,4-1 24,-28-17-328,31 22 272,5 6-104,0 6 120,0 0-120,-36-34-168,35 39 88,-3 3-8,-2 1-16,-5 5 8,-25-48-72,20 50 56,-14 1 8,12 5-192,-18-1 128,0-55 0,0 60-24,-2 1-296,-20 7-328,-7 5-929,29-73 1577,-46 77-3464,-8 1-5794,54-78 9258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4:30.273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1024 201 7113,'0'0'0,"0"0"0,-4-8 816,-4-14 192,-12 3 185,14 1-1,6 18-1192,-16-16 1320,12 0-72,-4 0-87,-10 0 39,18 16-1200,-4-16 992,-1 1 72,-1 9-183,0-12-65,6 18-816,-6-4 808,2 0-240,2 0 40,0 2-208,2 2-400,0 0 288,-2 4-32,2 16-56,0 3 32,0-23-232,0 34 145,0 12-49,4 5 24,2 5-184,-6-56 64,4 57 80,-4-1 72,4-6-112,-4 1 40,0-51-80,0 52 56,4-3-72,-4 3-128,6-3-120,-6-49 264,3 52-689,1-4-399,0-1-560,0 1-921,-4-48 2569,6 43-3504,-8-11-5266,2-32 8770</inkml:trace>
  <inkml:trace contextRef="#ctx0" brushRef="#br0" timeOffset="451">8 868 12874,'0'0'0,"0"-20"680,-2 4-151,2 16-529,-4-20 520,2 12-232,2-10-40,0 12-64,0 6-184,0-16 88,4 11-56,2-3-32,0 0-32,-6 8 32,6-8-8,10 2 0,-12 0-40,2 2 8,-6 4 40,6-4-208,12 2-168,-14 0-304,0 2-569,-4 0 1249,6 0-1880,17-2-289,-19 2-3536,-4 0 5705</inkml:trace>
  <inkml:trace contextRef="#ctx0" brushRef="#br0" timeOffset="3208">643 1114 13530,'0'0'0,"-20"-34"1705,-2 4-857,0-2 136,22 32-984,-19-17 832,11 11 57,-8 0-49,12 0-64,4 6-776,-6-6 592,0 6-224,4 0-104,-2 6-112,4-6-152,-2 21 120,2-1-56,0 8-8,18 6-96,-18-34 40,4 39 0,2 5 72,10 2-96,-16-1 104,0-45-80,6 46 24,-2 4-64,2-1 72,-6 3-168,0-52 136,0 51-184,0-3-304,0-2-392,0-5-504,0-41 1384,0 38-2041,3-4-487,-3-7-409,6-3 296,-6-24 2641,4 18-5937,-4-18 5937</inkml:trace>
  <inkml:trace contextRef="#ctx0" brushRef="#br0" timeOffset="3209">141 1514 11786,'0'0'0,"-8"-20"1192,-14 1-31,22 19-1161,-6-24 1152,0 8-120,4 10-120,2-10-168,0 16-744,0-6 496,16-2-207,0-8-121,12 14-72,-28 2-96,36-4 88,-1-2-40,5 2 0,0-1 0,-40 5-48,41-6 16,1 0-16,6 0-16,-3 0-8,-45 6 24,48-6 16,-3-2-80,-1 0 88,0-8-96,-44 16 72,39-6-48,-3-12 48,-4 12-72,-4-12 72,-28 18 0,21-6 0,-3-9 56,-12 9-64,12-2 32,-18 8-24,4-16-40,0 14 16,0-2 136,-4 0-16,0 4-96,-2-2 232,-2 2 8,-2 4-120,0 2 120,6-6-240,-6 24 152,-10-6 24,14 5 112,-4 3-136,6-26-152,-8 30 232,2 6-88,-1-1-40,3 7 8,4-42-112,-4 40 0,0-3 56,2 3-8,0-8-56,2-32 8,-2 31 104,2-1-32,0-2-32,0-2 24,0-26-64,4 20 32,12-3-64,-12-11 64,1 12 136,-5-18-168,16 4 104,-12-4 64,2 0-16,10 0-64,-16 0-88,4-2 80,16-4 16,-14-12-32,16 3-8,-22 15-56,18-18 88,-13-6 8,17 0 16,-16-2-32,-6 26-80,18-27 64,-12 1 8,10-2-48,-12 2 16,-4 26-40,16-24 57,-12 7-57,12 11-32,-12-2-9,-4 8 41,5-6 0,13 6-8,-14 0 8,14 4-40,-18-4 40,4 17-168,14-11 104,-14 18 64,12-6-64,-16-18 64,6 16 24,10 0 16,-10 0-24,13-10 48,-19-6-64,6 19 104,16-15-72,-16 12-32,12-16 24,-18 0-24,6 4-40,16 0-16,-6-4 88,-10 0-64,-6 0 32,23-2 0,-7-4 88,-10-2-120,18-11 48,-24 19-16,6-8-40,10-14-32,-10 2 72,10 0 217,-16 20-217,0-24 56,4-1-24,-4-1-48,0 0-81,0 26 97,0-26 57,0 6-1,0 3 48,-2 11-32,2 6-72,-6-8-72,0 2 96,-2 4 24,-10 2-136,18 0 88,-4 4 112,-4 12-32,2-11-24,0 19 112,6-24-168,-6 18 120,4 2-64,0 2 0,2 0 104,0-22-160,4 21 48,14-1-8,-14-2 16,12-2-32,-16-16-24,6 6 16,22 16 40,-9-16-16,9 12-16,-28-18-24,30 4-48,0-1-160,1 3-384,3-2-689,-34-4 1281,36 0-1832,5 0-1153,5-2-1272,6-4-4352,-52 6 8609,0 0 0</inkml:trace>
  <inkml:trace contextRef="#ctx0" brushRef="#br0" timeOffset="3210">3211 292 17451,'0'0'0,"0"-23"1216,0 5-671,0-2-17,0 20-528,4-4 568,0 2 40,-4 0 24,0 0-72,0 2-560,0 0 408,0 4-72,0 2-248,4 22 104,-4-28-192,0 27 136,4 7-32,0 8 73,-4 1-137,0-43-40,0 50 96,0 2-64,0-1-24,0 3-16,0-54 8,0 53 0,0-1 24,0-1 16,0 1-216,0-52 176,0 50-609,0 1-503,-2-1-864,2-1-1137,0-49 3113,0 48-4201,0 0-3993,0-48 8194</inkml:trace>
  <inkml:trace contextRef="#ctx0" brushRef="#br0" timeOffset="3211">3442 1828 14243,'0'0'0,"-6"-28"1768,-2 2-1032,8 26-736,-18-30 704,14 5 16,-12 9-7,10-2-185,6 18-528,-24-18 432,6 10-48,1-10-128,-5 14-96,22 4-160,-18-6 104,-2 4-88,2 0 48,-2 2 24,20 0-88,-21 0 64,-1 6 48,-2 12-32,-2-2-56,26-16-24,-28 18 16,3 2-56,-1 5 40,2 3 24,24-28-24,-20 30 24,4 0-8,0-3-56,10-1 0,6-26 40,-7 28-32,1-2 16,0 0-24,6-3 56,0-23-16,0 20-16,6-2-32,13 0 56,-13-12-56,-6-6 48,26 18-128,-6-18 48,2 4-120,6-4 24,-28 0 176,29-2-112,3-4 48,4-14 40,-6 2-64,-30 18 88,31-20-64,1-4-40,-4-3 8,0-3 136,-28 30-40,23-34 8,-1-1 40,-6-7 40,-12 0-40,-4 42-48,18-43 104,-18-3 0,4 0 48,-4-3-40,0 49-112,0-54 240,0-3-48,-2 1 48,-2 7 96,4 49-336,-6-40 248,-2 10 0,-8 12-24,12 12-104,4 6-120,-6-6 120,2 4-80,-2 2 16,0 4-56,6-4 0,-6 24-56,0 2 72,2 6-96,0 11 56,4-43 24,-2 48 8,2 1-8,0 3-48,0-4 16,0-48 32,0 47-88,6-1-56,10 0-112,-12-3-296,-4-43 552,6 44-896,14-3-608,-16-3-601,18-2-703,-22-36 2808,16 32-3353,-12 7-3665,-4-39 7018</inkml:trace>
  <inkml:trace contextRef="#ctx0" brushRef="#br0" timeOffset="3212">3791 1713 13570,'0'0'0,"-6"-6"1977,-16 0-1201,2 0 16,20 6-792,-16-4 928,10 4 33,-16 0-121,7 6-152,15-6-688,-8 6 512,-12 12-168,18-15-136,-2 17 16,4-20-224,-4 6 80,4 18-32,0-6 8,4-12-112,-4-6 56,6 24 0,10-8 32,-10-11 16,13 15-24,-19-20-24,6 6 40,20 10 0,-6-16-24,-2 4 24,-18-4-40,20 4 64,-2-4-8,1 0 24,-3-2-16,-16 2-64,18-6 80,0-10-40,-2 10-40,4-14 40,-20 20-40,15-7 40,-9-17 24,10 8 16,-12-4-64,-4 20-16,6-18 8,0-2 64,0 1 16,-2 3-32,-4 16-56,0-18 16,-2 10 0,-2-10 32,-14 12 48,18 6-96,-6-6-24,-13-2 8,13 2-88,-14 2-32,20 4 136,-16-2-160,8 2-224,-14 0-224,16 4-232,6-4 840,-18 6-1120,10 10-313,-13-10-391,15 14-512,6-20 2336,-6 6-2985,6 0-512,6 16-1968,-6-22 5465</inkml:trace>
  <inkml:trace contextRef="#ctx0" brushRef="#br0" timeOffset="3213">4463 1607 12354,'0'0'0,"0"0"0,0-7 3089,0-9-1833,0 10-128,0-2 1,0 8-1129,-2-6 1000,-2 0-184,-2 2-224,-2 2-224,8 2-368,-18 0 320,12 0-160,-13 0-64,11 4 48,8-4-144,-18 6 40,0 10-64,-2-12 48,2 16-24,18-20 0,-20 5-56,5 17 56,9-16-48,-12 16 8,18-22 40,-2 6 40,-4 14-16,4-14 32,-2 12-96,4-18 40,-2 4 8,0 2-8,2 0-8,0-1 16,0-5-8,0 4-8,4-4-8,0 0-40,12 0 136,-16 0-80,0-2-48,18 0 48,-15-3 24,15-1 0,-18 6-24,16-8 80,-10 0-88,16 0 56,-16 2-72,-6 6 24,20-8-16,-16 2 40,12 0-72,-10 4-88,-6 2 136,15-2-88,-9 2 48,14 4 0,-14 2 88,-6-6-48,16 18 32,-10-12-64,10 20 72,-12-5-64,-4-21 24,18 28-16,-18 2 16,4 4-72,2 1 32,-6-35 40,6 38 0,-3 2-16,1 3-8,0 1-8,-4-44 32,0 46-32,0 3 64,4 1 88,-4 3-40,0-53-80,0 58 96,0-3-48,0 1 8,0-3 104,0-53-160,0 48 168,-2-4 64,0-5 64,0-7-79,2-32-217,-2 28 336,-3-2-16,-1-5 80,0-3-8,6-18-392,-6 6 280,0 10 112,0-16-40,-2 4-8,8-4-344,-6 0 392,-10-2-64,12-16-48,-12-4-48,16 22-232,-16-27 192,10-9-16,-11-8-112,11-1-48,6 45-16,-6-48 57,0-4-74,2-3-7,4-5 48,0 60-24,0-65-104,22-2-8,-1 3-160,7 1-280,-28 63 552,38-60-968,3 9-616,9 1-1049,13 6-1704,-63 44 4337,74-45-10714,-74 45 10714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4:39.375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64 326 9081,'0'0'0,"0"-2"1657,0 0 79,0 0 17,0 2-1753,0-2 1376,0 0 112,0-2-216,0 0-111,0 4-1161,0-6 1152,0 2-192,-2-2-56,2 1-72,0 5-832,-2-6 585,2 0-33,-2 0-176,0 2-168,2 4-208,0-2 224,-2 0-120,2 2-8,0 0 128,0 0-224,0 0 184,0 16 160,0-10-56,0 15-160,0-21-128,0 20 88,0 2 0,4 4-104,-4 2 136,0-28-120,4 31 112,0 1-200,2 4 248,-2-1-80,-4-35-80,4 38 248,0 0-64,0 2-120,0-3 8,-4-37-72,4 38-264,2 0 128,-2-3-272,0-1-328,-4-34 736,4 32-936,0-3-584,0-1-433,0-2-559,-4-26 2512,4 22-2945,-1-2-3080,3-14 3224,0 13 593,-6-19 2208,16 0-3993,-16 0 3993</inkml:trace>
  <inkml:trace contextRef="#ctx0" brushRef="#br0" timeOffset="804">5 265 7089,'0'0'0,"0"-6"2289,0 6-2289,-2-6 1576,0-10 184,2 10-199,0-2-121,0 8-1440,0-18 1240,0 12-144,0-14-151,0 14-113,0 6-832,0-19 760,4 11-88,1-12-216,1 12-208,-6 8-248,6-20 248,12 14-104,-12-2 200,14 2-4833,-20 6 4489,18-2 56,2 0 16,-2 2-104,1 0 80,-19 0-48,22 4 56,-2 12-16,0-10-40,2 14 120,-22-20-120,18 6 32,1 20 105,-1-7-81,-2 3-112,-16-22 56,16 22 24,-10 2-161,12 2-15,-18-2-64,0-24 216,4 27-456,-4-1-208,0 2-472,0-2-480,0-26 1616,-2 27-2161,-2-1-639,-2 0 223,0-2-2296,6-24 4873,0 0 0</inkml:trace>
  <inkml:trace contextRef="#ctx0" brushRef="#br0" timeOffset="805">891 100 10234,'0'0'0,"0"0"0,0-2 1504,-2-2-248,-2-2 9,0 0-153,4 6-1112,-4-6 1056,-2 0-8,0-10-192,0 12-191,6 4-665,-6-7 536,1-1-184,-3 0-120,-8 0 32,16 8-264,-6-8 208,-10 2-48,10 2 56,-12 4-96,18 0-120,-6 0 112,-12 4-72,12 14 0,-13-12-16,19-6-24,-8 27 16,-12-7 152,4 6-104,8 2 24,8-28-88,-22 32 104,6 3-128,0 3 40,8 2 32,8-40-48,-19 41-64,13 1 64,-10 2-16,12 1-96,4-45 112,-6 44 64,0-1-56,4 3 32,0-2 128,2-44-168,0 43 80,0-1-128,4 0-88,12-3-240,-16-39 376,6 38-512,16-2-96,-7-3-224,5-1-249,-20-32 1081,20 28-1560,2-2-344,4-4-337,-1-3-431,-25-19 2672,30 16-2385,-2-10-2800,-28-6 5185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4:41.511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100 448 4296,'0'0'0,"0"-2"1265,0 0-841,0 1 120,0 1-544,4-4 728,-4 0 232,0-2 64,0 0 121,0 6-1145,4-6 1184,-4 0 24,0-2-16,0 0-111,0 8-1081,0-16 1032,0 10-72,0-2-56,0-10-87,0 18-817,0-6 744,0-2-48,0 0-176,0-7-72,0 15-448,-2-4 360,2-2-136,-2 0-56,0 2-48,2 4-120,-2-2 128,2 2-32,0 0 32,-2 4 8,2-4-136,0 18 8,0-12 72,0 21-48,0-5-8,0-22-24,0 24 56,0 4-48,0 3 64,0 3-32,0-34-40,0 36 64,0 2 56,0 1-8,0 1-48,0-40-64,0 40 24,0-1-64,0 1-88,0-4 56,0-36 72,4 35-160,2-1-208,-2-4-112,2-2-440,-6-28 920,16 25-1360,1 17-457,5-12-527,4-10-329,-26-20 2673,26 4-2968,2-4 439,3-2-2608,-31 2 5137</inkml:trace>
  <inkml:trace contextRef="#ctx0" brushRef="#br0" timeOffset="1">52 714 8513,'0'0'0,"-2"0"1425,2 0-1425,-2 0 1304,0 0-104,-2 0-56,-2 0 1,6 0-1145,-4 0 1080,0 0-192,-1 0-88,1 0-256,4 0-544,-6 0 416,2 0-63,2 0-193,-2 0-32,4 0-128,-2 0 88,2 0-112,0 0 64,0 0-16,0 0-24,16-2 8,-12 2-200,13 0-401,13-2-639,-30 2 1232,34-2-1792,4-2-361,-3 2-399,3-4 151,-38 6 2401,40-6-5545,-40 6 5545</inkml:trace>
  <inkml:trace contextRef="#ctx0" brushRef="#br0" timeOffset="2">395 125 10362,'0'0'0,"-4"-4"2128,4 4-2128,-6-6 1168,1 0 177,-1 0-137,0-2-48,6 8-1160,-6-8 1080,0 3-255,4 3-193,2-2-224,0 4-408,0-2 384,0 2-40,16 0-88,-10 15 0,-6-15-256,23 6 144,-3 22-24,6-2 0,2 6 24,-28-32-144,29 35 88,3 3-32,-2 6 88,2 1-104,-32-45-40,29 50 64,-1 0-8,-4 1-48,-2 1 32,-22-52-40,16 53 72,-10-1-32,10 1 0,-16 1-72,0-54 32,0 51 16,-2 1 8,-4 0-32,-10-5-112,16-47 120,-8 48-296,-16-3-176,4-1-304,0-2-272,20-42 1048,-21 41-1377,-3-5-567,2-2-801,0-4-623,22-30 3368,-6 5-3049,-16 23-2336,22-28 5385</inkml:trace>
  <inkml:trace contextRef="#ctx0" brushRef="#br0" timeOffset="3">1155 712 15115,'0'0'0,"0"0"0,-2-2 2640,-2 0-1503,0 0-321,-2 2-256,6 0-560,-4-2 472,0 0-56,2 2-128,0 0-72,2 0-216,0-2 136,0 0-88,0 0-24,6 0-48,-6 2 24,20-2-40,-14 0-208,12 0-184,-12 0-360,-6 2 792,26 0-1192,-9 0-417,-1 0-551,0 0-457,-16 0 2617,16 0-2832,4-2 231,-16 2-2432,-4 0 5033</inkml:trace>
  <inkml:trace contextRef="#ctx0" brushRef="#br0" timeOffset="4">1153 867 7161,'0'0'0,"0"0"0,-2 0 1264,-2 4 129,-2 0-81,0 0-8,6-4-1304,-4 6 1304,-2 0-71,2 0-9,0 0-128,4-6-1096,-2 6 920,0-2-103,2 0-113,0-4-168,0 0-536,4 0 408,12 0-184,-10 0-40,14 0-80,-20 0-104,16 0 88,4-2 0,0-2-136,1-2-288,-21 6 336,26-4-904,0-2-1057,0 2-1543,-4 0-5522,-22 4 9026,0 0 0</inkml:trace>
  <inkml:trace contextRef="#ctx0" brushRef="#br0" timeOffset="2421">2173 579 8617,'0'0'0,"0"0"0,0-17 1129,0 9-241,0-18-56,4 10 0,-4 16-832,3-8 872,1-12 33,0 12-33,0-14-40,-4 22-832,0-17 784,0 1-48,0-2-32,0 0-104,0 18-600,0-18 585,0 0-81,-6 0-64,-1-1 48,7 19-488,-18-18 400,12 10-40,-14-14 0,4 16-56,16 6-304,-16-8 192,-4 0 24,0 2-88,1 4-72,19 2-56,-22 0 160,0 0-104,-4 4 24,0 2 24,26-6-104,-25 22 16,1-6 8,0 2-24,2 4 0,22-22 0,-20 21 56,1 5-16,-1 0-24,2-2-16,18-24 0,-18 24-40,12-1 80,-10-1-32,16-2-32,0-20 24,0 18-24,0-2 8,4-10-8,0 13 8,-4-19 16,16 4 0,0 2-16,0 0 48,2 0 8,-18-6-40,17 4 0,5-4-16,0 0 32,0-2-8,-22 2-8,26-4 16,-3-4-40,3-7 24,-2 9 8,-24 6-8,24-20 72,-4 4 24,-4 8-96,3-12 40,-19 20-40,16-8-16,0-10 32,-10 12-32,16-10 0,-22 16 16,4-5-8,12-1 8,-12 0 0,0 2 40,-4 4-40,0-2 8,4 0-72,0 2 80,0 6-32,-4-6 16,0 23-32,4-3 24,-4 4-24,4 4 48,-4-28-16,0 32 0,3 1 24,1 5-8,-4 2-40,0-40 24,4 43-56,0-1 40,-4 4-24,4-3-8,-4-43 48,6 42 24,-2-2-24,2-3 64,-2-3-24,-4-34-40,4 32-8,-4-3-48,0-1 56,0-2 56,0-26-56,0 22 96,0-2 65,0-3-81,0-11 80,0-6-160,0 18 128,0-14 32,0 0 8,0-4-112,0 0-56,4 0 152,0 0 0,-4-2 8,4-2-16,-4 4-144,6-8 112,12-12-72,-12 5 0,16-7 48,-22 22-88,15-20 16,-9-4-32,20 2-24,-8 1 24,-18 21 16,16-22-152,2 2-128,-2 0-248,-10 2-217,-6 18 745,21-18-992,-15 10-424,12-13-520,-14 15-769,-4 6 2705,18-20-3665,-18 16-3960,0 4 7625</inkml:trace>
  <inkml:trace contextRef="#ctx0" brushRef="#br0" timeOffset="3159">3087 167 6625,'0'0'0,"0"-28"1528,-2 0-424,2 28-1104,-4-29 1057,0 3 103,0 20-72,-2-12 80,6 18-1168,-6-6 1089,-10 0-73,10 0-48,-12 0-152,18 6-816,-5-4 816,-13 2-175,2 0-89,8 2-88,8 0-464,-22 0 400,6 6-40,0 14 0,-4-2-88,20-18-272,-21 22 168,1 9 48,-4 7-64,2 12 80,22-50-232,-24 59 264,1 3-128,-3 5 32,6 1-96,20-68-72,-24 67 88,4 4 24,3 1-48,-3 1 8,20-73-72,-8 76 8,-12-7 8,14 0 0,0-1 64,6-68-80,-6 61 16,4-1-48,2-1-104,18-5 128,-18-54 8,16 49-16,2-1 56,1-6-40,7-5-104,-26-37 104,28 36-40,0-4-48,4-4 64,-1-3-280,-31-25 304,34 22-520,2-6-248,1-10-344,3 10-392,-40-16 1504,38 0-2185,1 0-664,1 0-559,2-6-3530,-42 6 6938</inkml:trace>
  <inkml:trace contextRef="#ctx0" brushRef="#br0" timeOffset="3883">3375 641 7121,'0'0'0,"0"0"0,5-8 1600,13-10-343,-14 10-65,14-12 0,-18 20-1192,4-6 1136,0-10 105,2 11-89,-2-13-120,-4 18-1032,0-6 976,0-10-184,0 10-23,0 0-89,0 6-680,-2-6 560,-4 0-112,-16 0-64,16 0-56,6 6-328,-16-2 248,-1 0-40,-1 2-88,-2 0-48,20 0-72,-20 0 144,-2 6-56,2 10 64,-3-12-72,23-4-80,-22 20 104,2-14-8,12 18-56,-14-9 16,22-15-56,-8 18-32,-10-2-32,12 0-16,4 0 56,2-16 24,-2 16-128,2 0 104,0 1-32,4 1-88,-4-18 144,20 18 24,-4 0-88,0 2 104,4-2 56,-20-18-96,18 18 24,2-1 32,1 1-32,3 0-80,-24-18 56,22 18 32,-2 0 8,2 0-136,-5-2 32,-17-16 64,6 17-72,16-1-48,-18 0 136,0-10-32,-4-6 16,4 16 32,-4-10-32,0 0 24,0 12 56,0-18-80,-6 0 0,-2 6 160,-12 0-184,5 0 32,15-6-8,-8 4 112,-16-1-56,8 1 64,-2-4-40,18 0-80,-18 0 40,0 0-112,1 0 48,-3-2 64,20 2-40,-20-3-24,0-3-32,2-2 40,0-8-120,18 16 136,-6-6-224,-13 0 48,15-10-192,-2 12-272,6 4 640,-6-8-864,4-8-432,0 10-689,2-10-679,0 16 2664,0-6-3457,18-13-3945,-18 19 7402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4:47.570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211 292 11746,'0'0'0,"-2"-8"2056,0-10-1135,2 18-921,0-8 808,-2-8-128,0 14 152,0-4 56,2 6-888,-2-8 929,0 2-129,-4 0-128,2 2-136,4 4-536,-6-2 456,0 0 56,2 2-160,-2 0-128,6 0-224,-8 0 200,-8 6-72,10 12-32,-14-2 96,20-16-192,-6 20-16,-11 4 16,1 6 24,8 1-8,8-31-16,-22 34 56,6 4-168,10-1 56,-12 1 72,18-38-16,-2 38 16,-2-5-32,4 3 40,0-2-128,0-34 104,6 32-40,10 1 184,-12-5-184,12 2 0,-16-30 40,6 26-48,14-1-192,-14-1-104,18-4-144,-24-20 488,15 20-776,1-2-360,0-12-233,0 15-447,-16-21 1816,18 4-2336,2 2-593,2-2 96,1-4-3096,-23 0 5929</inkml:trace>
  <inkml:trace contextRef="#ctx0" brushRef="#br0" timeOffset="1">623 391 13594,'0'0'0,"-6"-30"1417,0 0-313,-10 1-136,16 29-968,-2-28 984,-4 24 17,1-4-89,-11 2-80,16 6-832,-4-8 672,-4 2-128,-12 0-80,14 2-104,6 4-360,-16-4 256,12 2-96,-2 0 1,-2 0-41,8 2-120,-16 0 96,12 0-16,-11 4-24,11 0 24,4-4-80,-8 6 56,-8 12-56,14-12 40,-4 14-88,6-20 48,-6 16-56,0 2 80,2-1-104,4 3 40,0-20 40,0 22-40,0 0-16,16 2 72,-12-1-48,-4-23 32,22 22-16,-16 2-8,17-2-32,-17 2 72,-6-24-16,22 22-16,-4-1 8,-2-3-88,-10 0-25,-6-18 121,20 18-88,-16-2 24,2 0 40,9-10 8,-15-6 16,4 17-96,0-13 56,0 2 16,-4 10 8,0-12-8,0-4 24,0 4-16,-2 0 72,-4-4-16,0 4 96,6-4-136,-7 4 88,-11-4-128,10 0 112,-16 0-32,24 0-40,-8 0 40,-10-2 81,0-2-121,12-2-81,6 6 81,-19-8-160,11 0-88,-8-8-56,16 16 304,-4-4-360,-2-3-120,2-11-200,4 14-280,0-12-376,0 16 1336,4-6-1929,2-2-647,12-10-569,-1 10 344,-17 8 2801,22-18-5801,-22 18 5801</inkml:trace>
  <inkml:trace contextRef="#ctx0" brushRef="#br0" timeOffset="2">944 387 10706,'0'0'0,"0"0"1688,0 0-1688,-5 0 1280,-1 4-135,-2 0-17,0-4-48,8 0-1080,-8 4 896,-10-4-55,10 6-145,-14 0-152,22-6-544,-18 16 552,0-10-208,-1 13-56,3-1-48,16-18-240,-18 18 144,10 0-40,-10 0-16,12 2-16,6-20-72,-8 19-32,0 3 64,4-4-32,0 0-32,4-18 32,-2 16 32,2-10-8,0 14-40,0-16 32,0-4-16,6 15 0,10-15 8,-12 6 72,12-2-80,-16-4 0,4 4 40,2-4-8,18 0-32,-20 0 48,-4 0-48,18-4 40,-12-2 0,13-9-16,-13 9 40,-6 6-64,24-22 72,-18 4-72,14 0 64,-4-4-24,-16 22-40,6-20 64,16 1 16,-18 1 16,1 12-88,-5 6-8,16-16 16,-16 12 40,6-2-56,10 4-32,-16 2 32,0-2-8,6 2-48,0 0-24,0 4 80,-6-4 0,6 6-40,0 10 0,0-10 56,0 12-56,-6-18 40,6 6-120,0 13-80,-2-13-200,0 16-304,-4-22 704,0 6-1024,4 12-593,0-12-543,0 0-689,-4-6 2849,4 6-3280,11 0-3490,-15-6 6770</inkml:trace>
  <inkml:trace contextRef="#ctx0" brushRef="#br0" timeOffset="3">1288 431 12794,'0'0'0,"-2"0"1817,-2 6-753,4-6-1064,-6 19 888,2-13-48,2 0 24,2 10 9,0-16-873,-2 4 704,2 14-56,0-12-200,-2 14-48,2-20-400,0 6 352,0 16-120,4-5-32,0-1-72,-4-16-128,4 18 80,0-2 24,2-10-88,0 12 8,-6-18-24,6 4 64,9 12-96,-15-16 104,16 6-16,-16-6-56,4 3-24,2-3 104,0 0 0,10 0 24,-16 0-104,4 0 96,12-3-40,-12-3-16,2-10 8,-6 16-48,18-6 72,-12-10-8,9 8-8,-15-12-16,0 20-40,6-18 65,-2 2 47,0 1-32,2 7 0,-6 8-80,6-20 32,-2 14-8,2 0-48,-2 0-16,-4 6 40,4-2-16,-4 0-120,0 2 112,4 0 24,-4 0 0,4 6 0,0 10 24,0-12 0,0 14-64,-4-18 40,4 6-56,2 15 112,10-5-112,-12 0 8,-4-16 48,6 6 40,13 14-161,-15-14 129,14 10-8,-18-16 0,6 4-96,16 2 128,-16 9-32,18-15 120,-24 0-120,6 4 113,18-4-113,-5 0 8,-1 0-48,-18 0 40,16-2-97,2-2 170,-2-1-89,-10-3 56,-6 8-40,24-16 16,-19 10-16,13-14-40,-12 12-17,-6 8 57,6-22 65,10 6-9,-16 0 0,0 9-32,0 7-24,0-22 56,0 14-72,0-12 8,-6 14 72,6 6-64,-8-18-24,-10 12 24,2-10-208,11 10-89,5 6 297,-24-15-536,6 9-216,-2 0-280,-4 0-472,24 6 1504,-26-6-2265,1 2-824,1 2-423,0 0-3570,24 2 7082,0 0 0</inkml:trace>
  <inkml:trace contextRef="#ctx0" brushRef="#br0" timeOffset="4">1746 48 16403,'0'0'0,"0"0"0,4-18 1296,2 12-352,14-14-223,-15 18 223,-5 2-944,26-2 1008,-10 2-120,0 0-112,2 6-311,-18-6-465,20 22 416,4-2-136,-3 4 24,5 3-88,-26-27-216,24 30-8,2 4 112,-1 0 8,-3 3-24,-22-37-88,22 38 112,-16 4 0,18-1-72,-20 3 48,-4-44-88,6 45-32,0 1 32,-6 2-112,0-5 72,0-43 40,-2 46 152,-14 0-120,0-3-120,-4 3-232,20-46 320,-30 47-640,-1-1-545,-11 2-527,-6 1-1505,48-49 3217,-47 46-5001,-5-1-3801,52-45 8802</inkml:trace>
  <inkml:trace contextRef="#ctx0" brushRef="#br0" timeOffset="776">2402 571 10042,'0'0'0,"-2"-2"2344,-2 0-880,0 0-119,4 2-1345,-4-2 1168,2 0-56,0 2-160,0 0-167,2 0-785,0 0 544,0 0-104,0 0-152,4 0-24,-4 0-264,6 0 248,14 0-96,-2 0 80,2 0-168,-20 0-64,26 0 48,3 4-32,-1-4-80,6 0 64,-34 0 0,32 0 40,-1 0-16,3 0-24,2 0-104,-36 0 104,32 0-272,-1 0-288,-3 0-240,0 0-321,-28 0 1121,26 0-1336,-5 0-168,-1 0-184,-4-2-89,-16 2 1777,6-2-1952,10 1 31,-10-1 329,-2 0-3073,-4 2 4665,0 0 0</inkml:trace>
  <inkml:trace contextRef="#ctx0" brushRef="#br0" timeOffset="1196">2841 387 7233,'0'0'0,"0"0"0,0-24 1136,-4 4 17,0-5 127,2 3 136,2 22-1416,-2-6 1344,0-12-87,2 10-153,0-8-120,0 16-984,6-6 896,0 0-152,10 0-103,-12 0-49,-4 6-592,17-2 560,-11 0 16,16 2-152,-4 0 32,-18 0-456,16 6 288,2 10 56,4-10-136,-1 18-128,-21-24-80,22 20 120,-2 2-16,-2 3 32,-2 1-40,-16-26-96,6 30 64,15-2-112,-17-1 136,0 1-112,-4-28 24,0 28 24,0 0 129,-6 1-330,-11 3 73,17-32 104,-22 32-592,-4 0-640,-6 1-1064,-5 5-1817,37-38 4113,-40 20-8602,40-20 8602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4:50.647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218 64 8321,'0'0'0,"-7"-6"1745,-11-12-465,2 12-40,16 6-1240,-6-18 1192,-2 18-55,-8-2-9,10 0-88,6 2-1040,-6 0 936,0-2-71,0 0-145,2 2-160,4 0-560,-2-2 544,0 0-120,0 2-32,2 0 8,0 0-400,0 0 288,0 0-24,0 0-104,0 0-104,0 0-824,4 0 1640,0 0-776,2 0 64,10 0 24,-16 0-184,6-2 128,12 2-87,-2-2 7,0 2-32,-16 0-16,16 0 16,3 0 40,-3 0-96,-10 4 88,-6-4-48,20 4-48,-16 2 0,12 12 80,-12-12-48,-4-6 16,4 20 16,-4-14 24,0 18 0,0-8-56,0-16 16,-6 15 112,0 3-96,-12 0 8,10 0 16,8-18-40,-20 20 40,0-4-40,3 2-56,-5-13 88,22-5-32,-18 24 8,-2-18 88,-2 18-80,4-18 24,18-6-40,-19 20 168,-1-14-16,4 14 0,8-16 24,8-4-176,-22 17 152,18-13-56,-4 2 128,2 0-56,6-6-168,-4 6-136,2-2 232,2 0-96,0 0 32,0-4-32,4 0-32,2 4 64,16-4-8,-2 0-64,-20 0 40,24 0 80,1 0-32,3 0-152,-2 0 136,-26 0-32,24-2 16,6 0-312,-3-2-208,5-2-264,-32 6 768,32-6-1033,-2-2-463,-1-8-472,-1 13-1017,-28 3 2985,32-16-4089,4 8-3849,-36 8 7938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4:53.922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20 260 10706,'0'0'0,"-2"0"1288,-2 4-200,4-4-1088,-6 4 1041,4 2-241,2-2-112,0-4-96,0 0-592,0 6 560,4 0-32,0 12 0,0-12-56,-4-6-472,6 23 425,0-1-25,10 0-72,-12 6 0,-4-28-328,6 28 232,0-1-16,0 3-80,0 2-8,-6-32-128,4 32 128,0-3 8,-4-1-32,0-2-40,0-26-64,0 26 112,0-4-96,-2-1 32,0-1 48,2-20-96,-6 16 88,0-10 40,2 14 40,0-16-24,4-4-144,-4 4 168,-2 0 112,4-4-16,-4 0 8,6 0-272,-6 0 256,0-6-80,0-10-32,0 8-48,6 8-96,-6-24 113,4 2-73,-2 1 80,2-7 56,2 28-176,0-32 128,0-2-24,0-5-72,0-1 32,0 40-64,0-42 0,-2 3 32,2 1 32,4 4-112,-4 34 48,4-28 8,2 7 88,0 5-64,0 10-72,-6 6 40,4-6 80,12 4-136,-12 2 16,12 4 80,-16-4-40,6 16-96,14-10-16,-14 19 56,15-5-48,-21-20 104,16 24-72,2 0 72,-12 2-16,20-1 32,-26-25-16,18 24 16,-2 0-96,0 0 88,3-2-32,-19-22 24,6 22 40,20-5 112,-10 1-184,-10-2 32,-6-16 0,20 6-80,-14 10-112,14-16 168,-15 4 88,-5-4-64,16 4-8,-10-4 128,0 0-96,10 0-72,-16 0 48,6-2 48,0-2-16,0-4 80,-2-10 8,-4 18-120,4-16 112,0-2 24,0-1-40,0-3-16,-4 22-80,0-24 48,0-2-8,0-2-72,0-1 88,0 29-56,0-30 56,0-2-112,0 0 128,-4 3-32,4 29-40,-4-26-72,0 4 232,2 4-176,-2 12-176,4 6 192,-2-8-200,0 2-360,0 4-161,2 2-279,0 0 1000,-2 0-1272,2 6-304,0 14-641,4-14-743,-4-6 2960,6 20-3249,0-14-3865,-6-6 7114</inkml:trace>
  <inkml:trace contextRef="#ctx0" brushRef="#br0" timeOffset="1">586 306 12722,'0'0'0,"0"0"0,0-6 1144,0-2-207,0 2-185,-2 4-48,2 2-704,-2 4 752,2 14 80,-2-12-72,2 19-135,0-25-625,0 20 440,4 4-168,2 2-96,0 2 40,-6-28-216,5 27 104,1 1 16,-2-2-64,2 2-72,-6-28 16,4 24 0,0 1-72,12-1 56,-16 0-112,0-24 128,0 22-184,0 0-280,0-5-376,0-1-449,0-16 1289,0 6-1624,0 14-441,0-16-431,4-4 143,-4 0 2353,-8 0-5961,8 0 5961</inkml:trace>
  <inkml:trace contextRef="#ctx0" brushRef="#br0" timeOffset="2">558 197 11314,'0'0'0,"-2"-20"1456,2 20-1456,-6-18 1040,0-2 17,4 12-1,0 0 8,2 8-1064,0-8 1064,0 2-87,0 0-161,4 0-304,-4 6-512,6-4 472,10 2-104,-10 1-144,16-1 120,-22 2-344,21 0 144,1 0-64,4 5 24,4 1-32,-30-6-72,25 18 88,5-12-64,-2 16 32,-6-6-40,-22-16-16,24 18 24,-5 0-8,-1 1-88,-2-1 88,-16-18-16,4 20 0,2-2 16,-2 2 88,-4-2-48,0-18-56,0 18-16,0-3 80,-6 3-88,0-2-32,6-16 56,-8 16-80,-16 0-232,16 2-184,-17-2-368,25-16 864,-18 17-1264,2-11-441,-2 16-591,2-16-641,16-6 2937,-6 18-2880,-10-14-3554,16-4 6434</inkml:trace>
  <inkml:trace contextRef="#ctx0" brushRef="#br0" timeOffset="3">1183 64 12290,'0'0'0,"-4"-20"3377,-18 4-2345,6-2-8,16 18-1024,-8-2 848,-10 2-135,14 0-145,-14 4-40,18-4-528,-6 16 392,-11 0 24,9 4-72,-10 6-56,18-26-288,-16 27 264,10 7-56,-2 4 32,2-1-112,6-37-128,-6 42 192,4-2-152,2 1-32,0 1 8,0-42-16,4 40 56,2 1-16,10-1-96,-12 0 80,-4-40-24,20 35-80,-14-1 112,15 0 32,-15-2-104,-6-32 40,26 27 24,-10-1-24,2-2-120,2-2-80,-20-22 200,6 20-424,20-3-240,-9-11-232,-1 16-320,-16-22 1216,18 6-1633,0 0-615,0-2-865,-18-4 3113,22 0-2992,1-4-3402,-23 4 6394</inkml:trace>
  <inkml:trace contextRef="#ctx0" brushRef="#br0" timeOffset="5">2541 331 11850,'0'0'0,"-4"0"1080,4 0-1080,-6 4 744,0 12-31,2-10 87,2 10 112,2-16-912,-2 6 968,0 12 16,1-12-191,-1 14-65,2-20-728,0 6 592,0 16-184,0-7-152,0 1-120,0-16-136,0 16 104,0 0-48,0-10 96,3 14-40,-3-20-112,4 6 56,0 10-8,0-16-16,-4 6 56,0-6-88,0 3 48,0 1 128,0-4-72,4 0-56,-4 0-48,0 0 144,4-2-64,2-3 56,-2-3-32,-4 8-104,6-20 88,0 12-32,10-16 8,-12 4 56,-4 20-120,6-20 112,10-1-8,-12-1-88,12 0 0,-16 22-16,6-20-16,9 4 40,-11 8 16,2-8-8,-6 16-32,6-4 8,-2 0 72,2 2-40,0 2-40,-6 0 0,6 4-8,10 12-144,-10-10 112,0 18-40,-6-24 80,22 20 0,-22-2 40,6 4-80,10-3 40,-16-19 0,0 20-56,5 0-64,-1-2-120,2 0-312,-6-18 552,4 18-816,0-1-328,0-1-361,-4-10-495,0-6 2000,0 18-2745,0-18-583,0 6-3626,0-6 6954</inkml:trace>
  <inkml:trace contextRef="#ctx0" brushRef="#br0" timeOffset="6">2658 18 12450,'0'0'0,"0"0"0,-2-2 1456,0-4-759,0 0 15,2 4 64,0 2-776,6-2 816,10 2-16,-10 6-104,18 12-183,-24-18-513,20 20 504,6 8-184,-1 3 8,5 5-24,-30-36-304,28 40 216,0-1-32,-3 3 0,-1 2-56,-24-44-128,24 41 112,-6 3 16,-2-2 0,-12 1 48,-4-43-176,6 42 128,-2 0-24,-4-3-24,0-1-56,0-38-24,-8 36 56,-10 1-56,2-1-96,-4-2-192,20-34 288,-22 35-632,-5-1-464,-1 0-737,-4 2-1047,32-36 2880,-34 31-3905,-3-3-3681,37-28 7586</inkml:trace>
  <inkml:trace contextRef="#ctx0" brushRef="#br0" timeOffset="2660">40 1389 7481,'0'0'0,"0"-6"1008,0-10-111,0 16-897,0-8 856,0 0 16,0 0 8,0 2 48,0 6-928,4-6 984,-4 0-95,4 4-25,0-2-48,-4 4-816,0-2 696,4 0-136,2 0-72,-2 2 17,-4 0-505,4 0 440,0 0 24,0 6-16,2 10-208,-6-16-240,16 6 240,-10 20-8,11-4-40,-13 5-64,-4-27-128,18 30 104,-14 2-64,2 2-8,12-1 112,-18-33-144,4 38-24,2 0 112,10-3-152,-12-1 64,-4-34 0,4 32 128,2-2-128,0-3 56,0-3-72,-6-24 16,6 20 32,9-4 16,-15-10 56,6 12-80,-6-18-24,18 4 16,-14 0 104,0 0 88,2-4 96,-6 0-304,16 0 240,-12 0 24,12-6-64,-10-14 16,-6 20-216,16-16 137,-12-4 39,11-2-176,-11-3-24,-4 25 24,18-28 232,-12-2-208,10-2 112,-12-3-88,-4 35-48,6-36 40,0 0-40,0-3 104,0 3-32,-6 36-72,6-38-80,-6 2 120,4 3-40,-4 3 24,0 30-24,4-26 72,-4 2-112,4 5-144,-4 3-200,0 16 384,0-6-737,0-10-143,0 14-336,0 0-304,0 2 1520,0 0-1809,4 0-503,-4 6-217,6 12-215,-6-18 2744,25-8-2945,-19 8-2032,-6 0 4977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4:59.215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1 328 9418,'0'0'0,"0"-8"1104,0 0-128,4-8-72,-4 16-904,0-2 872,0 2-55,4 0 7,-4 0-80,0 0-744,4 6 656,0 12-72,0-12-136,2 18-40,-6-24-408,6 20 360,9 3-40,-15 3-88,6 2-55,-6-28-177,6 32 232,-2 1-136,0 3 56,-4 0-64,0-36-88,4 36 8,-4 1 64,0-1-72,0-2 56,0-34-56,0 29-16,0 1 8,-2-6-24,0 0-24,2-24 56,-4 22-88,2-5-72,0 1-312,0-2-377,2-16 849,0 6-1312,0 10-640,0-16-313,0 4-367,0-4 2632,18-2-2345,-18-2-2784,0 4 5129</inkml:trace>
  <inkml:trace contextRef="#ctx0" brushRef="#br0" timeOffset="1">88 328 8689,'0'0'0,"0"-18"1361,0 2-369,0-4 152,0 20-1144,4-7 1216,12-1 41,-12-8-81,12 12-216,-16 4-960,6-6 728,16 0-32,-7 0-240,3 4-55,-18 2-401,20-4 368,0 2-144,0 2 48,0 0-80,-20 0-192,19 16 88,-1-10 32,-12 14-64,18-14-32,-24-6-24,4 25 64,2-9-104,10 2 88,-16 2 8,0-20-56,0 18-16,0 2 56,0 1-64,-6-1 32,6-20-8,-16 20 104,8 0-64,-20 2 8,7 0-88,21-22 40,-22 21-224,-2 3-232,-2-2-472,0 0-673,26-22 1601,-23 22-2448,-1-5-889,4-1-4281,20-16 7618</inkml:trace>
  <inkml:trace contextRef="#ctx0" brushRef="#br0" timeOffset="2">808 138 15203,'0'0'0,"-6"0"840,-10 6-224,16-6-616,-6 17 504,-2-11-136,1 0 56,-9 12 120,16-18-544,-6 18 577,-12 4-33,12 4-48,-14 7-16,20-33-480,-6 36 304,-12 6 8,10 1-80,-10 3-128,18-46-104,-15 48 208,9 3-96,-12-1 0,12 1-8,6-51-104,-8 52 40,2-3-40,2-1-40,2-2 24,2-46 16,0 41-24,0-1 24,6-2 48,14-5-16,-20-33-32,6 32-32,20-2 24,-9-4-8,5-3 16,-22-23 0,20 22-24,0-4-152,6-2-240,-3-10-264,-23-6 680,28 6-928,2-2-289,0-4-423,-2 0-584,-28 0 2224,31-6-2665,3-12-264,-2 0-3320,-32 18 6249</inkml:trace>
  <inkml:trace contextRef="#ctx0" brushRef="#br0" timeOffset="3">1227 411 12346,'0'0'0,"-6"-8"1064,-14-9-247,2 9-25,18 8-792,-16-6 760,10 0-176,-14 4-24,12 0-104,8 2-456,-17-2 392,9 2-40,-10 0-24,12 0-63,6 0-265,-16 6 176,10 10 24,-2-12-120,0 1 24,-8 15-72,16-20-32,-6 6 40,0 12 24,4-12-80,0 16 40,2-22-24,0 16-8,4 0 32,0 1-16,-4-17-8,16 20-8,-10 0 16,16 0-88,-6 0 16,4-2 24,-20-18 40,20 19-72,-3-3 56,5 2 56,-2-2-48,-20-16 8,18 18 24,0-2-16,0 0-72,-18-16 64,6 6 56,13 13-32,-15-13-72,0 12 56,-4-18-8,6 4 16,-6 2-32,0 10 16,0-16 88,0 0-88,-2 6-48,-4 0 96,-10 0 16,9-2-40,-15 0 0,22-4-24,-18 4 24,-6 0 88,-2-4-104,2 0 64,24 0-72,-21 0 16,-1 0 32,2-2-80,-2-2-32,22 4 64,-22-6-160,5-10-104,-1 10-136,2-10-137,16 16 537,-6-6-760,-10-14-344,14 12-296,0-11-417,2 19 1817,0-8-2248,4-12-81,16 12-3432,-20 8 5761</inkml:trace>
  <inkml:trace contextRef="#ctx0" brushRef="#br0" timeOffset="4">1653 507 9225,'0'0'0,"-2"-16"1593,-4 10-817,6 6-776,-8-18 832,0 16 128,2-2 65,-2 2-65,8 2-960,-17-2 976,11 0-192,-16 0-88,14 2-96,8 0-600,-18 0 441,2 0-33,10 6-128,-12 0 96,18-6-376,-6 20 232,-9-4 24,9-1 24,-10 5-104,16-20-176,-6 18 168,-2 2-80,2 2-64,0 0-48,6-22 24,-6 21 56,2-1-56,4 2 32,0-2-56,0-20 24,0 18 0,4-2-24,0-10 48,0 13 0,-4-19-24,6 4-48,10 2 48,-12 0 16,2-2 56,-6-4-72,16 0 104,-11 0-16,11 0-16,-10-4-40,-6 4-32,22-8 32,-18-10 16,16 11 16,-14-15-32,-6 22-32,16-18 72,0-2-8,-10 2-64,11 2 0,-17 16 0,6-8-8,0-9-32,10 13 24,-16-2-8,0 6 24,6-4-48,0 2 16,-2 2-16,2 0 24,-6 0 24,6 4-72,0 2 0,-2 0-32,0 11-208,-4-17 312,4 6-520,0 12-288,2-12-305,-2 12-239,-4-18 1352,4 4-1816,-4 14-521,6-14-599,9 0-3802,-15-4 6738,0 0 0</inkml:trace>
  <inkml:trace contextRef="#ctx0" brushRef="#br0" timeOffset="5">2014 526 14155,'0'0'0,"-2"4"1152,-4 12-368,0 0-208,6-16-576,-8 18 632,2-12 160,2 12 25,0-12-33,4-6-784,-2 19 712,0-13-184,0 12-160,2-12-120,0-6-248,0 20 112,0-14 24,4 16-48,0-16-72,-4-6-16,4 18 88,0-14-8,2 2 0,10 9-64,-16-15-16,6 0-16,10 4 0,-10-4-72,12 0 168,-18 0-80,4 0-16,12-2 136,-12-4 0,11-9-96,-15 15-24,4-6 96,2-14-96,12 4 0,-14 0-40,-4 16 40,16-18 24,-16-2-8,6 3-16,0-1 48,-6 18-48,6-16 64,0 8-152,-2-10 88,0 12 48,-4 6-48,0-6-144,0 0 216,4 4-48,-4 0-64,0 2 40,0 0 56,4 0-56,0 4-40,0 12-32,-4-16 72,4 6-8,0 14-32,0-14 64,-1 18 16,-3-24-40,6 6-16,0 17-8,0-17 0,10 14-72,-16-20 96,4 4 0,2 14-64,12-14 0,-14 12 112,-4-16-48,4 4-40,2 0 160,14 0-16,-14 0-112,-6-4 8,17 0 64,-11 0-80,12 0-112,-12-2 72,-6 2 56,22-6-64,-16-2 40,14-10 112,-14 12-32,-6 6-56,22-22 128,-7 4-216,-9 0 136,12-1-16,-18 19-32,6-22-40,0 0 160,0 0-72,0 0 16,-6 22-64,4-19 16,-4-1 64,0 2-80,0 2 0,0 16 0,-4-8 56,2-10-112,-4 12-48,0-2 48,6 8 56,-16-8-168,8 2-88,-11-2-240,3 3-352,16 5 848,-18-4-1152,10 2-465,-14 0-487,6 2-505,16 0 2609,-6-2-3216,-10 2-3522,16 0 6738</inkml:trace>
  <inkml:trace contextRef="#ctx0" brushRef="#br0" timeOffset="6">2548 74 12882,'0'0'0,"4"-20"1000,-4 4-151,0 16-849,6-17 840,13 9-8,-13 2-24,18 2-16,-24 4-792,18-2 721,0 2-169,0 0-48,2 6-120,-20-6-384,19 21 304,-1 3-24,4 6-72,0 8-104,-22-38-104,18 37 128,0 5-104,-13-6 16,13-1 72,-18-35-112,6 36 56,10-4-24,-10 4 8,0-5 56,-6-31-96,6 34 8,0-2 32,-2 0-24,-4-1-136,0-31 120,0 30 56,-6 0-120,-10 0-8,0 1-232,16-31 304,-16 32-816,-9 0-600,-1 3-1105,-2-1-1232,28-34 3753,-38 32-8290,38-32 8290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4:59.765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34 8 14547,'0'0'0,"-6"0"1440,6 0-1440,-15 0 1176,9 0-416,0 0-256,6 0-95,0 0-409,0 0 352,0 0-72,0 0-16,0 0-80,0 0-1264,0 0 2240,0 0-1112,6 0-64,0 0 16,-6 0 0,15 0-24,-9 4 16,14-4-80,-14 4-136,-6-4 224,26 4-384,-8 0-337,4 0-335,3 0-456,-25-4 1512,26 6-2041,2 0-471,2-2-57,-8 26-3248,-22-30 5817,0 0 0</inkml:trace>
  <inkml:trace contextRef="#ctx0" brushRef="#br0" timeOffset="760">641 113 9041,'0'0'0,"0"-5"1753,0 5-1753,0-20 1240,4 12-144,-4-12-151,4 20-41,-4 0-904,4-2 744,0 0-104,0-2-72,-4 2-128,0 2-440,4-2 376,0-2-144,-4 2-88,4 0-120,-4 2-24,4-2 16,0 2-80,2-2-16,12 2-136,-18 0 216,4 0-608,2 0-616,19 0-825,-3 0-695,-22 0 2744,30 0-2745,0 0-3080,-30 0 5825</inkml:trace>
  <inkml:trace contextRef="#ctx0" brushRef="#br0" timeOffset="761">1581 58 9474,'0'0'0,"0"-2"2312,0-14-1160,0 10-176,0 6-976,0-16 873,0 16-1,0-2-128,0 0-192,0 2-552,0-2 408,0-2-176,0 2-72,4 0-112,-4 2-48,4-2-24,2 0 48,12 2-184,-14 0-136,-4 0 296,16 0-760,-12 0-608,14 4-569,-2 2-631,-16-6 2568,23 0-2497,3 4-3152,-26-4 5649</inkml:trace>
  <inkml:trace contextRef="#ctx0" brushRef="#br0" timeOffset="762">2621 106 10442,'0'0'0,"0"-6"2800,0 0-1623,6 0-73,-6 6-1104,6-6 976,12 2 0,-13-2-192,13 0-63,-18 6-721,6-6 624,14 0-224,-14 0-32,14 0-232,-20 6-136,6-4 136,16 2-168,-6 0-288,-11 2-576,-5 0 896,16 0-2049,-10 0-1456,12 4-5320,-18-4 8825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5:05.077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44 48 11506,'0'0'0,"0"0"0,-6-16 960,-12 10-16,12-11-215,2 13-81,4 4-648,-2-2 712,-2 2 136,2 0-48,0 0-72,2 0-728,0-2 632,0 2-295,6 0-17,0 0 0,-6 0-320,16 0 256,-12 4 224,16 1-280,-5 15 24,-15-20-224,18 18 256,2 0-136,4 6 160,-2 4-56,-22-28-224,24 33 152,-1 3-32,-1 6-8,2 3 8,-24-45-120,24 52 24,-6 1 160,1 1-72,1-2-64,-20-52-48,16 51 136,2 1-88,-12-3-56,12 1 16,-18-50-8,4 49-24,0-1-64,0 0 112,-4-5 16,0-43-40,0 44 8,-6 0 24,-10-3-64,8-3-272,8-38 304,-32 40-576,3-1-648,-7 1-857,-10 4-1415,46-44 3496,-43 41-9202,43-41 9202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0:02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92 6249,'0'0'0,"0"0"0,0-8 792,0-10-136,0 12-24,0-2 88,0 8-720,0-2 857,4 0 79,-4 2-32,4 0-128,-4 0-776,0 0 640,4 0-104,2 0-79,0 0-65,-6 0-392,16 0 400,-12 0-24,2 0-8,12 4-16,-18-4-352,3 4 352,15 0-56,-12 0 0,20 0-32,-26-4-264,16 0 224,4 0 8,-2 4-72,1-4 0,-19 0-160,24 0 144,2 0-24,2 0 0,2 0-48,-30 0-72,29-2 64,-1-2-16,4 0 0,2-2-24,-34 6-24,31-6 49,3 0-17,-4 0-16,1 0-8,-31 6-8,30-6-8,-2 0 32,-2 0-24,-2 5-48,-24 1 48,19-4-121,1 2-183,-14 0-184,14 0-208,-20 2 696,4-2-976,2 2-264,0 0-233,-2 0-199,-4 0 1672,0 0-1856,0 0-185,-4 0 425,-2 4-2841,6-4 4457,0 0 0</inkml:trace>
  <inkml:trace contextRef="#ctx0" brushRef="#br0" timeOffset="907">113 159 4809,'0'0'0,"0"0"0,-2-8 416,-4-10 32,-2 11 48,2-11 104,6 18-600,-6 0 672,0-2 80,0 2 24,1-2-31,5 2-745,-6-2 744,2 0-24,2 2 16,-2-2-80,4 2-656,-2 0 696,0 0-56,2 0-103,-2 0-81,2 0-456,0 0 320,0 0-96,0 0 0,0 0 8,0 0-1232,4 0 2224,0 4-976,0 0-32,0 0 0,-4-4-216,6 4 224,-1 2-32,1 0 8,0 0-24,-6-6-176,6 3 112,10 3 32,-12 0-24,2 0-16,-6-6-104,20 16 112,-14-16-40,16 6 0,-6 0-40,-16-6-32,6 6 0,17 12 24,-17-12-8,18 12-8,-24-18-8,6 6 48,12 12-32,-12-13-8,0 19 8,-6-24-16,6 16 24,0 0 8,-2 0-8,-4 2 40,0-18-64,0 18 56,0 1 9,0 1 15,-4 2-16,4-22-64,-6 22 64,-10 0-8,10 0-16,-14-3 40,20-19-80,-8 22 64,-14-2 24,6 0 24,1 0-32,15-20-80,-16 20 136,0-3-32,0 5-16,8-4 48,8-18-136,-22 16 96,14 0 32,-10-10 0,13 14-16,5-20-112,-8 5 104,0 11-8,2-12 24,0 0-32,6-4-88,-2 6 112,0-2-24,0 0-8,2-4 0,0 0-80,0 0 72,0 0-16,6 0 8,0 0-24,-6 0-40,18 0 24,-14 0-16,15-2 8,-3 0-32,-16 2 16,18-4 16,0 0 0,4 0-8,2-2 24,-24 6-32,23-4 8,5 0-16,2 0 32,0-1-24,-30 5 0,31-2-24,-1-2 8,0 0 0,0 2 8,-30 2 8,27-2 0,3 0 8,-2 0 24,0 2-32,-28 0 0,27 0 8,-1 0 32,2 0-64,-2 0 24,-26 0 0,22 0-40,-1 0 0,-3 0 56,0 4-16,-18-4 0,6 0 8,14 0-8,-14 0-8,10 0 8,-16 0 0,0 4-40,6-4-48,-2 0-56,0 0-152,-4 0 296,0 0-512,0 4-312,0-4-497,0 0-655,0 0 1976,0 0-2881,4-2-783,2-4-3170,-6 6 6834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5:06.402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155 30 11450,'0'0'0,"0"-4"1200,0 0 64,0 0-199,0 4-1065,0-2 888,0-4 24,0 2-64,0 0-136,0 4-712,0-2 577,0 2-97,4 0-144,2 4 0,-6-4-336,6 16 352,10-10-8,-12 18-64,12-6-8,-16-18-272,6 22 192,16 0-64,-16 1 16,15 3-88,-21-26-56,6 26 24,12 0-40,-12-1 16,12 1-24,-18-26 24,4 24 48,12 0-32,-12 0 8,0-1-24,-4-23 0,4 24-48,0-2-96,-4 0-312,0-6-312,0-16 768,4 6-1192,-4 16-337,4-19-239,0 3-361,-4-6 2129,0 4-2456,4-4 79,-4 0 521,0-6-2953,0 6 4809</inkml:trace>
  <inkml:trace contextRef="#ctx0" brushRef="#br0" timeOffset="376">332 252 5937,'0'0'0,"-2"-31"816,-4-1 80,0-6 288,6 38-1184,-2-30 1313,0 11-89,0-1-72,0 4-192,2 16-960,-4-8 865,0-8-73,2 14-64,0-4 24,2 6-752,-4-2 680,0 0-160,0 2-104,-2 0-32,6 0-384,-6 16 201,0-10-17,-2 18-16,-7-4-16,15-20-152,-16 21 96,0 3-24,0 2 8,-2 0-184,18-26 104,-18 28 24,0 1-24,-1 3 16,-1 2 0,20-34-16,-20 32 8,0 1-152,2 3-569,2-2-695,16-34 1408,-15 35-2504,9-3-1073,-2 0-3721,8-32 7298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15:07.770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0 116 6401,'0'0'0,"0"0"280,0 0-280,0 0 432,0 0 200,0 0 160,0 0 113,0 0-3666,0 0 6402,4 0-2889,0 0-136,-4 0-176,0 0-440,0 0 320,4-2-96,0 0-104,2 0-56,-6 2-64,16 0 40,-12-2-24,14 2-8,-12-2 0,-6 2-8,17 0-152,-11 0-368,12 0-424,-12 0-568,-6 0 1512,20 0-1753,12-16-343,-14 16-2145,-18 0 4241</inkml:trace>
  <inkml:trace contextRef="#ctx0" brushRef="#br0" timeOffset="551">615 112 6761,'0'0'0,"6"-8"912,-6 8-912,18-18 360,-12 12-40,14-10-24,-17 16-48,-3 0-248,6 0 240,0 0-96,10 0-72,-12 0 1,-4 0-73,6 0 0,12 4 0,-14-4-8,2 0-81,-6 0 89,18 4-464,-12-4-584,12 0-3961,-18 0 5009</inkml:trace>
  <inkml:trace contextRef="#ctx0" brushRef="#br0" timeOffset="552">1436 70 16507,'0'0'0,"4"-15"1016,12-1-104,-16 16-912,6-16 841,16 12-177,-16-2-184,15 2-88,-21 4-392,6-4 208,10 2-160,-10 0-72,12 2-856,-18 0 880,6 0-2265,20 0-2328,-20 4-4257,-6-4 8850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3:24.353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208 215 4416,'0'0'0,"0"-6"369,-2-10-17,2 16-352,-2-8 360,0-8 88,2 10 104,-2-10 104,2 16-656,-2-4 792,2-2 104,-2-2 73,0 2-1,2 6-968,-2-4 928,2 2-168,-2 2-176,2 0-112,0 0-472,0 4 448,0 12 81,0 2 103,0 6 48,0-24-680,-2 28 648,1 5-80,-5 5-96,0 6-40,6-44-432,-16 47 328,10 7-8,-12-1-39,2 5-25,16-58-256,-8 55 248,-12-1-8,4-2-88,10-3-16,6-49-136,-19 52 136,13-5-32,-10-5 16,12-4-40,4-38-80,-6 31 64,0-5 24,0 0-24,4-6 0,2-20-64,-2 16 64,0-10-32,2 0 32,0 0 16,0-6-80,0 3 112,0-3-8,4 0 48,2-5-16,-6 5-136,6-22 88,16-2 24,-6-10-72,5-5-24,-21 39-16,22-50 24,0-8-24,0-3 24,0-7-24,-22 68 0,20-67-32,-3 0 32,1-3 8,0 1 32,-18 69-40,6-68 24,18 5 8,-18 5-64,14 7-8,-20 51 40,6-46 0,11 6-8,-13 5-16,2 7-8,-6 28 32,16-20-40,-16 12-8,4 2 24,0 0-8,-4 6 32,0 0-48,4 0 32,0 16 8,0 2 56,-4-18-48,4 24 96,0 6-32,2 3 48,-2 3-32,-4-36-80,4 38 64,2 1 16,0 1-24,0 2-8,-6-42-48,6 39 40,0 1-24,9 2-8,-11-3-8,-4-39 0,18 42 16,-14-4-16,14-1-24,-12-3-8,-6-34 32,16 36-8,-12-2 8,12-1 24,-12 1 16,-4-34-40,16 32 0,-12-5 0,0 1 0,1-8-24,-5-20 24,6 18-80,0-12-104,0 12-104,0-14-216,-6-4 504,4 6-688,-4-2-168,4 0-177,-4-4-207,0 0 1240,0 0-1400,0-4-168,0-4-225,-2-12-79,2 20 1872,-6-18-1985,-14-2 113,5-6 392,-5 1-2409,20 25 3889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3:28.515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36 653 8521,'0'0'0,"-6"0"1481,-10 0-561,10 4-240,6-4-680,-6 6 560,4-6 40,2 4-16,0-4-40,0 0-544,4 0 529,2 0-65,14 0-64,-4 0-40,-16 0-360,18 0 312,6 0-88,1-2-40,5-2-72,-30 4-112,30-6 88,4 0-32,1 0-16,-1 0-64,-34 6 24,38-5-176,-3-3-200,-1 2-280,2-2-224,-36 8 880,32-16-1017,-1 10 1,-1-2 32,-2-10 40,-28 18 944,22-8-840,1-10 71,-5 2 113,-2 8 88,-16 8 568,6-23-448,14 5 112,-16-4 104,0 2 112,-4 20 120,6-22-64,-2 1 80,-4-1 112,0 2 184,0 20-312,0-20 504,0 0 184,-2 0 128,-2 1 89,4 19-905,-6-18 928,0 0-40,0 10-72,0-12-40,6 20-776,-4-6 729,2 0-25,0 0-8,0 4-40,2 2-656,0-2 568,0 2-112,0 0-48,0 4-40,0-4-368,0 18 344,0-12 40,4 22-31,2-2-49,-6-26-304,6 27 256,0 5-56,0 2-48,-2 3-64,-4-37-88,4 40 56,0 2-16,0-1 0,0 1-32,-4-42-8,4 42 0,0-1 40,0 1-40,-4 0 16,0-42-16,4 39 8,0-1-96,-4-6-72,4-4-176,-4-28 336,0 23-544,4-1-217,-4-4-279,3-2-280,-3-16 1320,4 4-1640,2 2-321,10-2-191,-10-4-73,-6 0 2225,22-2-1904,24-46 311,-25 28-1839,-21 20 3432</inkml:trace>
  <inkml:trace contextRef="#ctx0" brushRef="#br0" timeOffset="1">933 294 8497,'0'0'0,"-2"-8"2737,2 8-2737,-6-8 1112,-10-7-192,12 15-184,0 0-95,4 0-641,-4 0 592,2 4-40,-2 11-24,0 1 32,4-16-560,-2 20 576,-2 6-48,0 2-8,2 3-63,2-31-457,-2 34 416,0 2-56,2 2-88,0-5-48,0-33-224,0 36 176,0 0-8,6 1-96,0 1 8,-6-38-80,6 40 40,10 1-32,-12-3 24,2 2-64,-6-40 32,18 33-176,-14 1-216,13 0-400,-13-2-569,-4-32 1361,18 29-2152,-12-1-1073,20-8-496,-6-2-2776,-20-18 6497</inkml:trace>
  <inkml:trace contextRef="#ctx0" brushRef="#br0" timeOffset="2">1831 391 16363,'0'0'0,"0"-25"456,0 5-320,0 20-136,0-18 24,4 14 56,0 4 80,2 6 24,-6-6-184,6 22 248,-2-2-24,0 5 96,0 7 104,-4-32-424,6 34 473,0 2-33,0 3-64,0 5-88,-6-44-288,6 46 176,9 1-88,-11 5-24,2-5-64,-6-47 0,18 46 24,-14-4-16,2-1-8,0-3-8,-6-38 8,6 38-112,-2-3-96,-4-3-200,0-2-152,0-30 560,0 26-753,0-3-199,0-5-232,0-12-392,0-6 1576,0 18-2033,4-18-447,0 4-185,14-4-1096,-18 0 3761,0-2-3280,0 2 3280</inkml:trace>
  <inkml:trace contextRef="#ctx0" brushRef="#br0" timeOffset="3">1934 509 12450,'0'0'0,"0"-22"960,0 22-960,4-18 232,2-2-88,12 12-40,2-10 65,-20 18-169,22-6 256,3-12 96,1 12 200,0 1 104,-26 5-656,26-6 736,-6 0 0,-1 4-152,-1 2-88,-18 0-496,18 0 385,-2 16-81,-10-13-72,16 17-32,-22-20-200,6 6 136,12 18-80,-14-8 8,0 2-24,-4-18-40,3 16 24,-3 0 16,0-1 8,0-9 24,0-6-72,-2 22 88,-3-16 0,-13 12-24,12-14-24,6-4-40,-20 6-16,12 12-96,-14-14-128,6 2-192,16-6 432,-6 6-672,-12 9-393,13-15-439,-1 6-472,6-6 1976,-6 6-2393,4 0-344,6-2 305,13-4-2497,-17 0 4929</inkml:trace>
  <inkml:trace contextRef="#ctx0" brushRef="#br0" timeOffset="4">2618 487 13850,'0'0'0,"-7"-18"873,-13 10-337,2-14-72,18 22-464,-8-6 560,-10-14 64,10 14-64,-12-2-56,20 8-504,-8-8 512,-11 5 25,3 1-49,0 2-56,0 0-64,16 0-368,-8 4 288,-14 11-72,16-9-48,6-6-168,-18 24 104,14-6-64,0 0-8,2 2 0,2-20-32,0 20 24,0-3-16,6 5-32,10-4 40,-16-18-16,6 20 8,20-2 56,-6-2-24,0-10-8,-20-6-32,24 15 8,-3-15 8,5 4 24,0-4-8,2 0 0,-28 0-32,27-2 8,-1-4-8,0-11-40,-26 17 40,20-8 0,0-14-24,-2 6 24,-3-2-8,-9-2-72,-6 20 80,16-18-24,-12-1-32,2 1 32,-2-2 48,-4 20-24,4-16 56,-4 8-88,0-8 48,0 12-40,0 4 24,0-4-104,0 2 104,-2 0-112,2 2-16,0 0 128,-2 0-40,0 6-64,0 12 80,0-12-16,2-6 40,-4 24-104,2-6 56,0 0-16,0-1-112,2-17 176,-2 20-288,2 2-224,0-2-184,0 0-209,0-20 905,4 20-1136,0-3-216,0 1-353,0-2-327,-4-16 2032,6 16-2240,0-12-121,32-6 481,-34 2-2057,-4 0 3937,0 0 0</inkml:trace>
  <inkml:trace contextRef="#ctx0" brushRef="#br0" timeOffset="5">2880 509 9345,'0'0'0,"0"-8"2569,0-10-1673,0 18-896,0-8 656,0 0-112,6 2 81,0 0 31,-6 6-656,20-2 664,-14 2-40,12 0 16,-14 4-8,-4-4-632,18 6 624,-12 0-31,13 12-113,-13-12-88,-6-6-392,18 18 304,-14-13-16,12 19-56,-12-8-104,-4-16-128,16 16 136,-12 2-96,0-2 40,0 0-40,-4-16-40,4 6 96,-4 11-80,0-13 64,0 2 88,0-6-168,0 6 88,0-2 96,-2-4-24,0 0 24,2 0-184,-2 0 168,0-4 8,0-2-88,-2-10-24,4 16-64,-2-7 32,0-13-48,0 4 16,0-2-168,2 18 168,0-20-152,0 2-40,6-4-152,10 3-112,-16 19 456,6-22-592,16 0-240,-5 2-216,7 0-241,-24 20 1289,26-16-1648,2 8-369,2-7-311,-1 11-145,-29 4 2473,30-6-2304,2 2 688,-1 2-2265,-31 2 3881</inkml:trace>
  <inkml:trace contextRef="#ctx0" brushRef="#br0" timeOffset="6">3513 441 4208,'0'0'0,"0"0"4009,-6 0-2120,0 0-305,6 0-1584,-8 0 1280,2 0-143,0 0-137,-10-2-176,16 2-824,-6 0 736,-1-2-88,-11 2-96,10 0-80,8 0-472,-18 0 425,2 4-113,8 0-24,-10 2-104,18-6-184,-6 16 136,-2-10-80,2 14-16,0-14-24,6-6-16,-4 21 0,3-15 48,1 16-64,0-6 8,0-16 8,0 6 8,5 16-16,11-16 16,-12 14 16,-4-20-24,18 4 32,-12 11-48,18-15 16,-8 4 40,-16-4-40,16 4 0,3-4 8,-3 0 16,4-4-48,-20 4 24,20-15 16,0 7 48,-2-14 8,0 2 16,-18 20-88,5-20 88,13-2-24,-14 0-16,2 3-8,-6 19-40,6-18 40,0 2 16,-2 10 88,-4-12 32,0 18-176,0-4 256,0 0-8,0 2-112,-2 2 0,2 0-136,-2 0 48,-2 6-32,2 12-8,-4-12-16,6-6 8,-4 22 0,0-4 24,-2-1-40,2 3 32,4-20-16,-4 20 0,2 0 16,2 0-8,0 0-32,0-20 24,0 20-128,0-1-184,0-1-160,4-12-248,-4-6 720,6 20-1088,0-16-441,10 12-519,-12-16-529,-4 0 2577,20 0-2984,-14 0 343,20-4-2560,-26 4 5201</inkml:trace>
  <inkml:trace contextRef="#ctx0" brushRef="#br0" timeOffset="7">3769 405 9610,'0'0'0,"0"-15"2864,0 9-2064,0-10-336,0 16-464,0-2 409,4 2 79,0 0 48,-4 4 72,0-4-608,6 6 672,-2 11 64,0-11-72,0 20-40,-4-26-624,4 20 545,2 0-153,9-2-88,-11 4-40,-4-22-264,4 17 200,2 3-40,0 0 8,0-4-56,-6-16-112,4 18 120,0-12-56,0 16 48,-4-18-64,0-4-48,0 5 40,0 1 88,0-2 0,0-4 64,0 0-192,-2 0 176,-2 0-8,-2-4-64,2-2 24,4 6-128,-4-17 104,0 9-64,2-16-48,0 6-48,2 18 56,-2-22-40,2 0-8,0 1 16,0-3 24,0 24 8,0-24-72,4 0 64,2 2 16,0 5-56,-6 17 48,6-16-56,0 10 8,0 0-48,0 0 24,-6 6 72,16-2-144,-12 2 16,12 0-40,-10 0 88,-6 0 80,20 4-24,-16 2 8,13 14 48,-13-5-32,-4-15 0,6 18 24,10 0 16,-12 0 8,12-2-8,-16-16-40,4 18 40,2-2 24,0-10-40,10 15-8,-16-21-16,0 4-72,6 12 24,10-12 128,-16 0-80,0-4 0,0 4 72,4-4 8,-1 0-128,-3 0 160,0 0-112,0 0 248,4-4-168,-4-2-16,4-12 0,-4 18-64,0-8 0,4-11 80,0 1-56,0-2 16,-4 20-40,6-22 96,10-4-96,-12 2 40,12-1-72,-16 25 32,4-26-168,14 6 120,-12 0 32,14 12-24,-20 8 40,6-18 16,11 14-8,-13 0-16,2 3-24,-6 1 32,18 0-112,-14 0 8,12 5-32,-12 13 88,-4-18 48,6 18-24,10 4-16,-12 0 40,2 8-40,-6-30 40,6 29-16,13 3 40,-15 0-48,2-2 48,-6-30-24,6 27-8,0 3-16,0-2-80,0 0-192,-6-28 296,6 25-528,0 1-280,-2-2-425,0-2-503,-4-22 1736,4 20-2376,0-3-697,2-13-112,0 2-2656,-6-6 5841,0 0 0</inkml:trace>
  <inkml:trace contextRef="#ctx0" brushRef="#br0" timeOffset="8">4469 568 12954,'0'0'0,"0"-4"600,4-2-496,-4 6-104,4-6 104,12 0 104,-12 4 81,2 0 55,-6 2-344,18-2 264,-14-4 40,15 0-64,1 0 16,-20 6-256,18-8 248,2 1-104,0-9 0,0 10-64,-20 6-80,17-8 136,-1-10-24,-10 10 80,10-14-16,-16 22-176,4-8 184,2-14 72,-2 14 48,-4-11 8,0 19-312,0-6 352,0-2-32,-6 0 49,-12 2 31,18 6-400,-6-6 384,-18 2 16,5 2-136,3 0-32,16 2-232,-24 0 176,2 4-48,2 2-16,2 10-48,18-16-64,-7 6 96,-13 16 8,14-16-32,-10 19 48,16-25-120,-2 18 80,-2 0-32,2 0 72,0-2-48,2-16-72,0 18 72,4-1-24,14-1-16,-12 2 40,-6-18-72,22 16 32,-3 0-24,3-10-32,4 14 0,-26-20 24,28 4-160,2 2-128,-1-2-192,3 0-120,-32-4 600,30 0-888,1-2-465,1-4-647,0-2-1033,-32 8 3033,32-22-3520,1 0 551,-3-2-2152,-30 24 5121</inkml:trace>
  <inkml:trace contextRef="#ctx0" brushRef="#br0" timeOffset="9">4933 1 13458,'0'0'0,"0"0"0,-6 0 817,0 0-265,-2 0-56,2 4 96,6-4-592,0 4 648,0 0 24,0 12 72,0-11 41,0-5-785,4 20 768,0 0-56,2 2-128,0 6-88,-6-28-496,6 27 328,0 1-160,0 4-104,12 0-48,-18-32-16,4 33-32,12-1-16,-12 0 64,12 0-16,-16-32 0,4 31 8,2 1 16,-1-2-192,-1-2-216,-4-28 384,4 23-608,-4-1-296,0-2-249,0-4-431,0-16 1584,-4 16-1984,-2-12-505,-1 12-631,-1-16 479,8 0 2641,-18 0-5049,18 0 5049</inkml:trace>
  <inkml:trace contextRef="#ctx0" brushRef="#br0" timeOffset="10">4890 334 10642,'0'0'0,"5"-6"1048,15-2-792,-20 8-256,18-16 104,6 14 48,0-4 64,2 0 48,-26 6-264,27-6 312,-1 0 120,0 0 80,-2 1 89,-24 5-601,24-6 600,-3 4-48,1 0-96,0 2-64,-22 0-392,18 0 336,4 15-80,-16-11-72,15 16 56,-21-20-240,16 6 64,-10 16 24,12-6 56,-14 0-128,-4-16-16,4 18 224,0 1-8,0 1-16,-4 0-16,0-20-184,4 18 105,-4-2-33,0-10 16,0 14 0,0-20-88,-2 4 96,0 2-8,0 0-8,0-1 8,2-5-88,-2 4 64,0-4 56,2 0-16,0 0-32,0 0-72,0 0 72,0-2-56,4-3-16,2-11 0,-6 16 0,16-8 0,-10-14-24,16 2 0,-5-2-16,-17 22 40,20-24-24,2 1 24,0-5 0,0 2-16,-22 26 16,22-26-24,-1-1 16,-1 3 16,2 2 16,-22 22-24,18-18 56,-2 10-32,-10-8-48,0 12-8,-6 4 32,15-4-24,-15 2-8,0 0-8,0 2 16,0 0 24,0 0-64,0 0 80,-2 0 8,-1 4 40,3-4-64,-6 4 72,-2 0-32,0 0-32,-8 2 8,16-6-16,-6 16 0,0-12 24,2 12-16,0-10 8,4-6-16,-2 20 72,0-14 32,2 17 56,0-7 0,0-16-160,4 6 168,2 18 8,12-8-32,-12-10 8,-6-6-152,18 22 112,-3-6-16,-9 1-8,18-1 0,-24-16-88,16 18 88,0-12 72,2 14-32,-2-14-48,-16-6-80,16 16 80,-11-12-16,15 0 16,-16 0 24,-4-4-104,6 4 88,0 0-8,-6-4-160,0 0 136,0 0-56,0 0 96,-6 0-88,-20 0-96,-3-2-320,29 2 408,-40-2-856,-14 0-800,-9 2-1281,-8 0-1808,71 0 4745,-76 0-8146,76 0 8146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3:29.461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72 499 12402,'0'0'0,"0"-42"1048,0 42-1048,-2-39 160,-4-3 32,4 8 121,-2 28 247,4 6-560,-2-18 792,0 14 128,-2-2 88,2 0-72,2 6-936,-2-1 785,-2-1-169,2 2-184,-2 5-128,4-5-304,-6 20 304,2-2-8,-1 6-40,-1 6-8,6-30-248,-2 33 160,-2 3-72,2 4-48,0-1-16,2-39-24,-2 40 24,0 2-8,2-5 24,0 1-24,0-38-16,0 36-72,0-4 104,6-3-64,0-5-8,-6-24 40,15 22 40,-11-6-40,2-10 16,10 14-120,-16-20 104,4 4 16,2 2-96,0-1 0,-2-5 16,-4 0 64,6 0-128,-2-3 48,0-13 0,2-2 96,-6 18-16,6-18-80,0-4 16,0-2-8,0-1 8,-6 25 64,16-26 0,-12 0-16,1 4 16,13 2 24,-18 20-24,4-8-64,2-9 24,0 13-32,0-2-48,-6 6 120,6-2-48,0 2-32,0 0 56,10 6 16,-16-6 8,4 15 0,14-9 0,-12 18 8,15-8-32,-21-16 24,16 20-64,4 0 40,0 0-24,4-3 48,-24-17 0,24 18 24,-1-2 0,5 0-8,-2-10 8,-26-6-24,28 20 8,1-16 8,-1 2 0,2 0-48,-30-6 32,30 4 32,0-4-48,-1 0-24,-1 0-24,-28 0 64,28-6-72,-4-10 8,-5 8 16,-1-16 32,-18 24 16,6-16-40,12-4 8,-18 1-8,4-3 40,-4 22 0,0-22-16,0 0 32,-4 0-16,-12 2-24,16 20 24,-8-15-16,-18 7 8,7-8 8,-3 10 32,22 6-32,-22-6 40,0 0 8,2 2 16,1 2 0,19 2-64,-18 0 80,2 0-8,8 4 16,-10 2-24,18-6-64,-6 16 64,-10-12-16,14 12-8,0-10 24,2-6-64,0 23 40,0-5 0,4 0-32,2 2 8,-6-20-16,16 18 0,-10-2 0,16 1 24,-16-1 0,-6-16-24,24 6 16,-3 16 8,-1-16-8,0 10 8,-20-16-24,20 4 40,0 2-32,0-2 32,-1 0 0,-19-4-40,20 0 24,0 0 0,0 0 8,2 0-8,-22 0-24,16-2 0,-10-4 40,13 0-32,-15 0 32,-4 6-40,6-8 40,-2 0-40,0 2 16,-4 0-16,0 6 0,0-6 8,0 4 8,0 0-32,0 0 16,0 2 0,0-2-24,0 2 0,4 0-32,-4 0 32,0 0 24,4 0-24,0 4 8,0 2 16,2-2-24,-6-4 24,6 6-64,0 0-128,0 0-152,0 0-280,-6-6 624,6 6-904,0 0-353,0 10-399,-2-16-408,-4 0 2064,4 6-2433,0-2-296,2 0 361,-1-4-2489,-5 0 4857</inkml:trace>
  <inkml:trace contextRef="#ctx0" brushRef="#br0" timeOffset="2736">977 723 11994,'0'0'0,"0"0"0,0-2 2641,-2 0-1913,0-2-224,-4 4 32,6 0-536,0 0 640,0-2 24,6 0-16,13 2-23,-19 0-625,6 0 624,16 0-8,-16 0-32,14 4-104,-20-4-480,6 4 432,14 2-104,-14 12-104,17-14-40,-23-4-184,6 20 160,16-14-40,-16 17-32,14-7-16,-20-16-72,6 16 24,10 0 0,-10-10 8,12 14-24,-18-20-8,4 6 48,12 0 40,-13 0-32,1 0 8,-4-6-64,16 0 56,-12 0-16,2 0 33,10 0-33,-16 0-40,4-4 40,14-4-40,-12-12-16,14 4-89,-20 16 105,4-18-248,14-4-56,-15 0-240,3-1-72,-6 23 616,16-26-840,-16 2-264,16 0-289,-10 0-319,-6 24 1712,18-21-1976,-2 3-273,-10 10-31,16-8 119,-22 16 2161,6-4-1768,11 2 584,-13 0 519,12 2 393,-16 0 272,4 4-48,2 12 64,0-12 40,-2 14 136,-4-18-192,4 6 360,0 14 217,0-15 151,0 17 112,-4-22-840,4 16 904,0-10-16,2 16 73,0-16-17,-6-6-944,16 18 904,-12-14 16,11 2-40,-9 10-32,-6-16-848,20 0 833,-4 3-97,0-3-144,4 0-88,-20 0-504,18 0 424,0-2-160,1-1-32,1-3-40,-20 6-192,18-18 128,-2 12 72,0-14 80,-10 4 8,-6 16-288,16-8 281,-12-14-1,0 14-40,0-11-48,-4 19-192,0-6 184,0-10-8,-6 10-24,-10-10 8,16 16-160,-8-4 136,-16-2-40,0 2-48,-2 2 0,26 2-48,-27 0 80,-5 0-16,2 6-40,2 12 24,28-18-48,-29 6 56,5 20 16,4-7 88,2 1-72,18-20-88,-6 22 40,-2 2-40,4 0-16,4-3 16,0-21 0,0 24 16,16-2-16,2 0-160,6-2 96,-24-20 64,30 20-64,5-3-96,3 1-8,6-2-224,-44-16 392,49 6-648,5 0-288,3 0-417,5-2-519,-62-4 1872,63 4-2425,9-4-503,1-2 63,-2-6-2424,-71 8 5289</inkml:trace>
  <inkml:trace contextRef="#ctx0" brushRef="#br0" timeOffset="2737">3111 711 9105,'0'0'0,"0"0"0,4-16 1417,0 8-1265,0-16-88,2 17 0,-6 7-64,6-20 152,-1 12 160,-1-12 224,-4 4 296,0 16-832,-2-18 992,-5 2 49,-13-1-97,-2 1-184,22 16-760,-20-8 568,-6-10-128,-2 12-88,1 0-40,27 6-312,-32-6 320,-2 4-32,-1 0 89,-1 2-97,36 0-280,-32 4 248,2 2-64,1 14-56,-1-14 8,30-6-136,-28 26 72,2-9 72,5 3-72,1-2 32,20-18-104,-8 20 72,-10 2-32,16 0-24,0-1-16,2-21 0,0 22 48,0 0-8,6-2-8,14 0 8,-20-20-40,18 16 56,1-1-32,7-9 48,4 10-104,-30-16 32,32 0-32,5 4-64,-3-4-56,4 0 112,-38 0 40,39-2-88,1-4 8,0-12-32,-5 1-24,-35 17 136,32-20-152,0-4 104,-4-4 24,-3-4 0,-25 32 24,20-31 112,-14-5-104,16-4 32,-22-3 0,0 43-40,4-48-24,-4-2 80,0-1-32,-2-1 64,2 52-88,-6-47 40,-12 1 40,10 2 32,-12 9 40,20 35-152,-5-32 224,-15 6 0,12 6 0,-12 12-80,20 8-144,-6-7 208,-2 3-120,0 4-72,0 4 8,8-4-24,-8 15-48,0 5 32,2 6 56,2 4 16,4-30-56,-2 35-16,0 1 64,2 2-8,0 0-8,0-38-32,6 37 8,12 1 16,-12 0-24,20-3 16,-26-35-16,18 34 40,4-2-80,-1-2 56,3-5-32,-24-25 16,24 22 16,-2-2-8,4-14 24,-3 14-192,-23-20 160,22 4-80,0 0 112,0 0-104,-2-4 24,-20 0 48,20 0-16,-3-6-136,1-2 24,0-8 192,-18 16-64,18-6-160,-2-16-16,-10 6 96,12-4 56,-18 20 24,4-19 24,11 3-56,-11 0 40,2 10-80,-6 6 72,6-6-64,-2 0 72,0 2-32,0 2-80,-4 2 104,0 0 16,4 4 56,-4 2-104,0 12-24,0-18 56,0 16-40,0 4 56,0 1 0,0 1 160,0-22-176,0 22 40,0-2-80,-2 0 56,-2 1-120,4-21 104,-2 20-320,0 0-440,-4-2-417,4 0-719,2-18 1896,-4 16-2793,-2-10-823,4 0-3450,2-6 7066</inkml:trace>
  <inkml:trace contextRef="#ctx0" brushRef="#br0" timeOffset="2738">3380 414 10506,'0'0'0,"0"-6"760,0 6-760,0-8 40,0 0-88,0 2-56,4 2-32,-4 4 136,0-2-232,4 0-248,0 0-240,2 0-345,-6 2 1065,20 0-1488,-4 0-16,0 0-2513,-16 0 4017</inkml:trace>
  <inkml:trace contextRef="#ctx0" brushRef="#br0" timeOffset="2739">3767 431 11762,'0'0'0,"0"0"1320,0 0-1320,0-2 552,4 0 89,2 2 167,12 0 152,-18 0-960,4 4 1016,12 2-120,-10 0-55,14 12 23,-20-18-864,4 4 720,2 16-96,0-14-120,11 14-152,-17-20-352,4 6 288,2 16-8,10-7-96,-12-9 16,-4-6-200,6 22 88,12-16-16,-18 10 8,4-12-24,-4-4-56,6 4 40,-2 2 8,2-2 8,-6 0 0,0-4-56,4 0 161,-4 0-41,4 0 8,-4-2-48,0 2-80,0-4 40,0-4 0,4-10 16,0 10-40,-4 8-16,4-24-40,-4 4-184,6-1-8,-3-5-65,-3 26 297,4-26-280,0 0-16,2 1-48,0-1-152,-6 26 496,16-22-632,-10 2-16,16-2-320,-16 6-113,-6 16 1081,22-6-1352,-16-9-280,15 13-225,-5 0-247,-16 2 2104,4 0-1968,12 0 95,-10 0 233,18 4 496,-8 0 311,-16-4 833,20 6-496,3-1 184,-1 15-1520,-22-20 1832</inkml:trace>
  <inkml:trace contextRef="#ctx0" brushRef="#br0" timeOffset="2740">4420 421 3240,'0'0'0,"4"0"656,2 0 185,12 0 415,-18 0-1256,4 4 1584,1-4 136,13 0-15,-18 0-137,0 0-1568,6 0 1368,-2 0-191,-4 0-177,4-2-208,-4 2-792,0-2 688,0-3-184,0-1 0,0-2-79,0 8-425,-2-16 320,-4 10 64,0-2-136,0-8-8,6 16-240,-8-6 216,-7 0-80,9-2 16,-12 2-64,18 6-88,-8-6 80,-12 4-8,4 0-40,0 2 16,16 0-48,-18 4 16,1 2 56,-3 12-8,2-12-72,18-6 8,-18 24 0,2-6-32,8 2 24,-12-1 56,20-19-48,-6 20 24,1 2 32,1-2-56,4 2 24,0-22-24,0 18-48,4 1 16,15-3 48,-1 0-104,-18-16 88,24 16 72,4-10-104,3 10-96,5-12-32,-36-4 160,38 4-368,2 0-8,3-4 0,1 0-32,-44 0 408,41-2-304,5-4 72,0-10 39,-5 8 73,-41 8 120,42-22-40,-6 4-16,-3-2 64,-7 1 8,-26 19-16,24-20 0,-6 2-16,-14-2-8,2 4 48,-6 16-24,4-16 0,-4 10 72,0-9 64,0 11 9,0 4-145,-4-6 160,-2 4-16,-2 0-24,-10 2 16,18 0-136,-6 0 112,-12 4-24,12 2-56,-2 9-32,8-15 0,-6 6 64,-2 16-48,3-6 80,-1 0-48,6-16-48,-2 18 16,0 2 72,2-4-112,0 1 48,0-17-24,6 18 32,9-2-32,-9 0 0,16-10 16,-22-6-16,18 18 8,4-14 24,2 12-32,-1-16 32,-23 0-32,26 4-72,0 0-40,4-4 8,-2 0-112,-28 0 216,33-6-112,-1-2-40,2-10 8,-3 2 56,-31 16 88,34-18-96,-2-2 0,-2-2 24,-3-3-17,-27 25 89,22-28-48,-4-2 24,-2-2-24,0-1 48,-16 33 0,4-38-8,12 0 56,-16-1-16,4-1-80,-4 40 48,4-40 88,-4 1-7,0 1 79,0 4 136,0 34-296,-2-30 184,-4 5-24,-10 7 8,10 10-80,6 8-88,-16-16 112,10 16-8,-10 0 80,0 4 16,16-4-200,-6 6 192,-13 18 0,13-4-80,-10 1 80,16-21-192,-6 26 104,-2 4 24,0 2-72,2-1-80,6-31 24,-2 36 24,0 0-88,2 1 112,0-1-112,0-36 64,0 36 0,6-2-16,0-1-48,10-3 56,-16-30 8,4 28-152,2-2-104,0-3-104,11-3-216,-17-20 576,4 18-696,2-12-145,0 14-279,0-16-360,-6-4 1480,6 16-1921,-2-16-375,0 4-345,0-4-7,-4 0 2648,4 0-2073,-4-2-1295,0 2 3368</inkml:trace>
  <inkml:trace contextRef="#ctx0" brushRef="#br0" timeOffset="2741">5253 421 9842,'0'0'0,"0"-3"3392,-2-3-1887,2 0-289,0 6-1216,0-6 1032,0-2-152,4-8-152,14 10-87,-18 6-641,16-8 584,5-10-88,3 12-72,6-12-248,-30 18-176,36-6 88,-17-2 208,3 1-144,2 1-176,-24 6 24,28-8-720,0 2-2113,3-2-3248,1 0-2289,-32 8 8370,0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3:33.094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461 616 7089,'0'0'0,"0"0"0,-2-30 1600,-6 2-1184,-8 0-143,8 5 31,8 23-304,-20-4 400,5-2 168,-3 0 128,0 0 128,18 6-824,-20-6 912,0 4-56,0 0-87,1 0-81,19 2-688,-20-2 592,-2 2-56,0 0-56,0 0-40,22 0-440,-22 6 376,1 0-8,1 14-32,2-15-71,18-5-265,-22 22 256,2-16-48,2 20-16,3-8-104,15-18-88,-16 20 64,10 0-40,0-1-40,0-1 56,6-18-40,0 18 40,0 2-16,4-4 48,12-10 16,-16-6-88,16 22 96,3-18-32,7 1-24,2 1-40,-28-6 0,34 0-16,7 0-16,1-2 16,4-5 8,-46 7 8,41-18 24,3 2 0,-3-4-48,1 2 24,-42 18 0,40-22-56,-3 2 24,-3 1 8,-4-3-32,-30 22 56,24-22 16,-6 2 8,-12 2 0,13 2 16,-19 16-40,0-7 48,4-11-48,-4 12 88,0 0 24,0 6-112,0-6 128,0 2 112,0 2-48,-2 0 0,2 2-192,-4 0 128,0 0-24,2 4-32,-1 2-48,3-6-24,-2 20 104,2-14-72,0 19 0,3-9-16,-3-16-16,6 20 0,0-2-24,10 2 24,-10 0 8,-6-20-8,18 19 16,-12 1 8,18 0-88,-8-2-144,-16-18 208,16 16-432,1-10-288,1 14-272,4-16-417,-22-4 1409,22 6-1808,0-3-441,1 1-527,5-4-81,-28 0 2857,34-2-5153,-34 2 5153</inkml:trace>
  <inkml:trace contextRef="#ctx0" brushRef="#br0" timeOffset="1831">1129 431 12218,'0'0'0,"-2"-18"896,-4 12-376,-9-13-152,15 19-368,-6-6 433,-2 4 103,-8 2 64,10 0 56,6 0-656,-16 0 648,10 4-8,-10 0-40,10 1-96,6-5-504,-18 18 409,12-12-65,-1 14-88,-9-2-16,16-18-240,-2 16 224,-4 4-24,0-1-8,4 3-80,2-22-112,-2 22 104,2-2-96,0 2 24,0-2 16,0-20-48,16 17 16,-16 1 32,18 0-32,-15-2-16,-3-16 0,20 6-40,-2 12-64,0-14-88,6 0-136,-24-4 328,24 4-432,1-4-152,5 0-105,2 0-103,-32 0 792,32-4-912,1-12-24,3 0 24,-2-2 192,-34 18 720,35-18-481,-5-2 233,-4 1 176,-4-1 96,-22 20-24,20-22 32,-4 2 40,-13 2 16,3-2 56,-6 20-144,6-17 200,-6-3 57,0 2 167,0 2 80,0 16-504,-2-16 616,-4 10 24,1-10-80,-11 10-16,16 6-544,-4-6 496,-4 3-88,-10 1-71,14 2-105,4 0-232,-6 0 160,0 0-24,-2 15 0,0-9 8,8-6-144,-8 20 152,2-2-16,-2 4-48,2 2 0,6-24-88,-6 25 64,4 1-40,2 0 64,0-2-64,0-24-24,4 26 24,2-3 0,16 1-8,-2 0-8,-20-24-8,22 24 16,4-4 32,3-3-56,3-1 8,2-12-80,-34-4 80,36 6-88,-1 0-48,3-2-64,4-4-48,-42 0 248,37 0-344,3-6-24,2-10-41,-5 1 25,-37 15 384,36-18-344,-2-4 40,-7-4 72,-5 0 40,-22 26 192,22-27-88,-6 1 56,-10-2 32,10 4 32,-16 24-32,0-26 32,0 3 8,0 1 16,-4 2 8,4 20-64,-8-16 48,-10 8 32,10-10 40,-8 14 32,16 4-152,-8-6 224,-10 4 8,12 0-24,-9 2-64,15 0-144,-4 4 128,-2 2-32,0 10-8,4-10 33,2-6-121,-2 22 80,0-4-16,2 0-16,0 1-24,0-19-24,4 20 40,2 0-40,16-2 32,-17 0-16,-5-18-16,26 18 24,-6-2 32,0-10-40,2 13-32,-22-19 16,24 4-24,-3 2-72,3 0-24,0 0-72,-24-6 192,28 4-193,-2-4-63,1 0-8,-1-2-8,-26 2 272,22-6-280,0-12 40,0 12 40,-3-13 16,-19 19 184,18-18-168,2 0-8,-4-4 64,-10 0 40,-6 22 72,18-24-8,-14 3 40,2-1 8,0 2-8,-6 20-32,6-18 80,-2 10 24,-4-12 32,0 14 80,0 6-216,0-8 256,0 2 80,0 1 8,0 3-48,0 2-296,0 0 240,0 0-144,0 0 8,-2 6 9,2-6-113,-6 19 32,4-13 40,-2 18 0,4-4-16,0-20-56,-2 18 80,2 4 32,0-3-48,0 1-40,0-20-24,4 20 48,0 0-64,2-4 8,-1 0 32,-5-16-24,6 16-48,10-11 72,-12 13 8,12-14-8,-16-4-24,6 6 56,14-2-24,-4 0-64,-10-4 56,-6 0-24,20 0-64,-5-2-32,-9-4 80,18-12-8,-24 18 24,16-8 0,0-13-24,-10 3-16,16-4-112,-22 22 152,6-22-24,10-2-16,-13-1 24,3 3 32,-6 22-16,16-22 16,-16 2 32,0 2-48,0 10 32,0 8-32,4-18 48,-4 13-32,0-1 32,0 0 0,0 6-48,-2-6 64,0 4-16,0 2 16,2 0-16,0 0-48,0 4 48,0 2 48,0 15 16,4-5 0,-4-16-112,4 16 88,0 2 24,2 0-40,0 2-32,-6-20-40,6 20 40,-2-1-32,0 1-56,0 0 88,-4-20-40,0 20 8,0-2-8,4 0 16,-4-1-16,0-17 0,-2 16-128,-4 2-208,0-2-208,-2 0-409,8-16 953,-16 6-1504,14 12-608,-4-12-849,4 0-320,2-6 3281,0 4-6017,0-4 6017</inkml:trace>
  <inkml:trace contextRef="#ctx0" brushRef="#br0" timeOffset="1832">3563 64 16203,'0'0'0,"0"0"0,4-22 1176,2 7-552,10-5-128,-12 18 25,-4 2-521,6-2 528,10 0-32,-12 2 16,2 4-48,-6-4-464,15 6 504,-11 15-8,0 1-48,2 2-64,-6-24-384,6 30 256,-2 4-96,0 1-40,-4-1-63,0-34-57,0 34 56,0-1-72,0 3-56,0 0 104,0-36-32,-2 34-16,-2 1-25,-2-1-159,0 0-232,6-34 432,-8 33-632,2-1-256,1-4-144,3-2-240,2-26 1272,-4 22-1665,2-5-487,0-1-569,0-10-440,2-6 3161,0 4-2640,0 0-2265,0-4 4905</inkml:trace>
  <inkml:trace contextRef="#ctx0" brushRef="#br0" timeOffset="1833">3496 451 10210,'0'0'0,"0"-16"3016,0 10-2119,4-16-225,-4 22-672,4-4 664,2-2-64,9 0-40,-9 1-72,-6 5-488,20-6 368,0 2-24,2-2-16,6 4-64,-28 2-264,29-4 264,5 2-127,6-2-113,1 2-24,-41 2 0,42-2-88,0 0 112,-3 2 120,3 0-80,-42 0-64,40 0 40,-5 4-8,-1 0-88,-4 2 56,-30-6 0,26 6 48,-3 11-40,-5-13 8,-2 12 16,-16-16-32,6 6 176,12 10-32,-18-10 40,6 14 96,-6-20-280,6 6 192,0 14 16,0-14 80,-2 12-120,-4-18-168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3:36.146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58 101 6105,'0'0'0,"0"0"0,-2-22 760,-2 1-392,-2-1 40,2 4 144,4 18-552,-2-4 784,0-2 289,0 2 183,0 2 112,2 2-1368,-2-2 1272,0 2-119,2 0-137,-2 0-168,2 0-848,-2 18 760,0-12-168,0 22-111,-2-7-89,4-21-392,-6 28 296,2 2-48,0 4-72,2 1-104,2-35-72,-2 38 48,2 4-32,0 1 8,0-3 0,0-40-24,0 38 16,0-5-16,4-3 8,0 0-48,-4-30 40,4 28-72,0-4-152,0-3-232,0 1-297,-4-22 753,4 20-1256,-4 0-648,6 0-753,10-4-752,-16-16 3409,24 0-3224,-18 4-1537,-6-4 4761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8:23:39.599"/>
    </inkml:context>
    <inkml:brush xml:id="br0">
      <inkml:brushProperty name="width" value="0.05" units="cm"/>
      <inkml:brushProperty name="height" value="0.05" units="cm"/>
      <inkml:brushProperty name="color" value="#EA15C9"/>
    </inkml:brush>
  </inkml:definitions>
  <inkml:trace contextRef="#ctx0" brushRef="#br0">6 677 16451,'0'0'0,"-2"-18"536,0 12-376,0-10-248,2 16 88,0 0-200,16 0 168,-10 0-48,14 4 32,-20-4 48,18 0 72,-2 0-104,3 0 96,3 0-16,-22 0-48,22 0 8,0 0 16,2 0-8,1-2-16,-25 2 0,20-2 24,4 0-24,0 0 0,-2-2 16,-22 4-16,22-4 0,-3 0-16,-13 0-88,12-2-48,-18 6 152,6-4-160,-2-2 16,-4-10 88,0 12 72,0 4-16,0-15 64,-6 9 48,-2-2 0,-14 0 56,22 8-168,-21-6 160,-3 0-32,0 4 16,-2 2-40,26 0-104,-26 0 152,3 0 72,1 4 8,-2 0 64,24-4-296,-20 16 304,0-12 33,2 16-57,3-15 24,15-5-304,-6 22 224,-2-16-72,2 16-32,0-6-96,6-16-24,0 18 32,0-2-24,0 3 16,18-1 16,-18-18-40,6 20 8,19 0-16,-3-2-8,6 0 16,-28-18 0,28 16 24,4-10-72,3 13-72,3-15-240,-38-4 360,42 6-656,-1 0-361,-3 0-463,4-2-376,-42-4 1856,41 0-2289,1 0-207,-1-6 15,1-2 585,-42 8 1896,36-18-4041,-36 18 4041</inkml:trace>
  <inkml:trace contextRef="#ctx0" brushRef="#br0" timeOffset="1">587 576 8257,'0'0'0,"-6"-8"2585,-11-10-1121,11 12-304,6 6-1160,-6-6 745,2 4-201,4 2-160,0 0-88,0 0-296,6 6 376,9 12 96,-9-2 88,16 1-8,-22-17-552,16 20 504,4-2-96,2 2-88,2 0-79,-24-20-241,25 24 152,-1-3-48,2 1-40,-2 2-40,-24-24-24,28 22 64,-5-2-32,3-1-16,-6 1 32,-20-20-48,20 18-120,-2 2-200,-3-2-305,-9 0-447,-6-18 1072,22 6-1344,-16 13-296,14-15-233,-16 0-191,-4-4 2064,6 4-2169,12-4 201,-14 0 528,-4 0-1657,0 0 3097</inkml:trace>
  <inkml:trace contextRef="#ctx0" brushRef="#br0" timeOffset="2">992 683 6097,'0'0'0,"0"0"0,-6-8 2064,-12-12-215,0 2-521,2 12-176,16 6-1152,-6-20 1080,-11 14-135,11 0-121,-10 0-128,16 6-696,-6-2 576,-10 0-120,10 2-72,-14 0-64,20 0-320,-8 4 248,-14 12-56,7-10-24,-5 14-72,20-20-96,-16 16 96,-4 0-24,4 2-48,-2-2 8,18-16-32,-18 19-8,3-1 8,7 0-40,-8 2-112,16-20 152,-6 20-384,0-2-312,0 1-360,4-1-360,2-18 1416,0 18-1785,4 0-359,16-2-233,0-10 137,-20-6 2240,23 16-4697,-23-16 4697</inkml:trace>
  <inkml:trace contextRef="#ctx0" brushRef="#br0" timeOffset="3">1313 756 15067,'0'0'0,"4"-22"1200,-4 22-1200,6-18 712,12 1-160,-14 11-16,-4 4-32,0 2-504,4-2 497,-4 2-17,0 0 0,0 4 40,0-4-520,0 4 480,0 1-64,-2 13-104,0-12-184,2-6-128,-2 18 136,0-12-72,0 14-56,0-14 24,2-6-32,-4 24-32,2-8-176,0-1-232,0 3-328,2-18 768,-2 16-1288,0 2-625,0-12-743,2 16-841,0-22 3497,0 4-3465,4 0-2312,-4-4 5777</inkml:trace>
  <inkml:trace contextRef="#ctx0" brushRef="#br0" timeOffset="4">1256 560 13450,'0'0'0,"-4"-6"520,-4 0-544,-8 0-248,16 6 272,-2-2-608,2 2-312,4 0-272,12 0-136,-16 0 1328,6 4-1257,16 0 121,-5 0 104,5 0 32,-22-4 1000,26 4-809,6 0-2447,-32-4 3256</inkml:trace>
  <inkml:trace contextRef="#ctx0" brushRef="#br0" timeOffset="5">1900 528 10362,'0'0'0,"-8"-8"3552,-15-10-2631,23 18-921,-20-6 592,4 0 8,8 2 32,-14 2 48,22 2-680,-18 0 664,2 0-88,-3 0-55,-3 6 23,22-6-544,-20 16 472,-2-10-56,0 12-96,3-2-88,19-16-232,-18 20 232,10-3-104,-8 3-24,12-2-40,4-18-64,-6 18 88,2 2-48,4 0 64,0-2-88,0-18-16,4 19-96,14 1 88,-12-2 16,18 0-8,-24-18 0,21 16 16,7 0-64,2-10 8,2 13 24,-32-19 16,39 4-24,3 2 24,4 0-96,5 0 8,-51-6 88,50 4-48,1-4-112,1 0-136,-7-2 8,-45 2 288,46-6-344,-6-2 104,-1-8 144,-1 11-16,-38 5 112,36-20-104,-4 4 80,-5 0 8,-5-2 8,-22 18 8,18-20 24,-12 2 0,0 1 40,-2-1 24,-4 18-88,0-16 48,-2 0 24,-6 0-56,-12 8 72,20 8-88,-18-20 160,-6 14-8,-1-2-32,-5 3 16,30 5-136,-28-2 112,0 2 48,3 0-32,1 5-16,24-5-112,-22 20 24,4-4-8,2-10 24,8 22-32,8-28-8,-16 16 16,14 4-32,0-1 48,2-1-32,0-18 0,0 20-32,4-2 48,12-2-32,-10 2 16,-6-18 0,22 6-8,-4 15-32,2-15 16,6 10 8,-26-16 16,25 0-24,3 4 0,2 0-80,0-4 16,-30 0 88,27 0-96,3-4-16,-2-4 24,-4-8 0,-24 16 88,24-7-56,-1-13 24,-3 2 120,-4 0-88,-16 18 0,6-18 8,12 0 8,-18 0-64,6 3 96,-6 15-48,0-8 104,0-10-40,0 14-32,0-2 24,0 6-56,0-6 8,0 4 32,-2 0 0,0 2-24,2 0-16,-2 0 24,0 4-16,0 12-8,0-10 40,2-6-40,0 22-40,0-7 16,0 1 80,6 0-56,-6-16 0,16 18-16,-10-2 40,17 0-72,-3-10 32,-20-6 16,22 18 56,-2-14 8,4-1-40,0 3-40,-24-6 16,25 4 16,1-4-80,0 0 64,-2 0 8,-24 0-8,22-6-64,1-9 96,-3 9-24,-4-18 16,-16 24-24,16-18 40,-10-4 24,14-2 0,-20-1-8,0 25-56,4-30 48,0-2-32,-4-2 24,0-3-8,0 37-32,-2-38 80,-4-4 0,0 5-56,-10 1 56,16 36-80,-4-32 40,-4 2-64,-8 9 72,12 3-24,4 18-24,-6-6-40,0 0 80,0 0-24,2 4-16,4 2 0,-4 0 0,2 4-56,0 16 56,0 0 16,2-20-16,-2 27 16,0 7 72,2 6-72,0-1-32,0-39 16,0 44 80,0 0-96,4-5 8,2 3-8,-6-42 16,6 36-56,0 1-8,10-3-80,-12 0-136,-4-34 280,16 32-552,-10-3-224,14 1-296,-14-2-457,-6-28 1529,21 26-2088,-1-3-761,2-5-480,8-14 441,-30-4 2888,28 6-4817,-28-6 4817</inkml:trace>
  <inkml:trace contextRef="#ctx0" brushRef="#br0" timeOffset="6">3523 685 13090,'0'0'0,"-2"-8"2457,2 8-2457,-4-16 792,0 10-176,2 4-120,0 2-16,2 0-480,0 0 424,0 0-55,0 6 119,0 10 40,0-16-528,0 4 616,0 14-120,0-13-96,0 17-160,0-22-240,0 16 168,0 0-64,0 0-32,0 2-40,0-18-32,0 6 32,0 18 16,0-19-96,0 17-160,0-22 208,-2 6-496,-2 14-360,0-14-440,0 14-537,4-20 1833,-2 6-2488,0 0-745,2-2-288,0-4-2272,0 0 5793</inkml:trace>
  <inkml:trace contextRef="#ctx0" brushRef="#br0" timeOffset="7">3511 528 9345,'0'0'0,"0"0"0,-6-20 3041,-2 4-2625,-8-2-248,12 14-136,4 4-32,-2-6-40,2 3 16,0-3-16,6 2-48,-6 4 88,6-2-16,0-2 0,10 0-48,-12 2-56,-4 2 120,18-2-296,-12 2-344,16 0-480,-7 0-457,-15 0 1577,18 0-1808,2 4 16,8-6 447,-8 2-1775,-20 0 3120</inkml:trace>
  <inkml:trace contextRef="#ctx0" brushRef="#br0" timeOffset="8">3824 478 6705,'0'0'0,"0"0"1984,0 0-1984,0 16 1489,0-10-97,0 20-144,0-6-184,0-20-1064,-2 20 889,0-1-137,0 1-8,0-4 24,2-16-768,0 18 712,0-2-128,0-10-79,0 18-153,0-24-352,0 6 280,4 15-104,0-15-48,0 10-72,-4-16-56,6 4 112,-2 0 24,0 2-16,2-2-32,-6-4-88,6 0 48,0 0 80,0 0-16,-2-2 0,-4 2-112,6-6 128,12-14-64,-18 12 24,16-13 32,-16 21-120,4-20 40,13 0-56,-13-2 32,2-2 8,-6 24-24,16-26 24,-16 1-48,4-1 8,0 4-72,-4 22 88,0-16-16,0 10 72,0-2-96,0 2-8,0 6 48,0-2-120,0 2 8,0 0 120,4 0-56,-4 0 48,0 6-64,4 12 48,0-18 48,0 18-8,-4-18-24,4 4 136,0 12-40,0-12-136,2 16 112,-6-20-72,18 6 32,-12 13-72,14-13 64,-15 10-64,19-10 32,-24-6 8,16 6 0,2 10-32,2-16 72,0 4-104,-20-4 64,19 4-8,1-4 16,2 0-16,-22 0 8,20 0 32,0-4-32,-2-2 56,1-12-48,-19 18-8,18-16 80,-2-1-56,-10-5-48,14-2 88,-14-2-24,-6 26-40,18-30 104,-14-1-40,2-3-16,-2-2-48,-4 36 0,4-36 0,0-3 88,-4 1-112,4-2 40,-4 40-16,0-37 0,4 1-16,-4 2 160,0 5 0,0 29-144,0-26 192,0 4-80,4 6 16,-4 10-40,0 6-88,0-16 0,0 14 0,0 2-32,0 0 40,0 0-8,0 6 80,0 18 64,0-2-24,0 4-104,0-26-16,0 33 48,0 7-8,3 2-24,-3 5-16,0-47 0,4 50-16,0 5-8,-4 1 24,6 2 0,-6-58 0,6 53 0,-2 3-40,2-1 64,-2-1 88,-4-54-112,4 51-32,0-3 24,0-2-8,0-3 32,-4-43-16,0 42 104,4-5-64,-4-1-24,0-4-88,0-32 72,4 28 96,-4-3-16,0-5 32,0-2-152,0-18 40,-2 6-32,0 10 72,0-12-48,0-4 56,2 0-48,-2 0-8,0 0-80,0-4 88,2-12 0,0 16 0,0-16-128,0-4-48,0-1 8,0-7 128,0 28 40,0-28-40,6-6 48,-2-1-32,2-1-72,-6 36 96,6-36-8,10 1 56,-12-3-48,2 4-80,-6 34 80,16-34-64,-12 5 16,11 1-32,-9 2 40,-6 26 40,20-26 24,-14 2-192,16 5 136,-6-1 72,-16 20-40,16-16-8,-10 0 32,17 8-40,-17-8-24,-6 16 40,22-4-72,-16-2 32,16 0 24,-6 4-8,-16 2 24,16-2 24,2 0 40,1 2-88,-1 0-96,-18 0 120,20 0-32,0 6 0,-2 0 24,0 0 72,-18-6-64,6 18 0,15-14 40,-17 16 8,12-14-8,-16-6-40,4 24 40,2-6 0,0-1 40,-2 1 8,-4-18-88,4 20 80,0 0-40,0 0-56,-4 0 48,0-20-32,4 17 0,0 1 24,0 0-8,14 0-16,-18-18 0,16 6 8,-1 16-32,7-18 40,0 12-152,-22-16 136,26 4 24,4-4-72,3 4-16,-3-4 176,-30 0-112,34 0-88,2-6-8,-1-10 96,-17 14 296,-18 2-296,22-8 376,-4-8 72,2 10-71,-1-14-337,-19 20-40,20-16-32,-2-2 64,-2-1-32,-10-1 136,-6 20-136,22-24 80,-18 0 24,12 0 104,-16-1-208,0 25 0,0-26-232,-2-20-40,-18 3-41,-10 9 9,30 34 304,-40-24 8,-7 16-48,-7 6 40,1 6 56,53-4-56,-54 24-320,-1 4-480,-5 5-1224,-1 7-2825,61-40 4849,-64 42-9810,64-42 9810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21:50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0 102 3592,'0'0'0,"0"-18"720,4 0-560,-4 18-160,6-16 128,-2 1 49,0 13 31,0 0 32,-4 2-240,0-2 296,4 0 24,-4 0 8,4 0 0,-4 2-328,0-2 296,4-2-16,0 2-16,-4 0 24,0 2-288,4-4 288,0 2 16,-4 0-16,4 0-8,-4 2-280,0 0 288,4-2-32,0 2 1,-4 0-41,0 0-216,0 0 192,0 0-16,0 0-16,0 0 16,0 0-880,0 0 1552,0 0-704,0 0 24,0 0-16,0 0-1464,0 0 2776,0 0-1320,0 0-8,0 0 24,0 0-2064,0 0 4000,0 0-1872,0 0 32,0 0 0,0 0-3088,0 0 5928,0 0-2824,0 0-24,0 0-8,0 0-4096,0 0 7896,0 0-3864,0 0-23,0 0-41,0 0-4593,0 0 9058,0 0-4489,0 0 8,0 0 8,0 0-4969,0 0 9818,0 0-4881,0 0-8,0 0-24,0 0-5169,0 4 10314,0-4-5153,0 4 0,0-4-16,0 0-16,0 4 40,0 0 16,0-4 0,0 4 16,0-4-72,0 4 56,0 0-8,0 0 16,0 0 0,0-4-64,0 3 56,0-3 0,-2 4 24,2 0-8,0-4-72,-2 4 72,2 0 24,0 2-24,0 0-16,0-6-56,0 6 72,0 0-32,0 0 24,-2 0-16,2-6-48,0 6 40,0 0 8,0 0 8,0 0-24,0-6-32,0 16 40,0-12 16,0 2-32,0 0-8,0-6-16,0 15 48,0-11-16,0 14 16,0-14 0,0-4-48,-2 18 8,0-12-8,0 12 16,0-14 8,2-4-24,-2 16 8,2-12 0,0 14 16,-2-12-8,2-6-16,0 15 32,0-11-8,-2 12 0,2-12 8,0-4-32,0 6 16,0 10 16,0-12-8,0 12-16,0-16-8,0 4 16,4 2 16,-4 10 0,4-12-40,-4-4 8,4 6 24,0 9-40,0-11 16,-4 2 0,0-6 0,4 18 24,-4-14 0,4 2 8,-4 10 8,0-16-40,0 4 24,0 2 0,0 10-16,0-10 40,0-6-48,0 16 24,0-10 8,0 11-8,0-13-8,0-4-16,0 18 40,0-14-40,0 14 24,0-12-32,0-6 8,0 18 0,0-12 24,0 12 8,0-12-80,0-6 48,0 17 24,0-11-8,0 12-16,0-14 72,0-4-72,0 18 8,4-14-8,-4 14 16,4-14 0,-4-4-16,0 16 0,0-12 0,0 14 0,4-13 0,-4-5 0,0 18-8,0-12 16,0 10 8,4-10-40,-4-6 24,0 16 8,0-12-8,0 14 0,0-14 16,0-4-16,0 16 24,0-12-16,0 13 8,0-11-8,0-6-8,0 16 16,0-10 8,0 10-24,0-12 56,0-4-56,0 16 48,0-12-40,0 2 16,0 0-8,0-6-16,0 6 0,0 0 56,0 0-8,0 0-24,0-6-24,0 6 48,0-3-32,0 1 8,0 0-16,0-4-8,0 4 16,0-4 32,0 4-40,0 0-8,0-4 0,0 0 24,0 0 16,0 0-32,0 0 88,0 0-264,0 0 376,0 0-160,0 4 32,0-4-16,0 0-64,0 0 49,0 0 7,0-2-8,0 2-24,0 0-24,0-2 40,-2 2-16,2-2-24,-2 2 24,2 0-24,-2 0 24,0-2-8,0 0 16,-2 0-32,4 2 0,-4-2-8,2 0 8,0 0 8,2 0 8,0 2-16,0-2 8,0 2-16,0-2-8,-2-1 16,2 3 0,-2-2-56,0-2-96,0 2-121,0-2-247,2 4 520,-2-4-792,0 0-488,2 2-665,0-4-1071,0 6 3016,4-6-7042,-4 6 7042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9T17:21:59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62 4977,'0'0'0,"0"-8"304,-2-8-136,0 10 16,2 6-184,-2-8 248,0 6 32,2 0-32,0 0 16,0 2-264,-2 0 240,2 0-40,0 0 32,0 0-8,0 0-224,0 0 240,0 0-8,0 0-16,0 0 16,0 0-1152,0 0 2088,0 4-920,0-4 0,0 4-47,0-4-201,0 0 152,0 0 24,0 4 8,0-4 0,0 0-184,0 0 208,0 4-24,0-4 8,0 4-16,0-4-176,0 4 168,-2-4 0,2 4 0,-2-4 16,2 0-184,0 4 184,0-4-40,-2 4 8,2-4-24,0 0-128,0 4 104,0-4-32,0 0-16,0 4-24,0-4-32,0 0 96,0 4 16,0-4-40,0 0-8,0 0-64,0 4 88,4-4 56,-4 4-80,0-4 32,0 0-96,0 4 16,0-4-56,0 4 136,4 0 0,-4-4-96,0 4 104,4-4-40,-4 4 8,0-4 0,0 0-72,0 4 72,0 0 56,0 0-24,0 0-56,0-4-48,0 4 41,0-1 23,0 3-40,0-2 16,0-4-40,0 6 56,4 0-16,-4 0 16,4 10 16,-4-16-72,0 0 24,0 6-40,0 0 40,4 10-16,-4-16-8,0 4 0,0 2 56,0 0-56,4 0-8,-4-6 8,0 18 16,0-18 0,0 6-16,0 9 0,0-15 0,4 0 8,-4 6 32,0 12-16,0-14 8,0-4-32,0 6 24,0 0-40,0 10 48,0-12-8,0-4-24,0 6 24,0 10-24,0-12-24,0 2 48,0-6-24,-2 17 8,0-13 32,2 2 16,0 10-32,0-16-24,0 4 40,0 2 16,0 10-16,0-12 24,0-4-64,0 6 56,0 10-32,0-12-48,0 2 32,0-6-8,0 6-8,0 10 32,0-12 32,0-1-24,0-3-32,0 6 64,0 0-8,0 0-32,0 0-8,0-6-16,0 6 32,0 10-32,0-12 32,0 2 16,0-6-48,0 6 24,0 0 8,0 10-8,0-16 8,0 0-32,0 6 32,4 10-8,-4-12 32,0 2-24,0-6-32,0 17 24,0-13 16,0 2-16,0 10 0,0-16-24,0 4 16,0 2 8,0 0-24,0 0 0,0-6 0,0 16 48,4-16-48,-4 6 56,0 0-32,0-6-24,0 6 32,0-2 0,4 2 24,-4-2-56,0-4 0,0 4 0,4 0 32,-4-1-8,0-3-16,0 0-8,3 4 0,-3 0 0,0 0 16,0-4-8,0 0-8,4 4 48,-4-4-24,0 4 8,0-4-32,4 0 8,-4 0 32,0 0-64,0 0 56,0 0-32,0 4 56,0-4-8,0 0-24,0 0-24,0 0 40,0 0 32,0 0-24,4 0 8,-4 0-56,0 0 40,0 0 24,0-2-48,0-2 0,0 4-16,0-6 32,0 0-40,0 0 48,0 1-24,0 5-16,0-6 8,0-2 16,0-8 16,0 10 16,0 6-56,0-18 8,0 10 32,0-12 16,4 4-56,-4 16 0,0-17 56,4-3-32,-4-2 0,0-2 24,0 24-48,0-22 8,0 0-16,0 1-8,0 1-16,0 20 32,0-22 48,0 4-24,4 0-16,-4-2 16,0 20-24,0-15-24,4-5 48,-4 4 0,4 0 8,-4 16-32,0-8-32,0-12 40,0 12-16,0-12 32,0 20-24,4-15 32,-4 9 16,0-16-16,0 16-40,0 6 8,0-18 8,0 12-48,0-10 16,0 10 24,0 6 0,0-8-40,0 0 56,0 2-16,0-2 0,0 8 0,0-5 8,0-1 8,0 0-16,0 0 8,0 6-8,-2-6 0,2 0 0,0 0 24,-2 0-24,2 6 0,0-4 0,-2-2-24,2 2 24,0 0 0,0 4 0,0-6 16,0 2-8,0 0-32,-2 0 16,2 4 8,0-4 8,0 0-8,0 2 16,0-2 24,0 4-40,0-2 16,0 0 8,-2 0-40,2 0 80,0 2-64,0-2 32,0 0-56,0 0 96,-2 2-88,2 0 16,0-2-8,-2 0 56,0 2-48,2-2 24,0 2-24,-2 0 24,2 0 24,0 0-40,0-2 16,0 2-24,0 0-8,0 0-8,-2 0 8,2 0 8,-2 0 8,0 0 8,2 0-16,0 0 24,0 0-16,-2 4 16,2-4 0,0 0-24,0 4-16,0 0 8,0 2 16,0 0-16,0-6 8,0 16 0,0-12 32,0 2-16,0 10-32,0-16 16,0 4 16,0 2-56,0 12-16,0-12 96,0-6-40,0 15 16,0-9-32,0 12 48,0-12-32,0-6 0,4 20-16,-4-14 32,0 16-32,4-6 8,-4-16 8,4 6-24,-4 17 48,0-7 8,0 0-32,0-16 0,0 16 0,0-10-32,4 18-16,-4-8 48,0-16 0,0 16-24,0-10 40,0 17 8,0-17-40,0-6 16,0 20 40,0-16-56,0 14 8,0-12 32,0-6-24,0 16-16,0-12 48,0 12-8,4-12-32,-4-4 8,4 15-16,-4-11 8,0 12 8,0-12 8,0-4-8,0 16 16,0-12-8,4 12-8,0-12 16,-4-4-16,0 6 24,0 10-40,0-12-8,0 2 24,0-6 0,0 17-24,0-13 24,4 2 16,-4 10-32,0-16 16,0 4 24,0 2 0,0 10 0,0-12-24,0-4 0,0 6 0,0 10 40,0-16-32,0 6 40,0-6-48,0 6 40,0-2-16,-2 2 32,2-2-8,0-4-48,-2 4 48,2-4 16,-2 4-56,2-4 40,0 0-48,-2 0 24,0 0-24,2 0 24,-2 0 40,2 0-64,0 0 32,0 0-16,-2 0 32,0 0-64,2 0 16,0 0-120,-2 0-216,2 0-288,0 0-472,0 0 1096,0-2-1632,0 0-921,0 0-319,4-4-3458,-4 6 6330,0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CE80BF6-B2AB-4478-A6DB-2F452E7319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3544E3-E918-48EF-A13F-51AAFB26FF1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B963D26-25E0-41C5-B20A-C254808D55CE}" type="datetimeFigureOut">
              <a:rPr lang="en-US"/>
              <a:pPr>
                <a:defRPr/>
              </a:pPr>
              <a:t>11/10/2021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F41CDFB-91F0-4E3A-9FAE-4AEB80EDAE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E92C373-1C62-4B99-904A-691368A9A3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36801B-785C-4227-A7BF-8D2CA94CFA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E0361-2E7E-4E73-968E-54551A3531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60E32F5-9AE8-43C8-80C4-A16049ACA93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C95AF981-C568-4FBD-8CDD-C563251CDE9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21C42877-4821-484E-81CA-3C7FA1177E9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CE06548D-93C6-460E-960D-E3E469EBA7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FC57E4FE-CBDA-47A2-A5E2-92B0BE41A694}" type="slidenum">
              <a:rPr lang="en-US" altLang="en-US"/>
              <a:pPr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dirty="0"/>
              <a:t>Poor independence assumptions: CFG rules impose an independence assumption on probabilities that leads to poor modeling of structural dependencies across the parse tree.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dirty="0"/>
              <a:t>Lack of lexical conditioning: CFG rules don’t model syntactic facts about specific words, leading to problems with subcategorization ambiguities, preposition attachment, and coordinate structure ambiguities.</a:t>
            </a:r>
            <a:endParaRPr lang="en-IN" alt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E32F5-9AE8-43C8-80C4-A16049ACA93D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9507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jpe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4F5FD09-DE82-4A3A-889A-0A844334695E}"/>
              </a:ext>
            </a:extLst>
          </p:cNvPr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616F09-628E-421A-AF88-3F9E8834624A}"/>
              </a:ext>
            </a:extLst>
          </p:cNvPr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9EA801-E8C7-4561-917A-0FF926C0E16D}"/>
              </a:ext>
            </a:extLst>
          </p:cNvPr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7A8C65-815D-48B6-A9BC-50EAA90E1DAC}"/>
              </a:ext>
            </a:extLst>
          </p:cNvPr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10" descr="BITS_university_logo_whitevert.png">
            <a:extLst>
              <a:ext uri="{FF2B5EF4-FFF2-40B4-BE49-F238E27FC236}">
                <a16:creationId xmlns:a16="http://schemas.microsoft.com/office/drawing/2014/main" id="{9A46CB49-6E05-4159-AC25-2E1E22C1B4D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2B67D3-2A4B-4DC5-A444-207389193BC4}"/>
              </a:ext>
            </a:extLst>
          </p:cNvPr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612DF3-20A2-482E-91FA-6C65895DFD2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  <a:latin typeface="Arial" charset="0"/>
                <a:cs typeface="Arial" charset="0"/>
              </a:rPr>
              <a:t>Hyderabad Campus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663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>
            <a:extLst>
              <a:ext uri="{FF2B5EF4-FFF2-40B4-BE49-F238E27FC236}">
                <a16:creationId xmlns:a16="http://schemas.microsoft.com/office/drawing/2014/main" id="{FCD132F9-3A59-488E-A89D-D809B5F5EB2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0F25660-56C0-40FE-8DAD-8FF4EB4E54BF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C7BA866-0928-4E31-B624-7D232437B5D3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BCB0E39-DD17-45F3-A0BA-42461F97C600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10">
            <a:extLst>
              <a:ext uri="{FF2B5EF4-FFF2-40B4-BE49-F238E27FC236}">
                <a16:creationId xmlns:a16="http://schemas.microsoft.com/office/drawing/2014/main" id="{6EB3C2E8-F444-4E09-8CA1-A11BBD04DCC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6726AD6-2576-47B5-A600-E1025A455742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62DCB23-1205-43C2-B5D7-1A8455E00623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E23A55D-89AE-4B9E-A0B6-49E6501A11FF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>
            <a:extLst>
              <a:ext uri="{FF2B5EF4-FFF2-40B4-BE49-F238E27FC236}">
                <a16:creationId xmlns:a16="http://schemas.microsoft.com/office/drawing/2014/main" id="{76D740A5-5AA3-4F8D-8DF6-20FED56B18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5A4A346-0D45-45D9-8636-68CACBC3453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1941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>
            <a:extLst>
              <a:ext uri="{FF2B5EF4-FFF2-40B4-BE49-F238E27FC236}">
                <a16:creationId xmlns:a16="http://schemas.microsoft.com/office/drawing/2014/main" id="{4AE6BE6D-592C-41A4-9B3B-04C385EE30A8}"/>
              </a:ext>
            </a:extLst>
          </p:cNvPr>
          <p:cNvGrpSpPr>
            <a:grpSpLocks/>
          </p:cNvGrpSpPr>
          <p:nvPr userDrawn="1"/>
        </p:nvGrpSpPr>
        <p:grpSpPr bwMode="auto"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F15EF3E-68F4-49E4-890C-2B01A8BCD988}"/>
                </a:ext>
              </a:extLst>
            </p:cNvPr>
            <p:cNvSpPr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8BAC7BE-4C44-4225-ABFE-06713EFA1181}"/>
                </a:ext>
              </a:extLst>
            </p:cNvPr>
            <p:cNvSpPr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645DBC3-EE71-483B-89B2-3756EB7E673D}"/>
                </a:ext>
              </a:extLst>
            </p:cNvPr>
            <p:cNvSpPr/>
            <p:nvPr userDrawn="1"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0" descr="Picture 7.png">
            <a:extLst>
              <a:ext uri="{FF2B5EF4-FFF2-40B4-BE49-F238E27FC236}">
                <a16:creationId xmlns:a16="http://schemas.microsoft.com/office/drawing/2014/main" id="{D04B153D-57F0-4414-86AF-EE14343D21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6" t="1923"/>
          <a:stretch>
            <a:fillRect/>
          </a:stretch>
        </p:blipFill>
        <p:spPr bwMode="auto">
          <a:xfrm>
            <a:off x="-7938" y="381000"/>
            <a:ext cx="692151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D39E58E-7962-429C-8524-7AAA8AAEA34A}"/>
              </a:ext>
            </a:extLst>
          </p:cNvPr>
          <p:cNvSpPr txBox="1">
            <a:spLocks noChangeArrowheads="1"/>
          </p:cNvSpPr>
          <p:nvPr userDrawn="1"/>
        </p:nvSpPr>
        <p:spPr bwMode="auto">
          <a:xfrm rot="5400000">
            <a:off x="-2794793" y="3809206"/>
            <a:ext cx="58674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900" b="1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900">
                <a:solidFill>
                  <a:srgbClr val="101141"/>
                </a:solidFill>
                <a:latin typeface="Arial" charset="0"/>
                <a:cs typeface="Arial" charset="0"/>
              </a:rPr>
              <a:t>Pilani, Hyderabad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/>
          </p:nvPr>
        </p:nvSpPr>
        <p:spPr>
          <a:xfrm rot="5400000">
            <a:off x="5410200" y="2743200"/>
            <a:ext cx="58674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562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2B897A-3750-4F05-8768-DA5B1AD29537}"/>
              </a:ext>
            </a:extLst>
          </p:cNvPr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FFCFCA-6050-4044-8472-7B924E8D7CA0}"/>
              </a:ext>
            </a:extLst>
          </p:cNvPr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C92BB8-A9DA-414A-A55A-25989C0F1BE8}"/>
              </a:ext>
            </a:extLst>
          </p:cNvPr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2EE34F-9644-4346-AAB3-726775DDB951}"/>
              </a:ext>
            </a:extLst>
          </p:cNvPr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10" descr="BITS_university_logo_whitevert.png">
            <a:extLst>
              <a:ext uri="{FF2B5EF4-FFF2-40B4-BE49-F238E27FC236}">
                <a16:creationId xmlns:a16="http://schemas.microsoft.com/office/drawing/2014/main" id="{A846A5A7-F939-49CE-AFB3-523A7D94EB1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A72E5A9-06F0-4316-9FBD-4B6B87CB21AD}"/>
              </a:ext>
            </a:extLst>
          </p:cNvPr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FAE498-A484-485C-8FDA-C9B1DF6AD3C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  <a:latin typeface="Arial" charset="0"/>
                <a:cs typeface="Arial" charset="0"/>
              </a:rPr>
              <a:t>Hyderabad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654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>
            <a:extLst>
              <a:ext uri="{FF2B5EF4-FFF2-40B4-BE49-F238E27FC236}">
                <a16:creationId xmlns:a16="http://schemas.microsoft.com/office/drawing/2014/main" id="{2A701378-BE52-49A9-96CF-96BEEDF2591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05C9F97-F74D-4AF1-B5B6-CFC0156DD5BE}"/>
              </a:ext>
            </a:extLst>
          </p:cNvPr>
          <p:cNvSpPr/>
          <p:nvPr userDrawn="1"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8" descr="Picture 7.png">
            <a:extLst>
              <a:ext uri="{FF2B5EF4-FFF2-40B4-BE49-F238E27FC236}">
                <a16:creationId xmlns:a16="http://schemas.microsoft.com/office/drawing/2014/main" id="{D1B6E123-B3E7-4E9A-AEC4-D63F5494BB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179A3DB-0B15-4816-9275-796EA8D807FB}"/>
              </a:ext>
            </a:extLst>
          </p:cNvPr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90D31D-C0BD-40CD-A7C1-D5E3476018F8}"/>
              </a:ext>
            </a:extLst>
          </p:cNvPr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FD4A5A-E1C4-4B3E-883E-4AC052027DCB}"/>
              </a:ext>
            </a:extLst>
          </p:cNvPr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52C75B-3566-4584-89F5-9D0E6003FB44}"/>
              </a:ext>
            </a:extLst>
          </p:cNvPr>
          <p:cNvSpPr txBox="1"/>
          <p:nvPr userDrawn="1"/>
        </p:nvSpPr>
        <p:spPr>
          <a:xfrm>
            <a:off x="6858000" y="7620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05EA01-9336-4A2F-86E7-A4CB13C8F7E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086600" y="11715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  <a:latin typeface="Arial" charset="0"/>
                <a:cs typeface="Arial" charset="0"/>
              </a:rPr>
              <a:t>Hyderabad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rgbClr val="0000FF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21276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F5C391-9623-44A7-9B4D-08C99C8C7AE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grpSp>
        <p:nvGrpSpPr>
          <p:cNvPr id="5" name="Group 7">
            <a:extLst>
              <a:ext uri="{FF2B5EF4-FFF2-40B4-BE49-F238E27FC236}">
                <a16:creationId xmlns:a16="http://schemas.microsoft.com/office/drawing/2014/main" id="{8EA6470D-F359-423A-8792-4BEBCD88486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2119806-2540-4A2C-BD89-2925AA98B29D}"/>
                </a:ext>
              </a:extLst>
            </p:cNvPr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79BB97E-4B33-4C63-BE96-C8671A2E73A5}"/>
                </a:ext>
              </a:extLst>
            </p:cNvPr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7C6F540-CA6D-485F-B58B-EEC0AEDB2334}"/>
                </a:ext>
              </a:extLst>
            </p:cNvPr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1" descr="Picture 7.png">
            <a:extLst>
              <a:ext uri="{FF2B5EF4-FFF2-40B4-BE49-F238E27FC236}">
                <a16:creationId xmlns:a16="http://schemas.microsoft.com/office/drawing/2014/main" id="{A78CE52D-5C25-428E-9789-BBA7628244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2">
            <a:extLst>
              <a:ext uri="{FF2B5EF4-FFF2-40B4-BE49-F238E27FC236}">
                <a16:creationId xmlns:a16="http://schemas.microsoft.com/office/drawing/2014/main" id="{76F766B5-D0A3-471D-A399-BD413FE179E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A445004-C906-4BCE-8B55-4D7EFE3BFA51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34642F7-755B-4D98-A6C5-63616F0AE007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D16313A-26F7-4B98-9C78-7B37F5E9CFAE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4" name="Group 16">
            <a:extLst>
              <a:ext uri="{FF2B5EF4-FFF2-40B4-BE49-F238E27FC236}">
                <a16:creationId xmlns:a16="http://schemas.microsoft.com/office/drawing/2014/main" id="{921F1848-67C7-4695-98F9-D0D130F7E9D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5021B95-904A-4C99-983E-09A7DD553BFF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533F3B3-E383-4E38-B092-937C015FFEB4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30E9D27-BCC3-4861-92B7-C8870A0D1732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7324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icture 7.png">
            <a:extLst>
              <a:ext uri="{FF2B5EF4-FFF2-40B4-BE49-F238E27FC236}">
                <a16:creationId xmlns:a16="http://schemas.microsoft.com/office/drawing/2014/main" id="{B9DBD5F6-FD92-4F21-871D-D015E8A0D0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7">
            <a:extLst>
              <a:ext uri="{FF2B5EF4-FFF2-40B4-BE49-F238E27FC236}">
                <a16:creationId xmlns:a16="http://schemas.microsoft.com/office/drawing/2014/main" id="{6DC4000E-1CAE-4046-9362-5CDFD4C4C1C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986F597-D35E-43AD-81AA-EA1F407FAF98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B4524A1-04FC-451A-AE2E-2C6F04A74740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2802B73-BF92-422F-B2D2-CF225064C12D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1">
            <a:extLst>
              <a:ext uri="{FF2B5EF4-FFF2-40B4-BE49-F238E27FC236}">
                <a16:creationId xmlns:a16="http://schemas.microsoft.com/office/drawing/2014/main" id="{006AB139-4A2F-4D6B-8207-DB1E4E9DA3D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171EDE4-6367-45A7-91F3-28F14B625AFF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D921031-062A-4BED-818E-554CF168A559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EDB253B-A4DE-46D5-82EE-D16DEC726C7E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99BCB27-BDC1-4B7B-B043-BA0A35A43F8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371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379F244-0278-4CF4-A194-C099CC35ED5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F0C862B-0DB4-4E88-B41D-77FC06055F90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ABD5CA9-B7DA-410C-AD88-723E4E3AEC72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2D2C6B2-249D-4344-9C98-865EE270DA14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2" name="Group 10">
            <a:extLst>
              <a:ext uri="{FF2B5EF4-FFF2-40B4-BE49-F238E27FC236}">
                <a16:creationId xmlns:a16="http://schemas.microsoft.com/office/drawing/2014/main" id="{2E315821-07D0-4CB2-BAAF-49025BC2C15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D3DD57-B581-4FEF-9D12-693B03D2677D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62B1654-7018-47CD-8497-F4E671F40D6D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4C885CF-1FAF-4D65-8736-F307F66D0933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6" name="Picture 14" descr="Picture 7.png">
            <a:extLst>
              <a:ext uri="{FF2B5EF4-FFF2-40B4-BE49-F238E27FC236}">
                <a16:creationId xmlns:a16="http://schemas.microsoft.com/office/drawing/2014/main" id="{56DA7034-1DDC-4290-AF99-E25B6F0F53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91B6FE8-033C-4164-BCD5-6FB48EA7056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3002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>
            <a:extLst>
              <a:ext uri="{FF2B5EF4-FFF2-40B4-BE49-F238E27FC236}">
                <a16:creationId xmlns:a16="http://schemas.microsoft.com/office/drawing/2014/main" id="{EE727DED-ACBB-4647-AF4A-24B3DC73C2A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82CCB2C-A74F-4FD8-B4A9-FAAD7F108911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3C3C57E-4AA4-42FD-AF67-B199FC7F1079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AE0CAA0-83C3-40CF-9A29-E728C48D4225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10">
            <a:extLst>
              <a:ext uri="{FF2B5EF4-FFF2-40B4-BE49-F238E27FC236}">
                <a16:creationId xmlns:a16="http://schemas.microsoft.com/office/drawing/2014/main" id="{B072525B-5F4A-4360-BB47-D3C26BD7ACD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F12C4B2-07DC-427A-8809-32DE287BD639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7DD5F3A-04DC-4AB9-B801-BA2E6D2F4BC6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D23CA3D-58C7-4713-ACFF-0FFD2FAE0C8B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>
            <a:extLst>
              <a:ext uri="{FF2B5EF4-FFF2-40B4-BE49-F238E27FC236}">
                <a16:creationId xmlns:a16="http://schemas.microsoft.com/office/drawing/2014/main" id="{B098A985-612D-4856-8CEE-89477CF431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8586BEF-0746-452D-B7B6-1B7D61DBB54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7703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>
            <a:extLst>
              <a:ext uri="{FF2B5EF4-FFF2-40B4-BE49-F238E27FC236}">
                <a16:creationId xmlns:a16="http://schemas.microsoft.com/office/drawing/2014/main" id="{B1C67269-37C1-42C8-B703-0747D5195D9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A3F22EA-607E-4002-8675-D21F3636B10A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3D791B4-F725-4E06-89DD-68C7D11D679F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C45F0BB-8475-473E-9761-5378D502379E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B5726589-927A-44D4-93E8-1F7ED2C9794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C2F7A13-DF99-43F8-89F7-4C98365273BC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5368B6-D316-48ED-BFAD-30573FB9421F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24E562B-1EFA-4E69-A863-AB1FB90F7E54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>
            <a:extLst>
              <a:ext uri="{FF2B5EF4-FFF2-40B4-BE49-F238E27FC236}">
                <a16:creationId xmlns:a16="http://schemas.microsoft.com/office/drawing/2014/main" id="{6A67FCEE-1DF6-4C99-A712-D262ACA8DB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586285-90E6-43FE-94A1-5856D39967E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6866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>
            <a:extLst>
              <a:ext uri="{FF2B5EF4-FFF2-40B4-BE49-F238E27FC236}">
                <a16:creationId xmlns:a16="http://schemas.microsoft.com/office/drawing/2014/main" id="{A7CDB500-89DE-4A2A-86B0-428F2A5770D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A07A9A4-BA1B-43D6-8702-4CA6B2AEC8AE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A9FE657-3CFA-4FC7-BF24-D6ADB741A9A9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ABD8921-7F10-420D-BDEF-89BA446E797E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D9468E4F-C833-4051-8BEE-046BA3F5970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50EF0A0-6D33-4C86-8E1C-A865CC367A37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AD4FC2-9033-4C57-96B7-AF28788CA122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FFC8CAD-1CAE-43E8-B232-352EC01E61D3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>
            <a:extLst>
              <a:ext uri="{FF2B5EF4-FFF2-40B4-BE49-F238E27FC236}">
                <a16:creationId xmlns:a16="http://schemas.microsoft.com/office/drawing/2014/main" id="{465D6F79-F639-4D6B-B501-84DA7548D9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5C1C22B-448C-4D80-BA31-89EF934F4DD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/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293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0C2CD2-D0C7-4018-A9F3-8522EFBA2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4B656257-4013-4607-B313-431E494F0A2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52800-D508-43CB-AC97-FC51FD1BB9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3A187-0527-4372-9958-4C34D3283A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fld id="{C444879D-975B-4DD2-BD11-8F868CACB96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38" r:id="rId1"/>
    <p:sldLayoutId id="2147485039" r:id="rId2"/>
    <p:sldLayoutId id="2147485040" r:id="rId3"/>
    <p:sldLayoutId id="2147485041" r:id="rId4"/>
    <p:sldLayoutId id="2147485042" r:id="rId5"/>
    <p:sldLayoutId id="2147485043" r:id="rId6"/>
    <p:sldLayoutId id="2147485044" r:id="rId7"/>
    <p:sldLayoutId id="2147485045" r:id="rId8"/>
    <p:sldLayoutId id="2147485046" r:id="rId9"/>
    <p:sldLayoutId id="2147485047" r:id="rId10"/>
    <p:sldLayoutId id="2147485048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 spc="-150">
          <a:solidFill>
            <a:srgbClr val="0000FF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 /><Relationship Id="rId2" Type="http://schemas.openxmlformats.org/officeDocument/2006/relationships/customXml" Target="../ink/ink1.xml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4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 /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4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 /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4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4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 /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21.png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 /><Relationship Id="rId2" Type="http://schemas.openxmlformats.org/officeDocument/2006/relationships/image" Target="../media/image22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 /><Relationship Id="rId2" Type="http://schemas.openxmlformats.org/officeDocument/2006/relationships/image" Target="../media/image24.png" /><Relationship Id="rId1" Type="http://schemas.openxmlformats.org/officeDocument/2006/relationships/slideLayout" Target="../slideLayouts/slideLayout4.xml" /><Relationship Id="rId6" Type="http://schemas.openxmlformats.org/officeDocument/2006/relationships/image" Target="../media/image27.png" /><Relationship Id="rId5" Type="http://schemas.openxmlformats.org/officeDocument/2006/relationships/customXml" Target="../ink/ink2.xml" /><Relationship Id="rId4" Type="http://schemas.openxmlformats.org/officeDocument/2006/relationships/image" Target="../media/image26.png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 /><Relationship Id="rId2" Type="http://schemas.openxmlformats.org/officeDocument/2006/relationships/customXml" Target="../ink/ink3.xml" /><Relationship Id="rId1" Type="http://schemas.openxmlformats.org/officeDocument/2006/relationships/slideLayout" Target="../slideLayouts/slideLayout4.xml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 /><Relationship Id="rId2" Type="http://schemas.openxmlformats.org/officeDocument/2006/relationships/image" Target="../media/image29.emf" /><Relationship Id="rId1" Type="http://schemas.openxmlformats.org/officeDocument/2006/relationships/slideLayout" Target="../slideLayouts/slideLayout4.xml" /><Relationship Id="rId5" Type="http://schemas.openxmlformats.org/officeDocument/2006/relationships/image" Target="../media/image31.png" /><Relationship Id="rId4" Type="http://schemas.openxmlformats.org/officeDocument/2006/relationships/customXml" Target="../ink/ink4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 /><Relationship Id="rId1" Type="http://schemas.openxmlformats.org/officeDocument/2006/relationships/slideLayout" Target="../slideLayouts/slideLayout4.xml" 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 /><Relationship Id="rId2" Type="http://schemas.openxmlformats.org/officeDocument/2006/relationships/customXml" Target="../ink/ink5.xml" /><Relationship Id="rId1" Type="http://schemas.openxmlformats.org/officeDocument/2006/relationships/slideLayout" Target="../slideLayouts/slideLayout4.xml" 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 /><Relationship Id="rId2" Type="http://schemas.openxmlformats.org/officeDocument/2006/relationships/image" Target="../media/image34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35.png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 /><Relationship Id="rId1" Type="http://schemas.openxmlformats.org/officeDocument/2006/relationships/slideLayout" Target="../slideLayouts/slideLayout4.xml" 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 /><Relationship Id="rId3" Type="http://schemas.openxmlformats.org/officeDocument/2006/relationships/image" Target="../media/image37.png" /><Relationship Id="rId7" Type="http://schemas.openxmlformats.org/officeDocument/2006/relationships/image" Target="../media/image39.png" /><Relationship Id="rId2" Type="http://schemas.openxmlformats.org/officeDocument/2006/relationships/customXml" Target="../ink/ink7.xml" /><Relationship Id="rId1" Type="http://schemas.openxmlformats.org/officeDocument/2006/relationships/slideLayout" Target="../slideLayouts/slideLayout4.xml" /><Relationship Id="rId6" Type="http://schemas.openxmlformats.org/officeDocument/2006/relationships/customXml" Target="../ink/ink9.xml" /><Relationship Id="rId5" Type="http://schemas.openxmlformats.org/officeDocument/2006/relationships/image" Target="../media/image38.png" /><Relationship Id="rId4" Type="http://schemas.openxmlformats.org/officeDocument/2006/relationships/customXml" Target="../ink/ink8.xml" /><Relationship Id="rId9" Type="http://schemas.openxmlformats.org/officeDocument/2006/relationships/image" Target="../media/image40.png" 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6.png" /><Relationship Id="rId18" Type="http://schemas.openxmlformats.org/officeDocument/2006/relationships/customXml" Target="../ink/ink19.xml" /><Relationship Id="rId26" Type="http://schemas.openxmlformats.org/officeDocument/2006/relationships/customXml" Target="../ink/ink23.xml" /><Relationship Id="rId39" Type="http://schemas.openxmlformats.org/officeDocument/2006/relationships/image" Target="../media/image59.png" /><Relationship Id="rId21" Type="http://schemas.openxmlformats.org/officeDocument/2006/relationships/image" Target="../media/image50.png" /><Relationship Id="rId34" Type="http://schemas.openxmlformats.org/officeDocument/2006/relationships/customXml" Target="../ink/ink27.xml" /><Relationship Id="rId42" Type="http://schemas.openxmlformats.org/officeDocument/2006/relationships/customXml" Target="../ink/ink31.xml" /><Relationship Id="rId47" Type="http://schemas.openxmlformats.org/officeDocument/2006/relationships/image" Target="../media/image63.png" /><Relationship Id="rId50" Type="http://schemas.openxmlformats.org/officeDocument/2006/relationships/customXml" Target="../ink/ink35.xml" /><Relationship Id="rId55" Type="http://schemas.openxmlformats.org/officeDocument/2006/relationships/image" Target="../media/image67.png" /><Relationship Id="rId63" Type="http://schemas.openxmlformats.org/officeDocument/2006/relationships/image" Target="../media/image71.png" /><Relationship Id="rId68" Type="http://schemas.openxmlformats.org/officeDocument/2006/relationships/customXml" Target="../ink/ink44.xml" /><Relationship Id="rId7" Type="http://schemas.openxmlformats.org/officeDocument/2006/relationships/image" Target="../media/image43.png" /><Relationship Id="rId71" Type="http://schemas.openxmlformats.org/officeDocument/2006/relationships/image" Target="../media/image75.png" /><Relationship Id="rId2" Type="http://schemas.openxmlformats.org/officeDocument/2006/relationships/customXml" Target="../ink/ink11.xml" /><Relationship Id="rId16" Type="http://schemas.openxmlformats.org/officeDocument/2006/relationships/customXml" Target="../ink/ink18.xml" /><Relationship Id="rId29" Type="http://schemas.openxmlformats.org/officeDocument/2006/relationships/image" Target="../media/image54.png" /><Relationship Id="rId1" Type="http://schemas.openxmlformats.org/officeDocument/2006/relationships/slideLayout" Target="../slideLayouts/slideLayout4.xml" /><Relationship Id="rId6" Type="http://schemas.openxmlformats.org/officeDocument/2006/relationships/customXml" Target="../ink/ink13.xml" /><Relationship Id="rId11" Type="http://schemas.openxmlformats.org/officeDocument/2006/relationships/image" Target="../media/image45.png" /><Relationship Id="rId24" Type="http://schemas.openxmlformats.org/officeDocument/2006/relationships/customXml" Target="../ink/ink22.xml" /><Relationship Id="rId32" Type="http://schemas.openxmlformats.org/officeDocument/2006/relationships/customXml" Target="../ink/ink26.xml" /><Relationship Id="rId37" Type="http://schemas.openxmlformats.org/officeDocument/2006/relationships/image" Target="../media/image58.png" /><Relationship Id="rId40" Type="http://schemas.openxmlformats.org/officeDocument/2006/relationships/customXml" Target="../ink/ink30.xml" /><Relationship Id="rId45" Type="http://schemas.openxmlformats.org/officeDocument/2006/relationships/image" Target="../media/image62.png" /><Relationship Id="rId53" Type="http://schemas.openxmlformats.org/officeDocument/2006/relationships/image" Target="../media/image66.png" /><Relationship Id="rId58" Type="http://schemas.openxmlformats.org/officeDocument/2006/relationships/customXml" Target="../ink/ink39.xml" /><Relationship Id="rId66" Type="http://schemas.openxmlformats.org/officeDocument/2006/relationships/customXml" Target="../ink/ink43.xml" /><Relationship Id="rId5" Type="http://schemas.openxmlformats.org/officeDocument/2006/relationships/image" Target="../media/image42.png" /><Relationship Id="rId15" Type="http://schemas.openxmlformats.org/officeDocument/2006/relationships/image" Target="../media/image47.png" /><Relationship Id="rId23" Type="http://schemas.openxmlformats.org/officeDocument/2006/relationships/image" Target="../media/image51.png" /><Relationship Id="rId28" Type="http://schemas.openxmlformats.org/officeDocument/2006/relationships/customXml" Target="../ink/ink24.xml" /><Relationship Id="rId36" Type="http://schemas.openxmlformats.org/officeDocument/2006/relationships/customXml" Target="../ink/ink28.xml" /><Relationship Id="rId49" Type="http://schemas.openxmlformats.org/officeDocument/2006/relationships/image" Target="../media/image64.png" /><Relationship Id="rId57" Type="http://schemas.openxmlformats.org/officeDocument/2006/relationships/image" Target="../media/image68.png" /><Relationship Id="rId61" Type="http://schemas.openxmlformats.org/officeDocument/2006/relationships/image" Target="../media/image70.png" /><Relationship Id="rId10" Type="http://schemas.openxmlformats.org/officeDocument/2006/relationships/customXml" Target="../ink/ink15.xml" /><Relationship Id="rId19" Type="http://schemas.openxmlformats.org/officeDocument/2006/relationships/image" Target="../media/image49.png" /><Relationship Id="rId31" Type="http://schemas.openxmlformats.org/officeDocument/2006/relationships/image" Target="../media/image55.png" /><Relationship Id="rId44" Type="http://schemas.openxmlformats.org/officeDocument/2006/relationships/customXml" Target="../ink/ink32.xml" /><Relationship Id="rId52" Type="http://schemas.openxmlformats.org/officeDocument/2006/relationships/customXml" Target="../ink/ink36.xml" /><Relationship Id="rId60" Type="http://schemas.openxmlformats.org/officeDocument/2006/relationships/customXml" Target="../ink/ink40.xml" /><Relationship Id="rId65" Type="http://schemas.openxmlformats.org/officeDocument/2006/relationships/image" Target="../media/image72.png" /><Relationship Id="rId4" Type="http://schemas.openxmlformats.org/officeDocument/2006/relationships/customXml" Target="../ink/ink12.xml" /><Relationship Id="rId9" Type="http://schemas.openxmlformats.org/officeDocument/2006/relationships/image" Target="../media/image44.png" /><Relationship Id="rId14" Type="http://schemas.openxmlformats.org/officeDocument/2006/relationships/customXml" Target="../ink/ink17.xml" /><Relationship Id="rId22" Type="http://schemas.openxmlformats.org/officeDocument/2006/relationships/customXml" Target="../ink/ink21.xml" /><Relationship Id="rId27" Type="http://schemas.openxmlformats.org/officeDocument/2006/relationships/image" Target="../media/image53.png" /><Relationship Id="rId30" Type="http://schemas.openxmlformats.org/officeDocument/2006/relationships/customXml" Target="../ink/ink25.xml" /><Relationship Id="rId35" Type="http://schemas.openxmlformats.org/officeDocument/2006/relationships/image" Target="../media/image57.png" /><Relationship Id="rId43" Type="http://schemas.openxmlformats.org/officeDocument/2006/relationships/image" Target="../media/image61.png" /><Relationship Id="rId48" Type="http://schemas.openxmlformats.org/officeDocument/2006/relationships/customXml" Target="../ink/ink34.xml" /><Relationship Id="rId56" Type="http://schemas.openxmlformats.org/officeDocument/2006/relationships/customXml" Target="../ink/ink38.xml" /><Relationship Id="rId64" Type="http://schemas.openxmlformats.org/officeDocument/2006/relationships/customXml" Target="../ink/ink42.xml" /><Relationship Id="rId69" Type="http://schemas.openxmlformats.org/officeDocument/2006/relationships/image" Target="../media/image74.png" /><Relationship Id="rId8" Type="http://schemas.openxmlformats.org/officeDocument/2006/relationships/customXml" Target="../ink/ink14.xml" /><Relationship Id="rId51" Type="http://schemas.openxmlformats.org/officeDocument/2006/relationships/image" Target="../media/image65.png" /><Relationship Id="rId3" Type="http://schemas.openxmlformats.org/officeDocument/2006/relationships/image" Target="../media/image41.png" /><Relationship Id="rId12" Type="http://schemas.openxmlformats.org/officeDocument/2006/relationships/customXml" Target="../ink/ink16.xml" /><Relationship Id="rId17" Type="http://schemas.openxmlformats.org/officeDocument/2006/relationships/image" Target="../media/image48.png" /><Relationship Id="rId25" Type="http://schemas.openxmlformats.org/officeDocument/2006/relationships/image" Target="../media/image52.png" /><Relationship Id="rId33" Type="http://schemas.openxmlformats.org/officeDocument/2006/relationships/image" Target="../media/image56.png" /><Relationship Id="rId38" Type="http://schemas.openxmlformats.org/officeDocument/2006/relationships/customXml" Target="../ink/ink29.xml" /><Relationship Id="rId46" Type="http://schemas.openxmlformats.org/officeDocument/2006/relationships/customXml" Target="../ink/ink33.xml" /><Relationship Id="rId59" Type="http://schemas.openxmlformats.org/officeDocument/2006/relationships/image" Target="../media/image69.png" /><Relationship Id="rId67" Type="http://schemas.openxmlformats.org/officeDocument/2006/relationships/image" Target="../media/image73.png" /><Relationship Id="rId20" Type="http://schemas.openxmlformats.org/officeDocument/2006/relationships/customXml" Target="../ink/ink20.xml" /><Relationship Id="rId41" Type="http://schemas.openxmlformats.org/officeDocument/2006/relationships/image" Target="../media/image60.png" /><Relationship Id="rId54" Type="http://schemas.openxmlformats.org/officeDocument/2006/relationships/customXml" Target="../ink/ink37.xml" /><Relationship Id="rId62" Type="http://schemas.openxmlformats.org/officeDocument/2006/relationships/customXml" Target="../ink/ink41.xml" /><Relationship Id="rId70" Type="http://schemas.openxmlformats.org/officeDocument/2006/relationships/customXml" Target="../ink/ink45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ustomXml" Target="../ink/ink49.xml" /><Relationship Id="rId13" Type="http://schemas.openxmlformats.org/officeDocument/2006/relationships/image" Target="../media/image81.png" /><Relationship Id="rId18" Type="http://schemas.openxmlformats.org/officeDocument/2006/relationships/customXml" Target="../ink/ink54.xml" /><Relationship Id="rId26" Type="http://schemas.openxmlformats.org/officeDocument/2006/relationships/customXml" Target="../ink/ink58.xml" /><Relationship Id="rId3" Type="http://schemas.openxmlformats.org/officeDocument/2006/relationships/image" Target="../media/image76.png" /><Relationship Id="rId21" Type="http://schemas.openxmlformats.org/officeDocument/2006/relationships/image" Target="../media/image85.png" /><Relationship Id="rId7" Type="http://schemas.openxmlformats.org/officeDocument/2006/relationships/image" Target="../media/image78.png" /><Relationship Id="rId12" Type="http://schemas.openxmlformats.org/officeDocument/2006/relationships/customXml" Target="../ink/ink51.xml" /><Relationship Id="rId17" Type="http://schemas.openxmlformats.org/officeDocument/2006/relationships/image" Target="../media/image83.png" /><Relationship Id="rId25" Type="http://schemas.openxmlformats.org/officeDocument/2006/relationships/image" Target="../media/image87.png" /><Relationship Id="rId2" Type="http://schemas.openxmlformats.org/officeDocument/2006/relationships/customXml" Target="../ink/ink46.xml" /><Relationship Id="rId16" Type="http://schemas.openxmlformats.org/officeDocument/2006/relationships/customXml" Target="../ink/ink53.xml" /><Relationship Id="rId20" Type="http://schemas.openxmlformats.org/officeDocument/2006/relationships/customXml" Target="../ink/ink55.xml" /><Relationship Id="rId1" Type="http://schemas.openxmlformats.org/officeDocument/2006/relationships/slideLayout" Target="../slideLayouts/slideLayout4.xml" /><Relationship Id="rId6" Type="http://schemas.openxmlformats.org/officeDocument/2006/relationships/customXml" Target="../ink/ink48.xml" /><Relationship Id="rId11" Type="http://schemas.openxmlformats.org/officeDocument/2006/relationships/image" Target="../media/image80.png" /><Relationship Id="rId24" Type="http://schemas.openxmlformats.org/officeDocument/2006/relationships/customXml" Target="../ink/ink57.xml" /><Relationship Id="rId5" Type="http://schemas.openxmlformats.org/officeDocument/2006/relationships/image" Target="../media/image77.png" /><Relationship Id="rId15" Type="http://schemas.openxmlformats.org/officeDocument/2006/relationships/image" Target="../media/image82.png" /><Relationship Id="rId23" Type="http://schemas.openxmlformats.org/officeDocument/2006/relationships/image" Target="../media/image86.png" /><Relationship Id="rId10" Type="http://schemas.openxmlformats.org/officeDocument/2006/relationships/customXml" Target="../ink/ink50.xml" /><Relationship Id="rId19" Type="http://schemas.openxmlformats.org/officeDocument/2006/relationships/image" Target="../media/image84.png" /><Relationship Id="rId4" Type="http://schemas.openxmlformats.org/officeDocument/2006/relationships/customXml" Target="../ink/ink47.xml" /><Relationship Id="rId9" Type="http://schemas.openxmlformats.org/officeDocument/2006/relationships/image" Target="../media/image79.png" /><Relationship Id="rId14" Type="http://schemas.openxmlformats.org/officeDocument/2006/relationships/customXml" Target="../ink/ink52.xml" /><Relationship Id="rId22" Type="http://schemas.openxmlformats.org/officeDocument/2006/relationships/customXml" Target="../ink/ink56.xml" /><Relationship Id="rId27" Type="http://schemas.openxmlformats.org/officeDocument/2006/relationships/image" Target="../media/image88.png" 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4.png" /><Relationship Id="rId18" Type="http://schemas.openxmlformats.org/officeDocument/2006/relationships/customXml" Target="../ink/ink67.xml" /><Relationship Id="rId26" Type="http://schemas.openxmlformats.org/officeDocument/2006/relationships/customXml" Target="../ink/ink71.xml" /><Relationship Id="rId39" Type="http://schemas.openxmlformats.org/officeDocument/2006/relationships/image" Target="../media/image107.png" /><Relationship Id="rId21" Type="http://schemas.openxmlformats.org/officeDocument/2006/relationships/image" Target="../media/image98.png" /><Relationship Id="rId34" Type="http://schemas.openxmlformats.org/officeDocument/2006/relationships/customXml" Target="../ink/ink75.xml" /><Relationship Id="rId42" Type="http://schemas.openxmlformats.org/officeDocument/2006/relationships/customXml" Target="../ink/ink79.xml" /><Relationship Id="rId47" Type="http://schemas.openxmlformats.org/officeDocument/2006/relationships/image" Target="../media/image111.png" /><Relationship Id="rId50" Type="http://schemas.openxmlformats.org/officeDocument/2006/relationships/customXml" Target="../ink/ink83.xml" /><Relationship Id="rId55" Type="http://schemas.openxmlformats.org/officeDocument/2006/relationships/image" Target="../media/image115.png" /><Relationship Id="rId63" Type="http://schemas.openxmlformats.org/officeDocument/2006/relationships/image" Target="../media/image119.png" /><Relationship Id="rId68" Type="http://schemas.openxmlformats.org/officeDocument/2006/relationships/customXml" Target="../ink/ink92.xml" /><Relationship Id="rId76" Type="http://schemas.openxmlformats.org/officeDocument/2006/relationships/customXml" Target="../ink/ink96.xml" /><Relationship Id="rId7" Type="http://schemas.openxmlformats.org/officeDocument/2006/relationships/image" Target="../media/image91.png" /><Relationship Id="rId71" Type="http://schemas.openxmlformats.org/officeDocument/2006/relationships/image" Target="../media/image123.png" /><Relationship Id="rId2" Type="http://schemas.openxmlformats.org/officeDocument/2006/relationships/customXml" Target="../ink/ink59.xml" /><Relationship Id="rId16" Type="http://schemas.openxmlformats.org/officeDocument/2006/relationships/customXml" Target="../ink/ink66.xml" /><Relationship Id="rId29" Type="http://schemas.openxmlformats.org/officeDocument/2006/relationships/image" Target="../media/image102.png" /><Relationship Id="rId11" Type="http://schemas.openxmlformats.org/officeDocument/2006/relationships/image" Target="../media/image93.png" /><Relationship Id="rId24" Type="http://schemas.openxmlformats.org/officeDocument/2006/relationships/customXml" Target="../ink/ink70.xml" /><Relationship Id="rId32" Type="http://schemas.openxmlformats.org/officeDocument/2006/relationships/customXml" Target="../ink/ink74.xml" /><Relationship Id="rId37" Type="http://schemas.openxmlformats.org/officeDocument/2006/relationships/image" Target="../media/image106.png" /><Relationship Id="rId40" Type="http://schemas.openxmlformats.org/officeDocument/2006/relationships/customXml" Target="../ink/ink78.xml" /><Relationship Id="rId45" Type="http://schemas.openxmlformats.org/officeDocument/2006/relationships/image" Target="../media/image110.png" /><Relationship Id="rId53" Type="http://schemas.openxmlformats.org/officeDocument/2006/relationships/image" Target="../media/image114.png" /><Relationship Id="rId58" Type="http://schemas.openxmlformats.org/officeDocument/2006/relationships/customXml" Target="../ink/ink87.xml" /><Relationship Id="rId66" Type="http://schemas.openxmlformats.org/officeDocument/2006/relationships/customXml" Target="../ink/ink91.xml" /><Relationship Id="rId74" Type="http://schemas.openxmlformats.org/officeDocument/2006/relationships/customXml" Target="../ink/ink95.xml" /><Relationship Id="rId79" Type="http://schemas.openxmlformats.org/officeDocument/2006/relationships/image" Target="../media/image127.png" /><Relationship Id="rId5" Type="http://schemas.openxmlformats.org/officeDocument/2006/relationships/image" Target="../media/image90.png" /><Relationship Id="rId61" Type="http://schemas.openxmlformats.org/officeDocument/2006/relationships/image" Target="../media/image118.png" /><Relationship Id="rId10" Type="http://schemas.openxmlformats.org/officeDocument/2006/relationships/customXml" Target="../ink/ink63.xml" /><Relationship Id="rId19" Type="http://schemas.openxmlformats.org/officeDocument/2006/relationships/image" Target="../media/image97.png" /><Relationship Id="rId31" Type="http://schemas.openxmlformats.org/officeDocument/2006/relationships/image" Target="../media/image103.png" /><Relationship Id="rId44" Type="http://schemas.openxmlformats.org/officeDocument/2006/relationships/customXml" Target="../ink/ink80.xml" /><Relationship Id="rId52" Type="http://schemas.openxmlformats.org/officeDocument/2006/relationships/customXml" Target="../ink/ink84.xml" /><Relationship Id="rId60" Type="http://schemas.openxmlformats.org/officeDocument/2006/relationships/customXml" Target="../ink/ink88.xml" /><Relationship Id="rId65" Type="http://schemas.openxmlformats.org/officeDocument/2006/relationships/image" Target="../media/image120.png" /><Relationship Id="rId73" Type="http://schemas.openxmlformats.org/officeDocument/2006/relationships/image" Target="../media/image124.png" /><Relationship Id="rId78" Type="http://schemas.openxmlformats.org/officeDocument/2006/relationships/customXml" Target="../ink/ink97.xml" /><Relationship Id="rId4" Type="http://schemas.openxmlformats.org/officeDocument/2006/relationships/customXml" Target="../ink/ink60.xml" /><Relationship Id="rId9" Type="http://schemas.openxmlformats.org/officeDocument/2006/relationships/image" Target="../media/image92.png" /><Relationship Id="rId14" Type="http://schemas.openxmlformats.org/officeDocument/2006/relationships/customXml" Target="../ink/ink65.xml" /><Relationship Id="rId22" Type="http://schemas.openxmlformats.org/officeDocument/2006/relationships/customXml" Target="../ink/ink69.xml" /><Relationship Id="rId27" Type="http://schemas.openxmlformats.org/officeDocument/2006/relationships/image" Target="../media/image101.png" /><Relationship Id="rId30" Type="http://schemas.openxmlformats.org/officeDocument/2006/relationships/customXml" Target="../ink/ink73.xml" /><Relationship Id="rId35" Type="http://schemas.openxmlformats.org/officeDocument/2006/relationships/image" Target="../media/image105.png" /><Relationship Id="rId43" Type="http://schemas.openxmlformats.org/officeDocument/2006/relationships/image" Target="../media/image109.png" /><Relationship Id="rId48" Type="http://schemas.openxmlformats.org/officeDocument/2006/relationships/customXml" Target="../ink/ink82.xml" /><Relationship Id="rId56" Type="http://schemas.openxmlformats.org/officeDocument/2006/relationships/customXml" Target="../ink/ink86.xml" /><Relationship Id="rId64" Type="http://schemas.openxmlformats.org/officeDocument/2006/relationships/customXml" Target="../ink/ink90.xml" /><Relationship Id="rId69" Type="http://schemas.openxmlformats.org/officeDocument/2006/relationships/image" Target="../media/image122.png" /><Relationship Id="rId77" Type="http://schemas.openxmlformats.org/officeDocument/2006/relationships/image" Target="../media/image126.png" /><Relationship Id="rId8" Type="http://schemas.openxmlformats.org/officeDocument/2006/relationships/customXml" Target="../ink/ink62.xml" /><Relationship Id="rId51" Type="http://schemas.openxmlformats.org/officeDocument/2006/relationships/image" Target="../media/image113.png" /><Relationship Id="rId72" Type="http://schemas.openxmlformats.org/officeDocument/2006/relationships/customXml" Target="../ink/ink94.xml" /><Relationship Id="rId3" Type="http://schemas.openxmlformats.org/officeDocument/2006/relationships/image" Target="../media/image89.png" /><Relationship Id="rId12" Type="http://schemas.openxmlformats.org/officeDocument/2006/relationships/customXml" Target="../ink/ink64.xml" /><Relationship Id="rId17" Type="http://schemas.openxmlformats.org/officeDocument/2006/relationships/image" Target="../media/image96.png" /><Relationship Id="rId25" Type="http://schemas.openxmlformats.org/officeDocument/2006/relationships/image" Target="../media/image100.png" /><Relationship Id="rId33" Type="http://schemas.openxmlformats.org/officeDocument/2006/relationships/image" Target="../media/image104.png" /><Relationship Id="rId38" Type="http://schemas.openxmlformats.org/officeDocument/2006/relationships/customXml" Target="../ink/ink77.xml" /><Relationship Id="rId46" Type="http://schemas.openxmlformats.org/officeDocument/2006/relationships/customXml" Target="../ink/ink81.xml" /><Relationship Id="rId59" Type="http://schemas.openxmlformats.org/officeDocument/2006/relationships/image" Target="../media/image117.png" /><Relationship Id="rId67" Type="http://schemas.openxmlformats.org/officeDocument/2006/relationships/image" Target="../media/image121.png" /><Relationship Id="rId20" Type="http://schemas.openxmlformats.org/officeDocument/2006/relationships/customXml" Target="../ink/ink68.xml" /><Relationship Id="rId41" Type="http://schemas.openxmlformats.org/officeDocument/2006/relationships/image" Target="../media/image108.png" /><Relationship Id="rId54" Type="http://schemas.openxmlformats.org/officeDocument/2006/relationships/customXml" Target="../ink/ink85.xml" /><Relationship Id="rId62" Type="http://schemas.openxmlformats.org/officeDocument/2006/relationships/customXml" Target="../ink/ink89.xml" /><Relationship Id="rId70" Type="http://schemas.openxmlformats.org/officeDocument/2006/relationships/customXml" Target="../ink/ink93.xml" /><Relationship Id="rId75" Type="http://schemas.openxmlformats.org/officeDocument/2006/relationships/image" Target="../media/image125.png" /><Relationship Id="rId1" Type="http://schemas.openxmlformats.org/officeDocument/2006/relationships/slideLayout" Target="../slideLayouts/slideLayout4.xml" /><Relationship Id="rId6" Type="http://schemas.openxmlformats.org/officeDocument/2006/relationships/customXml" Target="../ink/ink61.xml" /><Relationship Id="rId15" Type="http://schemas.openxmlformats.org/officeDocument/2006/relationships/image" Target="../media/image95.png" /><Relationship Id="rId23" Type="http://schemas.openxmlformats.org/officeDocument/2006/relationships/image" Target="../media/image99.png" /><Relationship Id="rId28" Type="http://schemas.openxmlformats.org/officeDocument/2006/relationships/customXml" Target="../ink/ink72.xml" /><Relationship Id="rId36" Type="http://schemas.openxmlformats.org/officeDocument/2006/relationships/customXml" Target="../ink/ink76.xml" /><Relationship Id="rId49" Type="http://schemas.openxmlformats.org/officeDocument/2006/relationships/image" Target="../media/image112.png" /><Relationship Id="rId57" Type="http://schemas.openxmlformats.org/officeDocument/2006/relationships/image" Target="../media/image116.png" 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90.png" /><Relationship Id="rId18" Type="http://schemas.openxmlformats.org/officeDocument/2006/relationships/customXml" Target="../ink/ink106.xml" /><Relationship Id="rId26" Type="http://schemas.openxmlformats.org/officeDocument/2006/relationships/customXml" Target="../ink/ink110.xml" /><Relationship Id="rId39" Type="http://schemas.openxmlformats.org/officeDocument/2006/relationships/image" Target="../media/image520.png" /><Relationship Id="rId21" Type="http://schemas.openxmlformats.org/officeDocument/2006/relationships/image" Target="../media/image430.png" /><Relationship Id="rId34" Type="http://schemas.openxmlformats.org/officeDocument/2006/relationships/customXml" Target="../ink/ink114.xml" /><Relationship Id="rId42" Type="http://schemas.openxmlformats.org/officeDocument/2006/relationships/customXml" Target="../ink/ink118.xml" /><Relationship Id="rId47" Type="http://schemas.openxmlformats.org/officeDocument/2006/relationships/image" Target="../media/image560.png" /><Relationship Id="rId50" Type="http://schemas.openxmlformats.org/officeDocument/2006/relationships/customXml" Target="../ink/ink122.xml" /><Relationship Id="rId55" Type="http://schemas.openxmlformats.org/officeDocument/2006/relationships/image" Target="../media/image600.png" /><Relationship Id="rId7" Type="http://schemas.openxmlformats.org/officeDocument/2006/relationships/image" Target="../media/image360.png" /><Relationship Id="rId12" Type="http://schemas.openxmlformats.org/officeDocument/2006/relationships/customXml" Target="../ink/ink103.xml" /><Relationship Id="rId17" Type="http://schemas.openxmlformats.org/officeDocument/2006/relationships/image" Target="../media/image410.png" /><Relationship Id="rId25" Type="http://schemas.openxmlformats.org/officeDocument/2006/relationships/image" Target="../media/image450.png" /><Relationship Id="rId33" Type="http://schemas.openxmlformats.org/officeDocument/2006/relationships/image" Target="../media/image490.png" /><Relationship Id="rId38" Type="http://schemas.openxmlformats.org/officeDocument/2006/relationships/customXml" Target="../ink/ink116.xml" /><Relationship Id="rId46" Type="http://schemas.openxmlformats.org/officeDocument/2006/relationships/customXml" Target="../ink/ink120.xml" /><Relationship Id="rId2" Type="http://schemas.openxmlformats.org/officeDocument/2006/relationships/customXml" Target="../ink/ink98.xml" /><Relationship Id="rId16" Type="http://schemas.openxmlformats.org/officeDocument/2006/relationships/customXml" Target="../ink/ink105.xml" /><Relationship Id="rId20" Type="http://schemas.openxmlformats.org/officeDocument/2006/relationships/customXml" Target="../ink/ink107.xml" /><Relationship Id="rId29" Type="http://schemas.openxmlformats.org/officeDocument/2006/relationships/image" Target="../media/image470.png" /><Relationship Id="rId41" Type="http://schemas.openxmlformats.org/officeDocument/2006/relationships/image" Target="../media/image530.png" /><Relationship Id="rId54" Type="http://schemas.openxmlformats.org/officeDocument/2006/relationships/customXml" Target="../ink/ink124.xml" /><Relationship Id="rId1" Type="http://schemas.openxmlformats.org/officeDocument/2006/relationships/slideLayout" Target="../slideLayouts/slideLayout4.xml" /><Relationship Id="rId6" Type="http://schemas.openxmlformats.org/officeDocument/2006/relationships/customXml" Target="../ink/ink100.xml" /><Relationship Id="rId11" Type="http://schemas.openxmlformats.org/officeDocument/2006/relationships/image" Target="../media/image128.png" /><Relationship Id="rId24" Type="http://schemas.openxmlformats.org/officeDocument/2006/relationships/customXml" Target="../ink/ink109.xml" /><Relationship Id="rId32" Type="http://schemas.openxmlformats.org/officeDocument/2006/relationships/customXml" Target="../ink/ink113.xml" /><Relationship Id="rId37" Type="http://schemas.openxmlformats.org/officeDocument/2006/relationships/image" Target="../media/image510.png" /><Relationship Id="rId40" Type="http://schemas.openxmlformats.org/officeDocument/2006/relationships/customXml" Target="../ink/ink117.xml" /><Relationship Id="rId45" Type="http://schemas.openxmlformats.org/officeDocument/2006/relationships/image" Target="../media/image550.png" /><Relationship Id="rId53" Type="http://schemas.openxmlformats.org/officeDocument/2006/relationships/image" Target="../media/image590.png" /><Relationship Id="rId5" Type="http://schemas.openxmlformats.org/officeDocument/2006/relationships/image" Target="../media/image351.png" /><Relationship Id="rId15" Type="http://schemas.openxmlformats.org/officeDocument/2006/relationships/image" Target="../media/image400.png" /><Relationship Id="rId23" Type="http://schemas.openxmlformats.org/officeDocument/2006/relationships/image" Target="../media/image440.png" /><Relationship Id="rId28" Type="http://schemas.openxmlformats.org/officeDocument/2006/relationships/customXml" Target="../ink/ink111.xml" /><Relationship Id="rId36" Type="http://schemas.openxmlformats.org/officeDocument/2006/relationships/customXml" Target="../ink/ink115.xml" /><Relationship Id="rId49" Type="http://schemas.openxmlformats.org/officeDocument/2006/relationships/image" Target="../media/image570.png" /><Relationship Id="rId57" Type="http://schemas.openxmlformats.org/officeDocument/2006/relationships/image" Target="../media/image129.png" /><Relationship Id="rId10" Type="http://schemas.openxmlformats.org/officeDocument/2006/relationships/customXml" Target="../ink/ink102.xml" /><Relationship Id="rId19" Type="http://schemas.openxmlformats.org/officeDocument/2006/relationships/image" Target="../media/image420.png" /><Relationship Id="rId31" Type="http://schemas.openxmlformats.org/officeDocument/2006/relationships/image" Target="../media/image480.png" /><Relationship Id="rId44" Type="http://schemas.openxmlformats.org/officeDocument/2006/relationships/customXml" Target="../ink/ink119.xml" /><Relationship Id="rId52" Type="http://schemas.openxmlformats.org/officeDocument/2006/relationships/customXml" Target="../ink/ink123.xml" /><Relationship Id="rId4" Type="http://schemas.openxmlformats.org/officeDocument/2006/relationships/customXml" Target="../ink/ink99.xml" /><Relationship Id="rId9" Type="http://schemas.openxmlformats.org/officeDocument/2006/relationships/image" Target="../media/image370.png" /><Relationship Id="rId14" Type="http://schemas.openxmlformats.org/officeDocument/2006/relationships/customXml" Target="../ink/ink104.xml" /><Relationship Id="rId22" Type="http://schemas.openxmlformats.org/officeDocument/2006/relationships/customXml" Target="../ink/ink108.xml" /><Relationship Id="rId27" Type="http://schemas.openxmlformats.org/officeDocument/2006/relationships/image" Target="../media/image460.png" /><Relationship Id="rId30" Type="http://schemas.openxmlformats.org/officeDocument/2006/relationships/customXml" Target="../ink/ink112.xml" /><Relationship Id="rId35" Type="http://schemas.openxmlformats.org/officeDocument/2006/relationships/image" Target="../media/image500.png" /><Relationship Id="rId43" Type="http://schemas.openxmlformats.org/officeDocument/2006/relationships/image" Target="../media/image540.png" /><Relationship Id="rId48" Type="http://schemas.openxmlformats.org/officeDocument/2006/relationships/customXml" Target="../ink/ink121.xml" /><Relationship Id="rId56" Type="http://schemas.openxmlformats.org/officeDocument/2006/relationships/customXml" Target="../ink/ink125.xml" /><Relationship Id="rId8" Type="http://schemas.openxmlformats.org/officeDocument/2006/relationships/customXml" Target="../ink/ink101.xml" /><Relationship Id="rId51" Type="http://schemas.openxmlformats.org/officeDocument/2006/relationships/image" Target="../media/image580.png" /><Relationship Id="rId3" Type="http://schemas.openxmlformats.org/officeDocument/2006/relationships/image" Target="../media/image3410.png" /></Relationships>
</file>

<file path=ppt/slides/_rels/slide3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8.xml" /><Relationship Id="rId117" Type="http://schemas.openxmlformats.org/officeDocument/2006/relationships/image" Target="../media/image1180.png" /><Relationship Id="rId21" Type="http://schemas.openxmlformats.org/officeDocument/2006/relationships/image" Target="../media/image130.png" /><Relationship Id="rId42" Type="http://schemas.openxmlformats.org/officeDocument/2006/relationships/customXml" Target="../ink/ink146.xml" /><Relationship Id="rId47" Type="http://schemas.openxmlformats.org/officeDocument/2006/relationships/image" Target="../media/image830.png" /><Relationship Id="rId63" Type="http://schemas.openxmlformats.org/officeDocument/2006/relationships/image" Target="../media/image910.png" /><Relationship Id="rId68" Type="http://schemas.openxmlformats.org/officeDocument/2006/relationships/customXml" Target="../ink/ink159.xml" /><Relationship Id="rId84" Type="http://schemas.openxmlformats.org/officeDocument/2006/relationships/customXml" Target="../ink/ink167.xml" /><Relationship Id="rId89" Type="http://schemas.openxmlformats.org/officeDocument/2006/relationships/image" Target="../media/image1040.png" /><Relationship Id="rId112" Type="http://schemas.openxmlformats.org/officeDocument/2006/relationships/customXml" Target="../ink/ink181.xml" /><Relationship Id="rId133" Type="http://schemas.openxmlformats.org/officeDocument/2006/relationships/image" Target="../media/image1260.png" /><Relationship Id="rId138" Type="http://schemas.openxmlformats.org/officeDocument/2006/relationships/customXml" Target="../ink/ink194.xml" /><Relationship Id="rId16" Type="http://schemas.openxmlformats.org/officeDocument/2006/relationships/customXml" Target="../ink/ink133.xml" /><Relationship Id="rId107" Type="http://schemas.openxmlformats.org/officeDocument/2006/relationships/image" Target="../media/image136.png" /><Relationship Id="rId11" Type="http://schemas.openxmlformats.org/officeDocument/2006/relationships/image" Target="../media/image650.png" /><Relationship Id="rId32" Type="http://schemas.openxmlformats.org/officeDocument/2006/relationships/customXml" Target="../ink/ink141.xml" /><Relationship Id="rId37" Type="http://schemas.openxmlformats.org/officeDocument/2006/relationships/image" Target="../media/image131.png" /><Relationship Id="rId53" Type="http://schemas.openxmlformats.org/officeDocument/2006/relationships/image" Target="../media/image860.png" /><Relationship Id="rId58" Type="http://schemas.openxmlformats.org/officeDocument/2006/relationships/customXml" Target="../ink/ink154.xml" /><Relationship Id="rId74" Type="http://schemas.openxmlformats.org/officeDocument/2006/relationships/customXml" Target="../ink/ink162.xml" /><Relationship Id="rId79" Type="http://schemas.openxmlformats.org/officeDocument/2006/relationships/image" Target="../media/image133.png" /><Relationship Id="rId102" Type="http://schemas.openxmlformats.org/officeDocument/2006/relationships/customXml" Target="../ink/ink176.xml" /><Relationship Id="rId123" Type="http://schemas.openxmlformats.org/officeDocument/2006/relationships/image" Target="../media/image1210.png" /><Relationship Id="rId128" Type="http://schemas.openxmlformats.org/officeDocument/2006/relationships/customXml" Target="../ink/ink189.xml" /><Relationship Id="rId144" Type="http://schemas.openxmlformats.org/officeDocument/2006/relationships/customXml" Target="../ink/ink197.xml" /><Relationship Id="rId5" Type="http://schemas.openxmlformats.org/officeDocument/2006/relationships/image" Target="../media/image620.png" /><Relationship Id="rId90" Type="http://schemas.openxmlformats.org/officeDocument/2006/relationships/customXml" Target="../ink/ink170.xml" /><Relationship Id="rId95" Type="http://schemas.openxmlformats.org/officeDocument/2006/relationships/image" Target="../media/image1070.png" /><Relationship Id="rId22" Type="http://schemas.openxmlformats.org/officeDocument/2006/relationships/customXml" Target="../ink/ink136.xml" /><Relationship Id="rId27" Type="http://schemas.openxmlformats.org/officeDocument/2006/relationships/image" Target="../media/image730.png" /><Relationship Id="rId43" Type="http://schemas.openxmlformats.org/officeDocument/2006/relationships/image" Target="../media/image810.png" /><Relationship Id="rId48" Type="http://schemas.openxmlformats.org/officeDocument/2006/relationships/customXml" Target="../ink/ink149.xml" /><Relationship Id="rId64" Type="http://schemas.openxmlformats.org/officeDocument/2006/relationships/customXml" Target="../ink/ink157.xml" /><Relationship Id="rId69" Type="http://schemas.openxmlformats.org/officeDocument/2006/relationships/image" Target="../media/image940.png" /><Relationship Id="rId113" Type="http://schemas.openxmlformats.org/officeDocument/2006/relationships/image" Target="../media/image1160.png" /><Relationship Id="rId118" Type="http://schemas.openxmlformats.org/officeDocument/2006/relationships/customXml" Target="../ink/ink184.xml" /><Relationship Id="rId134" Type="http://schemas.openxmlformats.org/officeDocument/2006/relationships/customXml" Target="../ink/ink192.xml" /><Relationship Id="rId139" Type="http://schemas.openxmlformats.org/officeDocument/2006/relationships/image" Target="../media/image138.png" /><Relationship Id="rId80" Type="http://schemas.openxmlformats.org/officeDocument/2006/relationships/customXml" Target="../ink/ink165.xml" /><Relationship Id="rId85" Type="http://schemas.openxmlformats.org/officeDocument/2006/relationships/image" Target="../media/image1020.png" /><Relationship Id="rId3" Type="http://schemas.openxmlformats.org/officeDocument/2006/relationships/image" Target="../media/image610.png" /><Relationship Id="rId12" Type="http://schemas.openxmlformats.org/officeDocument/2006/relationships/customXml" Target="../ink/ink131.xml" /><Relationship Id="rId17" Type="http://schemas.openxmlformats.org/officeDocument/2006/relationships/image" Target="../media/image680.png" /><Relationship Id="rId25" Type="http://schemas.openxmlformats.org/officeDocument/2006/relationships/image" Target="../media/image720.png" /><Relationship Id="rId33" Type="http://schemas.openxmlformats.org/officeDocument/2006/relationships/image" Target="../media/image760.png" /><Relationship Id="rId38" Type="http://schemas.openxmlformats.org/officeDocument/2006/relationships/customXml" Target="../ink/ink144.xml" /><Relationship Id="rId46" Type="http://schemas.openxmlformats.org/officeDocument/2006/relationships/customXml" Target="../ink/ink148.xml" /><Relationship Id="rId59" Type="http://schemas.openxmlformats.org/officeDocument/2006/relationships/image" Target="../media/image890.png" /><Relationship Id="rId67" Type="http://schemas.openxmlformats.org/officeDocument/2006/relationships/image" Target="../media/image930.png" /><Relationship Id="rId103" Type="http://schemas.openxmlformats.org/officeDocument/2006/relationships/image" Target="../media/image1110.png" /><Relationship Id="rId108" Type="http://schemas.openxmlformats.org/officeDocument/2006/relationships/customXml" Target="../ink/ink179.xml" /><Relationship Id="rId116" Type="http://schemas.openxmlformats.org/officeDocument/2006/relationships/customXml" Target="../ink/ink183.xml" /><Relationship Id="rId124" Type="http://schemas.openxmlformats.org/officeDocument/2006/relationships/customXml" Target="../ink/ink187.xml" /><Relationship Id="rId129" Type="http://schemas.openxmlformats.org/officeDocument/2006/relationships/image" Target="../media/image1240.png" /><Relationship Id="rId137" Type="http://schemas.openxmlformats.org/officeDocument/2006/relationships/image" Target="../media/image1280.png" /><Relationship Id="rId20" Type="http://schemas.openxmlformats.org/officeDocument/2006/relationships/customXml" Target="../ink/ink135.xml" /><Relationship Id="rId41" Type="http://schemas.openxmlformats.org/officeDocument/2006/relationships/image" Target="../media/image800.png" /><Relationship Id="rId54" Type="http://schemas.openxmlformats.org/officeDocument/2006/relationships/customXml" Target="../ink/ink152.xml" /><Relationship Id="rId62" Type="http://schemas.openxmlformats.org/officeDocument/2006/relationships/customXml" Target="../ink/ink156.xml" /><Relationship Id="rId70" Type="http://schemas.openxmlformats.org/officeDocument/2006/relationships/customXml" Target="../ink/ink160.xml" /><Relationship Id="rId75" Type="http://schemas.openxmlformats.org/officeDocument/2006/relationships/image" Target="../media/image970.png" /><Relationship Id="rId83" Type="http://schemas.openxmlformats.org/officeDocument/2006/relationships/image" Target="../media/image1010.png" /><Relationship Id="rId88" Type="http://schemas.openxmlformats.org/officeDocument/2006/relationships/customXml" Target="../ink/ink169.xml" /><Relationship Id="rId91" Type="http://schemas.openxmlformats.org/officeDocument/2006/relationships/image" Target="../media/image1050.png" /><Relationship Id="rId96" Type="http://schemas.openxmlformats.org/officeDocument/2006/relationships/customXml" Target="../ink/ink173.xml" /><Relationship Id="rId111" Type="http://schemas.openxmlformats.org/officeDocument/2006/relationships/image" Target="../media/image1150.png" /><Relationship Id="rId132" Type="http://schemas.openxmlformats.org/officeDocument/2006/relationships/customXml" Target="../ink/ink191.xml" /><Relationship Id="rId140" Type="http://schemas.openxmlformats.org/officeDocument/2006/relationships/customXml" Target="../ink/ink195.xml" /><Relationship Id="rId145" Type="http://schemas.openxmlformats.org/officeDocument/2006/relationships/image" Target="../media/image141.png" /><Relationship Id="rId1" Type="http://schemas.openxmlformats.org/officeDocument/2006/relationships/slideLayout" Target="../slideLayouts/slideLayout4.xml" /><Relationship Id="rId6" Type="http://schemas.openxmlformats.org/officeDocument/2006/relationships/customXml" Target="../ink/ink128.xml" /><Relationship Id="rId15" Type="http://schemas.openxmlformats.org/officeDocument/2006/relationships/image" Target="../media/image670.png" /><Relationship Id="rId23" Type="http://schemas.openxmlformats.org/officeDocument/2006/relationships/image" Target="../media/image710.png" /><Relationship Id="rId28" Type="http://schemas.openxmlformats.org/officeDocument/2006/relationships/customXml" Target="../ink/ink139.xml" /><Relationship Id="rId36" Type="http://schemas.openxmlformats.org/officeDocument/2006/relationships/customXml" Target="../ink/ink143.xml" /><Relationship Id="rId49" Type="http://schemas.openxmlformats.org/officeDocument/2006/relationships/image" Target="../media/image840.png" /><Relationship Id="rId57" Type="http://schemas.openxmlformats.org/officeDocument/2006/relationships/image" Target="../media/image880.png" /><Relationship Id="rId106" Type="http://schemas.openxmlformats.org/officeDocument/2006/relationships/customXml" Target="../ink/ink178.xml" /><Relationship Id="rId114" Type="http://schemas.openxmlformats.org/officeDocument/2006/relationships/customXml" Target="../ink/ink182.xml" /><Relationship Id="rId119" Type="http://schemas.openxmlformats.org/officeDocument/2006/relationships/image" Target="../media/image1190.png" /><Relationship Id="rId127" Type="http://schemas.openxmlformats.org/officeDocument/2006/relationships/image" Target="../media/image1230.png" /><Relationship Id="rId10" Type="http://schemas.openxmlformats.org/officeDocument/2006/relationships/customXml" Target="../ink/ink130.xml" /><Relationship Id="rId31" Type="http://schemas.openxmlformats.org/officeDocument/2006/relationships/image" Target="../media/image750.png" /><Relationship Id="rId44" Type="http://schemas.openxmlformats.org/officeDocument/2006/relationships/customXml" Target="../ink/ink147.xml" /><Relationship Id="rId52" Type="http://schemas.openxmlformats.org/officeDocument/2006/relationships/customXml" Target="../ink/ink151.xml" /><Relationship Id="rId60" Type="http://schemas.openxmlformats.org/officeDocument/2006/relationships/customXml" Target="../ink/ink155.xml" /><Relationship Id="rId65" Type="http://schemas.openxmlformats.org/officeDocument/2006/relationships/image" Target="../media/image920.png" /><Relationship Id="rId73" Type="http://schemas.openxmlformats.org/officeDocument/2006/relationships/image" Target="../media/image132.png" /><Relationship Id="rId78" Type="http://schemas.openxmlformats.org/officeDocument/2006/relationships/customXml" Target="../ink/ink164.xml" /><Relationship Id="rId81" Type="http://schemas.openxmlformats.org/officeDocument/2006/relationships/image" Target="../media/image134.png" /><Relationship Id="rId86" Type="http://schemas.openxmlformats.org/officeDocument/2006/relationships/customXml" Target="../ink/ink168.xml" /><Relationship Id="rId94" Type="http://schemas.openxmlformats.org/officeDocument/2006/relationships/customXml" Target="../ink/ink172.xml" /><Relationship Id="rId99" Type="http://schemas.openxmlformats.org/officeDocument/2006/relationships/image" Target="../media/image1090.png" /><Relationship Id="rId101" Type="http://schemas.openxmlformats.org/officeDocument/2006/relationships/image" Target="../media/image135.png" /><Relationship Id="rId122" Type="http://schemas.openxmlformats.org/officeDocument/2006/relationships/customXml" Target="../ink/ink186.xml" /><Relationship Id="rId130" Type="http://schemas.openxmlformats.org/officeDocument/2006/relationships/customXml" Target="../ink/ink190.xml" /><Relationship Id="rId135" Type="http://schemas.openxmlformats.org/officeDocument/2006/relationships/image" Target="../media/image1270.png" /><Relationship Id="rId143" Type="http://schemas.openxmlformats.org/officeDocument/2006/relationships/image" Target="../media/image140.png" /><Relationship Id="rId4" Type="http://schemas.openxmlformats.org/officeDocument/2006/relationships/customXml" Target="../ink/ink127.xml" /><Relationship Id="rId9" Type="http://schemas.openxmlformats.org/officeDocument/2006/relationships/image" Target="../media/image640.png" /><Relationship Id="rId13" Type="http://schemas.openxmlformats.org/officeDocument/2006/relationships/image" Target="../media/image660.png" /><Relationship Id="rId18" Type="http://schemas.openxmlformats.org/officeDocument/2006/relationships/customXml" Target="../ink/ink134.xml" /><Relationship Id="rId39" Type="http://schemas.openxmlformats.org/officeDocument/2006/relationships/image" Target="../media/image790.png" /><Relationship Id="rId109" Type="http://schemas.openxmlformats.org/officeDocument/2006/relationships/image" Target="../media/image1140.png" /><Relationship Id="rId34" Type="http://schemas.openxmlformats.org/officeDocument/2006/relationships/customXml" Target="../ink/ink142.xml" /><Relationship Id="rId50" Type="http://schemas.openxmlformats.org/officeDocument/2006/relationships/customXml" Target="../ink/ink150.xml" /><Relationship Id="rId55" Type="http://schemas.openxmlformats.org/officeDocument/2006/relationships/image" Target="../media/image870.png" /><Relationship Id="rId76" Type="http://schemas.openxmlformats.org/officeDocument/2006/relationships/customXml" Target="../ink/ink163.xml" /><Relationship Id="rId97" Type="http://schemas.openxmlformats.org/officeDocument/2006/relationships/image" Target="../media/image1080.png" /><Relationship Id="rId104" Type="http://schemas.openxmlformats.org/officeDocument/2006/relationships/customXml" Target="../ink/ink177.xml" /><Relationship Id="rId120" Type="http://schemas.openxmlformats.org/officeDocument/2006/relationships/customXml" Target="../ink/ink185.xml" /><Relationship Id="rId125" Type="http://schemas.openxmlformats.org/officeDocument/2006/relationships/image" Target="../media/image137.png" /><Relationship Id="rId141" Type="http://schemas.openxmlformats.org/officeDocument/2006/relationships/image" Target="../media/image139.png" /><Relationship Id="rId146" Type="http://schemas.openxmlformats.org/officeDocument/2006/relationships/customXml" Target="../ink/ink198.xml" /><Relationship Id="rId7" Type="http://schemas.openxmlformats.org/officeDocument/2006/relationships/image" Target="../media/image630.png" /><Relationship Id="rId71" Type="http://schemas.openxmlformats.org/officeDocument/2006/relationships/image" Target="../media/image950.png" /><Relationship Id="rId92" Type="http://schemas.openxmlformats.org/officeDocument/2006/relationships/customXml" Target="../ink/ink171.xml" /><Relationship Id="rId2" Type="http://schemas.openxmlformats.org/officeDocument/2006/relationships/customXml" Target="../ink/ink126.xml" /><Relationship Id="rId29" Type="http://schemas.openxmlformats.org/officeDocument/2006/relationships/image" Target="../media/image740.png" /><Relationship Id="rId24" Type="http://schemas.openxmlformats.org/officeDocument/2006/relationships/customXml" Target="../ink/ink137.xml" /><Relationship Id="rId40" Type="http://schemas.openxmlformats.org/officeDocument/2006/relationships/customXml" Target="../ink/ink145.xml" /><Relationship Id="rId45" Type="http://schemas.openxmlformats.org/officeDocument/2006/relationships/image" Target="../media/image820.png" /><Relationship Id="rId66" Type="http://schemas.openxmlformats.org/officeDocument/2006/relationships/customXml" Target="../ink/ink158.xml" /><Relationship Id="rId87" Type="http://schemas.openxmlformats.org/officeDocument/2006/relationships/image" Target="../media/image1030.png" /><Relationship Id="rId110" Type="http://schemas.openxmlformats.org/officeDocument/2006/relationships/customXml" Target="../ink/ink180.xml" /><Relationship Id="rId115" Type="http://schemas.openxmlformats.org/officeDocument/2006/relationships/image" Target="../media/image1170.png" /><Relationship Id="rId131" Type="http://schemas.openxmlformats.org/officeDocument/2006/relationships/image" Target="../media/image1250.png" /><Relationship Id="rId136" Type="http://schemas.openxmlformats.org/officeDocument/2006/relationships/customXml" Target="../ink/ink193.xml" /><Relationship Id="rId61" Type="http://schemas.openxmlformats.org/officeDocument/2006/relationships/image" Target="../media/image900.png" /><Relationship Id="rId82" Type="http://schemas.openxmlformats.org/officeDocument/2006/relationships/customXml" Target="../ink/ink166.xml" /><Relationship Id="rId19" Type="http://schemas.openxmlformats.org/officeDocument/2006/relationships/image" Target="../media/image690.png" /><Relationship Id="rId14" Type="http://schemas.openxmlformats.org/officeDocument/2006/relationships/customXml" Target="../ink/ink132.xml" /><Relationship Id="rId30" Type="http://schemas.openxmlformats.org/officeDocument/2006/relationships/customXml" Target="../ink/ink140.xml" /><Relationship Id="rId35" Type="http://schemas.openxmlformats.org/officeDocument/2006/relationships/image" Target="../media/image770.png" /><Relationship Id="rId56" Type="http://schemas.openxmlformats.org/officeDocument/2006/relationships/customXml" Target="../ink/ink153.xml" /><Relationship Id="rId77" Type="http://schemas.openxmlformats.org/officeDocument/2006/relationships/image" Target="../media/image980.png" /><Relationship Id="rId100" Type="http://schemas.openxmlformats.org/officeDocument/2006/relationships/customXml" Target="../ink/ink175.xml" /><Relationship Id="rId105" Type="http://schemas.openxmlformats.org/officeDocument/2006/relationships/image" Target="../media/image1120.png" /><Relationship Id="rId126" Type="http://schemas.openxmlformats.org/officeDocument/2006/relationships/customXml" Target="../ink/ink188.xml" /><Relationship Id="rId147" Type="http://schemas.openxmlformats.org/officeDocument/2006/relationships/image" Target="../media/image142.png" /><Relationship Id="rId8" Type="http://schemas.openxmlformats.org/officeDocument/2006/relationships/customXml" Target="../ink/ink129.xml" /><Relationship Id="rId51" Type="http://schemas.openxmlformats.org/officeDocument/2006/relationships/image" Target="../media/image850.png" /><Relationship Id="rId72" Type="http://schemas.openxmlformats.org/officeDocument/2006/relationships/customXml" Target="../ink/ink161.xml" /><Relationship Id="rId93" Type="http://schemas.openxmlformats.org/officeDocument/2006/relationships/image" Target="../media/image1060.png" /><Relationship Id="rId98" Type="http://schemas.openxmlformats.org/officeDocument/2006/relationships/customXml" Target="../ink/ink174.xml" /><Relationship Id="rId121" Type="http://schemas.openxmlformats.org/officeDocument/2006/relationships/image" Target="../media/image1200.png" /><Relationship Id="rId142" Type="http://schemas.openxmlformats.org/officeDocument/2006/relationships/customXml" Target="../ink/ink196.xml" /></Relationships>
</file>

<file path=ppt/slides/_rels/slide3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11.xml" /><Relationship Id="rId117" Type="http://schemas.openxmlformats.org/officeDocument/2006/relationships/image" Target="../media/image186.png" /><Relationship Id="rId21" Type="http://schemas.openxmlformats.org/officeDocument/2006/relationships/image" Target="../media/image1380.png" /><Relationship Id="rId42" Type="http://schemas.openxmlformats.org/officeDocument/2006/relationships/customXml" Target="../ink/ink219.xml" /><Relationship Id="rId47" Type="http://schemas.openxmlformats.org/officeDocument/2006/relationships/image" Target="../media/image151.png" /><Relationship Id="rId63" Type="http://schemas.openxmlformats.org/officeDocument/2006/relationships/image" Target="../media/image159.png" /><Relationship Id="rId68" Type="http://schemas.openxmlformats.org/officeDocument/2006/relationships/customXml" Target="../ink/ink232.xml" /><Relationship Id="rId84" Type="http://schemas.openxmlformats.org/officeDocument/2006/relationships/customXml" Target="../ink/ink240.xml" /><Relationship Id="rId89" Type="http://schemas.openxmlformats.org/officeDocument/2006/relationships/image" Target="../media/image172.png" /><Relationship Id="rId112" Type="http://schemas.openxmlformats.org/officeDocument/2006/relationships/customXml" Target="../ink/ink254.xml" /><Relationship Id="rId133" Type="http://schemas.openxmlformats.org/officeDocument/2006/relationships/image" Target="../media/image194.png" /><Relationship Id="rId138" Type="http://schemas.openxmlformats.org/officeDocument/2006/relationships/customXml" Target="../ink/ink267.xml" /><Relationship Id="rId154" Type="http://schemas.openxmlformats.org/officeDocument/2006/relationships/customXml" Target="../ink/ink275.xml" /><Relationship Id="rId159" Type="http://schemas.openxmlformats.org/officeDocument/2006/relationships/image" Target="../media/image207.png" /><Relationship Id="rId170" Type="http://schemas.openxmlformats.org/officeDocument/2006/relationships/customXml" Target="../ink/ink283.xml" /><Relationship Id="rId16" Type="http://schemas.openxmlformats.org/officeDocument/2006/relationships/customXml" Target="../ink/ink206.xml" /><Relationship Id="rId107" Type="http://schemas.openxmlformats.org/officeDocument/2006/relationships/image" Target="../media/image181.png" /><Relationship Id="rId11" Type="http://schemas.openxmlformats.org/officeDocument/2006/relationships/image" Target="../media/image1330.png" /><Relationship Id="rId32" Type="http://schemas.openxmlformats.org/officeDocument/2006/relationships/customXml" Target="../ink/ink214.xml" /><Relationship Id="rId37" Type="http://schemas.openxmlformats.org/officeDocument/2006/relationships/image" Target="../media/image146.png" /><Relationship Id="rId53" Type="http://schemas.openxmlformats.org/officeDocument/2006/relationships/image" Target="../media/image154.png" /><Relationship Id="rId58" Type="http://schemas.openxmlformats.org/officeDocument/2006/relationships/customXml" Target="../ink/ink227.xml" /><Relationship Id="rId74" Type="http://schemas.openxmlformats.org/officeDocument/2006/relationships/customXml" Target="../ink/ink235.xml" /><Relationship Id="rId79" Type="http://schemas.openxmlformats.org/officeDocument/2006/relationships/image" Target="../media/image167.png" /><Relationship Id="rId102" Type="http://schemas.openxmlformats.org/officeDocument/2006/relationships/customXml" Target="../ink/ink249.xml" /><Relationship Id="rId123" Type="http://schemas.openxmlformats.org/officeDocument/2006/relationships/image" Target="../media/image189.png" /><Relationship Id="rId128" Type="http://schemas.openxmlformats.org/officeDocument/2006/relationships/customXml" Target="../ink/ink262.xml" /><Relationship Id="rId144" Type="http://schemas.openxmlformats.org/officeDocument/2006/relationships/customXml" Target="../ink/ink270.xml" /><Relationship Id="rId149" Type="http://schemas.openxmlformats.org/officeDocument/2006/relationships/image" Target="../media/image202.png" /><Relationship Id="rId5" Type="http://schemas.openxmlformats.org/officeDocument/2006/relationships/image" Target="../media/image1300.png" /><Relationship Id="rId90" Type="http://schemas.openxmlformats.org/officeDocument/2006/relationships/customXml" Target="../ink/ink243.xml" /><Relationship Id="rId95" Type="http://schemas.openxmlformats.org/officeDocument/2006/relationships/image" Target="../media/image175.png" /><Relationship Id="rId160" Type="http://schemas.openxmlformats.org/officeDocument/2006/relationships/customXml" Target="../ink/ink278.xml" /><Relationship Id="rId165" Type="http://schemas.openxmlformats.org/officeDocument/2006/relationships/image" Target="../media/image210.png" /><Relationship Id="rId22" Type="http://schemas.openxmlformats.org/officeDocument/2006/relationships/customXml" Target="../ink/ink209.xml" /><Relationship Id="rId27" Type="http://schemas.openxmlformats.org/officeDocument/2006/relationships/image" Target="../media/image1410.png" /><Relationship Id="rId43" Type="http://schemas.openxmlformats.org/officeDocument/2006/relationships/image" Target="../media/image149.png" /><Relationship Id="rId48" Type="http://schemas.openxmlformats.org/officeDocument/2006/relationships/customXml" Target="../ink/ink222.xml" /><Relationship Id="rId64" Type="http://schemas.openxmlformats.org/officeDocument/2006/relationships/customXml" Target="../ink/ink230.xml" /><Relationship Id="rId69" Type="http://schemas.openxmlformats.org/officeDocument/2006/relationships/image" Target="../media/image162.png" /><Relationship Id="rId113" Type="http://schemas.openxmlformats.org/officeDocument/2006/relationships/image" Target="../media/image184.png" /><Relationship Id="rId118" Type="http://schemas.openxmlformats.org/officeDocument/2006/relationships/customXml" Target="../ink/ink257.xml" /><Relationship Id="rId134" Type="http://schemas.openxmlformats.org/officeDocument/2006/relationships/customXml" Target="../ink/ink265.xml" /><Relationship Id="rId139" Type="http://schemas.openxmlformats.org/officeDocument/2006/relationships/image" Target="../media/image197.png" /><Relationship Id="rId80" Type="http://schemas.openxmlformats.org/officeDocument/2006/relationships/customXml" Target="../ink/ink238.xml" /><Relationship Id="rId85" Type="http://schemas.openxmlformats.org/officeDocument/2006/relationships/image" Target="../media/image170.png" /><Relationship Id="rId150" Type="http://schemas.openxmlformats.org/officeDocument/2006/relationships/customXml" Target="../ink/ink273.xml" /><Relationship Id="rId155" Type="http://schemas.openxmlformats.org/officeDocument/2006/relationships/image" Target="../media/image205.png" /><Relationship Id="rId171" Type="http://schemas.openxmlformats.org/officeDocument/2006/relationships/image" Target="../media/image213.png" /><Relationship Id="rId12" Type="http://schemas.openxmlformats.org/officeDocument/2006/relationships/customXml" Target="../ink/ink204.xml" /><Relationship Id="rId17" Type="http://schemas.openxmlformats.org/officeDocument/2006/relationships/image" Target="../media/image1360.png" /><Relationship Id="rId33" Type="http://schemas.openxmlformats.org/officeDocument/2006/relationships/image" Target="../media/image144.png" /><Relationship Id="rId38" Type="http://schemas.openxmlformats.org/officeDocument/2006/relationships/customXml" Target="../ink/ink217.xml" /><Relationship Id="rId59" Type="http://schemas.openxmlformats.org/officeDocument/2006/relationships/image" Target="../media/image157.png" /><Relationship Id="rId103" Type="http://schemas.openxmlformats.org/officeDocument/2006/relationships/image" Target="../media/image179.png" /><Relationship Id="rId108" Type="http://schemas.openxmlformats.org/officeDocument/2006/relationships/customXml" Target="../ink/ink252.xml" /><Relationship Id="rId124" Type="http://schemas.openxmlformats.org/officeDocument/2006/relationships/customXml" Target="../ink/ink260.xml" /><Relationship Id="rId129" Type="http://schemas.openxmlformats.org/officeDocument/2006/relationships/image" Target="../media/image192.png" /><Relationship Id="rId54" Type="http://schemas.openxmlformats.org/officeDocument/2006/relationships/customXml" Target="../ink/ink225.xml" /><Relationship Id="rId70" Type="http://schemas.openxmlformats.org/officeDocument/2006/relationships/customXml" Target="../ink/ink233.xml" /><Relationship Id="rId75" Type="http://schemas.openxmlformats.org/officeDocument/2006/relationships/image" Target="../media/image165.png" /><Relationship Id="rId91" Type="http://schemas.openxmlformats.org/officeDocument/2006/relationships/image" Target="../media/image173.png" /><Relationship Id="rId96" Type="http://schemas.openxmlformats.org/officeDocument/2006/relationships/customXml" Target="../ink/ink246.xml" /><Relationship Id="rId140" Type="http://schemas.openxmlformats.org/officeDocument/2006/relationships/customXml" Target="../ink/ink268.xml" /><Relationship Id="rId145" Type="http://schemas.openxmlformats.org/officeDocument/2006/relationships/image" Target="../media/image200.png" /><Relationship Id="rId161" Type="http://schemas.openxmlformats.org/officeDocument/2006/relationships/image" Target="../media/image208.png" /><Relationship Id="rId166" Type="http://schemas.openxmlformats.org/officeDocument/2006/relationships/customXml" Target="../ink/ink281.xml" /><Relationship Id="rId1" Type="http://schemas.openxmlformats.org/officeDocument/2006/relationships/slideLayout" Target="../slideLayouts/slideLayout4.xml" /><Relationship Id="rId6" Type="http://schemas.openxmlformats.org/officeDocument/2006/relationships/customXml" Target="../ink/ink201.xml" /><Relationship Id="rId15" Type="http://schemas.openxmlformats.org/officeDocument/2006/relationships/image" Target="../media/image1350.png" /><Relationship Id="rId23" Type="http://schemas.openxmlformats.org/officeDocument/2006/relationships/image" Target="../media/image1390.png" /><Relationship Id="rId28" Type="http://schemas.openxmlformats.org/officeDocument/2006/relationships/customXml" Target="../ink/ink212.xml" /><Relationship Id="rId36" Type="http://schemas.openxmlformats.org/officeDocument/2006/relationships/customXml" Target="../ink/ink216.xml" /><Relationship Id="rId49" Type="http://schemas.openxmlformats.org/officeDocument/2006/relationships/image" Target="../media/image152.png" /><Relationship Id="rId57" Type="http://schemas.openxmlformats.org/officeDocument/2006/relationships/image" Target="../media/image156.png" /><Relationship Id="rId106" Type="http://schemas.openxmlformats.org/officeDocument/2006/relationships/customXml" Target="../ink/ink251.xml" /><Relationship Id="rId114" Type="http://schemas.openxmlformats.org/officeDocument/2006/relationships/customXml" Target="../ink/ink255.xml" /><Relationship Id="rId119" Type="http://schemas.openxmlformats.org/officeDocument/2006/relationships/image" Target="../media/image187.png" /><Relationship Id="rId127" Type="http://schemas.openxmlformats.org/officeDocument/2006/relationships/image" Target="../media/image191.png" /><Relationship Id="rId10" Type="http://schemas.openxmlformats.org/officeDocument/2006/relationships/customXml" Target="../ink/ink203.xml" /><Relationship Id="rId31" Type="http://schemas.openxmlformats.org/officeDocument/2006/relationships/image" Target="../media/image143.png" /><Relationship Id="rId44" Type="http://schemas.openxmlformats.org/officeDocument/2006/relationships/customXml" Target="../ink/ink220.xml" /><Relationship Id="rId52" Type="http://schemas.openxmlformats.org/officeDocument/2006/relationships/customXml" Target="../ink/ink224.xml" /><Relationship Id="rId60" Type="http://schemas.openxmlformats.org/officeDocument/2006/relationships/customXml" Target="../ink/ink228.xml" /><Relationship Id="rId65" Type="http://schemas.openxmlformats.org/officeDocument/2006/relationships/image" Target="../media/image160.png" /><Relationship Id="rId73" Type="http://schemas.openxmlformats.org/officeDocument/2006/relationships/image" Target="../media/image164.png" /><Relationship Id="rId78" Type="http://schemas.openxmlformats.org/officeDocument/2006/relationships/customXml" Target="../ink/ink237.xml" /><Relationship Id="rId81" Type="http://schemas.openxmlformats.org/officeDocument/2006/relationships/image" Target="../media/image168.png" /><Relationship Id="rId86" Type="http://schemas.openxmlformats.org/officeDocument/2006/relationships/customXml" Target="../ink/ink241.xml" /><Relationship Id="rId94" Type="http://schemas.openxmlformats.org/officeDocument/2006/relationships/customXml" Target="../ink/ink245.xml" /><Relationship Id="rId99" Type="http://schemas.openxmlformats.org/officeDocument/2006/relationships/image" Target="../media/image177.png" /><Relationship Id="rId101" Type="http://schemas.openxmlformats.org/officeDocument/2006/relationships/image" Target="../media/image178.png" /><Relationship Id="rId122" Type="http://schemas.openxmlformats.org/officeDocument/2006/relationships/customXml" Target="../ink/ink259.xml" /><Relationship Id="rId130" Type="http://schemas.openxmlformats.org/officeDocument/2006/relationships/customXml" Target="../ink/ink263.xml" /><Relationship Id="rId135" Type="http://schemas.openxmlformats.org/officeDocument/2006/relationships/image" Target="../media/image195.png" /><Relationship Id="rId143" Type="http://schemas.openxmlformats.org/officeDocument/2006/relationships/image" Target="../media/image199.png" /><Relationship Id="rId148" Type="http://schemas.openxmlformats.org/officeDocument/2006/relationships/customXml" Target="../ink/ink272.xml" /><Relationship Id="rId151" Type="http://schemas.openxmlformats.org/officeDocument/2006/relationships/image" Target="../media/image203.png" /><Relationship Id="rId156" Type="http://schemas.openxmlformats.org/officeDocument/2006/relationships/customXml" Target="../ink/ink276.xml" /><Relationship Id="rId164" Type="http://schemas.openxmlformats.org/officeDocument/2006/relationships/customXml" Target="../ink/ink280.xml" /><Relationship Id="rId169" Type="http://schemas.openxmlformats.org/officeDocument/2006/relationships/image" Target="../media/image212.png" /><Relationship Id="rId4" Type="http://schemas.openxmlformats.org/officeDocument/2006/relationships/customXml" Target="../ink/ink200.xml" /><Relationship Id="rId9" Type="http://schemas.openxmlformats.org/officeDocument/2006/relationships/image" Target="../media/image1320.png" /><Relationship Id="rId172" Type="http://schemas.openxmlformats.org/officeDocument/2006/relationships/customXml" Target="../ink/ink284.xml" /><Relationship Id="rId13" Type="http://schemas.openxmlformats.org/officeDocument/2006/relationships/image" Target="../media/image1340.png" /><Relationship Id="rId18" Type="http://schemas.openxmlformats.org/officeDocument/2006/relationships/customXml" Target="../ink/ink207.xml" /><Relationship Id="rId39" Type="http://schemas.openxmlformats.org/officeDocument/2006/relationships/image" Target="../media/image147.png" /><Relationship Id="rId109" Type="http://schemas.openxmlformats.org/officeDocument/2006/relationships/image" Target="../media/image182.png" /><Relationship Id="rId34" Type="http://schemas.openxmlformats.org/officeDocument/2006/relationships/customXml" Target="../ink/ink215.xml" /><Relationship Id="rId50" Type="http://schemas.openxmlformats.org/officeDocument/2006/relationships/customXml" Target="../ink/ink223.xml" /><Relationship Id="rId55" Type="http://schemas.openxmlformats.org/officeDocument/2006/relationships/image" Target="../media/image155.png" /><Relationship Id="rId76" Type="http://schemas.openxmlformats.org/officeDocument/2006/relationships/customXml" Target="../ink/ink236.xml" /><Relationship Id="rId97" Type="http://schemas.openxmlformats.org/officeDocument/2006/relationships/image" Target="../media/image176.png" /><Relationship Id="rId104" Type="http://schemas.openxmlformats.org/officeDocument/2006/relationships/customXml" Target="../ink/ink250.xml" /><Relationship Id="rId120" Type="http://schemas.openxmlformats.org/officeDocument/2006/relationships/customXml" Target="../ink/ink258.xml" /><Relationship Id="rId125" Type="http://schemas.openxmlformats.org/officeDocument/2006/relationships/image" Target="../media/image190.png" /><Relationship Id="rId141" Type="http://schemas.openxmlformats.org/officeDocument/2006/relationships/image" Target="../media/image198.png" /><Relationship Id="rId146" Type="http://schemas.openxmlformats.org/officeDocument/2006/relationships/customXml" Target="../ink/ink271.xml" /><Relationship Id="rId167" Type="http://schemas.openxmlformats.org/officeDocument/2006/relationships/image" Target="../media/image211.png" /><Relationship Id="rId7" Type="http://schemas.openxmlformats.org/officeDocument/2006/relationships/image" Target="../media/image1310.png" /><Relationship Id="rId71" Type="http://schemas.openxmlformats.org/officeDocument/2006/relationships/image" Target="../media/image163.png" /><Relationship Id="rId92" Type="http://schemas.openxmlformats.org/officeDocument/2006/relationships/customXml" Target="../ink/ink244.xml" /><Relationship Id="rId162" Type="http://schemas.openxmlformats.org/officeDocument/2006/relationships/customXml" Target="../ink/ink279.xml" /><Relationship Id="rId2" Type="http://schemas.openxmlformats.org/officeDocument/2006/relationships/customXml" Target="../ink/ink199.xml" /><Relationship Id="rId29" Type="http://schemas.openxmlformats.org/officeDocument/2006/relationships/image" Target="../media/image1420.png" /><Relationship Id="rId24" Type="http://schemas.openxmlformats.org/officeDocument/2006/relationships/customXml" Target="../ink/ink210.xml" /><Relationship Id="rId40" Type="http://schemas.openxmlformats.org/officeDocument/2006/relationships/customXml" Target="../ink/ink218.xml" /><Relationship Id="rId45" Type="http://schemas.openxmlformats.org/officeDocument/2006/relationships/image" Target="../media/image150.png" /><Relationship Id="rId66" Type="http://schemas.openxmlformats.org/officeDocument/2006/relationships/customXml" Target="../ink/ink231.xml" /><Relationship Id="rId87" Type="http://schemas.openxmlformats.org/officeDocument/2006/relationships/image" Target="../media/image171.png" /><Relationship Id="rId110" Type="http://schemas.openxmlformats.org/officeDocument/2006/relationships/customXml" Target="../ink/ink253.xml" /><Relationship Id="rId115" Type="http://schemas.openxmlformats.org/officeDocument/2006/relationships/image" Target="../media/image185.png" /><Relationship Id="rId131" Type="http://schemas.openxmlformats.org/officeDocument/2006/relationships/image" Target="../media/image193.png" /><Relationship Id="rId136" Type="http://schemas.openxmlformats.org/officeDocument/2006/relationships/customXml" Target="../ink/ink266.xml" /><Relationship Id="rId157" Type="http://schemas.openxmlformats.org/officeDocument/2006/relationships/image" Target="../media/image206.png" /><Relationship Id="rId61" Type="http://schemas.openxmlformats.org/officeDocument/2006/relationships/image" Target="../media/image158.png" /><Relationship Id="rId82" Type="http://schemas.openxmlformats.org/officeDocument/2006/relationships/customXml" Target="../ink/ink239.xml" /><Relationship Id="rId152" Type="http://schemas.openxmlformats.org/officeDocument/2006/relationships/customXml" Target="../ink/ink274.xml" /><Relationship Id="rId173" Type="http://schemas.openxmlformats.org/officeDocument/2006/relationships/image" Target="../media/image214.png" /><Relationship Id="rId19" Type="http://schemas.openxmlformats.org/officeDocument/2006/relationships/image" Target="../media/image1370.png" /><Relationship Id="rId14" Type="http://schemas.openxmlformats.org/officeDocument/2006/relationships/customXml" Target="../ink/ink205.xml" /><Relationship Id="rId30" Type="http://schemas.openxmlformats.org/officeDocument/2006/relationships/customXml" Target="../ink/ink213.xml" /><Relationship Id="rId35" Type="http://schemas.openxmlformats.org/officeDocument/2006/relationships/image" Target="../media/image145.png" /><Relationship Id="rId56" Type="http://schemas.openxmlformats.org/officeDocument/2006/relationships/customXml" Target="../ink/ink226.xml" /><Relationship Id="rId77" Type="http://schemas.openxmlformats.org/officeDocument/2006/relationships/image" Target="../media/image166.png" /><Relationship Id="rId100" Type="http://schemas.openxmlformats.org/officeDocument/2006/relationships/customXml" Target="../ink/ink248.xml" /><Relationship Id="rId105" Type="http://schemas.openxmlformats.org/officeDocument/2006/relationships/image" Target="../media/image180.png" /><Relationship Id="rId126" Type="http://schemas.openxmlformats.org/officeDocument/2006/relationships/customXml" Target="../ink/ink261.xml" /><Relationship Id="rId147" Type="http://schemas.openxmlformats.org/officeDocument/2006/relationships/image" Target="../media/image201.png" /><Relationship Id="rId168" Type="http://schemas.openxmlformats.org/officeDocument/2006/relationships/customXml" Target="../ink/ink282.xml" /><Relationship Id="rId8" Type="http://schemas.openxmlformats.org/officeDocument/2006/relationships/customXml" Target="../ink/ink202.xml" /><Relationship Id="rId51" Type="http://schemas.openxmlformats.org/officeDocument/2006/relationships/image" Target="../media/image153.png" /><Relationship Id="rId72" Type="http://schemas.openxmlformats.org/officeDocument/2006/relationships/customXml" Target="../ink/ink234.xml" /><Relationship Id="rId93" Type="http://schemas.openxmlformats.org/officeDocument/2006/relationships/image" Target="../media/image174.png" /><Relationship Id="rId98" Type="http://schemas.openxmlformats.org/officeDocument/2006/relationships/customXml" Target="../ink/ink247.xml" /><Relationship Id="rId121" Type="http://schemas.openxmlformats.org/officeDocument/2006/relationships/image" Target="../media/image188.png" /><Relationship Id="rId142" Type="http://schemas.openxmlformats.org/officeDocument/2006/relationships/customXml" Target="../ink/ink269.xml" /><Relationship Id="rId163" Type="http://schemas.openxmlformats.org/officeDocument/2006/relationships/image" Target="../media/image209.png" /><Relationship Id="rId3" Type="http://schemas.openxmlformats.org/officeDocument/2006/relationships/image" Target="../media/image1290.png" /><Relationship Id="rId25" Type="http://schemas.openxmlformats.org/officeDocument/2006/relationships/image" Target="../media/image1400.png" /><Relationship Id="rId46" Type="http://schemas.openxmlformats.org/officeDocument/2006/relationships/customXml" Target="../ink/ink221.xml" /><Relationship Id="rId67" Type="http://schemas.openxmlformats.org/officeDocument/2006/relationships/image" Target="../media/image161.png" /><Relationship Id="rId116" Type="http://schemas.openxmlformats.org/officeDocument/2006/relationships/customXml" Target="../ink/ink256.xml" /><Relationship Id="rId137" Type="http://schemas.openxmlformats.org/officeDocument/2006/relationships/image" Target="../media/image196.png" /><Relationship Id="rId158" Type="http://schemas.openxmlformats.org/officeDocument/2006/relationships/customXml" Target="../ink/ink277.xml" /><Relationship Id="rId20" Type="http://schemas.openxmlformats.org/officeDocument/2006/relationships/customXml" Target="../ink/ink208.xml" /><Relationship Id="rId41" Type="http://schemas.openxmlformats.org/officeDocument/2006/relationships/image" Target="../media/image148.png" /><Relationship Id="rId62" Type="http://schemas.openxmlformats.org/officeDocument/2006/relationships/customXml" Target="../ink/ink229.xml" /><Relationship Id="rId83" Type="http://schemas.openxmlformats.org/officeDocument/2006/relationships/image" Target="../media/image169.png" /><Relationship Id="rId88" Type="http://schemas.openxmlformats.org/officeDocument/2006/relationships/customXml" Target="../ink/ink242.xml" /><Relationship Id="rId111" Type="http://schemas.openxmlformats.org/officeDocument/2006/relationships/image" Target="../media/image183.png" /><Relationship Id="rId132" Type="http://schemas.openxmlformats.org/officeDocument/2006/relationships/customXml" Target="../ink/ink264.xml" /><Relationship Id="rId153" Type="http://schemas.openxmlformats.org/officeDocument/2006/relationships/image" Target="../media/image204.png" 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9.png" /><Relationship Id="rId18" Type="http://schemas.openxmlformats.org/officeDocument/2006/relationships/customXml" Target="../ink/ink293.xml" /><Relationship Id="rId26" Type="http://schemas.openxmlformats.org/officeDocument/2006/relationships/customXml" Target="../ink/ink297.xml" /><Relationship Id="rId39" Type="http://schemas.openxmlformats.org/officeDocument/2006/relationships/image" Target="../media/image232.png" /><Relationship Id="rId21" Type="http://schemas.openxmlformats.org/officeDocument/2006/relationships/image" Target="../media/image223.png" /><Relationship Id="rId34" Type="http://schemas.openxmlformats.org/officeDocument/2006/relationships/customXml" Target="../ink/ink301.xml" /><Relationship Id="rId42" Type="http://schemas.openxmlformats.org/officeDocument/2006/relationships/customXml" Target="../ink/ink305.xml" /><Relationship Id="rId47" Type="http://schemas.openxmlformats.org/officeDocument/2006/relationships/image" Target="../media/image236.png" /><Relationship Id="rId50" Type="http://schemas.openxmlformats.org/officeDocument/2006/relationships/customXml" Target="../ink/ink309.xml" /><Relationship Id="rId55" Type="http://schemas.openxmlformats.org/officeDocument/2006/relationships/image" Target="../media/image240.png" /><Relationship Id="rId63" Type="http://schemas.openxmlformats.org/officeDocument/2006/relationships/image" Target="../media/image244.png" /><Relationship Id="rId68" Type="http://schemas.openxmlformats.org/officeDocument/2006/relationships/customXml" Target="../ink/ink318.xml" /><Relationship Id="rId76" Type="http://schemas.openxmlformats.org/officeDocument/2006/relationships/customXml" Target="../ink/ink322.xml" /><Relationship Id="rId7" Type="http://schemas.openxmlformats.org/officeDocument/2006/relationships/image" Target="../media/image216.png" /><Relationship Id="rId71" Type="http://schemas.openxmlformats.org/officeDocument/2006/relationships/image" Target="../media/image248.png" /><Relationship Id="rId2" Type="http://schemas.openxmlformats.org/officeDocument/2006/relationships/customXml" Target="../ink/ink285.xml" /><Relationship Id="rId16" Type="http://schemas.openxmlformats.org/officeDocument/2006/relationships/customXml" Target="../ink/ink292.xml" /><Relationship Id="rId29" Type="http://schemas.openxmlformats.org/officeDocument/2006/relationships/image" Target="../media/image227.png" /><Relationship Id="rId11" Type="http://schemas.openxmlformats.org/officeDocument/2006/relationships/image" Target="../media/image218.png" /><Relationship Id="rId24" Type="http://schemas.openxmlformats.org/officeDocument/2006/relationships/customXml" Target="../ink/ink296.xml" /><Relationship Id="rId32" Type="http://schemas.openxmlformats.org/officeDocument/2006/relationships/customXml" Target="../ink/ink300.xml" /><Relationship Id="rId37" Type="http://schemas.openxmlformats.org/officeDocument/2006/relationships/image" Target="../media/image231.png" /><Relationship Id="rId40" Type="http://schemas.openxmlformats.org/officeDocument/2006/relationships/customXml" Target="../ink/ink304.xml" /><Relationship Id="rId45" Type="http://schemas.openxmlformats.org/officeDocument/2006/relationships/image" Target="../media/image235.png" /><Relationship Id="rId53" Type="http://schemas.openxmlformats.org/officeDocument/2006/relationships/image" Target="../media/image239.png" /><Relationship Id="rId58" Type="http://schemas.openxmlformats.org/officeDocument/2006/relationships/customXml" Target="../ink/ink313.xml" /><Relationship Id="rId66" Type="http://schemas.openxmlformats.org/officeDocument/2006/relationships/customXml" Target="../ink/ink317.xml" /><Relationship Id="rId74" Type="http://schemas.openxmlformats.org/officeDocument/2006/relationships/customXml" Target="../ink/ink321.xml" /><Relationship Id="rId79" Type="http://schemas.openxmlformats.org/officeDocument/2006/relationships/image" Target="../media/image252.png" /><Relationship Id="rId5" Type="http://schemas.openxmlformats.org/officeDocument/2006/relationships/image" Target="../media/image215.png" /><Relationship Id="rId61" Type="http://schemas.openxmlformats.org/officeDocument/2006/relationships/image" Target="../media/image243.png" /><Relationship Id="rId10" Type="http://schemas.openxmlformats.org/officeDocument/2006/relationships/customXml" Target="../ink/ink289.xml" /><Relationship Id="rId19" Type="http://schemas.openxmlformats.org/officeDocument/2006/relationships/image" Target="../media/image222.png" /><Relationship Id="rId31" Type="http://schemas.openxmlformats.org/officeDocument/2006/relationships/image" Target="../media/image228.png" /><Relationship Id="rId44" Type="http://schemas.openxmlformats.org/officeDocument/2006/relationships/customXml" Target="../ink/ink306.xml" /><Relationship Id="rId52" Type="http://schemas.openxmlformats.org/officeDocument/2006/relationships/customXml" Target="../ink/ink310.xml" /><Relationship Id="rId60" Type="http://schemas.openxmlformats.org/officeDocument/2006/relationships/customXml" Target="../ink/ink314.xml" /><Relationship Id="rId65" Type="http://schemas.openxmlformats.org/officeDocument/2006/relationships/image" Target="../media/image245.png" /><Relationship Id="rId73" Type="http://schemas.openxmlformats.org/officeDocument/2006/relationships/image" Target="../media/image249.png" /><Relationship Id="rId78" Type="http://schemas.openxmlformats.org/officeDocument/2006/relationships/customXml" Target="../ink/ink323.xml" /><Relationship Id="rId4" Type="http://schemas.openxmlformats.org/officeDocument/2006/relationships/customXml" Target="../ink/ink286.xml" /><Relationship Id="rId9" Type="http://schemas.openxmlformats.org/officeDocument/2006/relationships/image" Target="../media/image217.png" /><Relationship Id="rId14" Type="http://schemas.openxmlformats.org/officeDocument/2006/relationships/customXml" Target="../ink/ink291.xml" /><Relationship Id="rId22" Type="http://schemas.openxmlformats.org/officeDocument/2006/relationships/customXml" Target="../ink/ink295.xml" /><Relationship Id="rId27" Type="http://schemas.openxmlformats.org/officeDocument/2006/relationships/image" Target="../media/image226.png" /><Relationship Id="rId30" Type="http://schemas.openxmlformats.org/officeDocument/2006/relationships/customXml" Target="../ink/ink299.xml" /><Relationship Id="rId35" Type="http://schemas.openxmlformats.org/officeDocument/2006/relationships/image" Target="../media/image230.png" /><Relationship Id="rId43" Type="http://schemas.openxmlformats.org/officeDocument/2006/relationships/image" Target="../media/image234.png" /><Relationship Id="rId48" Type="http://schemas.openxmlformats.org/officeDocument/2006/relationships/customXml" Target="../ink/ink308.xml" /><Relationship Id="rId56" Type="http://schemas.openxmlformats.org/officeDocument/2006/relationships/customXml" Target="../ink/ink312.xml" /><Relationship Id="rId64" Type="http://schemas.openxmlformats.org/officeDocument/2006/relationships/customXml" Target="../ink/ink316.xml" /><Relationship Id="rId69" Type="http://schemas.openxmlformats.org/officeDocument/2006/relationships/image" Target="../media/image247.png" /><Relationship Id="rId77" Type="http://schemas.openxmlformats.org/officeDocument/2006/relationships/image" Target="../media/image251.png" /><Relationship Id="rId8" Type="http://schemas.openxmlformats.org/officeDocument/2006/relationships/customXml" Target="../ink/ink288.xml" /><Relationship Id="rId51" Type="http://schemas.openxmlformats.org/officeDocument/2006/relationships/image" Target="../media/image238.png" /><Relationship Id="rId72" Type="http://schemas.openxmlformats.org/officeDocument/2006/relationships/customXml" Target="../ink/ink320.xml" /><Relationship Id="rId3" Type="http://schemas.openxmlformats.org/officeDocument/2006/relationships/image" Target="../media/image2140.png" /><Relationship Id="rId12" Type="http://schemas.openxmlformats.org/officeDocument/2006/relationships/customXml" Target="../ink/ink290.xml" /><Relationship Id="rId17" Type="http://schemas.openxmlformats.org/officeDocument/2006/relationships/image" Target="../media/image221.png" /><Relationship Id="rId25" Type="http://schemas.openxmlformats.org/officeDocument/2006/relationships/image" Target="../media/image225.png" /><Relationship Id="rId33" Type="http://schemas.openxmlformats.org/officeDocument/2006/relationships/image" Target="../media/image229.png" /><Relationship Id="rId38" Type="http://schemas.openxmlformats.org/officeDocument/2006/relationships/customXml" Target="../ink/ink303.xml" /><Relationship Id="rId46" Type="http://schemas.openxmlformats.org/officeDocument/2006/relationships/customXml" Target="../ink/ink307.xml" /><Relationship Id="rId59" Type="http://schemas.openxmlformats.org/officeDocument/2006/relationships/image" Target="../media/image242.png" /><Relationship Id="rId67" Type="http://schemas.openxmlformats.org/officeDocument/2006/relationships/image" Target="../media/image246.png" /><Relationship Id="rId20" Type="http://schemas.openxmlformats.org/officeDocument/2006/relationships/customXml" Target="../ink/ink294.xml" /><Relationship Id="rId41" Type="http://schemas.openxmlformats.org/officeDocument/2006/relationships/image" Target="../media/image233.png" /><Relationship Id="rId54" Type="http://schemas.openxmlformats.org/officeDocument/2006/relationships/customXml" Target="../ink/ink311.xml" /><Relationship Id="rId62" Type="http://schemas.openxmlformats.org/officeDocument/2006/relationships/customXml" Target="../ink/ink315.xml" /><Relationship Id="rId70" Type="http://schemas.openxmlformats.org/officeDocument/2006/relationships/customXml" Target="../ink/ink319.xml" /><Relationship Id="rId75" Type="http://schemas.openxmlformats.org/officeDocument/2006/relationships/image" Target="../media/image250.png" /><Relationship Id="rId1" Type="http://schemas.openxmlformats.org/officeDocument/2006/relationships/slideLayout" Target="../slideLayouts/slideLayout4.xml" /><Relationship Id="rId6" Type="http://schemas.openxmlformats.org/officeDocument/2006/relationships/customXml" Target="../ink/ink287.xml" /><Relationship Id="rId15" Type="http://schemas.openxmlformats.org/officeDocument/2006/relationships/image" Target="../media/image220.png" /><Relationship Id="rId23" Type="http://schemas.openxmlformats.org/officeDocument/2006/relationships/image" Target="../media/image224.png" /><Relationship Id="rId28" Type="http://schemas.openxmlformats.org/officeDocument/2006/relationships/customXml" Target="../ink/ink298.xml" /><Relationship Id="rId36" Type="http://schemas.openxmlformats.org/officeDocument/2006/relationships/customXml" Target="../ink/ink302.xml" /><Relationship Id="rId49" Type="http://schemas.openxmlformats.org/officeDocument/2006/relationships/image" Target="../media/image237.png" /><Relationship Id="rId57" Type="http://schemas.openxmlformats.org/officeDocument/2006/relationships/image" Target="../media/image241.png" /></Relationships>
</file>

<file path=ppt/slides/_rels/slide3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36.xml" /><Relationship Id="rId117" Type="http://schemas.openxmlformats.org/officeDocument/2006/relationships/image" Target="../media/image310.png" /><Relationship Id="rId21" Type="http://schemas.openxmlformats.org/officeDocument/2006/relationships/image" Target="../media/image262.png" /><Relationship Id="rId42" Type="http://schemas.openxmlformats.org/officeDocument/2006/relationships/customXml" Target="../ink/ink344.xml" /><Relationship Id="rId47" Type="http://schemas.openxmlformats.org/officeDocument/2006/relationships/image" Target="../media/image275.png" /><Relationship Id="rId63" Type="http://schemas.openxmlformats.org/officeDocument/2006/relationships/image" Target="../media/image283.png" /><Relationship Id="rId68" Type="http://schemas.openxmlformats.org/officeDocument/2006/relationships/customXml" Target="../ink/ink357.xml" /><Relationship Id="rId84" Type="http://schemas.openxmlformats.org/officeDocument/2006/relationships/customXml" Target="../ink/ink365.xml" /><Relationship Id="rId89" Type="http://schemas.openxmlformats.org/officeDocument/2006/relationships/image" Target="../media/image296.png" /><Relationship Id="rId112" Type="http://schemas.openxmlformats.org/officeDocument/2006/relationships/customXml" Target="../ink/ink379.xml" /><Relationship Id="rId133" Type="http://schemas.openxmlformats.org/officeDocument/2006/relationships/image" Target="../media/image318.png" /><Relationship Id="rId138" Type="http://schemas.openxmlformats.org/officeDocument/2006/relationships/customXml" Target="../ink/ink392.xml" /><Relationship Id="rId16" Type="http://schemas.openxmlformats.org/officeDocument/2006/relationships/customXml" Target="../ink/ink331.xml" /><Relationship Id="rId107" Type="http://schemas.openxmlformats.org/officeDocument/2006/relationships/image" Target="../media/image305.png" /><Relationship Id="rId11" Type="http://schemas.openxmlformats.org/officeDocument/2006/relationships/image" Target="../media/image257.png" /><Relationship Id="rId32" Type="http://schemas.openxmlformats.org/officeDocument/2006/relationships/customXml" Target="../ink/ink339.xml" /><Relationship Id="rId37" Type="http://schemas.openxmlformats.org/officeDocument/2006/relationships/image" Target="../media/image270.png" /><Relationship Id="rId53" Type="http://schemas.openxmlformats.org/officeDocument/2006/relationships/image" Target="../media/image278.png" /><Relationship Id="rId58" Type="http://schemas.openxmlformats.org/officeDocument/2006/relationships/customXml" Target="../ink/ink352.xml" /><Relationship Id="rId74" Type="http://schemas.openxmlformats.org/officeDocument/2006/relationships/customXml" Target="../ink/ink360.xml" /><Relationship Id="rId79" Type="http://schemas.openxmlformats.org/officeDocument/2006/relationships/image" Target="../media/image291.png" /><Relationship Id="rId102" Type="http://schemas.openxmlformats.org/officeDocument/2006/relationships/customXml" Target="../ink/ink374.xml" /><Relationship Id="rId123" Type="http://schemas.openxmlformats.org/officeDocument/2006/relationships/image" Target="../media/image313.png" /><Relationship Id="rId128" Type="http://schemas.openxmlformats.org/officeDocument/2006/relationships/customXml" Target="../ink/ink387.xml" /><Relationship Id="rId144" Type="http://schemas.openxmlformats.org/officeDocument/2006/relationships/customXml" Target="../ink/ink395.xml" /><Relationship Id="rId5" Type="http://schemas.openxmlformats.org/officeDocument/2006/relationships/image" Target="../media/image254.png" /><Relationship Id="rId90" Type="http://schemas.openxmlformats.org/officeDocument/2006/relationships/customXml" Target="../ink/ink368.xml" /><Relationship Id="rId95" Type="http://schemas.openxmlformats.org/officeDocument/2006/relationships/image" Target="../media/image299.png" /><Relationship Id="rId22" Type="http://schemas.openxmlformats.org/officeDocument/2006/relationships/customXml" Target="../ink/ink334.xml" /><Relationship Id="rId27" Type="http://schemas.openxmlformats.org/officeDocument/2006/relationships/image" Target="../media/image265.png" /><Relationship Id="rId43" Type="http://schemas.openxmlformats.org/officeDocument/2006/relationships/image" Target="../media/image273.png" /><Relationship Id="rId48" Type="http://schemas.openxmlformats.org/officeDocument/2006/relationships/customXml" Target="../ink/ink347.xml" /><Relationship Id="rId64" Type="http://schemas.openxmlformats.org/officeDocument/2006/relationships/customXml" Target="../ink/ink355.xml" /><Relationship Id="rId69" Type="http://schemas.openxmlformats.org/officeDocument/2006/relationships/image" Target="../media/image286.png" /><Relationship Id="rId113" Type="http://schemas.openxmlformats.org/officeDocument/2006/relationships/image" Target="../media/image308.png" /><Relationship Id="rId118" Type="http://schemas.openxmlformats.org/officeDocument/2006/relationships/customXml" Target="../ink/ink382.xml" /><Relationship Id="rId134" Type="http://schemas.openxmlformats.org/officeDocument/2006/relationships/customXml" Target="../ink/ink390.xml" /><Relationship Id="rId139" Type="http://schemas.openxmlformats.org/officeDocument/2006/relationships/image" Target="../media/image321.png" /><Relationship Id="rId80" Type="http://schemas.openxmlformats.org/officeDocument/2006/relationships/customXml" Target="../ink/ink363.xml" /><Relationship Id="rId85" Type="http://schemas.openxmlformats.org/officeDocument/2006/relationships/image" Target="../media/image294.png" /><Relationship Id="rId3" Type="http://schemas.openxmlformats.org/officeDocument/2006/relationships/image" Target="../media/image253.png" /><Relationship Id="rId12" Type="http://schemas.openxmlformats.org/officeDocument/2006/relationships/customXml" Target="../ink/ink329.xml" /><Relationship Id="rId17" Type="http://schemas.openxmlformats.org/officeDocument/2006/relationships/image" Target="../media/image260.png" /><Relationship Id="rId25" Type="http://schemas.openxmlformats.org/officeDocument/2006/relationships/image" Target="../media/image264.png" /><Relationship Id="rId33" Type="http://schemas.openxmlformats.org/officeDocument/2006/relationships/image" Target="../media/image268.png" /><Relationship Id="rId38" Type="http://schemas.openxmlformats.org/officeDocument/2006/relationships/customXml" Target="../ink/ink342.xml" /><Relationship Id="rId46" Type="http://schemas.openxmlformats.org/officeDocument/2006/relationships/customXml" Target="../ink/ink346.xml" /><Relationship Id="rId59" Type="http://schemas.openxmlformats.org/officeDocument/2006/relationships/image" Target="../media/image281.png" /><Relationship Id="rId67" Type="http://schemas.openxmlformats.org/officeDocument/2006/relationships/image" Target="../media/image285.png" /><Relationship Id="rId103" Type="http://schemas.openxmlformats.org/officeDocument/2006/relationships/image" Target="../media/image303.png" /><Relationship Id="rId108" Type="http://schemas.openxmlformats.org/officeDocument/2006/relationships/customXml" Target="../ink/ink377.xml" /><Relationship Id="rId116" Type="http://schemas.openxmlformats.org/officeDocument/2006/relationships/customXml" Target="../ink/ink381.xml" /><Relationship Id="rId124" Type="http://schemas.openxmlformats.org/officeDocument/2006/relationships/customXml" Target="../ink/ink385.xml" /><Relationship Id="rId129" Type="http://schemas.openxmlformats.org/officeDocument/2006/relationships/image" Target="../media/image316.png" /><Relationship Id="rId137" Type="http://schemas.openxmlformats.org/officeDocument/2006/relationships/image" Target="../media/image320.png" /><Relationship Id="rId20" Type="http://schemas.openxmlformats.org/officeDocument/2006/relationships/customXml" Target="../ink/ink333.xml" /><Relationship Id="rId41" Type="http://schemas.openxmlformats.org/officeDocument/2006/relationships/image" Target="../media/image272.png" /><Relationship Id="rId54" Type="http://schemas.openxmlformats.org/officeDocument/2006/relationships/customXml" Target="../ink/ink350.xml" /><Relationship Id="rId62" Type="http://schemas.openxmlformats.org/officeDocument/2006/relationships/customXml" Target="../ink/ink354.xml" /><Relationship Id="rId70" Type="http://schemas.openxmlformats.org/officeDocument/2006/relationships/customXml" Target="../ink/ink358.xml" /><Relationship Id="rId75" Type="http://schemas.openxmlformats.org/officeDocument/2006/relationships/image" Target="../media/image289.png" /><Relationship Id="rId83" Type="http://schemas.openxmlformats.org/officeDocument/2006/relationships/image" Target="../media/image293.png" /><Relationship Id="rId88" Type="http://schemas.openxmlformats.org/officeDocument/2006/relationships/customXml" Target="../ink/ink367.xml" /><Relationship Id="rId91" Type="http://schemas.openxmlformats.org/officeDocument/2006/relationships/image" Target="../media/image297.png" /><Relationship Id="rId96" Type="http://schemas.openxmlformats.org/officeDocument/2006/relationships/customXml" Target="../ink/ink371.xml" /><Relationship Id="rId111" Type="http://schemas.openxmlformats.org/officeDocument/2006/relationships/image" Target="../media/image307.png" /><Relationship Id="rId132" Type="http://schemas.openxmlformats.org/officeDocument/2006/relationships/customXml" Target="../ink/ink389.xml" /><Relationship Id="rId140" Type="http://schemas.openxmlformats.org/officeDocument/2006/relationships/customXml" Target="../ink/ink393.xml" /><Relationship Id="rId145" Type="http://schemas.openxmlformats.org/officeDocument/2006/relationships/image" Target="../media/image324.png" /><Relationship Id="rId1" Type="http://schemas.openxmlformats.org/officeDocument/2006/relationships/slideLayout" Target="../slideLayouts/slideLayout4.xml" /><Relationship Id="rId6" Type="http://schemas.openxmlformats.org/officeDocument/2006/relationships/customXml" Target="../ink/ink326.xml" /><Relationship Id="rId15" Type="http://schemas.openxmlformats.org/officeDocument/2006/relationships/image" Target="../media/image259.png" /><Relationship Id="rId23" Type="http://schemas.openxmlformats.org/officeDocument/2006/relationships/image" Target="../media/image263.png" /><Relationship Id="rId28" Type="http://schemas.openxmlformats.org/officeDocument/2006/relationships/customXml" Target="../ink/ink337.xml" /><Relationship Id="rId36" Type="http://schemas.openxmlformats.org/officeDocument/2006/relationships/customXml" Target="../ink/ink341.xml" /><Relationship Id="rId49" Type="http://schemas.openxmlformats.org/officeDocument/2006/relationships/image" Target="../media/image276.png" /><Relationship Id="rId57" Type="http://schemas.openxmlformats.org/officeDocument/2006/relationships/image" Target="../media/image280.png" /><Relationship Id="rId106" Type="http://schemas.openxmlformats.org/officeDocument/2006/relationships/customXml" Target="../ink/ink376.xml" /><Relationship Id="rId114" Type="http://schemas.openxmlformats.org/officeDocument/2006/relationships/customXml" Target="../ink/ink380.xml" /><Relationship Id="rId119" Type="http://schemas.openxmlformats.org/officeDocument/2006/relationships/image" Target="../media/image311.png" /><Relationship Id="rId127" Type="http://schemas.openxmlformats.org/officeDocument/2006/relationships/image" Target="../media/image315.png" /><Relationship Id="rId10" Type="http://schemas.openxmlformats.org/officeDocument/2006/relationships/customXml" Target="../ink/ink328.xml" /><Relationship Id="rId31" Type="http://schemas.openxmlformats.org/officeDocument/2006/relationships/image" Target="../media/image267.png" /><Relationship Id="rId44" Type="http://schemas.openxmlformats.org/officeDocument/2006/relationships/customXml" Target="../ink/ink345.xml" /><Relationship Id="rId52" Type="http://schemas.openxmlformats.org/officeDocument/2006/relationships/customXml" Target="../ink/ink349.xml" /><Relationship Id="rId60" Type="http://schemas.openxmlformats.org/officeDocument/2006/relationships/customXml" Target="../ink/ink353.xml" /><Relationship Id="rId65" Type="http://schemas.openxmlformats.org/officeDocument/2006/relationships/image" Target="../media/image284.png" /><Relationship Id="rId73" Type="http://schemas.openxmlformats.org/officeDocument/2006/relationships/image" Target="../media/image288.png" /><Relationship Id="rId78" Type="http://schemas.openxmlformats.org/officeDocument/2006/relationships/customXml" Target="../ink/ink362.xml" /><Relationship Id="rId81" Type="http://schemas.openxmlformats.org/officeDocument/2006/relationships/image" Target="../media/image292.png" /><Relationship Id="rId86" Type="http://schemas.openxmlformats.org/officeDocument/2006/relationships/customXml" Target="../ink/ink366.xml" /><Relationship Id="rId94" Type="http://schemas.openxmlformats.org/officeDocument/2006/relationships/customXml" Target="../ink/ink370.xml" /><Relationship Id="rId99" Type="http://schemas.openxmlformats.org/officeDocument/2006/relationships/image" Target="../media/image301.png" /><Relationship Id="rId101" Type="http://schemas.openxmlformats.org/officeDocument/2006/relationships/image" Target="../media/image302.png" /><Relationship Id="rId122" Type="http://schemas.openxmlformats.org/officeDocument/2006/relationships/customXml" Target="../ink/ink384.xml" /><Relationship Id="rId130" Type="http://schemas.openxmlformats.org/officeDocument/2006/relationships/customXml" Target="../ink/ink388.xml" /><Relationship Id="rId135" Type="http://schemas.openxmlformats.org/officeDocument/2006/relationships/image" Target="../media/image319.png" /><Relationship Id="rId143" Type="http://schemas.openxmlformats.org/officeDocument/2006/relationships/image" Target="../media/image323.png" /><Relationship Id="rId4" Type="http://schemas.openxmlformats.org/officeDocument/2006/relationships/customXml" Target="../ink/ink325.xml" /><Relationship Id="rId9" Type="http://schemas.openxmlformats.org/officeDocument/2006/relationships/image" Target="../media/image256.png" /><Relationship Id="rId13" Type="http://schemas.openxmlformats.org/officeDocument/2006/relationships/image" Target="../media/image258.png" /><Relationship Id="rId18" Type="http://schemas.openxmlformats.org/officeDocument/2006/relationships/customXml" Target="../ink/ink332.xml" /><Relationship Id="rId39" Type="http://schemas.openxmlformats.org/officeDocument/2006/relationships/image" Target="../media/image271.png" /><Relationship Id="rId109" Type="http://schemas.openxmlformats.org/officeDocument/2006/relationships/image" Target="../media/image306.png" /><Relationship Id="rId34" Type="http://schemas.openxmlformats.org/officeDocument/2006/relationships/customXml" Target="../ink/ink340.xml" /><Relationship Id="rId50" Type="http://schemas.openxmlformats.org/officeDocument/2006/relationships/customXml" Target="../ink/ink348.xml" /><Relationship Id="rId55" Type="http://schemas.openxmlformats.org/officeDocument/2006/relationships/image" Target="../media/image279.png" /><Relationship Id="rId76" Type="http://schemas.openxmlformats.org/officeDocument/2006/relationships/customXml" Target="../ink/ink361.xml" /><Relationship Id="rId97" Type="http://schemas.openxmlformats.org/officeDocument/2006/relationships/image" Target="../media/image300.png" /><Relationship Id="rId104" Type="http://schemas.openxmlformats.org/officeDocument/2006/relationships/customXml" Target="../ink/ink375.xml" /><Relationship Id="rId120" Type="http://schemas.openxmlformats.org/officeDocument/2006/relationships/customXml" Target="../ink/ink383.xml" /><Relationship Id="rId125" Type="http://schemas.openxmlformats.org/officeDocument/2006/relationships/image" Target="../media/image314.png" /><Relationship Id="rId141" Type="http://schemas.openxmlformats.org/officeDocument/2006/relationships/image" Target="../media/image322.png" /><Relationship Id="rId7" Type="http://schemas.openxmlformats.org/officeDocument/2006/relationships/image" Target="../media/image255.png" /><Relationship Id="rId71" Type="http://schemas.openxmlformats.org/officeDocument/2006/relationships/image" Target="../media/image287.png" /><Relationship Id="rId92" Type="http://schemas.openxmlformats.org/officeDocument/2006/relationships/customXml" Target="../ink/ink369.xml" /><Relationship Id="rId2" Type="http://schemas.openxmlformats.org/officeDocument/2006/relationships/customXml" Target="../ink/ink324.xml" /><Relationship Id="rId29" Type="http://schemas.openxmlformats.org/officeDocument/2006/relationships/image" Target="../media/image266.png" /><Relationship Id="rId24" Type="http://schemas.openxmlformats.org/officeDocument/2006/relationships/customXml" Target="../ink/ink335.xml" /><Relationship Id="rId40" Type="http://schemas.openxmlformats.org/officeDocument/2006/relationships/customXml" Target="../ink/ink343.xml" /><Relationship Id="rId45" Type="http://schemas.openxmlformats.org/officeDocument/2006/relationships/image" Target="../media/image274.png" /><Relationship Id="rId66" Type="http://schemas.openxmlformats.org/officeDocument/2006/relationships/customXml" Target="../ink/ink356.xml" /><Relationship Id="rId87" Type="http://schemas.openxmlformats.org/officeDocument/2006/relationships/image" Target="../media/image295.png" /><Relationship Id="rId110" Type="http://schemas.openxmlformats.org/officeDocument/2006/relationships/customXml" Target="../ink/ink378.xml" /><Relationship Id="rId115" Type="http://schemas.openxmlformats.org/officeDocument/2006/relationships/image" Target="../media/image309.png" /><Relationship Id="rId131" Type="http://schemas.openxmlformats.org/officeDocument/2006/relationships/image" Target="../media/image317.png" /><Relationship Id="rId136" Type="http://schemas.openxmlformats.org/officeDocument/2006/relationships/customXml" Target="../ink/ink391.xml" /><Relationship Id="rId61" Type="http://schemas.openxmlformats.org/officeDocument/2006/relationships/image" Target="../media/image282.png" /><Relationship Id="rId82" Type="http://schemas.openxmlformats.org/officeDocument/2006/relationships/customXml" Target="../ink/ink364.xml" /><Relationship Id="rId19" Type="http://schemas.openxmlformats.org/officeDocument/2006/relationships/image" Target="../media/image261.png" /><Relationship Id="rId14" Type="http://schemas.openxmlformats.org/officeDocument/2006/relationships/customXml" Target="../ink/ink330.xml" /><Relationship Id="rId30" Type="http://schemas.openxmlformats.org/officeDocument/2006/relationships/customXml" Target="../ink/ink338.xml" /><Relationship Id="rId35" Type="http://schemas.openxmlformats.org/officeDocument/2006/relationships/image" Target="../media/image269.png" /><Relationship Id="rId56" Type="http://schemas.openxmlformats.org/officeDocument/2006/relationships/customXml" Target="../ink/ink351.xml" /><Relationship Id="rId77" Type="http://schemas.openxmlformats.org/officeDocument/2006/relationships/image" Target="../media/image290.png" /><Relationship Id="rId100" Type="http://schemas.openxmlformats.org/officeDocument/2006/relationships/customXml" Target="../ink/ink373.xml" /><Relationship Id="rId105" Type="http://schemas.openxmlformats.org/officeDocument/2006/relationships/image" Target="../media/image304.png" /><Relationship Id="rId126" Type="http://schemas.openxmlformats.org/officeDocument/2006/relationships/customXml" Target="../ink/ink386.xml" /><Relationship Id="rId8" Type="http://schemas.openxmlformats.org/officeDocument/2006/relationships/customXml" Target="../ink/ink327.xml" /><Relationship Id="rId51" Type="http://schemas.openxmlformats.org/officeDocument/2006/relationships/image" Target="../media/image277.png" /><Relationship Id="rId72" Type="http://schemas.openxmlformats.org/officeDocument/2006/relationships/customXml" Target="../ink/ink359.xml" /><Relationship Id="rId93" Type="http://schemas.openxmlformats.org/officeDocument/2006/relationships/image" Target="../media/image298.png" /><Relationship Id="rId98" Type="http://schemas.openxmlformats.org/officeDocument/2006/relationships/customXml" Target="../ink/ink372.xml" /><Relationship Id="rId121" Type="http://schemas.openxmlformats.org/officeDocument/2006/relationships/image" Target="../media/image312.png" /><Relationship Id="rId142" Type="http://schemas.openxmlformats.org/officeDocument/2006/relationships/customXml" Target="../ink/ink394.xml" /></Relationships>
</file>

<file path=ppt/slides/_rels/slide3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0.png" /><Relationship Id="rId18" Type="http://schemas.openxmlformats.org/officeDocument/2006/relationships/customXml" Target="../ink/ink404.xml" /><Relationship Id="rId26" Type="http://schemas.openxmlformats.org/officeDocument/2006/relationships/customXml" Target="../ink/ink408.xml" /><Relationship Id="rId39" Type="http://schemas.openxmlformats.org/officeDocument/2006/relationships/image" Target="../media/image343.png" /><Relationship Id="rId3" Type="http://schemas.openxmlformats.org/officeDocument/2006/relationships/image" Target="../media/image325.png" /><Relationship Id="rId21" Type="http://schemas.openxmlformats.org/officeDocument/2006/relationships/image" Target="../media/image334.png" /><Relationship Id="rId34" Type="http://schemas.openxmlformats.org/officeDocument/2006/relationships/customXml" Target="../ink/ink412.xml" /><Relationship Id="rId42" Type="http://schemas.openxmlformats.org/officeDocument/2006/relationships/customXml" Target="../ink/ink416.xml" /><Relationship Id="rId47" Type="http://schemas.openxmlformats.org/officeDocument/2006/relationships/image" Target="../media/image347.png" /><Relationship Id="rId50" Type="http://schemas.openxmlformats.org/officeDocument/2006/relationships/customXml" Target="../ink/ink420.xml" /><Relationship Id="rId7" Type="http://schemas.openxmlformats.org/officeDocument/2006/relationships/image" Target="../media/image327.png" /><Relationship Id="rId12" Type="http://schemas.openxmlformats.org/officeDocument/2006/relationships/customXml" Target="../ink/ink401.xml" /><Relationship Id="rId17" Type="http://schemas.openxmlformats.org/officeDocument/2006/relationships/image" Target="../media/image332.png" /><Relationship Id="rId25" Type="http://schemas.openxmlformats.org/officeDocument/2006/relationships/image" Target="../media/image336.png" /><Relationship Id="rId33" Type="http://schemas.openxmlformats.org/officeDocument/2006/relationships/image" Target="../media/image340.png" /><Relationship Id="rId38" Type="http://schemas.openxmlformats.org/officeDocument/2006/relationships/customXml" Target="../ink/ink414.xml" /><Relationship Id="rId46" Type="http://schemas.openxmlformats.org/officeDocument/2006/relationships/customXml" Target="../ink/ink418.xml" /><Relationship Id="rId2" Type="http://schemas.openxmlformats.org/officeDocument/2006/relationships/customXml" Target="../ink/ink396.xml" /><Relationship Id="rId16" Type="http://schemas.openxmlformats.org/officeDocument/2006/relationships/customXml" Target="../ink/ink403.xml" /><Relationship Id="rId20" Type="http://schemas.openxmlformats.org/officeDocument/2006/relationships/customXml" Target="../ink/ink405.xml" /><Relationship Id="rId29" Type="http://schemas.openxmlformats.org/officeDocument/2006/relationships/image" Target="../media/image338.png" /><Relationship Id="rId41" Type="http://schemas.openxmlformats.org/officeDocument/2006/relationships/image" Target="../media/image344.png" /><Relationship Id="rId1" Type="http://schemas.openxmlformats.org/officeDocument/2006/relationships/slideLayout" Target="../slideLayouts/slideLayout4.xml" /><Relationship Id="rId6" Type="http://schemas.openxmlformats.org/officeDocument/2006/relationships/customXml" Target="../ink/ink398.xml" /><Relationship Id="rId11" Type="http://schemas.openxmlformats.org/officeDocument/2006/relationships/image" Target="../media/image329.png" /><Relationship Id="rId24" Type="http://schemas.openxmlformats.org/officeDocument/2006/relationships/customXml" Target="../ink/ink407.xml" /><Relationship Id="rId32" Type="http://schemas.openxmlformats.org/officeDocument/2006/relationships/customXml" Target="../ink/ink411.xml" /><Relationship Id="rId37" Type="http://schemas.openxmlformats.org/officeDocument/2006/relationships/image" Target="../media/image342.png" /><Relationship Id="rId40" Type="http://schemas.openxmlformats.org/officeDocument/2006/relationships/customXml" Target="../ink/ink415.xml" /><Relationship Id="rId45" Type="http://schemas.openxmlformats.org/officeDocument/2006/relationships/image" Target="../media/image346.png" /><Relationship Id="rId53" Type="http://schemas.openxmlformats.org/officeDocument/2006/relationships/image" Target="../media/image350.png" /><Relationship Id="rId5" Type="http://schemas.openxmlformats.org/officeDocument/2006/relationships/image" Target="../media/image326.png" /><Relationship Id="rId15" Type="http://schemas.openxmlformats.org/officeDocument/2006/relationships/image" Target="../media/image331.png" /><Relationship Id="rId23" Type="http://schemas.openxmlformats.org/officeDocument/2006/relationships/image" Target="../media/image335.png" /><Relationship Id="rId28" Type="http://schemas.openxmlformats.org/officeDocument/2006/relationships/customXml" Target="../ink/ink409.xml" /><Relationship Id="rId36" Type="http://schemas.openxmlformats.org/officeDocument/2006/relationships/customXml" Target="../ink/ink413.xml" /><Relationship Id="rId49" Type="http://schemas.openxmlformats.org/officeDocument/2006/relationships/image" Target="../media/image348.png" /><Relationship Id="rId10" Type="http://schemas.openxmlformats.org/officeDocument/2006/relationships/customXml" Target="../ink/ink400.xml" /><Relationship Id="rId19" Type="http://schemas.openxmlformats.org/officeDocument/2006/relationships/image" Target="../media/image333.png" /><Relationship Id="rId31" Type="http://schemas.openxmlformats.org/officeDocument/2006/relationships/image" Target="../media/image339.png" /><Relationship Id="rId44" Type="http://schemas.openxmlformats.org/officeDocument/2006/relationships/customXml" Target="../ink/ink417.xml" /><Relationship Id="rId52" Type="http://schemas.openxmlformats.org/officeDocument/2006/relationships/customXml" Target="../ink/ink421.xml" /><Relationship Id="rId4" Type="http://schemas.openxmlformats.org/officeDocument/2006/relationships/customXml" Target="../ink/ink397.xml" /><Relationship Id="rId9" Type="http://schemas.openxmlformats.org/officeDocument/2006/relationships/image" Target="../media/image328.png" /><Relationship Id="rId14" Type="http://schemas.openxmlformats.org/officeDocument/2006/relationships/customXml" Target="../ink/ink402.xml" /><Relationship Id="rId22" Type="http://schemas.openxmlformats.org/officeDocument/2006/relationships/customXml" Target="../ink/ink406.xml" /><Relationship Id="rId27" Type="http://schemas.openxmlformats.org/officeDocument/2006/relationships/image" Target="../media/image337.png" /><Relationship Id="rId30" Type="http://schemas.openxmlformats.org/officeDocument/2006/relationships/customXml" Target="../ink/ink410.xml" /><Relationship Id="rId35" Type="http://schemas.openxmlformats.org/officeDocument/2006/relationships/image" Target="../media/image341.png" /><Relationship Id="rId43" Type="http://schemas.openxmlformats.org/officeDocument/2006/relationships/image" Target="../media/image345.png" /><Relationship Id="rId48" Type="http://schemas.openxmlformats.org/officeDocument/2006/relationships/customXml" Target="../ink/ink419.xml" /><Relationship Id="rId8" Type="http://schemas.openxmlformats.org/officeDocument/2006/relationships/customXml" Target="../ink/ink399.xml" /><Relationship Id="rId51" Type="http://schemas.openxmlformats.org/officeDocument/2006/relationships/image" Target="../media/image349.png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1CAFB10-60C7-4846-9E55-FB7C33FEA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BITS Pilani</a:t>
            </a:r>
          </a:p>
        </p:txBody>
      </p:sp>
      <p:sp>
        <p:nvSpPr>
          <p:cNvPr id="14339" name="Content Placeholder 1">
            <a:extLst>
              <a:ext uri="{FF2B5EF4-FFF2-40B4-BE49-F238E27FC236}">
                <a16:creationId xmlns:a16="http://schemas.microsoft.com/office/drawing/2014/main" id="{B83AEC77-056D-4298-A0FB-1A60F09C13C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Prof.Aruna Malapati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Asst Professor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Department of CSIS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C60B1-3ED7-4A30-ADA4-609D294E641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Joint Probability of T and S</a:t>
            </a:r>
            <a:endParaRPr lang="en-IN" dirty="0"/>
          </a:p>
        </p:txBody>
      </p:sp>
      <p:pic>
        <p:nvPicPr>
          <p:cNvPr id="24579" name="Picture 3">
            <a:extLst>
              <a:ext uri="{FF2B5EF4-FFF2-40B4-BE49-F238E27FC236}">
                <a16:creationId xmlns:a16="http://schemas.microsoft.com/office/drawing/2014/main" id="{894D6CDB-DB0C-493C-AD52-46F3E0B66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038" y="1901294"/>
            <a:ext cx="7775575" cy="379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82E8F-DC2B-4CDA-B620-D744C3C9822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Estimating the probabilities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E0B2CE6-0E3C-426B-8301-F6CB6312A17C}"/>
                  </a:ext>
                </a:extLst>
              </p14:cNvPr>
              <p14:cNvContentPartPr/>
              <p14:nvPr/>
            </p14:nvContentPartPr>
            <p14:xfrm>
              <a:off x="489960" y="1828800"/>
              <a:ext cx="8164080" cy="3987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E0B2CE6-0E3C-426B-8301-F6CB6312A1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0960" y="1819800"/>
                <a:ext cx="8181720" cy="4005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3872F-AAE7-48D9-B054-E4B265662F4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0" dirty="0"/>
              <a:t>Probabilistic CKY Parsing of PCFGs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CE8837-61B3-4F86-8290-F50B38321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601" y="2161998"/>
            <a:ext cx="5534797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203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8657D-6D12-447B-91E9-B861337710D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3BBE04-657B-4175-BD03-7FAEA38F8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52400"/>
            <a:ext cx="3906348" cy="990659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F2E99EF-1A3B-4312-86E5-AB665CC59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45163"/>
              </p:ext>
            </p:extLst>
          </p:nvPr>
        </p:nvGraphicFramePr>
        <p:xfrm>
          <a:off x="990600" y="1460993"/>
          <a:ext cx="7315200" cy="494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4716012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1066513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4910961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3383402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6487387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330755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flight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includes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855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29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611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334423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446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021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109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1">
            <a:extLst>
              <a:ext uri="{FF2B5EF4-FFF2-40B4-BE49-F238E27FC236}">
                <a16:creationId xmlns:a16="http://schemas.microsoft.com/office/drawing/2014/main" id="{7F2856DE-5C41-4835-ABF8-8FF98B77E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457200" indent="-457200" algn="just" fontAlgn="base">
              <a:lnSpc>
                <a:spcPct val="200000"/>
              </a:lnSpc>
              <a:spcAft>
                <a:spcPct val="0"/>
              </a:spcAft>
              <a:buAutoNum type="arabicPeriod"/>
            </a:pPr>
            <a:r>
              <a:rPr lang="en-US" dirty="0"/>
              <a:t>Lack of sensitivity to structural preferences</a:t>
            </a:r>
          </a:p>
          <a:p>
            <a:pPr>
              <a:lnSpc>
                <a:spcPct val="200000"/>
              </a:lnSpc>
            </a:pPr>
            <a:r>
              <a:rPr lang="en-US" dirty="0"/>
              <a:t>2.  Lack of sensitivity to lexical </a:t>
            </a:r>
            <a:r>
              <a:rPr lang="en-IN" dirty="0"/>
              <a:t>information</a:t>
            </a:r>
            <a:endParaRPr lang="en-I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BB006-8F2D-4FF6-B440-3A394F905F5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Problems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4873F-5CB8-4921-B2A2-45CE54251BE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Lack of Sensitivity to Structural Preferences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B8EDB7-6661-4D62-B5A7-BFCF460B9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38252"/>
            <a:ext cx="3600953" cy="30293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16AB38-F52D-4628-8421-D46596D97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1600200"/>
            <a:ext cx="3677163" cy="270547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02A6C0-C33C-4A6B-BF03-DA1429B8E084}"/>
              </a:ext>
            </a:extLst>
          </p:cNvPr>
          <p:cNvSpPr/>
          <p:nvPr/>
        </p:nvSpPr>
        <p:spPr>
          <a:xfrm>
            <a:off x="609600" y="4842301"/>
            <a:ext cx="84052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</a:rPr>
              <a:t>Both parse trees have </a:t>
            </a:r>
            <a:r>
              <a:rPr lang="en-US" sz="2400" dirty="0"/>
              <a:t>identical probabilities under a PCFG.</a:t>
            </a:r>
            <a:endParaRPr lang="en-US" sz="240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</a:rPr>
              <a:t>The PP </a:t>
            </a:r>
            <a:r>
              <a:rPr lang="en-US" sz="2400" i="1" dirty="0">
                <a:latin typeface="Times New Roman" panose="02020603050405020304" pitchFamily="18" charset="0"/>
              </a:rPr>
              <a:t>in Africa </a:t>
            </a:r>
            <a:r>
              <a:rPr lang="en-US" sz="2400" dirty="0">
                <a:latin typeface="Times New Roman" panose="02020603050405020304" pitchFamily="18" charset="0"/>
              </a:rPr>
              <a:t>can either attach to </a:t>
            </a:r>
            <a:r>
              <a:rPr lang="en-US" sz="2400" i="1" dirty="0">
                <a:latin typeface="Times New Roman" panose="02020603050405020304" pitchFamily="18" charset="0"/>
              </a:rPr>
              <a:t>president </a:t>
            </a:r>
            <a:r>
              <a:rPr lang="en-US" sz="2400" dirty="0">
                <a:latin typeface="Times New Roman" panose="02020603050405020304" pitchFamily="18" charset="0"/>
              </a:rPr>
              <a:t>or </a:t>
            </a:r>
            <a:r>
              <a:rPr lang="en-US" sz="2400" i="1" dirty="0">
                <a:latin typeface="Times New Roman" panose="02020603050405020304" pitchFamily="18" charset="0"/>
              </a:rPr>
              <a:t>a company.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11352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68658-20EB-4A4C-86AE-13E41EFEF10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Lack of Sensitivity to Structural Preferences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EE17A3-F48A-4DF2-92A7-8C2AF95DC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034" y="1434140"/>
            <a:ext cx="3210373" cy="30674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CA9028-668A-43BA-900D-F210CACC3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1936298"/>
            <a:ext cx="3419952" cy="273405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336630A-2A4B-4E10-8DAA-581B5C839D15}"/>
              </a:ext>
            </a:extLst>
          </p:cNvPr>
          <p:cNvSpPr/>
          <p:nvPr/>
        </p:nvSpPr>
        <p:spPr>
          <a:xfrm>
            <a:off x="342900" y="5105400"/>
            <a:ext cx="8458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Arial" panose="020B0604020202020204" pitchFamily="34" charset="0"/>
              </a:rPr>
              <a:t>Statistics from the treebank show that </a:t>
            </a:r>
            <a:r>
              <a:rPr lang="en-US" sz="2400" dirty="0">
                <a:latin typeface="Arial" panose="020B0604020202020204" pitchFamily="34" charset="0"/>
              </a:rPr>
              <a:t>structure 1 is roughly twice as frequent as structure 2 but </a:t>
            </a:r>
            <a:r>
              <a:rPr lang="en-IN" sz="2400" dirty="0">
                <a:latin typeface="Arial" panose="020B0604020202020204" pitchFamily="34" charset="0"/>
              </a:rPr>
              <a:t>PCFG assigns </a:t>
            </a:r>
            <a:r>
              <a:rPr lang="en-US" sz="2400" dirty="0">
                <a:latin typeface="Arial" panose="020B0604020202020204" pitchFamily="34" charset="0"/>
              </a:rPr>
              <a:t>identical probabilities to these two trees</a:t>
            </a:r>
            <a:endParaRPr lang="en-IN" sz="2400" dirty="0"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AA4322-E8E1-4BE1-8841-C3D38B7D77C4}"/>
              </a:ext>
            </a:extLst>
          </p:cNvPr>
          <p:cNvSpPr/>
          <p:nvPr/>
        </p:nvSpPr>
        <p:spPr>
          <a:xfrm>
            <a:off x="617031" y="4208690"/>
            <a:ext cx="23807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close attachment</a:t>
            </a:r>
            <a:endParaRPr lang="en-I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090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8C7526-DCD2-4880-B528-D56E881F7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4724400"/>
            <a:ext cx="8839200" cy="1600200"/>
          </a:xfrm>
        </p:spPr>
        <p:txBody>
          <a:bodyPr/>
          <a:lstStyle/>
          <a:p>
            <a:r>
              <a:rPr lang="en-US" dirty="0"/>
              <a:t>Under the PCFG model, this tree will have probability</a:t>
            </a:r>
          </a:p>
          <a:p>
            <a:r>
              <a:rPr lang="en-IN" dirty="0"/>
              <a:t>q(S → NP VP) × q(VP → V NP) × q(NP → NNP) × q(NP → NNP)  ×q(NNP → IBM) × q(Vt → bought) × q(NNP → Lotus)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32B33-BCAC-44B7-89AA-DA477521611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Lack of Sensitivity to Lexical Information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6E95EA-F5EB-4926-937B-A6BB65868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24000"/>
            <a:ext cx="3039316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653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2F55C-D10B-4C48-8104-A989B4F670A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b="0" dirty="0"/>
              <a:t>PP attachment ambiguity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317197-A4FA-4EA6-9AA3-BCB8E3866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24000"/>
            <a:ext cx="3743847" cy="26673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E3DAD9-4A7D-41E1-A57C-92AF6CA31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574" y="771122"/>
            <a:ext cx="3581900" cy="28864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EB56DE-BE61-4382-81D2-9CBD260CF4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3733800"/>
            <a:ext cx="3719410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907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6E7BF-8CAC-45A3-8ECA-516EF93C86C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b="0" dirty="0"/>
              <a:t>Coordination Ambiguity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187AA9-D66B-4C82-B3DC-DFA872265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28" y="1936860"/>
            <a:ext cx="3553321" cy="25816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CE8E37-0386-476D-9A67-F4DCB391B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1926921"/>
            <a:ext cx="2829320" cy="248637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3DA69C4-9353-4BA0-B8DA-77A0E2092E76}"/>
              </a:ext>
            </a:extLst>
          </p:cNvPr>
          <p:cNvSpPr/>
          <p:nvPr/>
        </p:nvSpPr>
        <p:spPr>
          <a:xfrm>
            <a:off x="664185" y="4800600"/>
            <a:ext cx="8138572" cy="1131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</a:rPr>
              <a:t>Difference is in the order in which these rules are applied, Hence PCFG assigns same value to both trees.</a:t>
            </a:r>
            <a:endParaRPr lang="en-IN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068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DC7B6C8-86F9-4BC9-82F6-9D080876911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sz="3600" dirty="0"/>
          </a:p>
          <a:p>
            <a:pPr>
              <a:defRPr/>
            </a:pPr>
            <a:r>
              <a:rPr lang="en-IN" dirty="0"/>
              <a:t>Statistical Constituency Parsing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sz="3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930F1-61E1-45D0-89F4-10B132B1539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Lexicalization of a Treebank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2821EC-DCA2-45A4-B906-3CDFB8C52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7800"/>
            <a:ext cx="3258005" cy="29626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8AB023-D0AF-4C7D-ACB1-3A2236975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1447800"/>
            <a:ext cx="4921526" cy="24444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79DEC7-CF6B-45CC-BA9D-FDFBD15F5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0" y="4562888"/>
            <a:ext cx="7039957" cy="13622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D273CD-7E0B-4710-B4FC-866F68C743E4}"/>
              </a:ext>
            </a:extLst>
          </p:cNvPr>
          <p:cNvSpPr txBox="1"/>
          <p:nvPr/>
        </p:nvSpPr>
        <p:spPr>
          <a:xfrm>
            <a:off x="5791200" y="1524000"/>
            <a:ext cx="2948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Parse Tree after Lexicalization</a:t>
            </a:r>
            <a:endParaRPr lang="en-IN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99477E8-94D5-B54B-B33F-04628FDA4DF5}"/>
                  </a:ext>
                </a:extLst>
              </p14:cNvPr>
              <p14:cNvContentPartPr/>
              <p14:nvPr/>
            </p14:nvContentPartPr>
            <p14:xfrm>
              <a:off x="137160" y="2138400"/>
              <a:ext cx="5011920" cy="3902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99477E8-94D5-B54B-B33F-04628FDA4DF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7800" y="2129040"/>
                <a:ext cx="5030640" cy="392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2723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98AE82C-2E56-4134-9503-CA420E03D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For each Context Free Rule of the form X-&gt;Y</a:t>
            </a:r>
            <a:r>
              <a:rPr lang="en-US" baseline="-25000" dirty="0"/>
              <a:t>1</a:t>
            </a:r>
            <a:r>
              <a:rPr lang="en-US" dirty="0"/>
              <a:t> Y</a:t>
            </a:r>
            <a:r>
              <a:rPr lang="en-US" baseline="-25000" dirty="0"/>
              <a:t>2</a:t>
            </a:r>
            <a:r>
              <a:rPr lang="en-US" dirty="0"/>
              <a:t> …. </a:t>
            </a:r>
            <a:r>
              <a:rPr lang="en-US" dirty="0" err="1"/>
              <a:t>Y</a:t>
            </a:r>
            <a:r>
              <a:rPr lang="en-US" baseline="-25000" dirty="0" err="1"/>
              <a:t>n</a:t>
            </a:r>
            <a:endParaRPr lang="en-US" baseline="-25000" dirty="0"/>
          </a:p>
          <a:p>
            <a:pPr marL="0" indent="0" algn="just">
              <a:lnSpc>
                <a:spcPct val="150000"/>
              </a:lnSpc>
            </a:pPr>
            <a:r>
              <a:rPr lang="en-US" dirty="0"/>
              <a:t>   an index h </a:t>
            </a:r>
            <a:r>
              <a:rPr lang="el-GR" dirty="0"/>
              <a:t>ϵ</a:t>
            </a:r>
            <a:r>
              <a:rPr lang="en-US" dirty="0"/>
              <a:t> {1…n} that specifies the head of the rule.</a:t>
            </a:r>
            <a:endParaRPr lang="en-IN" dirty="0"/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IN" dirty="0"/>
              <a:t>he head of a Context Free Rule is most important child of the rule.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Examples</a:t>
            </a:r>
          </a:p>
          <a:p>
            <a:pPr marL="0" indent="0">
              <a:lnSpc>
                <a:spcPct val="150000"/>
              </a:lnSpc>
            </a:pPr>
            <a:r>
              <a:rPr lang="en-US" dirty="0"/>
              <a:t>	S -&gt; NP VP (h=2)</a:t>
            </a:r>
          </a:p>
          <a:p>
            <a:pPr marL="0" indent="0">
              <a:lnSpc>
                <a:spcPct val="150000"/>
              </a:lnSpc>
            </a:pPr>
            <a:r>
              <a:rPr lang="en-US" dirty="0"/>
              <a:t>	NP -&gt; NP PP </a:t>
            </a:r>
            <a:r>
              <a:rPr lang="en-US" dirty="0" err="1"/>
              <a:t>PP</a:t>
            </a:r>
            <a:r>
              <a:rPr lang="en-US" dirty="0"/>
              <a:t> </a:t>
            </a:r>
            <a:r>
              <a:rPr lang="en-US" dirty="0" err="1"/>
              <a:t>PP</a:t>
            </a:r>
            <a:r>
              <a:rPr lang="en-US" dirty="0"/>
              <a:t> (h=1)</a:t>
            </a:r>
          </a:p>
          <a:p>
            <a:pPr marL="0" indent="0">
              <a:lnSpc>
                <a:spcPct val="150000"/>
              </a:lnSpc>
            </a:pPr>
            <a:r>
              <a:rPr lang="en-US" dirty="0"/>
              <a:t>	PP -&gt; IN NP (h=1)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30941-F792-469E-B63E-D27E2C79EA2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Lexicalization of a Treebank(contd..)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B90E644-05CF-1242-8934-00A8837005BA}"/>
                  </a:ext>
                </a:extLst>
              </p14:cNvPr>
              <p14:cNvContentPartPr/>
              <p14:nvPr/>
            </p14:nvContentPartPr>
            <p14:xfrm>
              <a:off x="6263640" y="3920400"/>
              <a:ext cx="1360080" cy="1457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B90E644-05CF-1242-8934-00A8837005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54280" y="3911040"/>
                <a:ext cx="1378800" cy="147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142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CB741-D1B3-48F4-B90B-701D80E7D13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Lexicalization of a Treebank(contd..)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A099AB24-2543-45FD-9F70-FF6D9ED2B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dirty="0"/>
              <a:t>Lexical information </a:t>
            </a:r>
            <a:r>
              <a:rPr lang="en-US" dirty="0"/>
              <a:t>can be propagated bottom-up through parse trees in the treebank.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94E4AA-28B0-42F0-A2FA-CF4613988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343" y="2819400"/>
            <a:ext cx="2046514" cy="15423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F44556-0EF7-413D-BDFE-850D31F40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2747789"/>
            <a:ext cx="2743200" cy="168558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9522D02-FD50-7C42-BF0C-B82BF386B93D}"/>
                  </a:ext>
                </a:extLst>
              </p14:cNvPr>
              <p14:cNvContentPartPr/>
              <p14:nvPr/>
            </p14:nvContentPartPr>
            <p14:xfrm>
              <a:off x="4034880" y="4840560"/>
              <a:ext cx="4646520" cy="1537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9522D02-FD50-7C42-BF0C-B82BF386B93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25520" y="4831200"/>
                <a:ext cx="4665240" cy="155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72784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D3F34-0BE9-4E0F-85B2-7FC88226A71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Heads in Context-Free Rules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14127C-E380-481C-B2AC-CE65DBD54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52" y="1828800"/>
            <a:ext cx="8211696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655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95876F1-B353-48DD-8BA3-7D5D569E2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basic idea in lexicalized PCFGs will be to replace rules such as  S -&gt; NP VP with lexicalized rules such as S(examined) -&gt; NP (lawyer) VP (examined).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2A8C9-0B5B-40F2-B747-C209F11284B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Lexicalized PCFGs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43B6AE5-E169-4A4C-8F94-F53110D10C4F}"/>
                  </a:ext>
                </a:extLst>
              </p14:cNvPr>
              <p14:cNvContentPartPr/>
              <p14:nvPr/>
            </p14:nvContentPartPr>
            <p14:xfrm>
              <a:off x="1805760" y="3492360"/>
              <a:ext cx="5975640" cy="23263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43B6AE5-E169-4A4C-8F94-F53110D10C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96400" y="3483000"/>
                <a:ext cx="5994360" cy="234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52126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F84AA-8B5F-4F02-BA84-7690859010F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Rules which Recover Heads: An Example for NPs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E872B7-DE07-49F4-84F3-F1985BE34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47800"/>
            <a:ext cx="7691847" cy="4953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78BC05B-D4C2-0E44-A96F-AF7D896B0DF0}"/>
                  </a:ext>
                </a:extLst>
              </p14:cNvPr>
              <p14:cNvContentPartPr/>
              <p14:nvPr/>
            </p14:nvContentPartPr>
            <p14:xfrm>
              <a:off x="7326720" y="2623320"/>
              <a:ext cx="177120" cy="40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78BC05B-D4C2-0E44-A96F-AF7D896B0D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17360" y="2613960"/>
                <a:ext cx="195840" cy="5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37399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3D64C-011F-4834-BCF4-9236E2A1B68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Rules which Recover Heads: An Example for VPs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658303-6852-4026-894A-9E2DD09BC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905000"/>
            <a:ext cx="8305800" cy="40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686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49C8C47-C396-4746-A64F-525A8A994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7"/>
            <a:ext cx="8686800" cy="4525963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i="1" dirty="0"/>
              <a:t>A lexicalized PCFG </a:t>
            </a:r>
            <a:r>
              <a:rPr lang="en-US" i="1" dirty="0"/>
              <a:t>in Chomsky normal form is a 6-tuple </a:t>
            </a:r>
            <a:r>
              <a:rPr lang="en-US" dirty="0"/>
              <a:t>G = (N,∑,R, S, q,</a:t>
            </a:r>
            <a:r>
              <a:rPr lang="el-GR" dirty="0"/>
              <a:t>γ</a:t>
            </a:r>
            <a:r>
              <a:rPr lang="en-US" dirty="0"/>
              <a:t> ) </a:t>
            </a:r>
            <a:r>
              <a:rPr lang="en-US" i="1" dirty="0"/>
              <a:t>where: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• N </a:t>
            </a:r>
            <a:r>
              <a:rPr lang="en-US" i="1" dirty="0"/>
              <a:t>is a finite set of non-terminals in the grammar.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• ∑ </a:t>
            </a:r>
            <a:r>
              <a:rPr lang="en-US" i="1" dirty="0"/>
              <a:t>is a finite set of lexical items in the grammar.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• R </a:t>
            </a:r>
            <a:r>
              <a:rPr lang="en-US" i="1" dirty="0"/>
              <a:t>is a set of rules. Each rule takes one of the following three forms: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s-ES" i="1" dirty="0"/>
              <a:t>1. </a:t>
            </a:r>
            <a:r>
              <a:rPr lang="es-ES" dirty="0"/>
              <a:t>X(h) →1 Y1(h) Y2(m) </a:t>
            </a:r>
            <a:r>
              <a:rPr lang="es-ES" i="1" dirty="0" err="1"/>
              <a:t>where</a:t>
            </a:r>
            <a:r>
              <a:rPr lang="es-ES" i="1" dirty="0"/>
              <a:t> </a:t>
            </a:r>
            <a:r>
              <a:rPr lang="es-ES" dirty="0"/>
              <a:t>X, Y1, Y2 ∈ N</a:t>
            </a:r>
            <a:r>
              <a:rPr lang="es-ES" i="1" dirty="0"/>
              <a:t>, </a:t>
            </a:r>
            <a:r>
              <a:rPr lang="es-ES" dirty="0" err="1"/>
              <a:t>h,m</a:t>
            </a:r>
            <a:r>
              <a:rPr lang="es-ES" dirty="0"/>
              <a:t> ∈ </a:t>
            </a:r>
            <a:r>
              <a:rPr lang="es-ES" i="1" dirty="0"/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s-ES" i="1" dirty="0"/>
              <a:t>2. </a:t>
            </a:r>
            <a:r>
              <a:rPr lang="es-ES" dirty="0"/>
              <a:t>X(h) →2 Y1(m) Y2(h) </a:t>
            </a:r>
            <a:r>
              <a:rPr lang="es-ES" i="1" dirty="0" err="1"/>
              <a:t>where</a:t>
            </a:r>
            <a:r>
              <a:rPr lang="es-ES" i="1" dirty="0"/>
              <a:t> </a:t>
            </a:r>
            <a:r>
              <a:rPr lang="es-ES" dirty="0"/>
              <a:t>X, Y1, Y2 ∈ N</a:t>
            </a:r>
            <a:r>
              <a:rPr lang="es-ES" i="1" dirty="0"/>
              <a:t>, </a:t>
            </a:r>
            <a:r>
              <a:rPr lang="es-ES" dirty="0" err="1"/>
              <a:t>h,m</a:t>
            </a:r>
            <a:r>
              <a:rPr lang="es-ES" dirty="0"/>
              <a:t> ∈ </a:t>
            </a:r>
            <a:r>
              <a:rPr lang="es-ES" i="1" dirty="0"/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i="1" dirty="0"/>
              <a:t>3. </a:t>
            </a:r>
            <a:r>
              <a:rPr lang="pt-BR" dirty="0"/>
              <a:t>X(h) → h </a:t>
            </a:r>
            <a:r>
              <a:rPr lang="pt-BR" i="1" dirty="0"/>
              <a:t>where </a:t>
            </a:r>
            <a:r>
              <a:rPr lang="pt-BR" dirty="0"/>
              <a:t>X ∈ N</a:t>
            </a:r>
            <a:r>
              <a:rPr lang="pt-BR" i="1" dirty="0"/>
              <a:t>, </a:t>
            </a:r>
            <a:r>
              <a:rPr lang="pt-BR" dirty="0"/>
              <a:t>h ∈ </a:t>
            </a:r>
            <a:r>
              <a:rPr lang="pt-BR" i="1" dirty="0"/>
              <a:t>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58C4A-A577-40D0-9A79-2004EB3DDE3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Lexicalized PCFGs (Contd..)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6">
                <a:extLst>
                  <a:ext uri="{FF2B5EF4-FFF2-40B4-BE49-F238E27FC236}">
                    <a16:creationId xmlns:a16="http://schemas.microsoft.com/office/drawing/2014/main" id="{0DE12FF0-5C82-D544-A3EC-88B6EEDBB96E}"/>
                  </a:ext>
                </a:extLst>
              </p14:cNvPr>
              <p14:cNvContentPartPr/>
              <p14:nvPr/>
            </p14:nvContentPartPr>
            <p14:xfrm>
              <a:off x="7557121" y="5006033"/>
              <a:ext cx="336600" cy="271800"/>
            </p14:xfrm>
          </p:contentPart>
        </mc:Choice>
        <mc:Fallback>
          <p:pic>
            <p:nvPicPr>
              <p:cNvPr id="6" name="Ink 6">
                <a:extLst>
                  <a:ext uri="{FF2B5EF4-FFF2-40B4-BE49-F238E27FC236}">
                    <a16:creationId xmlns:a16="http://schemas.microsoft.com/office/drawing/2014/main" id="{0DE12FF0-5C82-D544-A3EC-88B6EEDBB9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48481" y="4997033"/>
                <a:ext cx="35424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9">
                <a:extLst>
                  <a:ext uri="{FF2B5EF4-FFF2-40B4-BE49-F238E27FC236}">
                    <a16:creationId xmlns:a16="http://schemas.microsoft.com/office/drawing/2014/main" id="{3E5C58CA-7232-1842-B575-04E1671FFB7F}"/>
                  </a:ext>
                </a:extLst>
              </p14:cNvPr>
              <p14:cNvContentPartPr/>
              <p14:nvPr/>
            </p14:nvContentPartPr>
            <p14:xfrm>
              <a:off x="7570801" y="5576273"/>
              <a:ext cx="276840" cy="242640"/>
            </p14:xfrm>
          </p:contentPart>
        </mc:Choice>
        <mc:Fallback>
          <p:pic>
            <p:nvPicPr>
              <p:cNvPr id="9" name="Ink 9">
                <a:extLst>
                  <a:ext uri="{FF2B5EF4-FFF2-40B4-BE49-F238E27FC236}">
                    <a16:creationId xmlns:a16="http://schemas.microsoft.com/office/drawing/2014/main" id="{3E5C58CA-7232-1842-B575-04E1671FFB7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61801" y="5567620"/>
                <a:ext cx="294480" cy="2603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Ink 12">
                <a:extLst>
                  <a:ext uri="{FF2B5EF4-FFF2-40B4-BE49-F238E27FC236}">
                    <a16:creationId xmlns:a16="http://schemas.microsoft.com/office/drawing/2014/main" id="{4C01F305-58A0-1C45-AFC9-9F8765F1D6AC}"/>
                  </a:ext>
                </a:extLst>
              </p14:cNvPr>
              <p14:cNvContentPartPr/>
              <p14:nvPr/>
            </p14:nvContentPartPr>
            <p14:xfrm>
              <a:off x="4482721" y="6149753"/>
              <a:ext cx="284400" cy="277920"/>
            </p14:xfrm>
          </p:contentPart>
        </mc:Choice>
        <mc:Fallback>
          <p:pic>
            <p:nvPicPr>
              <p:cNvPr id="12" name="Ink 12">
                <a:extLst>
                  <a:ext uri="{FF2B5EF4-FFF2-40B4-BE49-F238E27FC236}">
                    <a16:creationId xmlns:a16="http://schemas.microsoft.com/office/drawing/2014/main" id="{4C01F305-58A0-1C45-AFC9-9F8765F1D6A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73721" y="6141124"/>
                <a:ext cx="302040" cy="2955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625493B-E33B-B54B-89D0-3E13DF6CB6A3}"/>
                  </a:ext>
                </a:extLst>
              </p14:cNvPr>
              <p14:cNvContentPartPr/>
              <p14:nvPr/>
            </p14:nvContentPartPr>
            <p14:xfrm>
              <a:off x="651600" y="2126160"/>
              <a:ext cx="8452440" cy="27381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625493B-E33B-B54B-89D0-3E13DF6CB6A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2240" y="2116800"/>
                <a:ext cx="8471160" cy="275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3815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31A3A-BDB4-496C-B688-437E47564A3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Example of parsing with lexicalized CGF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BE68534-984E-9B40-8CC3-8FBAF863B1E7}"/>
                  </a:ext>
                </a:extLst>
              </p14:cNvPr>
              <p14:cNvContentPartPr/>
              <p14:nvPr/>
            </p14:nvContentPartPr>
            <p14:xfrm>
              <a:off x="363241" y="1614833"/>
              <a:ext cx="167400" cy="273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BE68534-984E-9B40-8CC3-8FBAF863B1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4601" y="1605833"/>
                <a:ext cx="18504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7">
                <a:extLst>
                  <a:ext uri="{FF2B5EF4-FFF2-40B4-BE49-F238E27FC236}">
                    <a16:creationId xmlns:a16="http://schemas.microsoft.com/office/drawing/2014/main" id="{319DF7C1-3FEF-4745-9F18-A888EF958F75}"/>
                  </a:ext>
                </a:extLst>
              </p14:cNvPr>
              <p14:cNvContentPartPr/>
              <p14:nvPr/>
            </p14:nvContentPartPr>
            <p14:xfrm>
              <a:off x="633961" y="1584233"/>
              <a:ext cx="1756800" cy="453960"/>
            </p14:xfrm>
          </p:contentPart>
        </mc:Choice>
        <mc:Fallback>
          <p:pic>
            <p:nvPicPr>
              <p:cNvPr id="7" name="Ink 7">
                <a:extLst>
                  <a:ext uri="{FF2B5EF4-FFF2-40B4-BE49-F238E27FC236}">
                    <a16:creationId xmlns:a16="http://schemas.microsoft.com/office/drawing/2014/main" id="{319DF7C1-3FEF-4745-9F18-A888EF958F7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4961" y="1575233"/>
                <a:ext cx="1774440" cy="47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FBEBEFC-4920-8748-9638-02B2513220C1}"/>
                  </a:ext>
                </a:extLst>
              </p14:cNvPr>
              <p14:cNvContentPartPr/>
              <p14:nvPr/>
            </p14:nvContentPartPr>
            <p14:xfrm>
              <a:off x="2448361" y="1548233"/>
              <a:ext cx="1130760" cy="4222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FBEBEFC-4920-8748-9638-02B2513220C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39361" y="1539593"/>
                <a:ext cx="1148400" cy="43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Ink 12">
                <a:extLst>
                  <a:ext uri="{FF2B5EF4-FFF2-40B4-BE49-F238E27FC236}">
                    <a16:creationId xmlns:a16="http://schemas.microsoft.com/office/drawing/2014/main" id="{15807F4B-F164-2143-B36C-E5B4AF6E9573}"/>
                  </a:ext>
                </a:extLst>
              </p14:cNvPr>
              <p14:cNvContentPartPr/>
              <p14:nvPr/>
            </p14:nvContentPartPr>
            <p14:xfrm>
              <a:off x="3787201" y="1582793"/>
              <a:ext cx="785520" cy="409680"/>
            </p14:xfrm>
          </p:contentPart>
        </mc:Choice>
        <mc:Fallback>
          <p:pic>
            <p:nvPicPr>
              <p:cNvPr id="12" name="Ink 12">
                <a:extLst>
                  <a:ext uri="{FF2B5EF4-FFF2-40B4-BE49-F238E27FC236}">
                    <a16:creationId xmlns:a16="http://schemas.microsoft.com/office/drawing/2014/main" id="{15807F4B-F164-2143-B36C-E5B4AF6E957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78205" y="1573793"/>
                <a:ext cx="803152" cy="42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AAF6B18-AAA2-2946-B7DC-1EAF19D16B7A}"/>
                  </a:ext>
                </a:extLst>
              </p14:cNvPr>
              <p14:cNvContentPartPr/>
              <p14:nvPr/>
            </p14:nvContentPartPr>
            <p14:xfrm>
              <a:off x="4616641" y="1546793"/>
              <a:ext cx="578160" cy="3466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AAF6B18-AAA2-2946-B7DC-1EAF19D16B7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08001" y="1538153"/>
                <a:ext cx="59580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135BA6D-4341-F04E-AE7A-CC4169E154F2}"/>
                  </a:ext>
                </a:extLst>
              </p14:cNvPr>
              <p14:cNvContentPartPr/>
              <p14:nvPr/>
            </p14:nvContentPartPr>
            <p14:xfrm>
              <a:off x="349561" y="2189753"/>
              <a:ext cx="165240" cy="2023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135BA6D-4341-F04E-AE7A-CC4169E154F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40921" y="2180753"/>
                <a:ext cx="18288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7" name="Ink 17">
                <a:extLst>
                  <a:ext uri="{FF2B5EF4-FFF2-40B4-BE49-F238E27FC236}">
                    <a16:creationId xmlns:a16="http://schemas.microsoft.com/office/drawing/2014/main" id="{86E79742-3CDE-D34E-8D24-CB7253CA7D44}"/>
                  </a:ext>
                </a:extLst>
              </p14:cNvPr>
              <p14:cNvContentPartPr/>
              <p14:nvPr/>
            </p14:nvContentPartPr>
            <p14:xfrm>
              <a:off x="609481" y="2128913"/>
              <a:ext cx="2068560" cy="497520"/>
            </p14:xfrm>
          </p:contentPart>
        </mc:Choice>
        <mc:Fallback>
          <p:pic>
            <p:nvPicPr>
              <p:cNvPr id="17" name="Ink 17">
                <a:extLst>
                  <a:ext uri="{FF2B5EF4-FFF2-40B4-BE49-F238E27FC236}">
                    <a16:creationId xmlns:a16="http://schemas.microsoft.com/office/drawing/2014/main" id="{86E79742-3CDE-D34E-8D24-CB7253CA7D4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00839" y="2119913"/>
                <a:ext cx="2086203" cy="51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1" name="Ink 21">
                <a:extLst>
                  <a:ext uri="{FF2B5EF4-FFF2-40B4-BE49-F238E27FC236}">
                    <a16:creationId xmlns:a16="http://schemas.microsoft.com/office/drawing/2014/main" id="{2A52FC4C-59B7-E34A-8450-F28383458657}"/>
                  </a:ext>
                </a:extLst>
              </p14:cNvPr>
              <p14:cNvContentPartPr/>
              <p14:nvPr/>
            </p14:nvContentPartPr>
            <p14:xfrm>
              <a:off x="4188241" y="2070953"/>
              <a:ext cx="1484280" cy="545760"/>
            </p14:xfrm>
          </p:contentPart>
        </mc:Choice>
        <mc:Fallback>
          <p:pic>
            <p:nvPicPr>
              <p:cNvPr id="21" name="Ink 21">
                <a:extLst>
                  <a:ext uri="{FF2B5EF4-FFF2-40B4-BE49-F238E27FC236}">
                    <a16:creationId xmlns:a16="http://schemas.microsoft.com/office/drawing/2014/main" id="{2A52FC4C-59B7-E34A-8450-F2838345865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179601" y="2062313"/>
                <a:ext cx="1501920" cy="56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FAD7DBD5-D41E-2C4B-B54C-0A2E8388CFEA}"/>
                  </a:ext>
                </a:extLst>
              </p14:cNvPr>
              <p14:cNvContentPartPr/>
              <p14:nvPr/>
            </p14:nvContentPartPr>
            <p14:xfrm>
              <a:off x="395281" y="2811473"/>
              <a:ext cx="201600" cy="2181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FAD7DBD5-D41E-2C4B-B54C-0A2E8388CFE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86641" y="2802833"/>
                <a:ext cx="21924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5" name="Ink 25">
                <a:extLst>
                  <a:ext uri="{FF2B5EF4-FFF2-40B4-BE49-F238E27FC236}">
                    <a16:creationId xmlns:a16="http://schemas.microsoft.com/office/drawing/2014/main" id="{04B602CA-B737-9C48-9988-7BC3BBCDB1B4}"/>
                  </a:ext>
                </a:extLst>
              </p14:cNvPr>
              <p14:cNvContentPartPr/>
              <p14:nvPr/>
            </p14:nvContentPartPr>
            <p14:xfrm>
              <a:off x="642601" y="2776553"/>
              <a:ext cx="2066040" cy="459360"/>
            </p14:xfrm>
          </p:contentPart>
        </mc:Choice>
        <mc:Fallback>
          <p:pic>
            <p:nvPicPr>
              <p:cNvPr id="25" name="Ink 25">
                <a:extLst>
                  <a:ext uri="{FF2B5EF4-FFF2-40B4-BE49-F238E27FC236}">
                    <a16:creationId xmlns:a16="http://schemas.microsoft.com/office/drawing/2014/main" id="{04B602CA-B737-9C48-9988-7BC3BBCDB1B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33601" y="2767913"/>
                <a:ext cx="2083680" cy="47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8" name="Ink 28">
                <a:extLst>
                  <a:ext uri="{FF2B5EF4-FFF2-40B4-BE49-F238E27FC236}">
                    <a16:creationId xmlns:a16="http://schemas.microsoft.com/office/drawing/2014/main" id="{602A3386-6E02-5249-AFF1-5568C4A5AA4A}"/>
                  </a:ext>
                </a:extLst>
              </p14:cNvPr>
              <p14:cNvContentPartPr/>
              <p14:nvPr/>
            </p14:nvContentPartPr>
            <p14:xfrm>
              <a:off x="2640961" y="2820113"/>
              <a:ext cx="372600" cy="282600"/>
            </p14:xfrm>
          </p:contentPart>
        </mc:Choice>
        <mc:Fallback>
          <p:pic>
            <p:nvPicPr>
              <p:cNvPr id="28" name="Ink 28">
                <a:extLst>
                  <a:ext uri="{FF2B5EF4-FFF2-40B4-BE49-F238E27FC236}">
                    <a16:creationId xmlns:a16="http://schemas.microsoft.com/office/drawing/2014/main" id="{602A3386-6E02-5249-AFF1-5568C4A5AA4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632313" y="2811462"/>
                <a:ext cx="390257" cy="3002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1" name="Ink 31">
                <a:extLst>
                  <a:ext uri="{FF2B5EF4-FFF2-40B4-BE49-F238E27FC236}">
                    <a16:creationId xmlns:a16="http://schemas.microsoft.com/office/drawing/2014/main" id="{5EAA8A5A-F3BE-E944-8804-975FEE0DF72D}"/>
                  </a:ext>
                </a:extLst>
              </p14:cNvPr>
              <p14:cNvContentPartPr/>
              <p14:nvPr/>
            </p14:nvContentPartPr>
            <p14:xfrm>
              <a:off x="2725201" y="2128193"/>
              <a:ext cx="1200960" cy="1021320"/>
            </p14:xfrm>
          </p:contentPart>
        </mc:Choice>
        <mc:Fallback>
          <p:pic>
            <p:nvPicPr>
              <p:cNvPr id="31" name="Ink 31">
                <a:extLst>
                  <a:ext uri="{FF2B5EF4-FFF2-40B4-BE49-F238E27FC236}">
                    <a16:creationId xmlns:a16="http://schemas.microsoft.com/office/drawing/2014/main" id="{5EAA8A5A-F3BE-E944-8804-975FEE0DF72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716558" y="2119553"/>
                <a:ext cx="1218605" cy="10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313CF06-DA02-A341-851B-3CA756F6EA4E}"/>
                  </a:ext>
                </a:extLst>
              </p14:cNvPr>
              <p14:cNvContentPartPr/>
              <p14:nvPr/>
            </p14:nvContentPartPr>
            <p14:xfrm>
              <a:off x="498241" y="3401513"/>
              <a:ext cx="224640" cy="1746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313CF06-DA02-A341-851B-3CA756F6EA4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89241" y="3392513"/>
                <a:ext cx="24228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4" name="Ink 34">
                <a:extLst>
                  <a:ext uri="{FF2B5EF4-FFF2-40B4-BE49-F238E27FC236}">
                    <a16:creationId xmlns:a16="http://schemas.microsoft.com/office/drawing/2014/main" id="{C47EB3C1-7ACB-C34E-ACD8-48A64B67DA35}"/>
                  </a:ext>
                </a:extLst>
              </p14:cNvPr>
              <p14:cNvContentPartPr/>
              <p14:nvPr/>
            </p14:nvContentPartPr>
            <p14:xfrm>
              <a:off x="4207681" y="2665313"/>
              <a:ext cx="1654200" cy="423000"/>
            </p14:xfrm>
          </p:contentPart>
        </mc:Choice>
        <mc:Fallback>
          <p:pic>
            <p:nvPicPr>
              <p:cNvPr id="34" name="Ink 34">
                <a:extLst>
                  <a:ext uri="{FF2B5EF4-FFF2-40B4-BE49-F238E27FC236}">
                    <a16:creationId xmlns:a16="http://schemas.microsoft.com/office/drawing/2014/main" id="{C47EB3C1-7ACB-C34E-ACD8-48A64B67DA3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198681" y="2656313"/>
                <a:ext cx="1671840" cy="44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7" name="Ink 37">
                <a:extLst>
                  <a:ext uri="{FF2B5EF4-FFF2-40B4-BE49-F238E27FC236}">
                    <a16:creationId xmlns:a16="http://schemas.microsoft.com/office/drawing/2014/main" id="{D2D190A5-B0F9-9445-812A-E8A18C6E42B3}"/>
                  </a:ext>
                </a:extLst>
              </p14:cNvPr>
              <p14:cNvContentPartPr/>
              <p14:nvPr/>
            </p14:nvContentPartPr>
            <p14:xfrm>
              <a:off x="790921" y="3314393"/>
              <a:ext cx="2054880" cy="495360"/>
            </p14:xfrm>
          </p:contentPart>
        </mc:Choice>
        <mc:Fallback>
          <p:pic>
            <p:nvPicPr>
              <p:cNvPr id="37" name="Ink 37">
                <a:extLst>
                  <a:ext uri="{FF2B5EF4-FFF2-40B4-BE49-F238E27FC236}">
                    <a16:creationId xmlns:a16="http://schemas.microsoft.com/office/drawing/2014/main" id="{D2D190A5-B0F9-9445-812A-E8A18C6E42B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82279" y="3305393"/>
                <a:ext cx="2072523" cy="51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1" name="Ink 41">
                <a:extLst>
                  <a:ext uri="{FF2B5EF4-FFF2-40B4-BE49-F238E27FC236}">
                    <a16:creationId xmlns:a16="http://schemas.microsoft.com/office/drawing/2014/main" id="{5DB4730C-09A6-B04C-8413-828B7487B004}"/>
                  </a:ext>
                </a:extLst>
              </p14:cNvPr>
              <p14:cNvContentPartPr/>
              <p14:nvPr/>
            </p14:nvContentPartPr>
            <p14:xfrm>
              <a:off x="2813761" y="3225113"/>
              <a:ext cx="3157200" cy="532800"/>
            </p14:xfrm>
          </p:contentPart>
        </mc:Choice>
        <mc:Fallback>
          <p:pic>
            <p:nvPicPr>
              <p:cNvPr id="41" name="Ink 41">
                <a:extLst>
                  <a:ext uri="{FF2B5EF4-FFF2-40B4-BE49-F238E27FC236}">
                    <a16:creationId xmlns:a16="http://schemas.microsoft.com/office/drawing/2014/main" id="{5DB4730C-09A6-B04C-8413-828B7487B00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805121" y="3216119"/>
                <a:ext cx="3174840" cy="5504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3" name="Ink 43">
                <a:extLst>
                  <a:ext uri="{FF2B5EF4-FFF2-40B4-BE49-F238E27FC236}">
                    <a16:creationId xmlns:a16="http://schemas.microsoft.com/office/drawing/2014/main" id="{E6ECD0D9-057B-EE41-8310-AF17B1169276}"/>
                  </a:ext>
                </a:extLst>
              </p14:cNvPr>
              <p14:cNvContentPartPr/>
              <p14:nvPr/>
            </p14:nvContentPartPr>
            <p14:xfrm>
              <a:off x="654481" y="3936833"/>
              <a:ext cx="1826280" cy="516240"/>
            </p14:xfrm>
          </p:contentPart>
        </mc:Choice>
        <mc:Fallback>
          <p:pic>
            <p:nvPicPr>
              <p:cNvPr id="43" name="Ink 43">
                <a:extLst>
                  <a:ext uri="{FF2B5EF4-FFF2-40B4-BE49-F238E27FC236}">
                    <a16:creationId xmlns:a16="http://schemas.microsoft.com/office/drawing/2014/main" id="{E6ECD0D9-057B-EE41-8310-AF17B116927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45841" y="3928187"/>
                <a:ext cx="1843920" cy="5338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ADD1674-BA8D-AD46-8C1B-797F893E6925}"/>
                  </a:ext>
                </a:extLst>
              </p14:cNvPr>
              <p14:cNvContentPartPr/>
              <p14:nvPr/>
            </p14:nvContentPartPr>
            <p14:xfrm>
              <a:off x="2656801" y="3914873"/>
              <a:ext cx="839520" cy="3423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ADD1674-BA8D-AD46-8C1B-797F893E692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647801" y="3905873"/>
                <a:ext cx="85716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7" name="Ink 47">
                <a:extLst>
                  <a:ext uri="{FF2B5EF4-FFF2-40B4-BE49-F238E27FC236}">
                    <a16:creationId xmlns:a16="http://schemas.microsoft.com/office/drawing/2014/main" id="{8AE22C85-D961-A144-A0BF-45C0A6CA9AC7}"/>
                  </a:ext>
                </a:extLst>
              </p14:cNvPr>
              <p14:cNvContentPartPr/>
              <p14:nvPr/>
            </p14:nvContentPartPr>
            <p14:xfrm>
              <a:off x="723241" y="4539473"/>
              <a:ext cx="648720" cy="398160"/>
            </p14:xfrm>
          </p:contentPart>
        </mc:Choice>
        <mc:Fallback>
          <p:pic>
            <p:nvPicPr>
              <p:cNvPr id="47" name="Ink 47">
                <a:extLst>
                  <a:ext uri="{FF2B5EF4-FFF2-40B4-BE49-F238E27FC236}">
                    <a16:creationId xmlns:a16="http://schemas.microsoft.com/office/drawing/2014/main" id="{8AE22C85-D961-A144-A0BF-45C0A6CA9AC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14241" y="4530833"/>
                <a:ext cx="666360" cy="4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1" name="Ink 51">
                <a:extLst>
                  <a:ext uri="{FF2B5EF4-FFF2-40B4-BE49-F238E27FC236}">
                    <a16:creationId xmlns:a16="http://schemas.microsoft.com/office/drawing/2014/main" id="{7C7EE3EE-01EB-E846-947C-982D4AE4C5DE}"/>
                  </a:ext>
                </a:extLst>
              </p14:cNvPr>
              <p14:cNvContentPartPr/>
              <p14:nvPr/>
            </p14:nvContentPartPr>
            <p14:xfrm>
              <a:off x="1308601" y="4560353"/>
              <a:ext cx="1534320" cy="493200"/>
            </p14:xfrm>
          </p:contentPart>
        </mc:Choice>
        <mc:Fallback>
          <p:pic>
            <p:nvPicPr>
              <p:cNvPr id="51" name="Ink 51">
                <a:extLst>
                  <a:ext uri="{FF2B5EF4-FFF2-40B4-BE49-F238E27FC236}">
                    <a16:creationId xmlns:a16="http://schemas.microsoft.com/office/drawing/2014/main" id="{7C7EE3EE-01EB-E846-947C-982D4AE4C5D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299959" y="4551353"/>
                <a:ext cx="1551964" cy="51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54" name="Ink 54">
                <a:extLst>
                  <a:ext uri="{FF2B5EF4-FFF2-40B4-BE49-F238E27FC236}">
                    <a16:creationId xmlns:a16="http://schemas.microsoft.com/office/drawing/2014/main" id="{99A666B0-BC94-904C-8251-7E27AB1AAA55}"/>
                  </a:ext>
                </a:extLst>
              </p14:cNvPr>
              <p14:cNvContentPartPr/>
              <p14:nvPr/>
            </p14:nvContentPartPr>
            <p14:xfrm>
              <a:off x="2621161" y="4493753"/>
              <a:ext cx="624240" cy="351720"/>
            </p14:xfrm>
          </p:contentPart>
        </mc:Choice>
        <mc:Fallback>
          <p:pic>
            <p:nvPicPr>
              <p:cNvPr id="54" name="Ink 54">
                <a:extLst>
                  <a:ext uri="{FF2B5EF4-FFF2-40B4-BE49-F238E27FC236}">
                    <a16:creationId xmlns:a16="http://schemas.microsoft.com/office/drawing/2014/main" id="{99A666B0-BC94-904C-8251-7E27AB1AAA5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612166" y="4485113"/>
                <a:ext cx="64187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57" name="Ink 57">
                <a:extLst>
                  <a:ext uri="{FF2B5EF4-FFF2-40B4-BE49-F238E27FC236}">
                    <a16:creationId xmlns:a16="http://schemas.microsoft.com/office/drawing/2014/main" id="{2983A555-FE05-7D4C-B857-2974F75003EB}"/>
                  </a:ext>
                </a:extLst>
              </p14:cNvPr>
              <p14:cNvContentPartPr/>
              <p14:nvPr/>
            </p14:nvContentPartPr>
            <p14:xfrm>
              <a:off x="692281" y="5059313"/>
              <a:ext cx="1993680" cy="525960"/>
            </p14:xfrm>
          </p:contentPart>
        </mc:Choice>
        <mc:Fallback>
          <p:pic>
            <p:nvPicPr>
              <p:cNvPr id="57" name="Ink 57">
                <a:extLst>
                  <a:ext uri="{FF2B5EF4-FFF2-40B4-BE49-F238E27FC236}">
                    <a16:creationId xmlns:a16="http://schemas.microsoft.com/office/drawing/2014/main" id="{2983A555-FE05-7D4C-B857-2974F75003E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83639" y="5050673"/>
                <a:ext cx="2011323" cy="54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716C6829-76B8-1C44-8664-BF5C73814EC2}"/>
                  </a:ext>
                </a:extLst>
              </p14:cNvPr>
              <p14:cNvContentPartPr/>
              <p14:nvPr/>
            </p14:nvContentPartPr>
            <p14:xfrm>
              <a:off x="2863801" y="5177393"/>
              <a:ext cx="743760" cy="2210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716C6829-76B8-1C44-8664-BF5C73814EC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855161" y="5168393"/>
                <a:ext cx="76140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61" name="Ink 61">
                <a:extLst>
                  <a:ext uri="{FF2B5EF4-FFF2-40B4-BE49-F238E27FC236}">
                    <a16:creationId xmlns:a16="http://schemas.microsoft.com/office/drawing/2014/main" id="{2D30593A-8D21-D446-B966-F30574C54BC2}"/>
                  </a:ext>
                </a:extLst>
              </p14:cNvPr>
              <p14:cNvContentPartPr/>
              <p14:nvPr/>
            </p14:nvContentPartPr>
            <p14:xfrm>
              <a:off x="716041" y="5618393"/>
              <a:ext cx="1836360" cy="484560"/>
            </p14:xfrm>
          </p:contentPart>
        </mc:Choice>
        <mc:Fallback>
          <p:pic>
            <p:nvPicPr>
              <p:cNvPr id="61" name="Ink 61">
                <a:extLst>
                  <a:ext uri="{FF2B5EF4-FFF2-40B4-BE49-F238E27FC236}">
                    <a16:creationId xmlns:a16="http://schemas.microsoft.com/office/drawing/2014/main" id="{2D30593A-8D21-D446-B966-F30574C54BC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07039" y="5609753"/>
                <a:ext cx="1854003" cy="50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A3E0113E-3B8B-9248-BC69-F7985B4E41ED}"/>
                  </a:ext>
                </a:extLst>
              </p14:cNvPr>
              <p14:cNvContentPartPr/>
              <p14:nvPr/>
            </p14:nvContentPartPr>
            <p14:xfrm>
              <a:off x="2703961" y="5623433"/>
              <a:ext cx="690120" cy="52092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A3E0113E-3B8B-9248-BC69-F7985B4E41E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694961" y="5614793"/>
                <a:ext cx="707760" cy="53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67" name="Ink 67">
                <a:extLst>
                  <a:ext uri="{FF2B5EF4-FFF2-40B4-BE49-F238E27FC236}">
                    <a16:creationId xmlns:a16="http://schemas.microsoft.com/office/drawing/2014/main" id="{849080D1-FE82-8747-AC08-1F5D85DC212E}"/>
                  </a:ext>
                </a:extLst>
              </p14:cNvPr>
              <p14:cNvContentPartPr/>
              <p14:nvPr/>
            </p14:nvContentPartPr>
            <p14:xfrm>
              <a:off x="5937121" y="3929633"/>
              <a:ext cx="1581120" cy="903600"/>
            </p14:xfrm>
          </p:contentPart>
        </mc:Choice>
        <mc:Fallback>
          <p:pic>
            <p:nvPicPr>
              <p:cNvPr id="67" name="Ink 67">
                <a:extLst>
                  <a:ext uri="{FF2B5EF4-FFF2-40B4-BE49-F238E27FC236}">
                    <a16:creationId xmlns:a16="http://schemas.microsoft.com/office/drawing/2014/main" id="{849080D1-FE82-8747-AC08-1F5D85DC212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928121" y="3920993"/>
                <a:ext cx="1598760" cy="9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70" name="Ink 70">
                <a:extLst>
                  <a:ext uri="{FF2B5EF4-FFF2-40B4-BE49-F238E27FC236}">
                    <a16:creationId xmlns:a16="http://schemas.microsoft.com/office/drawing/2014/main" id="{684219E6-780E-EF41-B353-4AA2802FA589}"/>
                  </a:ext>
                </a:extLst>
              </p14:cNvPr>
              <p14:cNvContentPartPr/>
              <p14:nvPr/>
            </p14:nvContentPartPr>
            <p14:xfrm>
              <a:off x="5073121" y="5012153"/>
              <a:ext cx="412200" cy="280800"/>
            </p14:xfrm>
          </p:contentPart>
        </mc:Choice>
        <mc:Fallback>
          <p:pic>
            <p:nvPicPr>
              <p:cNvPr id="70" name="Ink 70">
                <a:extLst>
                  <a:ext uri="{FF2B5EF4-FFF2-40B4-BE49-F238E27FC236}">
                    <a16:creationId xmlns:a16="http://schemas.microsoft.com/office/drawing/2014/main" id="{684219E6-780E-EF41-B353-4AA2802FA58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064121" y="5003524"/>
                <a:ext cx="429840" cy="2984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73" name="Ink 73">
                <a:extLst>
                  <a:ext uri="{FF2B5EF4-FFF2-40B4-BE49-F238E27FC236}">
                    <a16:creationId xmlns:a16="http://schemas.microsoft.com/office/drawing/2014/main" id="{E652CA61-8468-F94E-81E2-F8D1807EB130}"/>
                  </a:ext>
                </a:extLst>
              </p14:cNvPr>
              <p14:cNvContentPartPr/>
              <p14:nvPr/>
            </p14:nvContentPartPr>
            <p14:xfrm>
              <a:off x="5447161" y="4925753"/>
              <a:ext cx="762480" cy="438120"/>
            </p14:xfrm>
          </p:contentPart>
        </mc:Choice>
        <mc:Fallback>
          <p:pic>
            <p:nvPicPr>
              <p:cNvPr id="73" name="Ink 73">
                <a:extLst>
                  <a:ext uri="{FF2B5EF4-FFF2-40B4-BE49-F238E27FC236}">
                    <a16:creationId xmlns:a16="http://schemas.microsoft.com/office/drawing/2014/main" id="{E652CA61-8468-F94E-81E2-F8D1807EB13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438517" y="4917113"/>
                <a:ext cx="780128" cy="45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F419CB1C-95AB-1445-B699-32CBE8A78CFB}"/>
                  </a:ext>
                </a:extLst>
              </p14:cNvPr>
              <p14:cNvContentPartPr/>
              <p14:nvPr/>
            </p14:nvContentPartPr>
            <p14:xfrm>
              <a:off x="6275521" y="4890113"/>
              <a:ext cx="249480" cy="42732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F419CB1C-95AB-1445-B699-32CBE8A78CF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266881" y="4881473"/>
                <a:ext cx="267120" cy="4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82" name="Ink 82">
                <a:extLst>
                  <a:ext uri="{FF2B5EF4-FFF2-40B4-BE49-F238E27FC236}">
                    <a16:creationId xmlns:a16="http://schemas.microsoft.com/office/drawing/2014/main" id="{4825A291-00B7-CB45-B6D9-ABBA89A36A48}"/>
                  </a:ext>
                </a:extLst>
              </p14:cNvPr>
              <p14:cNvContentPartPr/>
              <p14:nvPr/>
            </p14:nvContentPartPr>
            <p14:xfrm>
              <a:off x="4494601" y="5380793"/>
              <a:ext cx="1448280" cy="801000"/>
            </p14:xfrm>
          </p:contentPart>
        </mc:Choice>
        <mc:Fallback>
          <p:pic>
            <p:nvPicPr>
              <p:cNvPr id="82" name="Ink 82">
                <a:extLst>
                  <a:ext uri="{FF2B5EF4-FFF2-40B4-BE49-F238E27FC236}">
                    <a16:creationId xmlns:a16="http://schemas.microsoft.com/office/drawing/2014/main" id="{4825A291-00B7-CB45-B6D9-ABBA89A36A4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485961" y="5371793"/>
                <a:ext cx="1465920" cy="81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91" name="Ink 91">
                <a:extLst>
                  <a:ext uri="{FF2B5EF4-FFF2-40B4-BE49-F238E27FC236}">
                    <a16:creationId xmlns:a16="http://schemas.microsoft.com/office/drawing/2014/main" id="{EE666C3F-CAFC-EE4E-A23B-F45ED6064C8D}"/>
                  </a:ext>
                </a:extLst>
              </p14:cNvPr>
              <p14:cNvContentPartPr/>
              <p14:nvPr/>
            </p14:nvContentPartPr>
            <p14:xfrm>
              <a:off x="4948921" y="5889113"/>
              <a:ext cx="632880" cy="301680"/>
            </p14:xfrm>
          </p:contentPart>
        </mc:Choice>
        <mc:Fallback>
          <p:pic>
            <p:nvPicPr>
              <p:cNvPr id="91" name="Ink 91">
                <a:extLst>
                  <a:ext uri="{FF2B5EF4-FFF2-40B4-BE49-F238E27FC236}">
                    <a16:creationId xmlns:a16="http://schemas.microsoft.com/office/drawing/2014/main" id="{EE666C3F-CAFC-EE4E-A23B-F45ED6064C8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939921" y="5880473"/>
                <a:ext cx="65052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93" name="Ink 93">
                <a:extLst>
                  <a:ext uri="{FF2B5EF4-FFF2-40B4-BE49-F238E27FC236}">
                    <a16:creationId xmlns:a16="http://schemas.microsoft.com/office/drawing/2014/main" id="{CAE02D6D-AE0B-074E-8768-D4096073D430}"/>
                  </a:ext>
                </a:extLst>
              </p14:cNvPr>
              <p14:cNvContentPartPr/>
              <p14:nvPr/>
            </p14:nvContentPartPr>
            <p14:xfrm>
              <a:off x="4189681" y="6206273"/>
              <a:ext cx="780120" cy="504360"/>
            </p14:xfrm>
          </p:contentPart>
        </mc:Choice>
        <mc:Fallback>
          <p:pic>
            <p:nvPicPr>
              <p:cNvPr id="93" name="Ink 93">
                <a:extLst>
                  <a:ext uri="{FF2B5EF4-FFF2-40B4-BE49-F238E27FC236}">
                    <a16:creationId xmlns:a16="http://schemas.microsoft.com/office/drawing/2014/main" id="{CAE02D6D-AE0B-074E-8768-D4096073D43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181041" y="6197273"/>
                <a:ext cx="797760" cy="52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DE4AEE13-41BC-C64D-B025-08C0614E8FC7}"/>
                  </a:ext>
                </a:extLst>
              </p14:cNvPr>
              <p14:cNvContentPartPr/>
              <p14:nvPr/>
            </p14:nvContentPartPr>
            <p14:xfrm>
              <a:off x="3926160" y="668520"/>
              <a:ext cx="6355440" cy="607536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DE4AEE13-41BC-C64D-B025-08C0614E8FC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916800" y="659160"/>
                <a:ext cx="6374160" cy="609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B969EAEF-1930-D740-AE50-3FF8996235B6}"/>
                  </a:ext>
                </a:extLst>
              </p14:cNvPr>
              <p14:cNvContentPartPr/>
              <p14:nvPr/>
            </p14:nvContentPartPr>
            <p14:xfrm>
              <a:off x="7209361" y="4786073"/>
              <a:ext cx="1494360" cy="42444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B969EAEF-1930-D740-AE50-3FF8996235B6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200719" y="4777073"/>
                <a:ext cx="1512004" cy="4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01" name="Ink 101">
                <a:extLst>
                  <a:ext uri="{FF2B5EF4-FFF2-40B4-BE49-F238E27FC236}">
                    <a16:creationId xmlns:a16="http://schemas.microsoft.com/office/drawing/2014/main" id="{453442F5-3020-7449-AA7F-465F1A9DBD3A}"/>
                  </a:ext>
                </a:extLst>
              </p14:cNvPr>
              <p14:cNvContentPartPr/>
              <p14:nvPr/>
            </p14:nvContentPartPr>
            <p14:xfrm>
              <a:off x="6087601" y="5631353"/>
              <a:ext cx="1678320" cy="927720"/>
            </p14:xfrm>
          </p:contentPart>
        </mc:Choice>
        <mc:Fallback>
          <p:pic>
            <p:nvPicPr>
              <p:cNvPr id="101" name="Ink 101">
                <a:extLst>
                  <a:ext uri="{FF2B5EF4-FFF2-40B4-BE49-F238E27FC236}">
                    <a16:creationId xmlns:a16="http://schemas.microsoft.com/office/drawing/2014/main" id="{453442F5-3020-7449-AA7F-465F1A9DBD3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078961" y="5622716"/>
                <a:ext cx="1695960" cy="94535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66554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97D6D-74A7-4E5E-8A61-D513E239F58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Lexicalized PCFGs (Contd..)</a:t>
            </a:r>
            <a:endParaRPr lang="en-IN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B62A1B12-F546-4EFA-9964-E96C606E8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We now treat the lexicalized grammar exactly as a regular PCFG.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This results in a very large number of rules.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Each lexicalized rule will have an associate parameter, For example q( NP(layer) -&gt; DT(the) NN (lawyer)).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model will have huge number of parameters to be computed hence need a smarter way of estimating parameters.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8609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1">
            <a:extLst>
              <a:ext uri="{FF2B5EF4-FFF2-40B4-BE49-F238E27FC236}">
                <a16:creationId xmlns:a16="http://schemas.microsoft.com/office/drawing/2014/main" id="{17CCB310-4755-4905-9176-7AD3811F2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dirty="0"/>
              <a:t>Probabilistic Context Free Grammar(PCFG)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dirty="0"/>
              <a:t>Finding the best parse tree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dirty="0"/>
              <a:t>Issues with PCFGs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dirty="0"/>
              <a:t>Lexicalized PCFGs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IN" dirty="0"/>
          </a:p>
          <a:p>
            <a:pPr>
              <a:buFont typeface="Arial" pitchFamily="34" charset="0"/>
              <a:buChar char="•"/>
              <a:defRPr/>
            </a:pPr>
            <a:endParaRPr lang="en-IN" dirty="0"/>
          </a:p>
          <a:p>
            <a:pPr>
              <a:buFont typeface="Arial" pitchFamily="34" charset="0"/>
              <a:buChar char="•"/>
              <a:defRPr/>
            </a:pPr>
            <a:endParaRPr lang="en-IN" dirty="0"/>
          </a:p>
          <a:p>
            <a:pPr>
              <a:buFont typeface="Arial" pitchFamily="34" charset="0"/>
              <a:buChar char="•"/>
              <a:defRPr/>
            </a:pPr>
            <a:endParaRPr lang="en-IN" dirty="0"/>
          </a:p>
          <a:p>
            <a:pPr>
              <a:buFont typeface="Arial" pitchFamily="34" charset="0"/>
              <a:buChar char="•"/>
              <a:defRPr/>
            </a:pPr>
            <a:endParaRPr lang="en-US" dirty="0"/>
          </a:p>
          <a:p>
            <a:pPr>
              <a:buFont typeface="Arial" pitchFamily="34" charset="0"/>
              <a:buChar char="•"/>
              <a:defRPr/>
            </a:pPr>
            <a:endParaRPr lang="en-US" dirty="0"/>
          </a:p>
          <a:p>
            <a:pPr>
              <a:buFont typeface="Arial" pitchFamily="34" charset="0"/>
              <a:buChar char="•"/>
              <a:defRPr/>
            </a:pPr>
            <a:endParaRPr lang="en-US" b="1" dirty="0">
              <a:solidFill>
                <a:srgbClr val="10114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 typeface="Arial" pitchFamily="34" charset="0"/>
              <a:buChar char="•"/>
              <a:defRPr/>
            </a:pPr>
            <a:endParaRPr lang="en-US" b="1" dirty="0">
              <a:solidFill>
                <a:srgbClr val="10114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fontAlgn="base">
              <a:spcAft>
                <a:spcPct val="0"/>
              </a:spcAft>
              <a:buFont typeface="Arial" charset="0"/>
              <a:buChar char="•"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 lvl="1" fontAlgn="base">
              <a:spcAft>
                <a:spcPct val="0"/>
              </a:spcAft>
              <a:buFont typeface="Arial" charset="0"/>
              <a:buChar char="•"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 fontAlgn="base">
              <a:spcAft>
                <a:spcPct val="0"/>
              </a:spcAft>
              <a:buFont typeface="Arial" charset="0"/>
              <a:buChar char="•"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 fontAlgn="base">
              <a:spcAft>
                <a:spcPct val="0"/>
              </a:spcAft>
              <a:buFont typeface="Arial" charset="0"/>
              <a:buChar char="•"/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91556-79E5-4A51-9737-9E6FEE1E21B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/>
              <a:t>Today’s Agenda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62E548-AE2E-47BB-96C9-6C5B2DB11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An example parameter in PCFG is q(S-&gt;NP VP)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An example parameter in Lexicalized PCFG is</a:t>
            </a:r>
          </a:p>
          <a:p>
            <a:pPr marL="0" indent="0">
              <a:lnSpc>
                <a:spcPct val="200000"/>
              </a:lnSpc>
            </a:pPr>
            <a:r>
              <a:rPr lang="en-US" dirty="0"/>
              <a:t>	q(S(saw)-&gt;NP(man) VP(saw))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794BD-E981-49D6-A65E-347A5AC46AF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Parameters in PCFG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5323B5A-B64B-114B-877A-8B64C9EA50F1}"/>
                  </a:ext>
                </a:extLst>
              </p14:cNvPr>
              <p14:cNvContentPartPr/>
              <p14:nvPr/>
            </p14:nvContentPartPr>
            <p14:xfrm>
              <a:off x="7914961" y="1689713"/>
              <a:ext cx="284400" cy="612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5323B5A-B64B-114B-877A-8B64C9EA50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06321" y="1681073"/>
                <a:ext cx="30204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D656C66-7BEB-644B-AAEB-C81C1E0F7CCF}"/>
                  </a:ext>
                </a:extLst>
              </p14:cNvPr>
              <p14:cNvContentPartPr/>
              <p14:nvPr/>
            </p14:nvContentPartPr>
            <p14:xfrm>
              <a:off x="7917121" y="1838393"/>
              <a:ext cx="322560" cy="1209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D656C66-7BEB-644B-AAEB-C81C1E0F7C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08121" y="1829393"/>
                <a:ext cx="34020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15E4B4D-313C-BE45-BF9D-60231CA89124}"/>
                  </a:ext>
                </a:extLst>
              </p14:cNvPr>
              <p14:cNvContentPartPr/>
              <p14:nvPr/>
            </p14:nvContentPartPr>
            <p14:xfrm>
              <a:off x="8222761" y="1157633"/>
              <a:ext cx="790920" cy="2538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15E4B4D-313C-BE45-BF9D-60231CA8912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13761" y="1148993"/>
                <a:ext cx="80856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71862B6-421C-CC43-BE57-A997E1B56264}"/>
                  </a:ext>
                </a:extLst>
              </p14:cNvPr>
              <p14:cNvContentPartPr/>
              <p14:nvPr/>
            </p14:nvContentPartPr>
            <p14:xfrm>
              <a:off x="2719441" y="3694913"/>
              <a:ext cx="210240" cy="1681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71862B6-421C-CC43-BE57-A997E1B5626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10801" y="3685913"/>
                <a:ext cx="22788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" name="Ink 14">
                <a:extLst>
                  <a:ext uri="{FF2B5EF4-FFF2-40B4-BE49-F238E27FC236}">
                    <a16:creationId xmlns:a16="http://schemas.microsoft.com/office/drawing/2014/main" id="{95470527-48BF-3541-A86A-B2B47CB5936A}"/>
                  </a:ext>
                </a:extLst>
              </p14:cNvPr>
              <p14:cNvContentPartPr/>
              <p14:nvPr/>
            </p14:nvContentPartPr>
            <p14:xfrm>
              <a:off x="6218281" y="3507713"/>
              <a:ext cx="828720" cy="522360"/>
            </p14:xfrm>
          </p:contentPart>
        </mc:Choice>
        <mc:Fallback>
          <p:pic>
            <p:nvPicPr>
              <p:cNvPr id="14" name="Ink 14">
                <a:extLst>
                  <a:ext uri="{FF2B5EF4-FFF2-40B4-BE49-F238E27FC236}">
                    <a16:creationId xmlns:a16="http://schemas.microsoft.com/office/drawing/2014/main" id="{95470527-48BF-3541-A86A-B2B47CB5936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09641" y="3499073"/>
                <a:ext cx="846360" cy="54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6FC5573-C252-DB42-9AEF-5ADD928B463F}"/>
                  </a:ext>
                </a:extLst>
              </p14:cNvPr>
              <p14:cNvContentPartPr/>
              <p14:nvPr/>
            </p14:nvContentPartPr>
            <p14:xfrm>
              <a:off x="6581881" y="3901913"/>
              <a:ext cx="579600" cy="6973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6FC5573-C252-DB42-9AEF-5ADD928B463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572881" y="3893273"/>
                <a:ext cx="597240" cy="71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8">
                <a:extLst>
                  <a:ext uri="{FF2B5EF4-FFF2-40B4-BE49-F238E27FC236}">
                    <a16:creationId xmlns:a16="http://schemas.microsoft.com/office/drawing/2014/main" id="{250E901B-9675-4D4D-8AE8-069F7804F205}"/>
                  </a:ext>
                </a:extLst>
              </p14:cNvPr>
              <p14:cNvContentPartPr/>
              <p14:nvPr/>
            </p14:nvContentPartPr>
            <p14:xfrm>
              <a:off x="5874841" y="4038353"/>
              <a:ext cx="775800" cy="344520"/>
            </p14:xfrm>
          </p:contentPart>
        </mc:Choice>
        <mc:Fallback>
          <p:pic>
            <p:nvPicPr>
              <p:cNvPr id="18" name="Ink 18">
                <a:extLst>
                  <a:ext uri="{FF2B5EF4-FFF2-40B4-BE49-F238E27FC236}">
                    <a16:creationId xmlns:a16="http://schemas.microsoft.com/office/drawing/2014/main" id="{250E901B-9675-4D4D-8AE8-069F7804F20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866201" y="4029353"/>
                <a:ext cx="79344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1" name="Ink 21">
                <a:extLst>
                  <a:ext uri="{FF2B5EF4-FFF2-40B4-BE49-F238E27FC236}">
                    <a16:creationId xmlns:a16="http://schemas.microsoft.com/office/drawing/2014/main" id="{76096110-FF79-6A4A-AAEA-E09ADA11C8F8}"/>
                  </a:ext>
                </a:extLst>
              </p14:cNvPr>
              <p14:cNvContentPartPr/>
              <p14:nvPr/>
            </p14:nvContentPartPr>
            <p14:xfrm>
              <a:off x="7050241" y="3260753"/>
              <a:ext cx="459000" cy="219600"/>
            </p14:xfrm>
          </p:contentPart>
        </mc:Choice>
        <mc:Fallback>
          <p:pic>
            <p:nvPicPr>
              <p:cNvPr id="21" name="Ink 21">
                <a:extLst>
                  <a:ext uri="{FF2B5EF4-FFF2-40B4-BE49-F238E27FC236}">
                    <a16:creationId xmlns:a16="http://schemas.microsoft.com/office/drawing/2014/main" id="{76096110-FF79-6A4A-AAEA-E09ADA11C8F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041594" y="3251753"/>
                <a:ext cx="476654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5" name="Ink 25">
                <a:extLst>
                  <a:ext uri="{FF2B5EF4-FFF2-40B4-BE49-F238E27FC236}">
                    <a16:creationId xmlns:a16="http://schemas.microsoft.com/office/drawing/2014/main" id="{0F9F5F9E-F7EC-6C48-A528-A7B1CBB7C415}"/>
                  </a:ext>
                </a:extLst>
              </p14:cNvPr>
              <p14:cNvContentPartPr/>
              <p14:nvPr/>
            </p14:nvContentPartPr>
            <p14:xfrm>
              <a:off x="7553521" y="3137993"/>
              <a:ext cx="1027080" cy="526680"/>
            </p14:xfrm>
          </p:contentPart>
        </mc:Choice>
        <mc:Fallback>
          <p:pic>
            <p:nvPicPr>
              <p:cNvPr id="25" name="Ink 25">
                <a:extLst>
                  <a:ext uri="{FF2B5EF4-FFF2-40B4-BE49-F238E27FC236}">
                    <a16:creationId xmlns:a16="http://schemas.microsoft.com/office/drawing/2014/main" id="{0F9F5F9E-F7EC-6C48-A528-A7B1CBB7C41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544881" y="3128993"/>
                <a:ext cx="1044720" cy="54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36A95B3-1F09-E54B-BBD3-AF0DDE27FD73}"/>
                  </a:ext>
                </a:extLst>
              </p14:cNvPr>
              <p14:cNvContentPartPr/>
              <p14:nvPr/>
            </p14:nvContentPartPr>
            <p14:xfrm>
              <a:off x="7846561" y="3437873"/>
              <a:ext cx="756360" cy="3038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36A95B3-1F09-E54B-BBD3-AF0DDE27FD7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837561" y="3428873"/>
                <a:ext cx="77400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897B605-C1CA-3B40-A08C-CCC403390535}"/>
                  </a:ext>
                </a:extLst>
              </p14:cNvPr>
              <p14:cNvContentPartPr/>
              <p14:nvPr/>
            </p14:nvContentPartPr>
            <p14:xfrm>
              <a:off x="5206320" y="1217520"/>
              <a:ext cx="4977720" cy="47779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897B605-C1CA-3B40-A08C-CCC40339053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196960" y="1208160"/>
                <a:ext cx="4996440" cy="47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CE35B50-7AAB-D743-9BD7-B3C97F0E953F}"/>
                  </a:ext>
                </a:extLst>
              </p14:cNvPr>
              <p14:cNvContentPartPr/>
              <p14:nvPr/>
            </p14:nvContentPartPr>
            <p14:xfrm>
              <a:off x="8147161" y="1449233"/>
              <a:ext cx="80280" cy="666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CE35B50-7AAB-D743-9BD7-B3C97F0E953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138161" y="1440281"/>
                <a:ext cx="97920" cy="841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8BC20F9-C8C9-494A-98C1-5042AADAE4F9}"/>
                  </a:ext>
                </a:extLst>
              </p14:cNvPr>
              <p14:cNvContentPartPr/>
              <p14:nvPr/>
            </p14:nvContentPartPr>
            <p14:xfrm>
              <a:off x="8152201" y="1436993"/>
              <a:ext cx="45360" cy="997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8BC20F9-C8C9-494A-98C1-5042AADAE4F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143201" y="1427993"/>
                <a:ext cx="63000" cy="11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34392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5971C-D442-4168-9C66-27F29508883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/>
              <a:t>Example</a:t>
            </a:r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7" name="Ink 27">
                <a:extLst>
                  <a:ext uri="{FF2B5EF4-FFF2-40B4-BE49-F238E27FC236}">
                    <a16:creationId xmlns:a16="http://schemas.microsoft.com/office/drawing/2014/main" id="{63FC2B48-DD54-0540-BE4C-5D10473F2DB6}"/>
                  </a:ext>
                </a:extLst>
              </p14:cNvPr>
              <p14:cNvContentPartPr/>
              <p14:nvPr/>
            </p14:nvContentPartPr>
            <p14:xfrm>
              <a:off x="3408121" y="1373273"/>
              <a:ext cx="499320" cy="398160"/>
            </p14:xfrm>
          </p:contentPart>
        </mc:Choice>
        <mc:Fallback>
          <p:pic>
            <p:nvPicPr>
              <p:cNvPr id="27" name="Ink 27">
                <a:extLst>
                  <a:ext uri="{FF2B5EF4-FFF2-40B4-BE49-F238E27FC236}">
                    <a16:creationId xmlns:a16="http://schemas.microsoft.com/office/drawing/2014/main" id="{63FC2B48-DD54-0540-BE4C-5D10473F2D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99121" y="1364633"/>
                <a:ext cx="516960" cy="4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5B60AD3-AE5E-9B44-9AA0-711EA9EB7CAA}"/>
                  </a:ext>
                </a:extLst>
              </p14:cNvPr>
              <p14:cNvContentPartPr/>
              <p14:nvPr/>
            </p14:nvContentPartPr>
            <p14:xfrm>
              <a:off x="3959281" y="1376153"/>
              <a:ext cx="865080" cy="2858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5B60AD3-AE5E-9B44-9AA0-711EA9EB7CA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50281" y="1367513"/>
                <a:ext cx="88272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3" name="Ink 33">
                <a:extLst>
                  <a:ext uri="{FF2B5EF4-FFF2-40B4-BE49-F238E27FC236}">
                    <a16:creationId xmlns:a16="http://schemas.microsoft.com/office/drawing/2014/main" id="{38ED01D8-31CB-9F4A-B435-928978F0BD28}"/>
                  </a:ext>
                </a:extLst>
              </p14:cNvPr>
              <p14:cNvContentPartPr/>
              <p14:nvPr/>
            </p14:nvContentPartPr>
            <p14:xfrm>
              <a:off x="2397601" y="1805993"/>
              <a:ext cx="2561040" cy="650160"/>
            </p14:xfrm>
          </p:contentPart>
        </mc:Choice>
        <mc:Fallback>
          <p:pic>
            <p:nvPicPr>
              <p:cNvPr id="33" name="Ink 33">
                <a:extLst>
                  <a:ext uri="{FF2B5EF4-FFF2-40B4-BE49-F238E27FC236}">
                    <a16:creationId xmlns:a16="http://schemas.microsoft.com/office/drawing/2014/main" id="{38ED01D8-31CB-9F4A-B435-928978F0BD2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88601" y="1797353"/>
                <a:ext cx="2578680" cy="66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6" name="Ink 36">
                <a:extLst>
                  <a:ext uri="{FF2B5EF4-FFF2-40B4-BE49-F238E27FC236}">
                    <a16:creationId xmlns:a16="http://schemas.microsoft.com/office/drawing/2014/main" id="{B9E2D9DD-CA7F-0B43-A04F-33833F85DCD7}"/>
                  </a:ext>
                </a:extLst>
              </p14:cNvPr>
              <p14:cNvContentPartPr/>
              <p14:nvPr/>
            </p14:nvContentPartPr>
            <p14:xfrm>
              <a:off x="4902481" y="2039633"/>
              <a:ext cx="1491480" cy="405360"/>
            </p14:xfrm>
          </p:contentPart>
        </mc:Choice>
        <mc:Fallback>
          <p:pic>
            <p:nvPicPr>
              <p:cNvPr id="36" name="Ink 36">
                <a:extLst>
                  <a:ext uri="{FF2B5EF4-FFF2-40B4-BE49-F238E27FC236}">
                    <a16:creationId xmlns:a16="http://schemas.microsoft.com/office/drawing/2014/main" id="{B9E2D9DD-CA7F-0B43-A04F-33833F85DCD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93479" y="2030993"/>
                <a:ext cx="1509124" cy="42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9" name="Ink 39">
                <a:extLst>
                  <a:ext uri="{FF2B5EF4-FFF2-40B4-BE49-F238E27FC236}">
                    <a16:creationId xmlns:a16="http://schemas.microsoft.com/office/drawing/2014/main" id="{D36AE19C-D10A-3843-A421-47779EA329CF}"/>
                  </a:ext>
                </a:extLst>
              </p14:cNvPr>
              <p14:cNvContentPartPr/>
              <p14:nvPr/>
            </p14:nvContentPartPr>
            <p14:xfrm>
              <a:off x="2952361" y="2141153"/>
              <a:ext cx="905760" cy="349200"/>
            </p14:xfrm>
          </p:contentPart>
        </mc:Choice>
        <mc:Fallback>
          <p:pic>
            <p:nvPicPr>
              <p:cNvPr id="39" name="Ink 39">
                <a:extLst>
                  <a:ext uri="{FF2B5EF4-FFF2-40B4-BE49-F238E27FC236}">
                    <a16:creationId xmlns:a16="http://schemas.microsoft.com/office/drawing/2014/main" id="{D36AE19C-D10A-3843-A421-47779EA329C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43721" y="2132162"/>
                <a:ext cx="923400" cy="3668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4" name="Ink 44">
                <a:extLst>
                  <a:ext uri="{FF2B5EF4-FFF2-40B4-BE49-F238E27FC236}">
                    <a16:creationId xmlns:a16="http://schemas.microsoft.com/office/drawing/2014/main" id="{73E3D14D-B752-A44A-8CB6-18962C3E5E15}"/>
                  </a:ext>
                </a:extLst>
              </p14:cNvPr>
              <p14:cNvContentPartPr/>
              <p14:nvPr/>
            </p14:nvContentPartPr>
            <p14:xfrm>
              <a:off x="1748521" y="2551553"/>
              <a:ext cx="822960" cy="653040"/>
            </p14:xfrm>
          </p:contentPart>
        </mc:Choice>
        <mc:Fallback>
          <p:pic>
            <p:nvPicPr>
              <p:cNvPr id="44" name="Ink 44">
                <a:extLst>
                  <a:ext uri="{FF2B5EF4-FFF2-40B4-BE49-F238E27FC236}">
                    <a16:creationId xmlns:a16="http://schemas.microsoft.com/office/drawing/2014/main" id="{73E3D14D-B752-A44A-8CB6-18962C3E5E1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39521" y="2542913"/>
                <a:ext cx="840600" cy="67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7" name="Ink 47">
                <a:extLst>
                  <a:ext uri="{FF2B5EF4-FFF2-40B4-BE49-F238E27FC236}">
                    <a16:creationId xmlns:a16="http://schemas.microsoft.com/office/drawing/2014/main" id="{1CC2F0BC-313D-C145-946E-0F8FEC6631C2}"/>
                  </a:ext>
                </a:extLst>
              </p14:cNvPr>
              <p14:cNvContentPartPr/>
              <p14:nvPr/>
            </p14:nvContentPartPr>
            <p14:xfrm>
              <a:off x="2277001" y="2586473"/>
              <a:ext cx="1113480" cy="568080"/>
            </p14:xfrm>
          </p:contentPart>
        </mc:Choice>
        <mc:Fallback>
          <p:pic>
            <p:nvPicPr>
              <p:cNvPr id="47" name="Ink 47">
                <a:extLst>
                  <a:ext uri="{FF2B5EF4-FFF2-40B4-BE49-F238E27FC236}">
                    <a16:creationId xmlns:a16="http://schemas.microsoft.com/office/drawing/2014/main" id="{1CC2F0BC-313D-C145-946E-0F8FEC6631C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68001" y="2577833"/>
                <a:ext cx="1131120" cy="58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8FDEED53-77DB-3B42-BF68-C1C0581BA095}"/>
                  </a:ext>
                </a:extLst>
              </p14:cNvPr>
              <p14:cNvContentPartPr/>
              <p14:nvPr/>
            </p14:nvContentPartPr>
            <p14:xfrm>
              <a:off x="3430801" y="2738033"/>
              <a:ext cx="1167120" cy="4453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8FDEED53-77DB-3B42-BF68-C1C0581BA09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21801" y="2729033"/>
                <a:ext cx="1184760" cy="46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1" name="Ink 51">
                <a:extLst>
                  <a:ext uri="{FF2B5EF4-FFF2-40B4-BE49-F238E27FC236}">
                    <a16:creationId xmlns:a16="http://schemas.microsoft.com/office/drawing/2014/main" id="{704FF69D-203D-5541-BB5A-968697CF4066}"/>
                  </a:ext>
                </a:extLst>
              </p14:cNvPr>
              <p14:cNvContentPartPr/>
              <p14:nvPr/>
            </p14:nvContentPartPr>
            <p14:xfrm>
              <a:off x="1929961" y="3262913"/>
              <a:ext cx="173880" cy="626040"/>
            </p14:xfrm>
          </p:contentPart>
        </mc:Choice>
        <mc:Fallback>
          <p:pic>
            <p:nvPicPr>
              <p:cNvPr id="51" name="Ink 51">
                <a:extLst>
                  <a:ext uri="{FF2B5EF4-FFF2-40B4-BE49-F238E27FC236}">
                    <a16:creationId xmlns:a16="http://schemas.microsoft.com/office/drawing/2014/main" id="{704FF69D-203D-5541-BB5A-968697CF406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920961" y="3253913"/>
                <a:ext cx="191520" cy="64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308563F7-FF8A-A84D-B200-129E8B288897}"/>
                  </a:ext>
                </a:extLst>
              </p14:cNvPr>
              <p14:cNvContentPartPr/>
              <p14:nvPr/>
            </p14:nvContentPartPr>
            <p14:xfrm>
              <a:off x="1750681" y="3683393"/>
              <a:ext cx="614520" cy="1832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308563F7-FF8A-A84D-B200-129E8B28889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741681" y="3674753"/>
                <a:ext cx="63216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5" name="Ink 55">
                <a:extLst>
                  <a:ext uri="{FF2B5EF4-FFF2-40B4-BE49-F238E27FC236}">
                    <a16:creationId xmlns:a16="http://schemas.microsoft.com/office/drawing/2014/main" id="{982E1815-7E41-D54D-8BED-22B1628FC997}"/>
                  </a:ext>
                </a:extLst>
              </p14:cNvPr>
              <p14:cNvContentPartPr/>
              <p14:nvPr/>
            </p14:nvContentPartPr>
            <p14:xfrm>
              <a:off x="3015361" y="3257873"/>
              <a:ext cx="663120" cy="563040"/>
            </p14:xfrm>
          </p:contentPart>
        </mc:Choice>
        <mc:Fallback>
          <p:pic>
            <p:nvPicPr>
              <p:cNvPr id="55" name="Ink 55">
                <a:extLst>
                  <a:ext uri="{FF2B5EF4-FFF2-40B4-BE49-F238E27FC236}">
                    <a16:creationId xmlns:a16="http://schemas.microsoft.com/office/drawing/2014/main" id="{982E1815-7E41-D54D-8BED-22B1628FC99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006361" y="3248873"/>
                <a:ext cx="680760" cy="58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8" name="Ink 58">
                <a:extLst>
                  <a:ext uri="{FF2B5EF4-FFF2-40B4-BE49-F238E27FC236}">
                    <a16:creationId xmlns:a16="http://schemas.microsoft.com/office/drawing/2014/main" id="{92C02D6D-83CA-CA4A-BB7D-71AF37DDAAD3}"/>
                  </a:ext>
                </a:extLst>
              </p14:cNvPr>
              <p14:cNvContentPartPr/>
              <p14:nvPr/>
            </p14:nvContentPartPr>
            <p14:xfrm>
              <a:off x="5153041" y="2499353"/>
              <a:ext cx="2088720" cy="573480"/>
            </p14:xfrm>
          </p:contentPart>
        </mc:Choice>
        <mc:Fallback>
          <p:pic>
            <p:nvPicPr>
              <p:cNvPr id="58" name="Ink 58">
                <a:extLst>
                  <a:ext uri="{FF2B5EF4-FFF2-40B4-BE49-F238E27FC236}">
                    <a16:creationId xmlns:a16="http://schemas.microsoft.com/office/drawing/2014/main" id="{92C02D6D-83CA-CA4A-BB7D-71AF37DDAAD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144402" y="2490708"/>
                <a:ext cx="2106357" cy="5911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1" name="Ink 61">
                <a:extLst>
                  <a:ext uri="{FF2B5EF4-FFF2-40B4-BE49-F238E27FC236}">
                    <a16:creationId xmlns:a16="http://schemas.microsoft.com/office/drawing/2014/main" id="{502B43D4-6D6F-1D44-9932-D6A0075868C0}"/>
                  </a:ext>
                </a:extLst>
              </p14:cNvPr>
              <p14:cNvContentPartPr/>
              <p14:nvPr/>
            </p14:nvContentPartPr>
            <p14:xfrm>
              <a:off x="4725361" y="3062033"/>
              <a:ext cx="1049040" cy="394560"/>
            </p14:xfrm>
          </p:contentPart>
        </mc:Choice>
        <mc:Fallback>
          <p:pic>
            <p:nvPicPr>
              <p:cNvPr id="61" name="Ink 61">
                <a:extLst>
                  <a:ext uri="{FF2B5EF4-FFF2-40B4-BE49-F238E27FC236}">
                    <a16:creationId xmlns:a16="http://schemas.microsoft.com/office/drawing/2014/main" id="{502B43D4-6D6F-1D44-9932-D6A0075868C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716364" y="3053393"/>
                <a:ext cx="1066674" cy="41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F6E15BB5-D43C-0543-8044-AE7FA14686EC}"/>
                  </a:ext>
                </a:extLst>
              </p14:cNvPr>
              <p14:cNvContentPartPr/>
              <p14:nvPr/>
            </p14:nvContentPartPr>
            <p14:xfrm>
              <a:off x="6794641" y="2990753"/>
              <a:ext cx="16920" cy="28872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F6E15BB5-D43C-0543-8044-AE7FA14686E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785641" y="2982113"/>
                <a:ext cx="3456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A374463E-8E24-D841-896E-B20ABBDBED76}"/>
                  </a:ext>
                </a:extLst>
              </p14:cNvPr>
              <p14:cNvContentPartPr/>
              <p14:nvPr/>
            </p14:nvContentPartPr>
            <p14:xfrm>
              <a:off x="6764041" y="2853593"/>
              <a:ext cx="1436400" cy="4266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A374463E-8E24-D841-896E-B20ABBDBED7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755041" y="2844953"/>
                <a:ext cx="1454040" cy="44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67" name="Ink 67">
                <a:extLst>
                  <a:ext uri="{FF2B5EF4-FFF2-40B4-BE49-F238E27FC236}">
                    <a16:creationId xmlns:a16="http://schemas.microsoft.com/office/drawing/2014/main" id="{B7C0A228-C769-3E4E-8CF4-71D81937E036}"/>
                  </a:ext>
                </a:extLst>
              </p14:cNvPr>
              <p14:cNvContentPartPr/>
              <p14:nvPr/>
            </p14:nvContentPartPr>
            <p14:xfrm>
              <a:off x="4271761" y="3505553"/>
              <a:ext cx="843840" cy="746640"/>
            </p14:xfrm>
          </p:contentPart>
        </mc:Choice>
        <mc:Fallback>
          <p:pic>
            <p:nvPicPr>
              <p:cNvPr id="67" name="Ink 67">
                <a:extLst>
                  <a:ext uri="{FF2B5EF4-FFF2-40B4-BE49-F238E27FC236}">
                    <a16:creationId xmlns:a16="http://schemas.microsoft.com/office/drawing/2014/main" id="{B7C0A228-C769-3E4E-8CF4-71D81937E03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263117" y="3496913"/>
                <a:ext cx="861488" cy="76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1" name="Ink 71">
                <a:extLst>
                  <a:ext uri="{FF2B5EF4-FFF2-40B4-BE49-F238E27FC236}">
                    <a16:creationId xmlns:a16="http://schemas.microsoft.com/office/drawing/2014/main" id="{580DFF46-BC5C-3746-B7ED-72F26F9FDA59}"/>
                  </a:ext>
                </a:extLst>
              </p14:cNvPr>
              <p14:cNvContentPartPr/>
              <p14:nvPr/>
            </p14:nvContentPartPr>
            <p14:xfrm>
              <a:off x="4768921" y="3847553"/>
              <a:ext cx="563760" cy="286560"/>
            </p14:xfrm>
          </p:contentPart>
        </mc:Choice>
        <mc:Fallback>
          <p:pic>
            <p:nvPicPr>
              <p:cNvPr id="71" name="Ink 71">
                <a:extLst>
                  <a:ext uri="{FF2B5EF4-FFF2-40B4-BE49-F238E27FC236}">
                    <a16:creationId xmlns:a16="http://schemas.microsoft.com/office/drawing/2014/main" id="{580DFF46-BC5C-3746-B7ED-72F26F9FDA5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759921" y="3838913"/>
                <a:ext cx="58140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4" name="Ink 74">
                <a:extLst>
                  <a:ext uri="{FF2B5EF4-FFF2-40B4-BE49-F238E27FC236}">
                    <a16:creationId xmlns:a16="http://schemas.microsoft.com/office/drawing/2014/main" id="{B2A40113-0C3E-D64E-A898-40908B3DEE0C}"/>
                  </a:ext>
                </a:extLst>
              </p14:cNvPr>
              <p14:cNvContentPartPr/>
              <p14:nvPr/>
            </p14:nvContentPartPr>
            <p14:xfrm>
              <a:off x="4422601" y="4318793"/>
              <a:ext cx="587880" cy="493920"/>
            </p14:xfrm>
          </p:contentPart>
        </mc:Choice>
        <mc:Fallback>
          <p:pic>
            <p:nvPicPr>
              <p:cNvPr id="74" name="Ink 74">
                <a:extLst>
                  <a:ext uri="{FF2B5EF4-FFF2-40B4-BE49-F238E27FC236}">
                    <a16:creationId xmlns:a16="http://schemas.microsoft.com/office/drawing/2014/main" id="{B2A40113-0C3E-D64E-A898-40908B3DEE0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413601" y="4310153"/>
                <a:ext cx="605520" cy="51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76" name="Ink 76">
                <a:extLst>
                  <a:ext uri="{FF2B5EF4-FFF2-40B4-BE49-F238E27FC236}">
                    <a16:creationId xmlns:a16="http://schemas.microsoft.com/office/drawing/2014/main" id="{AA89C700-B2CE-FD48-B72B-BA99335B228C}"/>
                  </a:ext>
                </a:extLst>
              </p14:cNvPr>
              <p14:cNvContentPartPr/>
              <p14:nvPr/>
            </p14:nvContentPartPr>
            <p14:xfrm>
              <a:off x="5430961" y="3498353"/>
              <a:ext cx="584280" cy="648720"/>
            </p14:xfrm>
          </p:contentPart>
        </mc:Choice>
        <mc:Fallback>
          <p:pic>
            <p:nvPicPr>
              <p:cNvPr id="76" name="Ink 76">
                <a:extLst>
                  <a:ext uri="{FF2B5EF4-FFF2-40B4-BE49-F238E27FC236}">
                    <a16:creationId xmlns:a16="http://schemas.microsoft.com/office/drawing/2014/main" id="{AA89C700-B2CE-FD48-B72B-BA99335B228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421961" y="3489713"/>
                <a:ext cx="601920" cy="66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79" name="Ink 79">
                <a:extLst>
                  <a:ext uri="{FF2B5EF4-FFF2-40B4-BE49-F238E27FC236}">
                    <a16:creationId xmlns:a16="http://schemas.microsoft.com/office/drawing/2014/main" id="{4E2F6880-4C3C-A345-8031-A89737740AE2}"/>
                  </a:ext>
                </a:extLst>
              </p14:cNvPr>
              <p14:cNvContentPartPr/>
              <p14:nvPr/>
            </p14:nvContentPartPr>
            <p14:xfrm>
              <a:off x="5592961" y="3814073"/>
              <a:ext cx="1126440" cy="820800"/>
            </p14:xfrm>
          </p:contentPart>
        </mc:Choice>
        <mc:Fallback>
          <p:pic>
            <p:nvPicPr>
              <p:cNvPr id="79" name="Ink 79">
                <a:extLst>
                  <a:ext uri="{FF2B5EF4-FFF2-40B4-BE49-F238E27FC236}">
                    <a16:creationId xmlns:a16="http://schemas.microsoft.com/office/drawing/2014/main" id="{4E2F6880-4C3C-A345-8031-A89737740AE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583961" y="3805433"/>
                <a:ext cx="1144080" cy="83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83" name="Ink 83">
                <a:extLst>
                  <a:ext uri="{FF2B5EF4-FFF2-40B4-BE49-F238E27FC236}">
                    <a16:creationId xmlns:a16="http://schemas.microsoft.com/office/drawing/2014/main" id="{07EC40E3-C287-6B40-8314-004F01493F65}"/>
                  </a:ext>
                </a:extLst>
              </p14:cNvPr>
              <p14:cNvContentPartPr/>
              <p14:nvPr/>
            </p14:nvContentPartPr>
            <p14:xfrm>
              <a:off x="5363641" y="4247513"/>
              <a:ext cx="1370160" cy="696600"/>
            </p14:xfrm>
          </p:contentPart>
        </mc:Choice>
        <mc:Fallback>
          <p:pic>
            <p:nvPicPr>
              <p:cNvPr id="83" name="Ink 83">
                <a:extLst>
                  <a:ext uri="{FF2B5EF4-FFF2-40B4-BE49-F238E27FC236}">
                    <a16:creationId xmlns:a16="http://schemas.microsoft.com/office/drawing/2014/main" id="{07EC40E3-C287-6B40-8314-004F01493F6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354999" y="4238873"/>
                <a:ext cx="1387805" cy="71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86" name="Ink 86">
                <a:extLst>
                  <a:ext uri="{FF2B5EF4-FFF2-40B4-BE49-F238E27FC236}">
                    <a16:creationId xmlns:a16="http://schemas.microsoft.com/office/drawing/2014/main" id="{6376158D-608D-424E-A0D6-DA393511D7DE}"/>
                  </a:ext>
                </a:extLst>
              </p14:cNvPr>
              <p14:cNvContentPartPr/>
              <p14:nvPr/>
            </p14:nvContentPartPr>
            <p14:xfrm>
              <a:off x="6483961" y="4582313"/>
              <a:ext cx="1190160" cy="350280"/>
            </p14:xfrm>
          </p:contentPart>
        </mc:Choice>
        <mc:Fallback>
          <p:pic>
            <p:nvPicPr>
              <p:cNvPr id="86" name="Ink 86">
                <a:extLst>
                  <a:ext uri="{FF2B5EF4-FFF2-40B4-BE49-F238E27FC236}">
                    <a16:creationId xmlns:a16="http://schemas.microsoft.com/office/drawing/2014/main" id="{6376158D-608D-424E-A0D6-DA393511D7D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475318" y="4573673"/>
                <a:ext cx="1207805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90" name="Ink 90">
                <a:extLst>
                  <a:ext uri="{FF2B5EF4-FFF2-40B4-BE49-F238E27FC236}">
                    <a16:creationId xmlns:a16="http://schemas.microsoft.com/office/drawing/2014/main" id="{127AF5DA-D17A-F84C-A705-F4934C92E1BE}"/>
                  </a:ext>
                </a:extLst>
              </p14:cNvPr>
              <p14:cNvContentPartPr/>
              <p14:nvPr/>
            </p14:nvContentPartPr>
            <p14:xfrm>
              <a:off x="5423761" y="4971473"/>
              <a:ext cx="1699560" cy="985680"/>
            </p14:xfrm>
          </p:contentPart>
        </mc:Choice>
        <mc:Fallback>
          <p:pic>
            <p:nvPicPr>
              <p:cNvPr id="90" name="Ink 90">
                <a:extLst>
                  <a:ext uri="{FF2B5EF4-FFF2-40B4-BE49-F238E27FC236}">
                    <a16:creationId xmlns:a16="http://schemas.microsoft.com/office/drawing/2014/main" id="{127AF5DA-D17A-F84C-A705-F4934C92E1B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414763" y="4962833"/>
                <a:ext cx="1717196" cy="10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93" name="Ink 93">
                <a:extLst>
                  <a:ext uri="{FF2B5EF4-FFF2-40B4-BE49-F238E27FC236}">
                    <a16:creationId xmlns:a16="http://schemas.microsoft.com/office/drawing/2014/main" id="{6FA2D43E-C6BD-8441-9DD5-ACB183E18EFB}"/>
                  </a:ext>
                </a:extLst>
              </p14:cNvPr>
              <p14:cNvContentPartPr/>
              <p14:nvPr/>
            </p14:nvContentPartPr>
            <p14:xfrm>
              <a:off x="234721" y="5011433"/>
              <a:ext cx="321120" cy="376560"/>
            </p14:xfrm>
          </p:contentPart>
        </mc:Choice>
        <mc:Fallback>
          <p:pic>
            <p:nvPicPr>
              <p:cNvPr id="93" name="Ink 93">
                <a:extLst>
                  <a:ext uri="{FF2B5EF4-FFF2-40B4-BE49-F238E27FC236}">
                    <a16:creationId xmlns:a16="http://schemas.microsoft.com/office/drawing/2014/main" id="{6FA2D43E-C6BD-8441-9DD5-ACB183E18EF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26081" y="5002793"/>
                <a:ext cx="33876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98" name="Ink 98">
                <a:extLst>
                  <a:ext uri="{FF2B5EF4-FFF2-40B4-BE49-F238E27FC236}">
                    <a16:creationId xmlns:a16="http://schemas.microsoft.com/office/drawing/2014/main" id="{074307FD-2CE6-BF46-B88D-CF8A46584576}"/>
                  </a:ext>
                </a:extLst>
              </p14:cNvPr>
              <p14:cNvContentPartPr/>
              <p14:nvPr/>
            </p14:nvContentPartPr>
            <p14:xfrm>
              <a:off x="618121" y="4955993"/>
              <a:ext cx="1237680" cy="575280"/>
            </p14:xfrm>
          </p:contentPart>
        </mc:Choice>
        <mc:Fallback>
          <p:pic>
            <p:nvPicPr>
              <p:cNvPr id="98" name="Ink 98">
                <a:extLst>
                  <a:ext uri="{FF2B5EF4-FFF2-40B4-BE49-F238E27FC236}">
                    <a16:creationId xmlns:a16="http://schemas.microsoft.com/office/drawing/2014/main" id="{074307FD-2CE6-BF46-B88D-CF8A4658457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09481" y="4946993"/>
                <a:ext cx="1255320" cy="59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02" name="Ink 102">
                <a:extLst>
                  <a:ext uri="{FF2B5EF4-FFF2-40B4-BE49-F238E27FC236}">
                    <a16:creationId xmlns:a16="http://schemas.microsoft.com/office/drawing/2014/main" id="{94762DCF-57EB-A646-89AB-0D477DE528FB}"/>
                  </a:ext>
                </a:extLst>
              </p14:cNvPr>
              <p14:cNvContentPartPr/>
              <p14:nvPr/>
            </p14:nvContentPartPr>
            <p14:xfrm>
              <a:off x="1969201" y="5043833"/>
              <a:ext cx="1119960" cy="375840"/>
            </p14:xfrm>
          </p:contentPart>
        </mc:Choice>
        <mc:Fallback>
          <p:pic>
            <p:nvPicPr>
              <p:cNvPr id="102" name="Ink 102">
                <a:extLst>
                  <a:ext uri="{FF2B5EF4-FFF2-40B4-BE49-F238E27FC236}">
                    <a16:creationId xmlns:a16="http://schemas.microsoft.com/office/drawing/2014/main" id="{94762DCF-57EB-A646-89AB-0D477DE528F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960201" y="5034833"/>
                <a:ext cx="1137600" cy="3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70313257-3E92-F445-9A80-F339977055A6}"/>
                  </a:ext>
                </a:extLst>
              </p14:cNvPr>
              <p14:cNvContentPartPr/>
              <p14:nvPr/>
            </p14:nvContentPartPr>
            <p14:xfrm>
              <a:off x="3050281" y="5335793"/>
              <a:ext cx="163800" cy="14328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70313257-3E92-F445-9A80-F339977055A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041281" y="5326793"/>
                <a:ext cx="18144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06" name="Ink 106">
                <a:extLst>
                  <a:ext uri="{FF2B5EF4-FFF2-40B4-BE49-F238E27FC236}">
                    <a16:creationId xmlns:a16="http://schemas.microsoft.com/office/drawing/2014/main" id="{D46BCEF6-779A-894D-83D1-B5D1958B2802}"/>
                  </a:ext>
                </a:extLst>
              </p14:cNvPr>
              <p14:cNvContentPartPr/>
              <p14:nvPr/>
            </p14:nvContentPartPr>
            <p14:xfrm>
              <a:off x="3258001" y="5083073"/>
              <a:ext cx="1073520" cy="675000"/>
            </p14:xfrm>
          </p:contentPart>
        </mc:Choice>
        <mc:Fallback>
          <p:pic>
            <p:nvPicPr>
              <p:cNvPr id="106" name="Ink 106">
                <a:extLst>
                  <a:ext uri="{FF2B5EF4-FFF2-40B4-BE49-F238E27FC236}">
                    <a16:creationId xmlns:a16="http://schemas.microsoft.com/office/drawing/2014/main" id="{D46BCEF6-779A-894D-83D1-B5D1958B280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249001" y="5074073"/>
                <a:ext cx="1091160" cy="69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03A17F33-7630-4E41-AAD8-9974C21C062B}"/>
                  </a:ext>
                </a:extLst>
              </p14:cNvPr>
              <p14:cNvContentPartPr/>
              <p14:nvPr/>
            </p14:nvContentPartPr>
            <p14:xfrm>
              <a:off x="3499201" y="5452073"/>
              <a:ext cx="1033560" cy="42732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03A17F33-7630-4E41-AAD8-9974C21C062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490561" y="5443433"/>
                <a:ext cx="1051200" cy="4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10" name="Ink 110">
                <a:extLst>
                  <a:ext uri="{FF2B5EF4-FFF2-40B4-BE49-F238E27FC236}">
                    <a16:creationId xmlns:a16="http://schemas.microsoft.com/office/drawing/2014/main" id="{6663AD0A-FA73-C94B-84F9-D7C5802EC8CA}"/>
                  </a:ext>
                </a:extLst>
              </p14:cNvPr>
              <p14:cNvContentPartPr/>
              <p14:nvPr/>
            </p14:nvContentPartPr>
            <p14:xfrm>
              <a:off x="2000521" y="6028433"/>
              <a:ext cx="1013760" cy="41040"/>
            </p14:xfrm>
          </p:contentPart>
        </mc:Choice>
        <mc:Fallback>
          <p:pic>
            <p:nvPicPr>
              <p:cNvPr id="110" name="Ink 110">
                <a:extLst>
                  <a:ext uri="{FF2B5EF4-FFF2-40B4-BE49-F238E27FC236}">
                    <a16:creationId xmlns:a16="http://schemas.microsoft.com/office/drawing/2014/main" id="{6663AD0A-FA73-C94B-84F9-D7C5802EC8C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991881" y="6019433"/>
                <a:ext cx="103140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90EBB37B-21E8-4E48-840D-69B88048A4E6}"/>
                  </a:ext>
                </a:extLst>
              </p14:cNvPr>
              <p14:cNvContentPartPr/>
              <p14:nvPr/>
            </p14:nvContentPartPr>
            <p14:xfrm>
              <a:off x="4527721" y="5371433"/>
              <a:ext cx="142560" cy="44892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90EBB37B-21E8-4E48-840D-69B88048A4E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518721" y="5362793"/>
                <a:ext cx="160200" cy="46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14" name="Ink 114">
                <a:extLst>
                  <a:ext uri="{FF2B5EF4-FFF2-40B4-BE49-F238E27FC236}">
                    <a16:creationId xmlns:a16="http://schemas.microsoft.com/office/drawing/2014/main" id="{B133EFC3-7A65-A742-9038-2E26EB07D115}"/>
                  </a:ext>
                </a:extLst>
              </p14:cNvPr>
              <p14:cNvContentPartPr/>
              <p14:nvPr/>
            </p14:nvContentPartPr>
            <p14:xfrm>
              <a:off x="1438561" y="6070553"/>
              <a:ext cx="130320" cy="198360"/>
            </p14:xfrm>
          </p:contentPart>
        </mc:Choice>
        <mc:Fallback>
          <p:pic>
            <p:nvPicPr>
              <p:cNvPr id="114" name="Ink 114">
                <a:extLst>
                  <a:ext uri="{FF2B5EF4-FFF2-40B4-BE49-F238E27FC236}">
                    <a16:creationId xmlns:a16="http://schemas.microsoft.com/office/drawing/2014/main" id="{B133EFC3-7A65-A742-9038-2E26EB07D115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429921" y="6061537"/>
                <a:ext cx="147960" cy="2160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17" name="Ink 117">
                <a:extLst>
                  <a:ext uri="{FF2B5EF4-FFF2-40B4-BE49-F238E27FC236}">
                    <a16:creationId xmlns:a16="http://schemas.microsoft.com/office/drawing/2014/main" id="{11551DA1-BA9E-B449-8825-90B573800C7B}"/>
                  </a:ext>
                </a:extLst>
              </p14:cNvPr>
              <p14:cNvContentPartPr/>
              <p14:nvPr/>
            </p14:nvContentPartPr>
            <p14:xfrm>
              <a:off x="3318841" y="6047513"/>
              <a:ext cx="574200" cy="42120"/>
            </p14:xfrm>
          </p:contentPart>
        </mc:Choice>
        <mc:Fallback>
          <p:pic>
            <p:nvPicPr>
              <p:cNvPr id="117" name="Ink 117">
                <a:extLst>
                  <a:ext uri="{FF2B5EF4-FFF2-40B4-BE49-F238E27FC236}">
                    <a16:creationId xmlns:a16="http://schemas.microsoft.com/office/drawing/2014/main" id="{11551DA1-BA9E-B449-8825-90B573800C7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309847" y="6038799"/>
                <a:ext cx="591829" cy="599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04697DE9-831D-DB47-B23C-28C099BB96DB}"/>
                  </a:ext>
                </a:extLst>
              </p14:cNvPr>
              <p14:cNvContentPartPr/>
              <p14:nvPr/>
            </p14:nvContentPartPr>
            <p14:xfrm>
              <a:off x="4311361" y="6119153"/>
              <a:ext cx="208800" cy="38304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04697DE9-831D-DB47-B23C-28C099BB96DB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302361" y="6110153"/>
                <a:ext cx="226440" cy="4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9A94EAAE-8FA0-B64A-8856-B747B0CA75C1}"/>
                  </a:ext>
                </a:extLst>
              </p14:cNvPr>
              <p14:cNvContentPartPr/>
              <p14:nvPr/>
            </p14:nvContentPartPr>
            <p14:xfrm>
              <a:off x="4502950" y="6089633"/>
              <a:ext cx="2077560" cy="42156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9A94EAAE-8FA0-B64A-8856-B747B0CA75C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493950" y="6080993"/>
                <a:ext cx="2095200" cy="43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22" name="Ink 122">
                <a:extLst>
                  <a:ext uri="{FF2B5EF4-FFF2-40B4-BE49-F238E27FC236}">
                    <a16:creationId xmlns:a16="http://schemas.microsoft.com/office/drawing/2014/main" id="{33DC6622-858E-764F-9B81-7ED726C94D23}"/>
                  </a:ext>
                </a:extLst>
              </p14:cNvPr>
              <p14:cNvContentPartPr/>
              <p14:nvPr/>
            </p14:nvContentPartPr>
            <p14:xfrm>
              <a:off x="6570361" y="5959673"/>
              <a:ext cx="2010240" cy="348120"/>
            </p14:xfrm>
          </p:contentPart>
        </mc:Choice>
        <mc:Fallback>
          <p:pic>
            <p:nvPicPr>
              <p:cNvPr id="122" name="Ink 122">
                <a:extLst>
                  <a:ext uri="{FF2B5EF4-FFF2-40B4-BE49-F238E27FC236}">
                    <a16:creationId xmlns:a16="http://schemas.microsoft.com/office/drawing/2014/main" id="{33DC6622-858E-764F-9B81-7ED726C94D2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561721" y="5951033"/>
                <a:ext cx="2027880" cy="36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25" name="Ink 125">
                <a:extLst>
                  <a:ext uri="{FF2B5EF4-FFF2-40B4-BE49-F238E27FC236}">
                    <a16:creationId xmlns:a16="http://schemas.microsoft.com/office/drawing/2014/main" id="{7B7D1A4A-5D5F-0D4F-B247-DACEBB82907C}"/>
                  </a:ext>
                </a:extLst>
              </p14:cNvPr>
              <p14:cNvContentPartPr/>
              <p14:nvPr/>
            </p14:nvContentPartPr>
            <p14:xfrm>
              <a:off x="4839481" y="6361073"/>
              <a:ext cx="1513440" cy="282240"/>
            </p14:xfrm>
          </p:contentPart>
        </mc:Choice>
        <mc:Fallback>
          <p:pic>
            <p:nvPicPr>
              <p:cNvPr id="125" name="Ink 125">
                <a:extLst>
                  <a:ext uri="{FF2B5EF4-FFF2-40B4-BE49-F238E27FC236}">
                    <a16:creationId xmlns:a16="http://schemas.microsoft.com/office/drawing/2014/main" id="{7B7D1A4A-5D5F-0D4F-B247-DACEBB82907C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830841" y="6352433"/>
                <a:ext cx="153108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EB1A3A0B-F4FF-B24A-B7B8-3E6E4920994D}"/>
                  </a:ext>
                </a:extLst>
              </p14:cNvPr>
              <p14:cNvContentPartPr/>
              <p14:nvPr/>
            </p14:nvContentPartPr>
            <p14:xfrm>
              <a:off x="6547681" y="6302753"/>
              <a:ext cx="28800" cy="24084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EB1A3A0B-F4FF-B24A-B7B8-3E6E4920994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538681" y="6293753"/>
                <a:ext cx="4644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23FCA469-F900-AD4A-9F05-48E17C05D2E0}"/>
                  </a:ext>
                </a:extLst>
              </p14:cNvPr>
              <p14:cNvContentPartPr/>
              <p14:nvPr/>
            </p14:nvContentPartPr>
            <p14:xfrm>
              <a:off x="6632641" y="6204833"/>
              <a:ext cx="1970280" cy="40680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23FCA469-F900-AD4A-9F05-48E17C05D2E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623641" y="6195833"/>
                <a:ext cx="1987920" cy="42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6498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17AFB5-C195-4C36-8E0B-CFAE59F31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518002"/>
            <a:ext cx="8700656" cy="4525963"/>
          </a:xfrm>
        </p:spPr>
        <p:txBody>
          <a:bodyPr/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An example parameter in Lexicalized PCFG is</a:t>
            </a:r>
          </a:p>
          <a:p>
            <a:pPr marL="0" indent="0">
              <a:lnSpc>
                <a:spcPct val="200000"/>
              </a:lnSpc>
            </a:pPr>
            <a:r>
              <a:rPr lang="en-US" dirty="0"/>
              <a:t>	q(S(saw</a:t>
            </a:r>
            <a:r>
              <a:rPr lang="en-US"/>
              <a:t>)-&gt;</a:t>
            </a:r>
            <a:r>
              <a:rPr lang="en-US" baseline="-25000"/>
              <a:t>2 </a:t>
            </a:r>
            <a:r>
              <a:rPr lang="en-US"/>
              <a:t>NP</a:t>
            </a:r>
            <a:r>
              <a:rPr lang="en-US" dirty="0"/>
              <a:t>(man) VP(</a:t>
            </a:r>
            <a:r>
              <a:rPr lang="en-US"/>
              <a:t>saw))</a:t>
            </a:r>
            <a:endParaRPr lang="en-GB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/>
              <a:t>Step1:Decompose this parameter into a product of two parameters.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/>
              <a:t>q(S(saw)-  NP(man) VP(saw))=q(S-   NP VP S,saw)x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/>
              <a:t>q(man. S-  NP VP,saw)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GB"/>
          </a:p>
          <a:p>
            <a:pPr marL="0" indent="0">
              <a:lnSpc>
                <a:spcPct val="200000"/>
              </a:lnSpc>
            </a:pPr>
            <a:endParaRPr lang="en-IN" dirty="0"/>
          </a:p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7D01A-606A-4798-943B-7E7CDE42DD2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 model from </a:t>
            </a:r>
            <a:r>
              <a:rPr lang="en-US" dirty="0" err="1"/>
              <a:t>Charniak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BF5E786-9FC7-E244-B009-80508DAA0F83}"/>
                  </a:ext>
                </a:extLst>
              </p14:cNvPr>
              <p14:cNvContentPartPr/>
              <p14:nvPr/>
            </p14:nvContentPartPr>
            <p14:xfrm>
              <a:off x="6718321" y="4971473"/>
              <a:ext cx="29520" cy="3700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BF5E786-9FC7-E244-B009-80508DAA0F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09321" y="4962833"/>
                <a:ext cx="47160" cy="38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65C20D6-B05E-E242-B962-98E2D0C3B290}"/>
                  </a:ext>
                </a:extLst>
              </p14:cNvPr>
              <p14:cNvContentPartPr/>
              <p14:nvPr/>
            </p14:nvContentPartPr>
            <p14:xfrm>
              <a:off x="1644841" y="5853473"/>
              <a:ext cx="33840" cy="2667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65C20D6-B05E-E242-B962-98E2D0C3B29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36201" y="5844473"/>
                <a:ext cx="5148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" name="Ink 25">
                <a:extLst>
                  <a:ext uri="{FF2B5EF4-FFF2-40B4-BE49-F238E27FC236}">
                    <a16:creationId xmlns:a16="http://schemas.microsoft.com/office/drawing/2014/main" id="{B251FA8C-0BAC-EB4D-ABEF-8E2186F0DAF6}"/>
                  </a:ext>
                </a:extLst>
              </p14:cNvPr>
              <p14:cNvContentPartPr/>
              <p14:nvPr/>
            </p14:nvContentPartPr>
            <p14:xfrm>
              <a:off x="2062801" y="5920433"/>
              <a:ext cx="191520" cy="336240"/>
            </p14:xfrm>
          </p:contentPart>
        </mc:Choice>
        <mc:Fallback xmlns="">
          <p:pic>
            <p:nvPicPr>
              <p:cNvPr id="25" name="Ink 25">
                <a:extLst>
                  <a:ext uri="{FF2B5EF4-FFF2-40B4-BE49-F238E27FC236}">
                    <a16:creationId xmlns:a16="http://schemas.microsoft.com/office/drawing/2014/main" id="{B251FA8C-0BAC-EB4D-ABEF-8E2186F0DAF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53818" y="5911784"/>
                <a:ext cx="209127" cy="3538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9442DD5-02DE-C74C-8159-F6430E3CE973}"/>
                  </a:ext>
                </a:extLst>
              </p14:cNvPr>
              <p14:cNvContentPartPr/>
              <p14:nvPr/>
            </p14:nvContentPartPr>
            <p14:xfrm>
              <a:off x="528121" y="5966153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9442DD5-02DE-C74C-8159-F6430E3CE97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9481" y="595751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2" name="Ink 32">
                <a:extLst>
                  <a:ext uri="{FF2B5EF4-FFF2-40B4-BE49-F238E27FC236}">
                    <a16:creationId xmlns:a16="http://schemas.microsoft.com/office/drawing/2014/main" id="{0E128273-A097-634B-8705-740DD7C9149E}"/>
                  </a:ext>
                </a:extLst>
              </p14:cNvPr>
              <p14:cNvContentPartPr/>
              <p14:nvPr/>
            </p14:nvContentPartPr>
            <p14:xfrm>
              <a:off x="2034001" y="5119433"/>
              <a:ext cx="139680" cy="195480"/>
            </p14:xfrm>
          </p:contentPart>
        </mc:Choice>
        <mc:Fallback>
          <p:pic>
            <p:nvPicPr>
              <p:cNvPr id="32" name="Ink 32">
                <a:extLst>
                  <a:ext uri="{FF2B5EF4-FFF2-40B4-BE49-F238E27FC236}">
                    <a16:creationId xmlns:a16="http://schemas.microsoft.com/office/drawing/2014/main" id="{0E128273-A097-634B-8705-740DD7C9149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25001" y="5110433"/>
                <a:ext cx="15732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5" name="Ink 35">
                <a:extLst>
                  <a:ext uri="{FF2B5EF4-FFF2-40B4-BE49-F238E27FC236}">
                    <a16:creationId xmlns:a16="http://schemas.microsoft.com/office/drawing/2014/main" id="{1C0F6427-B465-5A42-AA31-9B2F23D681C4}"/>
                  </a:ext>
                </a:extLst>
              </p14:cNvPr>
              <p14:cNvContentPartPr/>
              <p14:nvPr/>
            </p14:nvContentPartPr>
            <p14:xfrm>
              <a:off x="5505121" y="5122313"/>
              <a:ext cx="269280" cy="324720"/>
            </p14:xfrm>
          </p:contentPart>
        </mc:Choice>
        <mc:Fallback xmlns="">
          <p:pic>
            <p:nvPicPr>
              <p:cNvPr id="35" name="Ink 35">
                <a:extLst>
                  <a:ext uri="{FF2B5EF4-FFF2-40B4-BE49-F238E27FC236}">
                    <a16:creationId xmlns:a16="http://schemas.microsoft.com/office/drawing/2014/main" id="{1C0F6427-B465-5A42-AA31-9B2F23D681C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496133" y="5113313"/>
                <a:ext cx="286896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8" name="Ink 38">
                <a:extLst>
                  <a:ext uri="{FF2B5EF4-FFF2-40B4-BE49-F238E27FC236}">
                    <a16:creationId xmlns:a16="http://schemas.microsoft.com/office/drawing/2014/main" id="{9185AD83-3020-4B43-AA18-AA1B487ABFC5}"/>
                  </a:ext>
                </a:extLst>
              </p14:cNvPr>
              <p14:cNvContentPartPr/>
              <p14:nvPr/>
            </p14:nvContentPartPr>
            <p14:xfrm>
              <a:off x="5654161" y="4184873"/>
              <a:ext cx="351720" cy="303120"/>
            </p14:xfrm>
          </p:contentPart>
        </mc:Choice>
        <mc:Fallback xmlns="">
          <p:pic>
            <p:nvPicPr>
              <p:cNvPr id="38" name="Ink 38">
                <a:extLst>
                  <a:ext uri="{FF2B5EF4-FFF2-40B4-BE49-F238E27FC236}">
                    <a16:creationId xmlns:a16="http://schemas.microsoft.com/office/drawing/2014/main" id="{9185AD83-3020-4B43-AA18-AA1B487ABFC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645521" y="4175873"/>
                <a:ext cx="36936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1" name="Ink 41">
                <a:extLst>
                  <a:ext uri="{FF2B5EF4-FFF2-40B4-BE49-F238E27FC236}">
                    <a16:creationId xmlns:a16="http://schemas.microsoft.com/office/drawing/2014/main" id="{34712976-133F-E04C-BADE-A7C882CCF86F}"/>
                  </a:ext>
                </a:extLst>
              </p14:cNvPr>
              <p14:cNvContentPartPr/>
              <p14:nvPr/>
            </p14:nvContentPartPr>
            <p14:xfrm>
              <a:off x="6012001" y="4135553"/>
              <a:ext cx="1098000" cy="430920"/>
            </p14:xfrm>
          </p:contentPart>
        </mc:Choice>
        <mc:Fallback xmlns="">
          <p:pic>
            <p:nvPicPr>
              <p:cNvPr id="41" name="Ink 41">
                <a:extLst>
                  <a:ext uri="{FF2B5EF4-FFF2-40B4-BE49-F238E27FC236}">
                    <a16:creationId xmlns:a16="http://schemas.microsoft.com/office/drawing/2014/main" id="{34712976-133F-E04C-BADE-A7C882CCF86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003361" y="4126553"/>
                <a:ext cx="1115640" cy="44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E011FF4-A5BE-884E-82A9-71BCA86A49ED}"/>
                  </a:ext>
                </a:extLst>
              </p14:cNvPr>
              <p14:cNvContentPartPr/>
              <p14:nvPr/>
            </p14:nvContentPartPr>
            <p14:xfrm>
              <a:off x="6734521" y="4341113"/>
              <a:ext cx="377280" cy="4082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E011FF4-A5BE-884E-82A9-71BCA86A49E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725881" y="4332113"/>
                <a:ext cx="394920" cy="42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9641AAE6-4B0E-D141-B3BF-4AA6F8DBF3F4}"/>
                  </a:ext>
                </a:extLst>
              </p14:cNvPr>
              <p14:cNvContentPartPr/>
              <p14:nvPr/>
            </p14:nvContentPartPr>
            <p14:xfrm>
              <a:off x="7218721" y="3961313"/>
              <a:ext cx="79560" cy="1512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9641AAE6-4B0E-D141-B3BF-4AA6F8DBF3F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210081" y="3952313"/>
                <a:ext cx="9720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7" name="Ink 47">
                <a:extLst>
                  <a:ext uri="{FF2B5EF4-FFF2-40B4-BE49-F238E27FC236}">
                    <a16:creationId xmlns:a16="http://schemas.microsoft.com/office/drawing/2014/main" id="{1E1ADFB2-9FCE-1243-B645-982A37D4840A}"/>
                  </a:ext>
                </a:extLst>
              </p14:cNvPr>
              <p14:cNvContentPartPr/>
              <p14:nvPr/>
            </p14:nvContentPartPr>
            <p14:xfrm>
              <a:off x="7384321" y="3894713"/>
              <a:ext cx="895680" cy="266760"/>
            </p14:xfrm>
          </p:contentPart>
        </mc:Choice>
        <mc:Fallback xmlns="">
          <p:pic>
            <p:nvPicPr>
              <p:cNvPr id="47" name="Ink 47">
                <a:extLst>
                  <a:ext uri="{FF2B5EF4-FFF2-40B4-BE49-F238E27FC236}">
                    <a16:creationId xmlns:a16="http://schemas.microsoft.com/office/drawing/2014/main" id="{1E1ADFB2-9FCE-1243-B645-982A37D4840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375681" y="3886073"/>
                <a:ext cx="91332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0" name="Ink 50">
                <a:extLst>
                  <a:ext uri="{FF2B5EF4-FFF2-40B4-BE49-F238E27FC236}">
                    <a16:creationId xmlns:a16="http://schemas.microsoft.com/office/drawing/2014/main" id="{20325F5E-DB82-9741-92A7-A72A77B96327}"/>
                  </a:ext>
                </a:extLst>
              </p14:cNvPr>
              <p14:cNvContentPartPr/>
              <p14:nvPr/>
            </p14:nvContentPartPr>
            <p14:xfrm>
              <a:off x="8236441" y="3926033"/>
              <a:ext cx="669240" cy="305640"/>
            </p14:xfrm>
          </p:contentPart>
        </mc:Choice>
        <mc:Fallback xmlns="">
          <p:pic>
            <p:nvPicPr>
              <p:cNvPr id="50" name="Ink 50">
                <a:extLst>
                  <a:ext uri="{FF2B5EF4-FFF2-40B4-BE49-F238E27FC236}">
                    <a16:creationId xmlns:a16="http://schemas.microsoft.com/office/drawing/2014/main" id="{20325F5E-DB82-9741-92A7-A72A77B9632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227441" y="3917383"/>
                <a:ext cx="686880" cy="3233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3" name="Ink 53">
                <a:extLst>
                  <a:ext uri="{FF2B5EF4-FFF2-40B4-BE49-F238E27FC236}">
                    <a16:creationId xmlns:a16="http://schemas.microsoft.com/office/drawing/2014/main" id="{F01A93E7-1022-234F-BEAF-4E2278B4F224}"/>
                  </a:ext>
                </a:extLst>
              </p14:cNvPr>
              <p14:cNvContentPartPr/>
              <p14:nvPr/>
            </p14:nvContentPartPr>
            <p14:xfrm>
              <a:off x="7143121" y="5438753"/>
              <a:ext cx="983520" cy="297360"/>
            </p14:xfrm>
          </p:contentPart>
        </mc:Choice>
        <mc:Fallback xmlns="">
          <p:pic>
            <p:nvPicPr>
              <p:cNvPr id="53" name="Ink 53">
                <a:extLst>
                  <a:ext uri="{FF2B5EF4-FFF2-40B4-BE49-F238E27FC236}">
                    <a16:creationId xmlns:a16="http://schemas.microsoft.com/office/drawing/2014/main" id="{F01A93E7-1022-234F-BEAF-4E2278B4F22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134121" y="5429753"/>
                <a:ext cx="100116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6" name="Ink 56">
                <a:extLst>
                  <a:ext uri="{FF2B5EF4-FFF2-40B4-BE49-F238E27FC236}">
                    <a16:creationId xmlns:a16="http://schemas.microsoft.com/office/drawing/2014/main" id="{D14B83A2-DE74-A74A-A40B-AC4C350074FF}"/>
                  </a:ext>
                </a:extLst>
              </p14:cNvPr>
              <p14:cNvContentPartPr/>
              <p14:nvPr/>
            </p14:nvContentPartPr>
            <p14:xfrm>
              <a:off x="6757561" y="5785793"/>
              <a:ext cx="756720" cy="489240"/>
            </p14:xfrm>
          </p:contentPart>
        </mc:Choice>
        <mc:Fallback xmlns="">
          <p:pic>
            <p:nvPicPr>
              <p:cNvPr id="56" name="Ink 56">
                <a:extLst>
                  <a:ext uri="{FF2B5EF4-FFF2-40B4-BE49-F238E27FC236}">
                    <a16:creationId xmlns:a16="http://schemas.microsoft.com/office/drawing/2014/main" id="{D14B83A2-DE74-A74A-A40B-AC4C350074F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748557" y="5776800"/>
                <a:ext cx="774368" cy="5068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1" name="Ink 61">
                <a:extLst>
                  <a:ext uri="{FF2B5EF4-FFF2-40B4-BE49-F238E27FC236}">
                    <a16:creationId xmlns:a16="http://schemas.microsoft.com/office/drawing/2014/main" id="{F8D3A8F8-5D09-954B-AA29-9067D912820B}"/>
                  </a:ext>
                </a:extLst>
              </p14:cNvPr>
              <p14:cNvContentPartPr/>
              <p14:nvPr/>
            </p14:nvContentPartPr>
            <p14:xfrm>
              <a:off x="7008841" y="6058313"/>
              <a:ext cx="561600" cy="293760"/>
            </p14:xfrm>
          </p:contentPart>
        </mc:Choice>
        <mc:Fallback xmlns="">
          <p:pic>
            <p:nvPicPr>
              <p:cNvPr id="61" name="Ink 61">
                <a:extLst>
                  <a:ext uri="{FF2B5EF4-FFF2-40B4-BE49-F238E27FC236}">
                    <a16:creationId xmlns:a16="http://schemas.microsoft.com/office/drawing/2014/main" id="{F8D3A8F8-5D09-954B-AA29-9067D912820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000201" y="6049673"/>
                <a:ext cx="57924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A98347BF-A996-844C-805D-C01028CE9141}"/>
                  </a:ext>
                </a:extLst>
              </p14:cNvPr>
              <p14:cNvContentPartPr/>
              <p14:nvPr/>
            </p14:nvContentPartPr>
            <p14:xfrm>
              <a:off x="7377121" y="6334793"/>
              <a:ext cx="33840" cy="403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A98347BF-A996-844C-805D-C01028CE914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68481" y="6325793"/>
                <a:ext cx="5148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6528E766-C0AB-C742-8B0B-73BBA6345ACB}"/>
                  </a:ext>
                </a:extLst>
              </p14:cNvPr>
              <p14:cNvContentPartPr/>
              <p14:nvPr/>
            </p14:nvContentPartPr>
            <p14:xfrm>
              <a:off x="7852681" y="5780033"/>
              <a:ext cx="367920" cy="1839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6528E766-C0AB-C742-8B0B-73BBA6345AC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843681" y="5771033"/>
                <a:ext cx="38556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B2C74FDB-F0FD-864D-A83C-ACF117DB1FDB}"/>
                  </a:ext>
                </a:extLst>
              </p14:cNvPr>
              <p14:cNvContentPartPr/>
              <p14:nvPr/>
            </p14:nvContentPartPr>
            <p14:xfrm>
              <a:off x="7960681" y="6072713"/>
              <a:ext cx="113760" cy="11880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B2C74FDB-F0FD-864D-A83C-ACF117DB1FD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951709" y="6063740"/>
                <a:ext cx="131344" cy="1363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0" name="Ink 70">
                <a:extLst>
                  <a:ext uri="{FF2B5EF4-FFF2-40B4-BE49-F238E27FC236}">
                    <a16:creationId xmlns:a16="http://schemas.microsoft.com/office/drawing/2014/main" id="{DDA2CC61-D7DB-EB45-95AD-80038AB07A98}"/>
                  </a:ext>
                </a:extLst>
              </p14:cNvPr>
              <p14:cNvContentPartPr/>
              <p14:nvPr/>
            </p14:nvContentPartPr>
            <p14:xfrm>
              <a:off x="8144281" y="5976953"/>
              <a:ext cx="203040" cy="195120"/>
            </p14:xfrm>
          </p:contentPart>
        </mc:Choice>
        <mc:Fallback xmlns="">
          <p:pic>
            <p:nvPicPr>
              <p:cNvPr id="70" name="Ink 70">
                <a:extLst>
                  <a:ext uri="{FF2B5EF4-FFF2-40B4-BE49-F238E27FC236}">
                    <a16:creationId xmlns:a16="http://schemas.microsoft.com/office/drawing/2014/main" id="{DDA2CC61-D7DB-EB45-95AD-80038AB07A9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135281" y="5968313"/>
                <a:ext cx="22068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3" name="Ink 73">
                <a:extLst>
                  <a:ext uri="{FF2B5EF4-FFF2-40B4-BE49-F238E27FC236}">
                    <a16:creationId xmlns:a16="http://schemas.microsoft.com/office/drawing/2014/main" id="{057B1067-641D-B544-9404-40A672891132}"/>
                  </a:ext>
                </a:extLst>
              </p14:cNvPr>
              <p14:cNvContentPartPr/>
              <p14:nvPr/>
            </p14:nvContentPartPr>
            <p14:xfrm>
              <a:off x="8409241" y="5970473"/>
              <a:ext cx="428040" cy="176040"/>
            </p14:xfrm>
          </p:contentPart>
        </mc:Choice>
        <mc:Fallback xmlns="">
          <p:pic>
            <p:nvPicPr>
              <p:cNvPr id="73" name="Ink 73">
                <a:extLst>
                  <a:ext uri="{FF2B5EF4-FFF2-40B4-BE49-F238E27FC236}">
                    <a16:creationId xmlns:a16="http://schemas.microsoft.com/office/drawing/2014/main" id="{057B1067-641D-B544-9404-40A67289113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400241" y="5961833"/>
                <a:ext cx="44568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80" name="Ink 80">
                <a:extLst>
                  <a:ext uri="{FF2B5EF4-FFF2-40B4-BE49-F238E27FC236}">
                    <a16:creationId xmlns:a16="http://schemas.microsoft.com/office/drawing/2014/main" id="{AAEA8C60-B5C6-C849-9F70-57BEF966A404}"/>
                  </a:ext>
                </a:extLst>
              </p14:cNvPr>
              <p14:cNvContentPartPr/>
              <p14:nvPr/>
            </p14:nvContentPartPr>
            <p14:xfrm>
              <a:off x="3215161" y="6233273"/>
              <a:ext cx="482760" cy="187560"/>
            </p14:xfrm>
          </p:contentPart>
        </mc:Choice>
        <mc:Fallback xmlns="">
          <p:pic>
            <p:nvPicPr>
              <p:cNvPr id="80" name="Ink 80">
                <a:extLst>
                  <a:ext uri="{FF2B5EF4-FFF2-40B4-BE49-F238E27FC236}">
                    <a16:creationId xmlns:a16="http://schemas.microsoft.com/office/drawing/2014/main" id="{AAEA8C60-B5C6-C849-9F70-57BEF966A40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206168" y="6224633"/>
                <a:ext cx="500387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66A8AE95-9E9B-474C-A117-2FFFC8799289}"/>
                  </a:ext>
                </a:extLst>
              </p14:cNvPr>
              <p14:cNvContentPartPr/>
              <p14:nvPr/>
            </p14:nvContentPartPr>
            <p14:xfrm>
              <a:off x="3745801" y="6206993"/>
              <a:ext cx="376560" cy="20952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66A8AE95-9E9B-474C-A117-2FFFC879928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736801" y="6197993"/>
                <a:ext cx="39420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F4E8A5C9-C578-594B-87FD-C8132A1F9526}"/>
                  </a:ext>
                </a:extLst>
              </p14:cNvPr>
              <p14:cNvContentPartPr/>
              <p14:nvPr/>
            </p14:nvContentPartPr>
            <p14:xfrm>
              <a:off x="8876521" y="1481993"/>
              <a:ext cx="360" cy="3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F4E8A5C9-C578-594B-87FD-C8132A1F952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867521" y="147299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BE4C48BC-9DA8-9F4A-A3F5-C77AEBB267A3}"/>
                  </a:ext>
                </a:extLst>
              </p14:cNvPr>
              <p14:cNvContentPartPr/>
              <p14:nvPr/>
            </p14:nvContentPartPr>
            <p14:xfrm>
              <a:off x="4327561" y="6205553"/>
              <a:ext cx="33840" cy="2451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BE4C48BC-9DA8-9F4A-A3F5-C77AEBB267A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318921" y="6196553"/>
                <a:ext cx="5148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90" name="Ink 90">
                <a:extLst>
                  <a:ext uri="{FF2B5EF4-FFF2-40B4-BE49-F238E27FC236}">
                    <a16:creationId xmlns:a16="http://schemas.microsoft.com/office/drawing/2014/main" id="{13962465-DBC9-AA43-9F00-0C1A1EF5A686}"/>
                  </a:ext>
                </a:extLst>
              </p14:cNvPr>
              <p14:cNvContentPartPr/>
              <p14:nvPr/>
            </p14:nvContentPartPr>
            <p14:xfrm>
              <a:off x="4355641" y="6012593"/>
              <a:ext cx="1108440" cy="313200"/>
            </p14:xfrm>
          </p:contentPart>
        </mc:Choice>
        <mc:Fallback xmlns="">
          <p:pic>
            <p:nvPicPr>
              <p:cNvPr id="90" name="Ink 90">
                <a:extLst>
                  <a:ext uri="{FF2B5EF4-FFF2-40B4-BE49-F238E27FC236}">
                    <a16:creationId xmlns:a16="http://schemas.microsoft.com/office/drawing/2014/main" id="{13962465-DBC9-AA43-9F00-0C1A1EF5A68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346641" y="6003953"/>
                <a:ext cx="1126080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93" name="Ink 93">
                <a:extLst>
                  <a:ext uri="{FF2B5EF4-FFF2-40B4-BE49-F238E27FC236}">
                    <a16:creationId xmlns:a16="http://schemas.microsoft.com/office/drawing/2014/main" id="{23169EF0-D0A9-4449-B91B-71B75AA28D9D}"/>
                  </a:ext>
                </a:extLst>
              </p14:cNvPr>
              <p14:cNvContentPartPr/>
              <p14:nvPr/>
            </p14:nvContentPartPr>
            <p14:xfrm>
              <a:off x="986761" y="6389873"/>
              <a:ext cx="340200" cy="205560"/>
            </p14:xfrm>
          </p:contentPart>
        </mc:Choice>
        <mc:Fallback xmlns="">
          <p:pic>
            <p:nvPicPr>
              <p:cNvPr id="93" name="Ink 93">
                <a:extLst>
                  <a:ext uri="{FF2B5EF4-FFF2-40B4-BE49-F238E27FC236}">
                    <a16:creationId xmlns:a16="http://schemas.microsoft.com/office/drawing/2014/main" id="{23169EF0-D0A9-4449-B91B-71B75AA28D9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77761" y="6380889"/>
                <a:ext cx="357840" cy="2231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CBF805D7-524A-6143-AFAE-FB61BF90A153}"/>
                  </a:ext>
                </a:extLst>
              </p14:cNvPr>
              <p14:cNvContentPartPr/>
              <p14:nvPr/>
            </p14:nvContentPartPr>
            <p14:xfrm>
              <a:off x="1011600" y="6217560"/>
              <a:ext cx="2863440" cy="63504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CBF805D7-524A-6143-AFAE-FB61BF90A15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02240" y="6208200"/>
                <a:ext cx="2882160" cy="65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B207054-31C7-8A48-A61F-88E80A1A4C4E}"/>
                  </a:ext>
                </a:extLst>
              </p14:cNvPr>
              <p14:cNvContentPartPr/>
              <p14:nvPr/>
            </p14:nvContentPartPr>
            <p14:xfrm>
              <a:off x="3708720" y="531720"/>
              <a:ext cx="5344200" cy="6183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B207054-31C7-8A48-A61F-88E80A1A4C4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699360" y="522360"/>
                <a:ext cx="5362920" cy="620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16511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5C19D-F066-E141-A823-402562D15A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/>
              <a:t>A model from Charniak</a:t>
            </a: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9">
                <a:extLst>
                  <a:ext uri="{FF2B5EF4-FFF2-40B4-BE49-F238E27FC236}">
                    <a16:creationId xmlns:a16="http://schemas.microsoft.com/office/drawing/2014/main" id="{A307F1FF-37E4-D64E-B895-9CF91CB1737B}"/>
                  </a:ext>
                </a:extLst>
              </p14:cNvPr>
              <p14:cNvContentPartPr/>
              <p14:nvPr/>
            </p14:nvContentPartPr>
            <p14:xfrm>
              <a:off x="374041" y="1394873"/>
              <a:ext cx="418680" cy="372240"/>
            </p14:xfrm>
          </p:contentPart>
        </mc:Choice>
        <mc:Fallback xmlns="">
          <p:pic>
            <p:nvPicPr>
              <p:cNvPr id="9" name="Ink 9">
                <a:extLst>
                  <a:ext uri="{FF2B5EF4-FFF2-40B4-BE49-F238E27FC236}">
                    <a16:creationId xmlns:a16="http://schemas.microsoft.com/office/drawing/2014/main" id="{A307F1FF-37E4-D64E-B895-9CF91CB173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5041" y="1385873"/>
                <a:ext cx="436320" cy="38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2">
                <a:extLst>
                  <a:ext uri="{FF2B5EF4-FFF2-40B4-BE49-F238E27FC236}">
                    <a16:creationId xmlns:a16="http://schemas.microsoft.com/office/drawing/2014/main" id="{FE66A5F2-8134-5F45-B288-3051023DF410}"/>
                  </a:ext>
                </a:extLst>
              </p14:cNvPr>
              <p14:cNvContentPartPr/>
              <p14:nvPr/>
            </p14:nvContentPartPr>
            <p14:xfrm>
              <a:off x="889561" y="1431953"/>
              <a:ext cx="982080" cy="354600"/>
            </p14:xfrm>
          </p:contentPart>
        </mc:Choice>
        <mc:Fallback xmlns="">
          <p:pic>
            <p:nvPicPr>
              <p:cNvPr id="12" name="Ink 12">
                <a:extLst>
                  <a:ext uri="{FF2B5EF4-FFF2-40B4-BE49-F238E27FC236}">
                    <a16:creationId xmlns:a16="http://schemas.microsoft.com/office/drawing/2014/main" id="{FE66A5F2-8134-5F45-B288-3051023DF41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0561" y="1423313"/>
                <a:ext cx="99972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Ink 17">
                <a:extLst>
                  <a:ext uri="{FF2B5EF4-FFF2-40B4-BE49-F238E27FC236}">
                    <a16:creationId xmlns:a16="http://schemas.microsoft.com/office/drawing/2014/main" id="{3620D518-0F4D-ED4B-A315-8949EB8D78AC}"/>
                  </a:ext>
                </a:extLst>
              </p14:cNvPr>
              <p14:cNvContentPartPr/>
              <p14:nvPr/>
            </p14:nvContentPartPr>
            <p14:xfrm>
              <a:off x="1966321" y="1452833"/>
              <a:ext cx="807120" cy="338040"/>
            </p14:xfrm>
          </p:contentPart>
        </mc:Choice>
        <mc:Fallback xmlns="">
          <p:pic>
            <p:nvPicPr>
              <p:cNvPr id="17" name="Ink 17">
                <a:extLst>
                  <a:ext uri="{FF2B5EF4-FFF2-40B4-BE49-F238E27FC236}">
                    <a16:creationId xmlns:a16="http://schemas.microsoft.com/office/drawing/2014/main" id="{3620D518-0F4D-ED4B-A315-8949EB8D78A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57321" y="1443833"/>
                <a:ext cx="824760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20">
                <a:extLst>
                  <a:ext uri="{FF2B5EF4-FFF2-40B4-BE49-F238E27FC236}">
                    <a16:creationId xmlns:a16="http://schemas.microsoft.com/office/drawing/2014/main" id="{6AF13F66-C430-014E-B6B0-2936E7D8DBBE}"/>
                  </a:ext>
                </a:extLst>
              </p14:cNvPr>
              <p14:cNvContentPartPr/>
              <p14:nvPr/>
            </p14:nvContentPartPr>
            <p14:xfrm>
              <a:off x="2838241" y="1442033"/>
              <a:ext cx="367920" cy="266400"/>
            </p14:xfrm>
          </p:contentPart>
        </mc:Choice>
        <mc:Fallback xmlns="">
          <p:pic>
            <p:nvPicPr>
              <p:cNvPr id="20" name="Ink 20">
                <a:extLst>
                  <a:ext uri="{FF2B5EF4-FFF2-40B4-BE49-F238E27FC236}">
                    <a16:creationId xmlns:a16="http://schemas.microsoft.com/office/drawing/2014/main" id="{6AF13F66-C430-014E-B6B0-2936E7D8DBB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29241" y="1433045"/>
                <a:ext cx="385560" cy="2840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Ink 23">
                <a:extLst>
                  <a:ext uri="{FF2B5EF4-FFF2-40B4-BE49-F238E27FC236}">
                    <a16:creationId xmlns:a16="http://schemas.microsoft.com/office/drawing/2014/main" id="{3BDB5A58-23E8-1647-A84B-DF5901E6482C}"/>
                  </a:ext>
                </a:extLst>
              </p14:cNvPr>
              <p14:cNvContentPartPr/>
              <p14:nvPr/>
            </p14:nvContentPartPr>
            <p14:xfrm>
              <a:off x="3253681" y="1404233"/>
              <a:ext cx="1033200" cy="316080"/>
            </p14:xfrm>
          </p:contentPart>
        </mc:Choice>
        <mc:Fallback xmlns="">
          <p:pic>
            <p:nvPicPr>
              <p:cNvPr id="23" name="Ink 23">
                <a:extLst>
                  <a:ext uri="{FF2B5EF4-FFF2-40B4-BE49-F238E27FC236}">
                    <a16:creationId xmlns:a16="http://schemas.microsoft.com/office/drawing/2014/main" id="{3BDB5A58-23E8-1647-A84B-DF5901E6482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45038" y="1395233"/>
                <a:ext cx="1050846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8" name="Ink 28">
                <a:extLst>
                  <a:ext uri="{FF2B5EF4-FFF2-40B4-BE49-F238E27FC236}">
                    <a16:creationId xmlns:a16="http://schemas.microsoft.com/office/drawing/2014/main" id="{5B562B8A-D3D8-604A-85AC-8F8F23A469F6}"/>
                  </a:ext>
                </a:extLst>
              </p14:cNvPr>
              <p14:cNvContentPartPr/>
              <p14:nvPr/>
            </p14:nvContentPartPr>
            <p14:xfrm>
              <a:off x="4342681" y="1363553"/>
              <a:ext cx="1506960" cy="368640"/>
            </p14:xfrm>
          </p:contentPart>
        </mc:Choice>
        <mc:Fallback xmlns="">
          <p:pic>
            <p:nvPicPr>
              <p:cNvPr id="28" name="Ink 28">
                <a:extLst>
                  <a:ext uri="{FF2B5EF4-FFF2-40B4-BE49-F238E27FC236}">
                    <a16:creationId xmlns:a16="http://schemas.microsoft.com/office/drawing/2014/main" id="{5B562B8A-D3D8-604A-85AC-8F8F23A469F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33681" y="1354553"/>
                <a:ext cx="1524600" cy="38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1" name="Ink 31">
                <a:extLst>
                  <a:ext uri="{FF2B5EF4-FFF2-40B4-BE49-F238E27FC236}">
                    <a16:creationId xmlns:a16="http://schemas.microsoft.com/office/drawing/2014/main" id="{82FC4248-B0CB-9D49-86D7-838D68C4387F}"/>
                  </a:ext>
                </a:extLst>
              </p14:cNvPr>
              <p14:cNvContentPartPr/>
              <p14:nvPr/>
            </p14:nvContentPartPr>
            <p14:xfrm>
              <a:off x="5974921" y="1366433"/>
              <a:ext cx="491760" cy="381960"/>
            </p14:xfrm>
          </p:contentPart>
        </mc:Choice>
        <mc:Fallback xmlns="">
          <p:pic>
            <p:nvPicPr>
              <p:cNvPr id="31" name="Ink 31">
                <a:extLst>
                  <a:ext uri="{FF2B5EF4-FFF2-40B4-BE49-F238E27FC236}">
                    <a16:creationId xmlns:a16="http://schemas.microsoft.com/office/drawing/2014/main" id="{82FC4248-B0CB-9D49-86D7-838D68C4387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965921" y="1357441"/>
                <a:ext cx="509400" cy="3995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4" name="Ink 34">
                <a:extLst>
                  <a:ext uri="{FF2B5EF4-FFF2-40B4-BE49-F238E27FC236}">
                    <a16:creationId xmlns:a16="http://schemas.microsoft.com/office/drawing/2014/main" id="{1A5E79E9-D8B4-7A4C-BC86-E0E160639B61}"/>
                  </a:ext>
                </a:extLst>
              </p14:cNvPr>
              <p14:cNvContentPartPr/>
              <p14:nvPr/>
            </p14:nvContentPartPr>
            <p14:xfrm>
              <a:off x="6428161" y="1439153"/>
              <a:ext cx="592560" cy="343800"/>
            </p14:xfrm>
          </p:contentPart>
        </mc:Choice>
        <mc:Fallback xmlns="">
          <p:pic>
            <p:nvPicPr>
              <p:cNvPr id="34" name="Ink 34">
                <a:extLst>
                  <a:ext uri="{FF2B5EF4-FFF2-40B4-BE49-F238E27FC236}">
                    <a16:creationId xmlns:a16="http://schemas.microsoft.com/office/drawing/2014/main" id="{1A5E79E9-D8B4-7A4C-BC86-E0E160639B6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419516" y="1430153"/>
                <a:ext cx="610211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7" name="Ink 37">
                <a:extLst>
                  <a:ext uri="{FF2B5EF4-FFF2-40B4-BE49-F238E27FC236}">
                    <a16:creationId xmlns:a16="http://schemas.microsoft.com/office/drawing/2014/main" id="{50A63D9B-A3F0-CC42-B20A-C5C70028C9D9}"/>
                  </a:ext>
                </a:extLst>
              </p14:cNvPr>
              <p14:cNvContentPartPr/>
              <p14:nvPr/>
            </p14:nvContentPartPr>
            <p14:xfrm>
              <a:off x="6993721" y="1445633"/>
              <a:ext cx="728640" cy="196560"/>
            </p14:xfrm>
          </p:contentPart>
        </mc:Choice>
        <mc:Fallback xmlns="">
          <p:pic>
            <p:nvPicPr>
              <p:cNvPr id="37" name="Ink 37">
                <a:extLst>
                  <a:ext uri="{FF2B5EF4-FFF2-40B4-BE49-F238E27FC236}">
                    <a16:creationId xmlns:a16="http://schemas.microsoft.com/office/drawing/2014/main" id="{50A63D9B-A3F0-CC42-B20A-C5C70028C9D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985081" y="1436633"/>
                <a:ext cx="74628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0" name="Ink 40">
                <a:extLst>
                  <a:ext uri="{FF2B5EF4-FFF2-40B4-BE49-F238E27FC236}">
                    <a16:creationId xmlns:a16="http://schemas.microsoft.com/office/drawing/2014/main" id="{C7C21933-C7F0-4D41-B647-4D23BA565D70}"/>
                  </a:ext>
                </a:extLst>
              </p14:cNvPr>
              <p14:cNvContentPartPr/>
              <p14:nvPr/>
            </p14:nvContentPartPr>
            <p14:xfrm>
              <a:off x="7800841" y="1365713"/>
              <a:ext cx="746640" cy="326160"/>
            </p14:xfrm>
          </p:contentPart>
        </mc:Choice>
        <mc:Fallback>
          <p:pic>
            <p:nvPicPr>
              <p:cNvPr id="40" name="Ink 40">
                <a:extLst>
                  <a:ext uri="{FF2B5EF4-FFF2-40B4-BE49-F238E27FC236}">
                    <a16:creationId xmlns:a16="http://schemas.microsoft.com/office/drawing/2014/main" id="{C7C21933-C7F0-4D41-B647-4D23BA565D7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791841" y="1356713"/>
                <a:ext cx="764280" cy="3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5" name="Ink 45">
                <a:extLst>
                  <a:ext uri="{FF2B5EF4-FFF2-40B4-BE49-F238E27FC236}">
                    <a16:creationId xmlns:a16="http://schemas.microsoft.com/office/drawing/2014/main" id="{147CDDC5-D3F5-1F49-88F3-922B0298C479}"/>
                  </a:ext>
                </a:extLst>
              </p14:cNvPr>
              <p14:cNvContentPartPr/>
              <p14:nvPr/>
            </p14:nvContentPartPr>
            <p14:xfrm>
              <a:off x="8282161" y="1312793"/>
              <a:ext cx="786960" cy="370800"/>
            </p14:xfrm>
          </p:contentPart>
        </mc:Choice>
        <mc:Fallback xmlns="">
          <p:pic>
            <p:nvPicPr>
              <p:cNvPr id="45" name="Ink 45">
                <a:extLst>
                  <a:ext uri="{FF2B5EF4-FFF2-40B4-BE49-F238E27FC236}">
                    <a16:creationId xmlns:a16="http://schemas.microsoft.com/office/drawing/2014/main" id="{147CDDC5-D3F5-1F49-88F3-922B0298C47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273165" y="1303793"/>
                <a:ext cx="804592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8" name="Ink 48">
                <a:extLst>
                  <a:ext uri="{FF2B5EF4-FFF2-40B4-BE49-F238E27FC236}">
                    <a16:creationId xmlns:a16="http://schemas.microsoft.com/office/drawing/2014/main" id="{507F9D96-7F79-4447-841D-7432DD9ADBB5}"/>
                  </a:ext>
                </a:extLst>
              </p14:cNvPr>
              <p14:cNvContentPartPr/>
              <p14:nvPr/>
            </p14:nvContentPartPr>
            <p14:xfrm>
              <a:off x="3166561" y="1815353"/>
              <a:ext cx="531720" cy="407520"/>
            </p14:xfrm>
          </p:contentPart>
        </mc:Choice>
        <mc:Fallback xmlns="">
          <p:pic>
            <p:nvPicPr>
              <p:cNvPr id="48" name="Ink 48">
                <a:extLst>
                  <a:ext uri="{FF2B5EF4-FFF2-40B4-BE49-F238E27FC236}">
                    <a16:creationId xmlns:a16="http://schemas.microsoft.com/office/drawing/2014/main" id="{507F9D96-7F79-4447-841D-7432DD9ADBB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157921" y="1806713"/>
                <a:ext cx="549360" cy="42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1" name="Ink 51">
                <a:extLst>
                  <a:ext uri="{FF2B5EF4-FFF2-40B4-BE49-F238E27FC236}">
                    <a16:creationId xmlns:a16="http://schemas.microsoft.com/office/drawing/2014/main" id="{DA398EFF-CA65-8A4C-B334-F1EAED1A23B1}"/>
                  </a:ext>
                </a:extLst>
              </p14:cNvPr>
              <p14:cNvContentPartPr/>
              <p14:nvPr/>
            </p14:nvContentPartPr>
            <p14:xfrm>
              <a:off x="3681361" y="1935233"/>
              <a:ext cx="587160" cy="203040"/>
            </p14:xfrm>
          </p:contentPart>
        </mc:Choice>
        <mc:Fallback xmlns="">
          <p:pic>
            <p:nvPicPr>
              <p:cNvPr id="51" name="Ink 51">
                <a:extLst>
                  <a:ext uri="{FF2B5EF4-FFF2-40B4-BE49-F238E27FC236}">
                    <a16:creationId xmlns:a16="http://schemas.microsoft.com/office/drawing/2014/main" id="{DA398EFF-CA65-8A4C-B334-F1EAED1A23B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672721" y="1926593"/>
                <a:ext cx="60480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4" name="Ink 54">
                <a:extLst>
                  <a:ext uri="{FF2B5EF4-FFF2-40B4-BE49-F238E27FC236}">
                    <a16:creationId xmlns:a16="http://schemas.microsoft.com/office/drawing/2014/main" id="{9DFAE6AF-2E0A-B146-9A4E-2710208849CF}"/>
                  </a:ext>
                </a:extLst>
              </p14:cNvPr>
              <p14:cNvContentPartPr/>
              <p14:nvPr/>
            </p14:nvContentPartPr>
            <p14:xfrm>
              <a:off x="4411801" y="1833353"/>
              <a:ext cx="328320" cy="365400"/>
            </p14:xfrm>
          </p:contentPart>
        </mc:Choice>
        <mc:Fallback xmlns="">
          <p:pic>
            <p:nvPicPr>
              <p:cNvPr id="54" name="Ink 54">
                <a:extLst>
                  <a:ext uri="{FF2B5EF4-FFF2-40B4-BE49-F238E27FC236}">
                    <a16:creationId xmlns:a16="http://schemas.microsoft.com/office/drawing/2014/main" id="{9DFAE6AF-2E0A-B146-9A4E-2710208849C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403152" y="1824353"/>
                <a:ext cx="345979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7" name="Ink 57">
                <a:extLst>
                  <a:ext uri="{FF2B5EF4-FFF2-40B4-BE49-F238E27FC236}">
                    <a16:creationId xmlns:a16="http://schemas.microsoft.com/office/drawing/2014/main" id="{A90D45D0-24AA-4C49-A31B-3E8B01342715}"/>
                  </a:ext>
                </a:extLst>
              </p14:cNvPr>
              <p14:cNvContentPartPr/>
              <p14:nvPr/>
            </p14:nvContentPartPr>
            <p14:xfrm>
              <a:off x="4845961" y="1966193"/>
              <a:ext cx="432360" cy="270360"/>
            </p14:xfrm>
          </p:contentPart>
        </mc:Choice>
        <mc:Fallback xmlns="">
          <p:pic>
            <p:nvPicPr>
              <p:cNvPr id="57" name="Ink 57">
                <a:extLst>
                  <a:ext uri="{FF2B5EF4-FFF2-40B4-BE49-F238E27FC236}">
                    <a16:creationId xmlns:a16="http://schemas.microsoft.com/office/drawing/2014/main" id="{A90D45D0-24AA-4C49-A31B-3E8B0134271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837321" y="1957193"/>
                <a:ext cx="450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0" name="Ink 60">
                <a:extLst>
                  <a:ext uri="{FF2B5EF4-FFF2-40B4-BE49-F238E27FC236}">
                    <a16:creationId xmlns:a16="http://schemas.microsoft.com/office/drawing/2014/main" id="{61ABD445-1D21-9942-9313-F369644CCBB2}"/>
                  </a:ext>
                </a:extLst>
              </p14:cNvPr>
              <p14:cNvContentPartPr/>
              <p14:nvPr/>
            </p14:nvContentPartPr>
            <p14:xfrm>
              <a:off x="5392801" y="1893113"/>
              <a:ext cx="422280" cy="245520"/>
            </p14:xfrm>
          </p:contentPart>
        </mc:Choice>
        <mc:Fallback xmlns="">
          <p:pic>
            <p:nvPicPr>
              <p:cNvPr id="60" name="Ink 60">
                <a:extLst>
                  <a:ext uri="{FF2B5EF4-FFF2-40B4-BE49-F238E27FC236}">
                    <a16:creationId xmlns:a16="http://schemas.microsoft.com/office/drawing/2014/main" id="{61ABD445-1D21-9942-9313-F369644CCBB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384161" y="1884460"/>
                <a:ext cx="439920" cy="2631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3" name="Ink 63">
                <a:extLst>
                  <a:ext uri="{FF2B5EF4-FFF2-40B4-BE49-F238E27FC236}">
                    <a16:creationId xmlns:a16="http://schemas.microsoft.com/office/drawing/2014/main" id="{01CE197D-96B2-B046-9E4C-5392F569287F}"/>
                  </a:ext>
                </a:extLst>
              </p14:cNvPr>
              <p14:cNvContentPartPr/>
              <p14:nvPr/>
            </p14:nvContentPartPr>
            <p14:xfrm>
              <a:off x="5969161" y="1911833"/>
              <a:ext cx="441720" cy="238320"/>
            </p14:xfrm>
          </p:contentPart>
        </mc:Choice>
        <mc:Fallback xmlns="">
          <p:pic>
            <p:nvPicPr>
              <p:cNvPr id="63" name="Ink 63">
                <a:extLst>
                  <a:ext uri="{FF2B5EF4-FFF2-40B4-BE49-F238E27FC236}">
                    <a16:creationId xmlns:a16="http://schemas.microsoft.com/office/drawing/2014/main" id="{01CE197D-96B2-B046-9E4C-5392F569287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960521" y="1903193"/>
                <a:ext cx="45936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66" name="Ink 66">
                <a:extLst>
                  <a:ext uri="{FF2B5EF4-FFF2-40B4-BE49-F238E27FC236}">
                    <a16:creationId xmlns:a16="http://schemas.microsoft.com/office/drawing/2014/main" id="{8CC9A086-C05A-244C-8C05-D439734D74B9}"/>
                  </a:ext>
                </a:extLst>
              </p14:cNvPr>
              <p14:cNvContentPartPr/>
              <p14:nvPr/>
            </p14:nvContentPartPr>
            <p14:xfrm>
              <a:off x="6437521" y="1808873"/>
              <a:ext cx="973440" cy="434520"/>
            </p14:xfrm>
          </p:contentPart>
        </mc:Choice>
        <mc:Fallback>
          <p:pic>
            <p:nvPicPr>
              <p:cNvPr id="66" name="Ink 66">
                <a:extLst>
                  <a:ext uri="{FF2B5EF4-FFF2-40B4-BE49-F238E27FC236}">
                    <a16:creationId xmlns:a16="http://schemas.microsoft.com/office/drawing/2014/main" id="{8CC9A086-C05A-244C-8C05-D439734D74B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428521" y="1799873"/>
                <a:ext cx="991080" cy="45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9" name="Ink 69">
                <a:extLst>
                  <a:ext uri="{FF2B5EF4-FFF2-40B4-BE49-F238E27FC236}">
                    <a16:creationId xmlns:a16="http://schemas.microsoft.com/office/drawing/2014/main" id="{1CC3A848-F508-2A4F-810C-5CAE983C770F}"/>
                  </a:ext>
                </a:extLst>
              </p14:cNvPr>
              <p14:cNvContentPartPr/>
              <p14:nvPr/>
            </p14:nvContentPartPr>
            <p14:xfrm>
              <a:off x="316801" y="2585753"/>
              <a:ext cx="1325880" cy="416520"/>
            </p14:xfrm>
          </p:contentPart>
        </mc:Choice>
        <mc:Fallback xmlns="">
          <p:pic>
            <p:nvPicPr>
              <p:cNvPr id="69" name="Ink 69">
                <a:extLst>
                  <a:ext uri="{FF2B5EF4-FFF2-40B4-BE49-F238E27FC236}">
                    <a16:creationId xmlns:a16="http://schemas.microsoft.com/office/drawing/2014/main" id="{1CC3A848-F508-2A4F-810C-5CAE983C770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08159" y="2577113"/>
                <a:ext cx="1343525" cy="43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3" name="Ink 73">
                <a:extLst>
                  <a:ext uri="{FF2B5EF4-FFF2-40B4-BE49-F238E27FC236}">
                    <a16:creationId xmlns:a16="http://schemas.microsoft.com/office/drawing/2014/main" id="{EA07732C-5041-A249-8C0A-7F62E3819736}"/>
                  </a:ext>
                </a:extLst>
              </p14:cNvPr>
              <p14:cNvContentPartPr/>
              <p14:nvPr/>
            </p14:nvContentPartPr>
            <p14:xfrm>
              <a:off x="1827721" y="2637233"/>
              <a:ext cx="541800" cy="227520"/>
            </p14:xfrm>
          </p:contentPart>
        </mc:Choice>
        <mc:Fallback xmlns="">
          <p:pic>
            <p:nvPicPr>
              <p:cNvPr id="73" name="Ink 73">
                <a:extLst>
                  <a:ext uri="{FF2B5EF4-FFF2-40B4-BE49-F238E27FC236}">
                    <a16:creationId xmlns:a16="http://schemas.microsoft.com/office/drawing/2014/main" id="{EA07732C-5041-A249-8C0A-7F62E381973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819075" y="2628593"/>
                <a:ext cx="559452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75" name="Ink 75">
                <a:extLst>
                  <a:ext uri="{FF2B5EF4-FFF2-40B4-BE49-F238E27FC236}">
                    <a16:creationId xmlns:a16="http://schemas.microsoft.com/office/drawing/2014/main" id="{2C8E74EF-FBA3-6143-BCF4-7D4ABAA7EF33}"/>
                  </a:ext>
                </a:extLst>
              </p14:cNvPr>
              <p14:cNvContentPartPr/>
              <p14:nvPr/>
            </p14:nvContentPartPr>
            <p14:xfrm>
              <a:off x="2658241" y="2635793"/>
              <a:ext cx="807120" cy="248760"/>
            </p14:xfrm>
          </p:contentPart>
        </mc:Choice>
        <mc:Fallback xmlns="">
          <p:pic>
            <p:nvPicPr>
              <p:cNvPr id="75" name="Ink 75">
                <a:extLst>
                  <a:ext uri="{FF2B5EF4-FFF2-40B4-BE49-F238E27FC236}">
                    <a16:creationId xmlns:a16="http://schemas.microsoft.com/office/drawing/2014/main" id="{2C8E74EF-FBA3-6143-BCF4-7D4ABAA7EF3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649241" y="2627153"/>
                <a:ext cx="82476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8" name="Ink 78">
                <a:extLst>
                  <a:ext uri="{FF2B5EF4-FFF2-40B4-BE49-F238E27FC236}">
                    <a16:creationId xmlns:a16="http://schemas.microsoft.com/office/drawing/2014/main" id="{163AD362-3BFF-D44B-9D1D-A53180DE5AC2}"/>
                  </a:ext>
                </a:extLst>
              </p14:cNvPr>
              <p14:cNvContentPartPr/>
              <p14:nvPr/>
            </p14:nvContentPartPr>
            <p14:xfrm>
              <a:off x="3516481" y="2570273"/>
              <a:ext cx="1105560" cy="353880"/>
            </p14:xfrm>
          </p:contentPart>
        </mc:Choice>
        <mc:Fallback xmlns="">
          <p:pic>
            <p:nvPicPr>
              <p:cNvPr id="78" name="Ink 78">
                <a:extLst>
                  <a:ext uri="{FF2B5EF4-FFF2-40B4-BE49-F238E27FC236}">
                    <a16:creationId xmlns:a16="http://schemas.microsoft.com/office/drawing/2014/main" id="{163AD362-3BFF-D44B-9D1D-A53180DE5AC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507481" y="2561273"/>
                <a:ext cx="112320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83F5BAA7-6638-3D4B-9550-F15639CBCD42}"/>
                  </a:ext>
                </a:extLst>
              </p14:cNvPr>
              <p14:cNvContentPartPr/>
              <p14:nvPr/>
            </p14:nvContentPartPr>
            <p14:xfrm>
              <a:off x="4914721" y="2625353"/>
              <a:ext cx="192600" cy="17172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83F5BAA7-6638-3D4B-9550-F15639CBCD4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905721" y="2616353"/>
                <a:ext cx="21024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82" name="Ink 82">
                <a:extLst>
                  <a:ext uri="{FF2B5EF4-FFF2-40B4-BE49-F238E27FC236}">
                    <a16:creationId xmlns:a16="http://schemas.microsoft.com/office/drawing/2014/main" id="{EBA7F354-AFDE-9E4F-911C-232F32E97888}"/>
                  </a:ext>
                </a:extLst>
              </p14:cNvPr>
              <p14:cNvContentPartPr/>
              <p14:nvPr/>
            </p14:nvContentPartPr>
            <p14:xfrm>
              <a:off x="5168881" y="2415113"/>
              <a:ext cx="2159280" cy="432720"/>
            </p14:xfrm>
          </p:contentPart>
        </mc:Choice>
        <mc:Fallback xmlns="">
          <p:pic>
            <p:nvPicPr>
              <p:cNvPr id="82" name="Ink 82">
                <a:extLst>
                  <a:ext uri="{FF2B5EF4-FFF2-40B4-BE49-F238E27FC236}">
                    <a16:creationId xmlns:a16="http://schemas.microsoft.com/office/drawing/2014/main" id="{EBA7F354-AFDE-9E4F-911C-232F32E9788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159883" y="2406466"/>
                <a:ext cx="2176917" cy="4503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86" name="Ink 86">
                <a:extLst>
                  <a:ext uri="{FF2B5EF4-FFF2-40B4-BE49-F238E27FC236}">
                    <a16:creationId xmlns:a16="http://schemas.microsoft.com/office/drawing/2014/main" id="{812652D7-5724-9947-96D8-14468347DB95}"/>
                  </a:ext>
                </a:extLst>
              </p14:cNvPr>
              <p14:cNvContentPartPr/>
              <p14:nvPr/>
            </p14:nvContentPartPr>
            <p14:xfrm>
              <a:off x="7365241" y="2377313"/>
              <a:ext cx="1726560" cy="376560"/>
            </p14:xfrm>
          </p:contentPart>
        </mc:Choice>
        <mc:Fallback xmlns="">
          <p:pic>
            <p:nvPicPr>
              <p:cNvPr id="86" name="Ink 86">
                <a:extLst>
                  <a:ext uri="{FF2B5EF4-FFF2-40B4-BE49-F238E27FC236}">
                    <a16:creationId xmlns:a16="http://schemas.microsoft.com/office/drawing/2014/main" id="{812652D7-5724-9947-96D8-14468347DB9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356243" y="2368673"/>
                <a:ext cx="1744196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84ABBEC2-5181-7A43-A332-12E1D1124C50}"/>
                  </a:ext>
                </a:extLst>
              </p14:cNvPr>
              <p14:cNvContentPartPr/>
              <p14:nvPr/>
            </p14:nvContentPartPr>
            <p14:xfrm>
              <a:off x="514801" y="3095873"/>
              <a:ext cx="14040" cy="26244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84ABBEC2-5181-7A43-A332-12E1D1124C5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05801" y="3086873"/>
                <a:ext cx="3168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400E668E-39C1-0D4A-8296-BCCECFC21D48}"/>
                  </a:ext>
                </a:extLst>
              </p14:cNvPr>
              <p14:cNvContentPartPr/>
              <p14:nvPr/>
            </p14:nvContentPartPr>
            <p14:xfrm>
              <a:off x="502561" y="2980673"/>
              <a:ext cx="1824120" cy="33732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400E668E-39C1-0D4A-8296-BCCECFC21D4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93561" y="2972033"/>
                <a:ext cx="184176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91" name="Ink 91">
                <a:extLst>
                  <a:ext uri="{FF2B5EF4-FFF2-40B4-BE49-F238E27FC236}">
                    <a16:creationId xmlns:a16="http://schemas.microsoft.com/office/drawing/2014/main" id="{88BBA601-49FA-CB49-92B2-ABD8CF87E0BE}"/>
                  </a:ext>
                </a:extLst>
              </p14:cNvPr>
              <p14:cNvContentPartPr/>
              <p14:nvPr/>
            </p14:nvContentPartPr>
            <p14:xfrm>
              <a:off x="2714761" y="3004433"/>
              <a:ext cx="2082240" cy="318960"/>
            </p14:xfrm>
          </p:contentPart>
        </mc:Choice>
        <mc:Fallback xmlns="">
          <p:pic>
            <p:nvPicPr>
              <p:cNvPr id="91" name="Ink 91">
                <a:extLst>
                  <a:ext uri="{FF2B5EF4-FFF2-40B4-BE49-F238E27FC236}">
                    <a16:creationId xmlns:a16="http://schemas.microsoft.com/office/drawing/2014/main" id="{88BBA601-49FA-CB49-92B2-ABD8CF87E0B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705763" y="2995433"/>
                <a:ext cx="2099877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94" name="Ink 94">
                <a:extLst>
                  <a:ext uri="{FF2B5EF4-FFF2-40B4-BE49-F238E27FC236}">
                    <a16:creationId xmlns:a16="http://schemas.microsoft.com/office/drawing/2014/main" id="{8D3DF7AB-F147-714D-8F7B-6BBCE45EF5CA}"/>
                  </a:ext>
                </a:extLst>
              </p14:cNvPr>
              <p14:cNvContentPartPr/>
              <p14:nvPr/>
            </p14:nvContentPartPr>
            <p14:xfrm>
              <a:off x="542521" y="3577913"/>
              <a:ext cx="561600" cy="427320"/>
            </p14:xfrm>
          </p:contentPart>
        </mc:Choice>
        <mc:Fallback xmlns="">
          <p:pic>
            <p:nvPicPr>
              <p:cNvPr id="94" name="Ink 94">
                <a:extLst>
                  <a:ext uri="{FF2B5EF4-FFF2-40B4-BE49-F238E27FC236}">
                    <a16:creationId xmlns:a16="http://schemas.microsoft.com/office/drawing/2014/main" id="{8D3DF7AB-F147-714D-8F7B-6BBCE45EF5C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33521" y="3568913"/>
                <a:ext cx="579240" cy="4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97" name="Ink 97">
                <a:extLst>
                  <a:ext uri="{FF2B5EF4-FFF2-40B4-BE49-F238E27FC236}">
                    <a16:creationId xmlns:a16="http://schemas.microsoft.com/office/drawing/2014/main" id="{38C7DC74-9507-C44F-9392-4B49DA59A2EE}"/>
                  </a:ext>
                </a:extLst>
              </p14:cNvPr>
              <p14:cNvContentPartPr/>
              <p14:nvPr/>
            </p14:nvContentPartPr>
            <p14:xfrm>
              <a:off x="1190161" y="3648473"/>
              <a:ext cx="757080" cy="408600"/>
            </p14:xfrm>
          </p:contentPart>
        </mc:Choice>
        <mc:Fallback xmlns="">
          <p:pic>
            <p:nvPicPr>
              <p:cNvPr id="97" name="Ink 97">
                <a:extLst>
                  <a:ext uri="{FF2B5EF4-FFF2-40B4-BE49-F238E27FC236}">
                    <a16:creationId xmlns:a16="http://schemas.microsoft.com/office/drawing/2014/main" id="{38C7DC74-9507-C44F-9392-4B49DA59A2EE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181161" y="3639481"/>
                <a:ext cx="774720" cy="4262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00" name="Ink 100">
                <a:extLst>
                  <a:ext uri="{FF2B5EF4-FFF2-40B4-BE49-F238E27FC236}">
                    <a16:creationId xmlns:a16="http://schemas.microsoft.com/office/drawing/2014/main" id="{44F94ACF-71DC-8C4A-B135-D335DE48AE67}"/>
                  </a:ext>
                </a:extLst>
              </p14:cNvPr>
              <p14:cNvContentPartPr/>
              <p14:nvPr/>
            </p14:nvContentPartPr>
            <p14:xfrm>
              <a:off x="2054881" y="3691313"/>
              <a:ext cx="1059840" cy="312480"/>
            </p14:xfrm>
          </p:contentPart>
        </mc:Choice>
        <mc:Fallback xmlns="">
          <p:pic>
            <p:nvPicPr>
              <p:cNvPr id="100" name="Ink 100">
                <a:extLst>
                  <a:ext uri="{FF2B5EF4-FFF2-40B4-BE49-F238E27FC236}">
                    <a16:creationId xmlns:a16="http://schemas.microsoft.com/office/drawing/2014/main" id="{44F94ACF-71DC-8C4A-B135-D335DE48AE6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045881" y="3682313"/>
                <a:ext cx="107748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03" name="Ink 103">
                <a:extLst>
                  <a:ext uri="{FF2B5EF4-FFF2-40B4-BE49-F238E27FC236}">
                    <a16:creationId xmlns:a16="http://schemas.microsoft.com/office/drawing/2014/main" id="{40450B1D-7A26-0C4D-8256-182C54D69E2B}"/>
                  </a:ext>
                </a:extLst>
              </p14:cNvPr>
              <p14:cNvContentPartPr/>
              <p14:nvPr/>
            </p14:nvContentPartPr>
            <p14:xfrm>
              <a:off x="3302281" y="3572153"/>
              <a:ext cx="1417680" cy="489600"/>
            </p14:xfrm>
          </p:contentPart>
        </mc:Choice>
        <mc:Fallback xmlns="">
          <p:pic>
            <p:nvPicPr>
              <p:cNvPr id="103" name="Ink 103">
                <a:extLst>
                  <a:ext uri="{FF2B5EF4-FFF2-40B4-BE49-F238E27FC236}">
                    <a16:creationId xmlns:a16="http://schemas.microsoft.com/office/drawing/2014/main" id="{40450B1D-7A26-0C4D-8256-182C54D69E2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293281" y="3563153"/>
                <a:ext cx="1435320" cy="50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06" name="Ink 106">
                <a:extLst>
                  <a:ext uri="{FF2B5EF4-FFF2-40B4-BE49-F238E27FC236}">
                    <a16:creationId xmlns:a16="http://schemas.microsoft.com/office/drawing/2014/main" id="{EFDFAB7A-9C65-584D-8E7F-2703D9911322}"/>
                  </a:ext>
                </a:extLst>
              </p14:cNvPr>
              <p14:cNvContentPartPr/>
              <p14:nvPr/>
            </p14:nvContentPartPr>
            <p14:xfrm>
              <a:off x="4813201" y="3794993"/>
              <a:ext cx="145440" cy="89280"/>
            </p14:xfrm>
          </p:contentPart>
        </mc:Choice>
        <mc:Fallback xmlns="">
          <p:pic>
            <p:nvPicPr>
              <p:cNvPr id="106" name="Ink 106">
                <a:extLst>
                  <a:ext uri="{FF2B5EF4-FFF2-40B4-BE49-F238E27FC236}">
                    <a16:creationId xmlns:a16="http://schemas.microsoft.com/office/drawing/2014/main" id="{EFDFAB7A-9C65-584D-8E7F-2703D991132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804201" y="3786029"/>
                <a:ext cx="163080" cy="1068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09" name="Ink 109">
                <a:extLst>
                  <a:ext uri="{FF2B5EF4-FFF2-40B4-BE49-F238E27FC236}">
                    <a16:creationId xmlns:a16="http://schemas.microsoft.com/office/drawing/2014/main" id="{AD016946-56C7-C045-833B-D243D07B9706}"/>
                  </a:ext>
                </a:extLst>
              </p14:cNvPr>
              <p14:cNvContentPartPr/>
              <p14:nvPr/>
            </p14:nvContentPartPr>
            <p14:xfrm>
              <a:off x="724681" y="4201073"/>
              <a:ext cx="315000" cy="309600"/>
            </p14:xfrm>
          </p:contentPart>
        </mc:Choice>
        <mc:Fallback xmlns="">
          <p:pic>
            <p:nvPicPr>
              <p:cNvPr id="109" name="Ink 109">
                <a:extLst>
                  <a:ext uri="{FF2B5EF4-FFF2-40B4-BE49-F238E27FC236}">
                    <a16:creationId xmlns:a16="http://schemas.microsoft.com/office/drawing/2014/main" id="{AD016946-56C7-C045-833B-D243D07B9706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15691" y="4192433"/>
                <a:ext cx="33262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12" name="Ink 112">
                <a:extLst>
                  <a:ext uri="{FF2B5EF4-FFF2-40B4-BE49-F238E27FC236}">
                    <a16:creationId xmlns:a16="http://schemas.microsoft.com/office/drawing/2014/main" id="{32ABE83E-4FF6-A140-B9DC-EDD69AB227AA}"/>
                  </a:ext>
                </a:extLst>
              </p14:cNvPr>
              <p14:cNvContentPartPr/>
              <p14:nvPr/>
            </p14:nvContentPartPr>
            <p14:xfrm>
              <a:off x="1200241" y="4301153"/>
              <a:ext cx="514800" cy="288000"/>
            </p14:xfrm>
          </p:contentPart>
        </mc:Choice>
        <mc:Fallback xmlns="">
          <p:pic>
            <p:nvPicPr>
              <p:cNvPr id="112" name="Ink 112">
                <a:extLst>
                  <a:ext uri="{FF2B5EF4-FFF2-40B4-BE49-F238E27FC236}">
                    <a16:creationId xmlns:a16="http://schemas.microsoft.com/office/drawing/2014/main" id="{32ABE83E-4FF6-A140-B9DC-EDD69AB227A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191247" y="4292153"/>
                <a:ext cx="532428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15" name="Ink 115">
                <a:extLst>
                  <a:ext uri="{FF2B5EF4-FFF2-40B4-BE49-F238E27FC236}">
                    <a16:creationId xmlns:a16="http://schemas.microsoft.com/office/drawing/2014/main" id="{08BD9BE7-64A7-F146-BC5B-CCFE3FF1D2D3}"/>
                  </a:ext>
                </a:extLst>
              </p14:cNvPr>
              <p14:cNvContentPartPr/>
              <p14:nvPr/>
            </p14:nvContentPartPr>
            <p14:xfrm>
              <a:off x="2233441" y="4224113"/>
              <a:ext cx="204840" cy="441000"/>
            </p14:xfrm>
          </p:contentPart>
        </mc:Choice>
        <mc:Fallback>
          <p:pic>
            <p:nvPicPr>
              <p:cNvPr id="115" name="Ink 115">
                <a:extLst>
                  <a:ext uri="{FF2B5EF4-FFF2-40B4-BE49-F238E27FC236}">
                    <a16:creationId xmlns:a16="http://schemas.microsoft.com/office/drawing/2014/main" id="{08BD9BE7-64A7-F146-BC5B-CCFE3FF1D2D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224441" y="4215113"/>
                <a:ext cx="22248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18" name="Ink 118">
                <a:extLst>
                  <a:ext uri="{FF2B5EF4-FFF2-40B4-BE49-F238E27FC236}">
                    <a16:creationId xmlns:a16="http://schemas.microsoft.com/office/drawing/2014/main" id="{167B41DC-7631-714A-AD29-909A5412DDF1}"/>
                  </a:ext>
                </a:extLst>
              </p14:cNvPr>
              <p14:cNvContentPartPr/>
              <p14:nvPr/>
            </p14:nvContentPartPr>
            <p14:xfrm>
              <a:off x="2464561" y="4286033"/>
              <a:ext cx="1062360" cy="399600"/>
            </p14:xfrm>
          </p:contentPart>
        </mc:Choice>
        <mc:Fallback xmlns="">
          <p:pic>
            <p:nvPicPr>
              <p:cNvPr id="118" name="Ink 118">
                <a:extLst>
                  <a:ext uri="{FF2B5EF4-FFF2-40B4-BE49-F238E27FC236}">
                    <a16:creationId xmlns:a16="http://schemas.microsoft.com/office/drawing/2014/main" id="{167B41DC-7631-714A-AD29-909A5412DDF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455918" y="4277393"/>
                <a:ext cx="1080006" cy="4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21" name="Ink 121">
                <a:extLst>
                  <a:ext uri="{FF2B5EF4-FFF2-40B4-BE49-F238E27FC236}">
                    <a16:creationId xmlns:a16="http://schemas.microsoft.com/office/drawing/2014/main" id="{2694DAC3-3D60-3949-AD52-ED4F5390CF0C}"/>
                  </a:ext>
                </a:extLst>
              </p14:cNvPr>
              <p14:cNvContentPartPr/>
              <p14:nvPr/>
            </p14:nvContentPartPr>
            <p14:xfrm>
              <a:off x="3584881" y="4208993"/>
              <a:ext cx="821880" cy="425160"/>
            </p14:xfrm>
          </p:contentPart>
        </mc:Choice>
        <mc:Fallback xmlns="">
          <p:pic>
            <p:nvPicPr>
              <p:cNvPr id="121" name="Ink 121">
                <a:extLst>
                  <a:ext uri="{FF2B5EF4-FFF2-40B4-BE49-F238E27FC236}">
                    <a16:creationId xmlns:a16="http://schemas.microsoft.com/office/drawing/2014/main" id="{2694DAC3-3D60-3949-AD52-ED4F5390CF0C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576237" y="4199993"/>
                <a:ext cx="839528" cy="44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24" name="Ink 124">
                <a:extLst>
                  <a:ext uri="{FF2B5EF4-FFF2-40B4-BE49-F238E27FC236}">
                    <a16:creationId xmlns:a16="http://schemas.microsoft.com/office/drawing/2014/main" id="{BF192EF7-66AD-3242-9412-226BFA7EFD50}"/>
                  </a:ext>
                </a:extLst>
              </p14:cNvPr>
              <p14:cNvContentPartPr/>
              <p14:nvPr/>
            </p14:nvContentPartPr>
            <p14:xfrm>
              <a:off x="4503241" y="4176953"/>
              <a:ext cx="1204920" cy="491040"/>
            </p14:xfrm>
          </p:contentPart>
        </mc:Choice>
        <mc:Fallback>
          <p:pic>
            <p:nvPicPr>
              <p:cNvPr id="124" name="Ink 124">
                <a:extLst>
                  <a:ext uri="{FF2B5EF4-FFF2-40B4-BE49-F238E27FC236}">
                    <a16:creationId xmlns:a16="http://schemas.microsoft.com/office/drawing/2014/main" id="{BF192EF7-66AD-3242-9412-226BFA7EFD5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494241" y="4167953"/>
                <a:ext cx="1222560" cy="50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27" name="Ink 127">
                <a:extLst>
                  <a:ext uri="{FF2B5EF4-FFF2-40B4-BE49-F238E27FC236}">
                    <a16:creationId xmlns:a16="http://schemas.microsoft.com/office/drawing/2014/main" id="{6223CDF1-B7C2-5046-B06F-0C43B65B3C30}"/>
                  </a:ext>
                </a:extLst>
              </p14:cNvPr>
              <p14:cNvContentPartPr/>
              <p14:nvPr/>
            </p14:nvContentPartPr>
            <p14:xfrm>
              <a:off x="6115321" y="4174793"/>
              <a:ext cx="788040" cy="431640"/>
            </p14:xfrm>
          </p:contentPart>
        </mc:Choice>
        <mc:Fallback>
          <p:pic>
            <p:nvPicPr>
              <p:cNvPr id="127" name="Ink 127">
                <a:extLst>
                  <a:ext uri="{FF2B5EF4-FFF2-40B4-BE49-F238E27FC236}">
                    <a16:creationId xmlns:a16="http://schemas.microsoft.com/office/drawing/2014/main" id="{6223CDF1-B7C2-5046-B06F-0C43B65B3C3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106321" y="4165793"/>
                <a:ext cx="805680" cy="44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30" name="Ink 130">
                <a:extLst>
                  <a:ext uri="{FF2B5EF4-FFF2-40B4-BE49-F238E27FC236}">
                    <a16:creationId xmlns:a16="http://schemas.microsoft.com/office/drawing/2014/main" id="{47A637D1-2920-A848-B8C9-A9B4B17658FD}"/>
                  </a:ext>
                </a:extLst>
              </p14:cNvPr>
              <p14:cNvContentPartPr/>
              <p14:nvPr/>
            </p14:nvContentPartPr>
            <p14:xfrm>
              <a:off x="6906601" y="4399793"/>
              <a:ext cx="397440" cy="153360"/>
            </p14:xfrm>
          </p:contentPart>
        </mc:Choice>
        <mc:Fallback xmlns="">
          <p:pic>
            <p:nvPicPr>
              <p:cNvPr id="130" name="Ink 130">
                <a:extLst>
                  <a:ext uri="{FF2B5EF4-FFF2-40B4-BE49-F238E27FC236}">
                    <a16:creationId xmlns:a16="http://schemas.microsoft.com/office/drawing/2014/main" id="{47A637D1-2920-A848-B8C9-A9B4B17658FD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897961" y="4390772"/>
                <a:ext cx="415080" cy="1710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33" name="Ink 133">
                <a:extLst>
                  <a:ext uri="{FF2B5EF4-FFF2-40B4-BE49-F238E27FC236}">
                    <a16:creationId xmlns:a16="http://schemas.microsoft.com/office/drawing/2014/main" id="{26941B07-7B96-C048-8B3D-BBCB4023B7C0}"/>
                  </a:ext>
                </a:extLst>
              </p14:cNvPr>
              <p14:cNvContentPartPr/>
              <p14:nvPr/>
            </p14:nvContentPartPr>
            <p14:xfrm>
              <a:off x="7302241" y="4058153"/>
              <a:ext cx="746640" cy="491040"/>
            </p14:xfrm>
          </p:contentPart>
        </mc:Choice>
        <mc:Fallback xmlns="">
          <p:pic>
            <p:nvPicPr>
              <p:cNvPr id="133" name="Ink 133">
                <a:extLst>
                  <a:ext uri="{FF2B5EF4-FFF2-40B4-BE49-F238E27FC236}">
                    <a16:creationId xmlns:a16="http://schemas.microsoft.com/office/drawing/2014/main" id="{26941B07-7B96-C048-8B3D-BBCB4023B7C0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293601" y="4049513"/>
                <a:ext cx="764280" cy="50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36" name="Ink 136">
                <a:extLst>
                  <a:ext uri="{FF2B5EF4-FFF2-40B4-BE49-F238E27FC236}">
                    <a16:creationId xmlns:a16="http://schemas.microsoft.com/office/drawing/2014/main" id="{98115ECB-E51E-AE4E-8F9C-5BE91A97480A}"/>
                  </a:ext>
                </a:extLst>
              </p14:cNvPr>
              <p14:cNvContentPartPr/>
              <p14:nvPr/>
            </p14:nvContentPartPr>
            <p14:xfrm>
              <a:off x="8017201" y="3983273"/>
              <a:ext cx="1105560" cy="443160"/>
            </p14:xfrm>
          </p:contentPart>
        </mc:Choice>
        <mc:Fallback xmlns="">
          <p:pic>
            <p:nvPicPr>
              <p:cNvPr id="136" name="Ink 136">
                <a:extLst>
                  <a:ext uri="{FF2B5EF4-FFF2-40B4-BE49-F238E27FC236}">
                    <a16:creationId xmlns:a16="http://schemas.microsoft.com/office/drawing/2014/main" id="{98115ECB-E51E-AE4E-8F9C-5BE91A97480A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008201" y="3974633"/>
                <a:ext cx="1123200" cy="46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39" name="Ink 139">
                <a:extLst>
                  <a:ext uri="{FF2B5EF4-FFF2-40B4-BE49-F238E27FC236}">
                    <a16:creationId xmlns:a16="http://schemas.microsoft.com/office/drawing/2014/main" id="{06ACB36F-510C-2B44-9C0F-4471AC4B22EA}"/>
                  </a:ext>
                </a:extLst>
              </p14:cNvPr>
              <p14:cNvContentPartPr/>
              <p14:nvPr/>
            </p14:nvContentPartPr>
            <p14:xfrm>
              <a:off x="1317241" y="4891553"/>
              <a:ext cx="584280" cy="251640"/>
            </p14:xfrm>
          </p:contentPart>
        </mc:Choice>
        <mc:Fallback xmlns="">
          <p:pic>
            <p:nvPicPr>
              <p:cNvPr id="139" name="Ink 139">
                <a:extLst>
                  <a:ext uri="{FF2B5EF4-FFF2-40B4-BE49-F238E27FC236}">
                    <a16:creationId xmlns:a16="http://schemas.microsoft.com/office/drawing/2014/main" id="{06ACB36F-510C-2B44-9C0F-4471AC4B22EA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308241" y="4882913"/>
                <a:ext cx="60192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42" name="Ink 142">
                <a:extLst>
                  <a:ext uri="{FF2B5EF4-FFF2-40B4-BE49-F238E27FC236}">
                    <a16:creationId xmlns:a16="http://schemas.microsoft.com/office/drawing/2014/main" id="{E290ECA7-4456-7849-A4B4-8372A0A9AF45}"/>
                  </a:ext>
                </a:extLst>
              </p14:cNvPr>
              <p14:cNvContentPartPr/>
              <p14:nvPr/>
            </p14:nvContentPartPr>
            <p14:xfrm>
              <a:off x="1997641" y="4807313"/>
              <a:ext cx="757440" cy="502920"/>
            </p14:xfrm>
          </p:contentPart>
        </mc:Choice>
        <mc:Fallback xmlns="">
          <p:pic>
            <p:nvPicPr>
              <p:cNvPr id="142" name="Ink 142">
                <a:extLst>
                  <a:ext uri="{FF2B5EF4-FFF2-40B4-BE49-F238E27FC236}">
                    <a16:creationId xmlns:a16="http://schemas.microsoft.com/office/drawing/2014/main" id="{E290ECA7-4456-7849-A4B4-8372A0A9AF45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988997" y="4798673"/>
                <a:ext cx="775088" cy="52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45" name="Ink 145">
                <a:extLst>
                  <a:ext uri="{FF2B5EF4-FFF2-40B4-BE49-F238E27FC236}">
                    <a16:creationId xmlns:a16="http://schemas.microsoft.com/office/drawing/2014/main" id="{50D0257D-2387-F842-BE1D-79F6ACE947E1}"/>
                  </a:ext>
                </a:extLst>
              </p14:cNvPr>
              <p14:cNvContentPartPr/>
              <p14:nvPr/>
            </p14:nvContentPartPr>
            <p14:xfrm>
              <a:off x="2817361" y="4898033"/>
              <a:ext cx="399600" cy="338040"/>
            </p14:xfrm>
          </p:contentPart>
        </mc:Choice>
        <mc:Fallback xmlns="">
          <p:pic>
            <p:nvPicPr>
              <p:cNvPr id="145" name="Ink 145">
                <a:extLst>
                  <a:ext uri="{FF2B5EF4-FFF2-40B4-BE49-F238E27FC236}">
                    <a16:creationId xmlns:a16="http://schemas.microsoft.com/office/drawing/2014/main" id="{50D0257D-2387-F842-BE1D-79F6ACE947E1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808721" y="4889393"/>
                <a:ext cx="417240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48" name="Ink 148">
                <a:extLst>
                  <a:ext uri="{FF2B5EF4-FFF2-40B4-BE49-F238E27FC236}">
                    <a16:creationId xmlns:a16="http://schemas.microsoft.com/office/drawing/2014/main" id="{F01CCBD7-39EC-C242-AFB0-A70B62995713}"/>
                  </a:ext>
                </a:extLst>
              </p14:cNvPr>
              <p14:cNvContentPartPr/>
              <p14:nvPr/>
            </p14:nvContentPartPr>
            <p14:xfrm>
              <a:off x="3252961" y="4930793"/>
              <a:ext cx="1135800" cy="382320"/>
            </p14:xfrm>
          </p:contentPart>
        </mc:Choice>
        <mc:Fallback xmlns="">
          <p:pic>
            <p:nvPicPr>
              <p:cNvPr id="148" name="Ink 148">
                <a:extLst>
                  <a:ext uri="{FF2B5EF4-FFF2-40B4-BE49-F238E27FC236}">
                    <a16:creationId xmlns:a16="http://schemas.microsoft.com/office/drawing/2014/main" id="{F01CCBD7-39EC-C242-AFB0-A70B62995713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244321" y="4922153"/>
                <a:ext cx="1153440" cy="39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52" name="Ink 152">
                <a:extLst>
                  <a:ext uri="{FF2B5EF4-FFF2-40B4-BE49-F238E27FC236}">
                    <a16:creationId xmlns:a16="http://schemas.microsoft.com/office/drawing/2014/main" id="{5D28DE30-F20F-1948-ACF0-D8487DEC9D6D}"/>
                  </a:ext>
                </a:extLst>
              </p14:cNvPr>
              <p14:cNvContentPartPr/>
              <p14:nvPr/>
            </p14:nvContentPartPr>
            <p14:xfrm>
              <a:off x="4319641" y="4980113"/>
              <a:ext cx="568440" cy="374760"/>
            </p14:xfrm>
          </p:contentPart>
        </mc:Choice>
        <mc:Fallback xmlns="">
          <p:pic>
            <p:nvPicPr>
              <p:cNvPr id="152" name="Ink 152">
                <a:extLst>
                  <a:ext uri="{FF2B5EF4-FFF2-40B4-BE49-F238E27FC236}">
                    <a16:creationId xmlns:a16="http://schemas.microsoft.com/office/drawing/2014/main" id="{5D28DE30-F20F-1948-ACF0-D8487DEC9D6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310996" y="4971465"/>
                <a:ext cx="586091" cy="3924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55" name="Ink 155">
                <a:extLst>
                  <a:ext uri="{FF2B5EF4-FFF2-40B4-BE49-F238E27FC236}">
                    <a16:creationId xmlns:a16="http://schemas.microsoft.com/office/drawing/2014/main" id="{72E4EE78-2EA5-1041-8A00-2F2775C9772A}"/>
                  </a:ext>
                </a:extLst>
              </p14:cNvPr>
              <p14:cNvContentPartPr/>
              <p14:nvPr/>
            </p14:nvContentPartPr>
            <p14:xfrm>
              <a:off x="4987441" y="4941593"/>
              <a:ext cx="615240" cy="230400"/>
            </p14:xfrm>
          </p:contentPart>
        </mc:Choice>
        <mc:Fallback xmlns="">
          <p:pic>
            <p:nvPicPr>
              <p:cNvPr id="155" name="Ink 155">
                <a:extLst>
                  <a:ext uri="{FF2B5EF4-FFF2-40B4-BE49-F238E27FC236}">
                    <a16:creationId xmlns:a16="http://schemas.microsoft.com/office/drawing/2014/main" id="{72E4EE78-2EA5-1041-8A00-2F2775C9772A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978441" y="4932953"/>
                <a:ext cx="63288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58" name="Ink 158">
                <a:extLst>
                  <a:ext uri="{FF2B5EF4-FFF2-40B4-BE49-F238E27FC236}">
                    <a16:creationId xmlns:a16="http://schemas.microsoft.com/office/drawing/2014/main" id="{92C0ED85-54C3-EC42-B0D7-2C391811D69E}"/>
                  </a:ext>
                </a:extLst>
              </p14:cNvPr>
              <p14:cNvContentPartPr/>
              <p14:nvPr/>
            </p14:nvContentPartPr>
            <p14:xfrm>
              <a:off x="5470921" y="4777433"/>
              <a:ext cx="273240" cy="525960"/>
            </p14:xfrm>
          </p:contentPart>
        </mc:Choice>
        <mc:Fallback>
          <p:pic>
            <p:nvPicPr>
              <p:cNvPr id="158" name="Ink 158">
                <a:extLst>
                  <a:ext uri="{FF2B5EF4-FFF2-40B4-BE49-F238E27FC236}">
                    <a16:creationId xmlns:a16="http://schemas.microsoft.com/office/drawing/2014/main" id="{92C0ED85-54C3-EC42-B0D7-2C391811D69E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461921" y="4768433"/>
                <a:ext cx="290880" cy="54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61" name="Ink 161">
                <a:extLst>
                  <a:ext uri="{FF2B5EF4-FFF2-40B4-BE49-F238E27FC236}">
                    <a16:creationId xmlns:a16="http://schemas.microsoft.com/office/drawing/2014/main" id="{B1114C53-BC49-BA48-9F1F-DB7C83BDBBB4}"/>
                  </a:ext>
                </a:extLst>
              </p14:cNvPr>
              <p14:cNvContentPartPr/>
              <p14:nvPr/>
            </p14:nvContentPartPr>
            <p14:xfrm>
              <a:off x="1481401" y="5368553"/>
              <a:ext cx="4287600" cy="426240"/>
            </p14:xfrm>
          </p:contentPart>
        </mc:Choice>
        <mc:Fallback xmlns="">
          <p:pic>
            <p:nvPicPr>
              <p:cNvPr id="161" name="Ink 161">
                <a:extLst>
                  <a:ext uri="{FF2B5EF4-FFF2-40B4-BE49-F238E27FC236}">
                    <a16:creationId xmlns:a16="http://schemas.microsoft.com/office/drawing/2014/main" id="{B1114C53-BC49-BA48-9F1F-DB7C83BDBBB4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472761" y="5359906"/>
                <a:ext cx="4305240" cy="4438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64" name="Ink 164">
                <a:extLst>
                  <a:ext uri="{FF2B5EF4-FFF2-40B4-BE49-F238E27FC236}">
                    <a16:creationId xmlns:a16="http://schemas.microsoft.com/office/drawing/2014/main" id="{1D57F4A8-1A1B-CF4C-8623-CFA43E452338}"/>
                  </a:ext>
                </a:extLst>
              </p14:cNvPr>
              <p14:cNvContentPartPr/>
              <p14:nvPr/>
            </p14:nvContentPartPr>
            <p14:xfrm>
              <a:off x="2961001" y="5474393"/>
              <a:ext cx="1094400" cy="499320"/>
            </p14:xfrm>
          </p:contentPart>
        </mc:Choice>
        <mc:Fallback xmlns="">
          <p:pic>
            <p:nvPicPr>
              <p:cNvPr id="164" name="Ink 164">
                <a:extLst>
                  <a:ext uri="{FF2B5EF4-FFF2-40B4-BE49-F238E27FC236}">
                    <a16:creationId xmlns:a16="http://schemas.microsoft.com/office/drawing/2014/main" id="{1D57F4A8-1A1B-CF4C-8623-CFA43E452338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952001" y="5465393"/>
                <a:ext cx="1112040" cy="51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67" name="Ink 167">
                <a:extLst>
                  <a:ext uri="{FF2B5EF4-FFF2-40B4-BE49-F238E27FC236}">
                    <a16:creationId xmlns:a16="http://schemas.microsoft.com/office/drawing/2014/main" id="{B8085463-43CC-7F4C-BC7E-3FD7A9D3BFEB}"/>
                  </a:ext>
                </a:extLst>
              </p14:cNvPr>
              <p14:cNvContentPartPr/>
              <p14:nvPr/>
            </p14:nvContentPartPr>
            <p14:xfrm>
              <a:off x="4082761" y="5555033"/>
              <a:ext cx="1354320" cy="435960"/>
            </p14:xfrm>
          </p:contentPart>
        </mc:Choice>
        <mc:Fallback>
          <p:pic>
            <p:nvPicPr>
              <p:cNvPr id="167" name="Ink 167">
                <a:extLst>
                  <a:ext uri="{FF2B5EF4-FFF2-40B4-BE49-F238E27FC236}">
                    <a16:creationId xmlns:a16="http://schemas.microsoft.com/office/drawing/2014/main" id="{B8085463-43CC-7F4C-BC7E-3FD7A9D3BFEB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073761" y="5546033"/>
                <a:ext cx="1371960" cy="45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669CA328-5B9B-1446-91FA-C982FA0B3B70}"/>
                  </a:ext>
                </a:extLst>
              </p14:cNvPr>
              <p14:cNvContentPartPr/>
              <p14:nvPr/>
            </p14:nvContentPartPr>
            <p14:xfrm>
              <a:off x="5602321" y="5528393"/>
              <a:ext cx="153720" cy="48600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669CA328-5B9B-1446-91FA-C982FA0B3B70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593321" y="5519753"/>
                <a:ext cx="171360" cy="50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71" name="Ink 171">
                <a:extLst>
                  <a:ext uri="{FF2B5EF4-FFF2-40B4-BE49-F238E27FC236}">
                    <a16:creationId xmlns:a16="http://schemas.microsoft.com/office/drawing/2014/main" id="{E9F3EBEE-0CD3-AB49-9F60-3C4AFE5EC5D8}"/>
                  </a:ext>
                </a:extLst>
              </p14:cNvPr>
              <p14:cNvContentPartPr/>
              <p14:nvPr/>
            </p14:nvContentPartPr>
            <p14:xfrm>
              <a:off x="6429601" y="4795073"/>
              <a:ext cx="894240" cy="440280"/>
            </p14:xfrm>
          </p:contentPart>
        </mc:Choice>
        <mc:Fallback xmlns="">
          <p:pic>
            <p:nvPicPr>
              <p:cNvPr id="171" name="Ink 171">
                <a:extLst>
                  <a:ext uri="{FF2B5EF4-FFF2-40B4-BE49-F238E27FC236}">
                    <a16:creationId xmlns:a16="http://schemas.microsoft.com/office/drawing/2014/main" id="{E9F3EBEE-0CD3-AB49-9F60-3C4AFE5EC5D8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420961" y="4786433"/>
                <a:ext cx="911880" cy="45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74" name="Ink 174">
                <a:extLst>
                  <a:ext uri="{FF2B5EF4-FFF2-40B4-BE49-F238E27FC236}">
                    <a16:creationId xmlns:a16="http://schemas.microsoft.com/office/drawing/2014/main" id="{93DED5F2-F774-8F4C-899D-88E6E2B9ECCF}"/>
                  </a:ext>
                </a:extLst>
              </p14:cNvPr>
              <p14:cNvContentPartPr/>
              <p14:nvPr/>
            </p14:nvContentPartPr>
            <p14:xfrm>
              <a:off x="7342201" y="4900193"/>
              <a:ext cx="553320" cy="274680"/>
            </p14:xfrm>
          </p:contentPart>
        </mc:Choice>
        <mc:Fallback xmlns="">
          <p:pic>
            <p:nvPicPr>
              <p:cNvPr id="174" name="Ink 174">
                <a:extLst>
                  <a:ext uri="{FF2B5EF4-FFF2-40B4-BE49-F238E27FC236}">
                    <a16:creationId xmlns:a16="http://schemas.microsoft.com/office/drawing/2014/main" id="{93DED5F2-F774-8F4C-899D-88E6E2B9ECCF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7333555" y="4891193"/>
                <a:ext cx="570971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77" name="Ink 177">
                <a:extLst>
                  <a:ext uri="{FF2B5EF4-FFF2-40B4-BE49-F238E27FC236}">
                    <a16:creationId xmlns:a16="http://schemas.microsoft.com/office/drawing/2014/main" id="{B31C8C98-6DE4-B54B-9677-D700EB4A5BBC}"/>
                  </a:ext>
                </a:extLst>
              </p14:cNvPr>
              <p14:cNvContentPartPr/>
              <p14:nvPr/>
            </p14:nvContentPartPr>
            <p14:xfrm>
              <a:off x="7955641" y="4910993"/>
              <a:ext cx="327240" cy="183960"/>
            </p14:xfrm>
          </p:contentPart>
        </mc:Choice>
        <mc:Fallback xmlns="">
          <p:pic>
            <p:nvPicPr>
              <p:cNvPr id="177" name="Ink 177">
                <a:extLst>
                  <a:ext uri="{FF2B5EF4-FFF2-40B4-BE49-F238E27FC236}">
                    <a16:creationId xmlns:a16="http://schemas.microsoft.com/office/drawing/2014/main" id="{B31C8C98-6DE4-B54B-9677-D700EB4A5BBC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947001" y="4901993"/>
                <a:ext cx="34488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81" name="Ink 181">
                <a:extLst>
                  <a:ext uri="{FF2B5EF4-FFF2-40B4-BE49-F238E27FC236}">
                    <a16:creationId xmlns:a16="http://schemas.microsoft.com/office/drawing/2014/main" id="{DD3A8B7E-0FBE-B44C-871F-9CF826CAEBAE}"/>
                  </a:ext>
                </a:extLst>
              </p14:cNvPr>
              <p14:cNvContentPartPr/>
              <p14:nvPr/>
            </p14:nvContentPartPr>
            <p14:xfrm>
              <a:off x="8402761" y="4781753"/>
              <a:ext cx="441720" cy="333000"/>
            </p14:xfrm>
          </p:contentPart>
        </mc:Choice>
        <mc:Fallback xmlns="">
          <p:pic>
            <p:nvPicPr>
              <p:cNvPr id="181" name="Ink 181">
                <a:extLst>
                  <a:ext uri="{FF2B5EF4-FFF2-40B4-BE49-F238E27FC236}">
                    <a16:creationId xmlns:a16="http://schemas.microsoft.com/office/drawing/2014/main" id="{DD3A8B7E-0FBE-B44C-871F-9CF826CAEBAE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393761" y="4772753"/>
                <a:ext cx="45936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83" name="Ink 183">
                <a:extLst>
                  <a:ext uri="{FF2B5EF4-FFF2-40B4-BE49-F238E27FC236}">
                    <a16:creationId xmlns:a16="http://schemas.microsoft.com/office/drawing/2014/main" id="{60FA834E-73CD-CC4E-8F4F-6D3C2A2DC98F}"/>
                  </a:ext>
                </a:extLst>
              </p14:cNvPr>
              <p14:cNvContentPartPr/>
              <p14:nvPr/>
            </p14:nvContentPartPr>
            <p14:xfrm>
              <a:off x="6466321" y="5284313"/>
              <a:ext cx="2255400" cy="338040"/>
            </p14:xfrm>
          </p:contentPart>
        </mc:Choice>
        <mc:Fallback xmlns="">
          <p:pic>
            <p:nvPicPr>
              <p:cNvPr id="183" name="Ink 183">
                <a:extLst>
                  <a:ext uri="{FF2B5EF4-FFF2-40B4-BE49-F238E27FC236}">
                    <a16:creationId xmlns:a16="http://schemas.microsoft.com/office/drawing/2014/main" id="{60FA834E-73CD-CC4E-8F4F-6D3C2A2DC98F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457321" y="5275673"/>
                <a:ext cx="2273040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86" name="Ink 186">
                <a:extLst>
                  <a:ext uri="{FF2B5EF4-FFF2-40B4-BE49-F238E27FC236}">
                    <a16:creationId xmlns:a16="http://schemas.microsoft.com/office/drawing/2014/main" id="{11092947-C0CA-174B-A6CD-395327290D2B}"/>
                  </a:ext>
                </a:extLst>
              </p14:cNvPr>
              <p14:cNvContentPartPr/>
              <p14:nvPr/>
            </p14:nvContentPartPr>
            <p14:xfrm>
              <a:off x="7399441" y="5407073"/>
              <a:ext cx="1074960" cy="326520"/>
            </p14:xfrm>
          </p:contentPart>
        </mc:Choice>
        <mc:Fallback xmlns="">
          <p:pic>
            <p:nvPicPr>
              <p:cNvPr id="186" name="Ink 186">
                <a:extLst>
                  <a:ext uri="{FF2B5EF4-FFF2-40B4-BE49-F238E27FC236}">
                    <a16:creationId xmlns:a16="http://schemas.microsoft.com/office/drawing/2014/main" id="{11092947-C0CA-174B-A6CD-395327290D2B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390441" y="5398433"/>
                <a:ext cx="1092600" cy="3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89" name="Ink 189">
                <a:extLst>
                  <a:ext uri="{FF2B5EF4-FFF2-40B4-BE49-F238E27FC236}">
                    <a16:creationId xmlns:a16="http://schemas.microsoft.com/office/drawing/2014/main" id="{41D06DD7-6E6A-0048-9477-BA025D3509A2}"/>
                  </a:ext>
                </a:extLst>
              </p14:cNvPr>
              <p14:cNvContentPartPr/>
              <p14:nvPr/>
            </p14:nvContentPartPr>
            <p14:xfrm>
              <a:off x="5823721" y="3302873"/>
              <a:ext cx="371520" cy="254520"/>
            </p14:xfrm>
          </p:contentPart>
        </mc:Choice>
        <mc:Fallback xmlns="">
          <p:pic>
            <p:nvPicPr>
              <p:cNvPr id="189" name="Ink 189">
                <a:extLst>
                  <a:ext uri="{FF2B5EF4-FFF2-40B4-BE49-F238E27FC236}">
                    <a16:creationId xmlns:a16="http://schemas.microsoft.com/office/drawing/2014/main" id="{41D06DD7-6E6A-0048-9477-BA025D3509A2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814721" y="3293873"/>
                <a:ext cx="38916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92" name="Ink 192">
                <a:extLst>
                  <a:ext uri="{FF2B5EF4-FFF2-40B4-BE49-F238E27FC236}">
                    <a16:creationId xmlns:a16="http://schemas.microsoft.com/office/drawing/2014/main" id="{6343A3DA-CBC7-5A4C-8393-F7975874BF8C}"/>
                  </a:ext>
                </a:extLst>
              </p14:cNvPr>
              <p14:cNvContentPartPr/>
              <p14:nvPr/>
            </p14:nvContentPartPr>
            <p14:xfrm>
              <a:off x="6346081" y="3314393"/>
              <a:ext cx="875160" cy="255240"/>
            </p14:xfrm>
          </p:contentPart>
        </mc:Choice>
        <mc:Fallback>
          <p:pic>
            <p:nvPicPr>
              <p:cNvPr id="192" name="Ink 192">
                <a:extLst>
                  <a:ext uri="{FF2B5EF4-FFF2-40B4-BE49-F238E27FC236}">
                    <a16:creationId xmlns:a16="http://schemas.microsoft.com/office/drawing/2014/main" id="{6343A3DA-CBC7-5A4C-8393-F7975874BF8C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337081" y="3305393"/>
                <a:ext cx="89280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95" name="Ink 195">
                <a:extLst>
                  <a:ext uri="{FF2B5EF4-FFF2-40B4-BE49-F238E27FC236}">
                    <a16:creationId xmlns:a16="http://schemas.microsoft.com/office/drawing/2014/main" id="{EEAF3A69-412B-B34C-A8F1-A0555DBAEFEA}"/>
                  </a:ext>
                </a:extLst>
              </p14:cNvPr>
              <p14:cNvContentPartPr/>
              <p14:nvPr/>
            </p14:nvContentPartPr>
            <p14:xfrm>
              <a:off x="7613641" y="3317273"/>
              <a:ext cx="1203480" cy="258480"/>
            </p14:xfrm>
          </p:contentPart>
        </mc:Choice>
        <mc:Fallback xmlns="">
          <p:pic>
            <p:nvPicPr>
              <p:cNvPr id="195" name="Ink 195">
                <a:extLst>
                  <a:ext uri="{FF2B5EF4-FFF2-40B4-BE49-F238E27FC236}">
                    <a16:creationId xmlns:a16="http://schemas.microsoft.com/office/drawing/2014/main" id="{EEAF3A69-412B-B34C-A8F1-A0555DBAEFEA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604641" y="3308286"/>
                <a:ext cx="1221120" cy="2760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9CB7C609-A7CA-504E-BEA6-F15C37AAE8B4}"/>
                  </a:ext>
                </a:extLst>
              </p14:cNvPr>
              <p14:cNvContentPartPr/>
              <p14:nvPr/>
            </p14:nvContentPartPr>
            <p14:xfrm>
              <a:off x="8852401" y="3325553"/>
              <a:ext cx="61920" cy="23472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9CB7C609-A7CA-504E-BEA6-F15C37AAE8B4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8843761" y="3316913"/>
                <a:ext cx="7956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99" name="Ink 199">
                <a:extLst>
                  <a:ext uri="{FF2B5EF4-FFF2-40B4-BE49-F238E27FC236}">
                    <a16:creationId xmlns:a16="http://schemas.microsoft.com/office/drawing/2014/main" id="{9323AD34-D2FF-4542-9D89-CE8D79B73CB9}"/>
                  </a:ext>
                </a:extLst>
              </p14:cNvPr>
              <p14:cNvContentPartPr/>
              <p14:nvPr/>
            </p14:nvContentPartPr>
            <p14:xfrm>
              <a:off x="7553521" y="5917553"/>
              <a:ext cx="982800" cy="281160"/>
            </p14:xfrm>
          </p:contentPart>
        </mc:Choice>
        <mc:Fallback xmlns="">
          <p:pic>
            <p:nvPicPr>
              <p:cNvPr id="199" name="Ink 199">
                <a:extLst>
                  <a:ext uri="{FF2B5EF4-FFF2-40B4-BE49-F238E27FC236}">
                    <a16:creationId xmlns:a16="http://schemas.microsoft.com/office/drawing/2014/main" id="{9323AD34-D2FF-4542-9D89-CE8D79B73CB9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7544881" y="5908913"/>
                <a:ext cx="100044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A8268995-6223-0A42-9007-E481F3AE99FE}"/>
                  </a:ext>
                </a:extLst>
              </p14:cNvPr>
              <p14:cNvContentPartPr/>
              <p14:nvPr/>
            </p14:nvContentPartPr>
            <p14:xfrm>
              <a:off x="8440561" y="5968313"/>
              <a:ext cx="38880" cy="10872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A8268995-6223-0A42-9007-E481F3AE99FE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8431561" y="5959313"/>
                <a:ext cx="5652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73A3F528-4C46-B840-8280-86234A278CAD}"/>
                  </a:ext>
                </a:extLst>
              </p14:cNvPr>
              <p14:cNvContentPartPr/>
              <p14:nvPr/>
            </p14:nvContentPartPr>
            <p14:xfrm>
              <a:off x="3029401" y="6202673"/>
              <a:ext cx="60480" cy="24228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73A3F528-4C46-B840-8280-86234A278CAD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3020761" y="6193673"/>
                <a:ext cx="7812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2C7AA084-CA67-D941-87C6-2540591F2D99}"/>
                  </a:ext>
                </a:extLst>
              </p14:cNvPr>
              <p14:cNvContentPartPr/>
              <p14:nvPr/>
            </p14:nvContentPartPr>
            <p14:xfrm>
              <a:off x="3059641" y="6105473"/>
              <a:ext cx="1379160" cy="34668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2C7AA084-CA67-D941-87C6-2540591F2D99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3050641" y="6096833"/>
                <a:ext cx="139680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9CA857F-BADA-EF48-9FE8-AB415C2D48C4}"/>
                  </a:ext>
                </a:extLst>
              </p14:cNvPr>
              <p14:cNvContentPartPr/>
              <p14:nvPr/>
            </p14:nvContentPartPr>
            <p14:xfrm>
              <a:off x="919800" y="1194480"/>
              <a:ext cx="8676000" cy="5526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9CA857F-BADA-EF48-9FE8-AB415C2D48C4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910440" y="1185120"/>
                <a:ext cx="8694720" cy="55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6" name="Ink 6">
                <a:extLst>
                  <a:ext uri="{FF2B5EF4-FFF2-40B4-BE49-F238E27FC236}">
                    <a16:creationId xmlns:a16="http://schemas.microsoft.com/office/drawing/2014/main" id="{37C09728-20E7-EE4F-986F-2F869163A73E}"/>
                  </a:ext>
                </a:extLst>
              </p14:cNvPr>
              <p14:cNvContentPartPr/>
              <p14:nvPr/>
            </p14:nvContentPartPr>
            <p14:xfrm>
              <a:off x="5758561" y="4280993"/>
              <a:ext cx="224640" cy="311760"/>
            </p14:xfrm>
          </p:contentPart>
        </mc:Choice>
        <mc:Fallback>
          <p:pic>
            <p:nvPicPr>
              <p:cNvPr id="6" name="Ink 6">
                <a:extLst>
                  <a:ext uri="{FF2B5EF4-FFF2-40B4-BE49-F238E27FC236}">
                    <a16:creationId xmlns:a16="http://schemas.microsoft.com/office/drawing/2014/main" id="{37C09728-20E7-EE4F-986F-2F869163A73E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5749921" y="4272353"/>
                <a:ext cx="24228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D1DCEB2-8521-464A-A9CC-8EAE9C646AA6}"/>
                  </a:ext>
                </a:extLst>
              </p14:cNvPr>
              <p14:cNvContentPartPr/>
              <p14:nvPr/>
            </p14:nvContentPartPr>
            <p14:xfrm>
              <a:off x="5784121" y="4400513"/>
              <a:ext cx="191880" cy="381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D1DCEB2-8521-464A-A9CC-8EAE9C646AA6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775481" y="4391513"/>
                <a:ext cx="20952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1" name="Ink 12">
                <a:extLst>
                  <a:ext uri="{FF2B5EF4-FFF2-40B4-BE49-F238E27FC236}">
                    <a16:creationId xmlns:a16="http://schemas.microsoft.com/office/drawing/2014/main" id="{10C7BD44-53F1-6340-9580-8B0750F48EAB}"/>
                  </a:ext>
                </a:extLst>
              </p14:cNvPr>
              <p14:cNvContentPartPr/>
              <p14:nvPr/>
            </p14:nvContentPartPr>
            <p14:xfrm>
              <a:off x="1682281" y="4448033"/>
              <a:ext cx="395280" cy="223560"/>
            </p14:xfrm>
          </p:contentPart>
        </mc:Choice>
        <mc:Fallback>
          <p:pic>
            <p:nvPicPr>
              <p:cNvPr id="11" name="Ink 12">
                <a:extLst>
                  <a:ext uri="{FF2B5EF4-FFF2-40B4-BE49-F238E27FC236}">
                    <a16:creationId xmlns:a16="http://schemas.microsoft.com/office/drawing/2014/main" id="{10C7BD44-53F1-6340-9580-8B0750F48EAB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673281" y="4439379"/>
                <a:ext cx="412920" cy="2412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7B24C16-2DBB-324C-93FC-CCC8D96AF0B2}"/>
                  </a:ext>
                </a:extLst>
              </p14:cNvPr>
              <p14:cNvContentPartPr/>
              <p14:nvPr/>
            </p14:nvContentPartPr>
            <p14:xfrm>
              <a:off x="7145281" y="4381793"/>
              <a:ext cx="167400" cy="2437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7B24C16-2DBB-324C-93FC-CCC8D96AF0B2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7136281" y="4372793"/>
                <a:ext cx="185040" cy="26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2297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598A2-7263-E54C-A7C3-51A7E8B6C9D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/>
              <a:t>A model from Charniak</a:t>
            </a: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BD1E32F-B06C-D743-A273-28399465FE2D}"/>
                  </a:ext>
                </a:extLst>
              </p14:cNvPr>
              <p14:cNvContentPartPr/>
              <p14:nvPr/>
            </p14:nvContentPartPr>
            <p14:xfrm>
              <a:off x="453961" y="1468313"/>
              <a:ext cx="320400" cy="276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BD1E32F-B06C-D743-A273-28399465FE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4961" y="1459673"/>
                <a:ext cx="33804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10C5967-B5E8-284F-AA92-C44BE185C25D}"/>
                  </a:ext>
                </a:extLst>
              </p14:cNvPr>
              <p14:cNvContentPartPr/>
              <p14:nvPr/>
            </p14:nvContentPartPr>
            <p14:xfrm>
              <a:off x="858241" y="1447073"/>
              <a:ext cx="135360" cy="4122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10C5967-B5E8-284F-AA92-C44BE185C25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9241" y="1438073"/>
                <a:ext cx="153000" cy="42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1DCABF3-B9A7-7C44-B1D6-DD1EA49FA16C}"/>
                  </a:ext>
                </a:extLst>
              </p14:cNvPr>
              <p14:cNvContentPartPr/>
              <p14:nvPr/>
            </p14:nvContentPartPr>
            <p14:xfrm>
              <a:off x="985321" y="1434113"/>
              <a:ext cx="769320" cy="466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1DCABF3-B9A7-7C44-B1D6-DD1EA49FA16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76321" y="1425473"/>
                <a:ext cx="786960" cy="48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B8613A3-BC65-FE42-9F88-DEC6016691EC}"/>
                  </a:ext>
                </a:extLst>
              </p14:cNvPr>
              <p14:cNvContentPartPr/>
              <p14:nvPr/>
            </p14:nvContentPartPr>
            <p14:xfrm>
              <a:off x="1642681" y="1401353"/>
              <a:ext cx="88920" cy="523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B8613A3-BC65-FE42-9F88-DEC6016691E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34041" y="1392353"/>
                <a:ext cx="106560" cy="54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5F21402-4FB5-4444-B3EB-947D3C241711}"/>
                  </a:ext>
                </a:extLst>
              </p14:cNvPr>
              <p14:cNvContentPartPr/>
              <p14:nvPr/>
            </p14:nvContentPartPr>
            <p14:xfrm>
              <a:off x="1864081" y="1469753"/>
              <a:ext cx="192600" cy="271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5F21402-4FB5-4444-B3EB-947D3C24171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55441" y="1461113"/>
                <a:ext cx="21024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63DE81D-1D26-294E-AA9A-09A3355FE02C}"/>
                  </a:ext>
                </a:extLst>
              </p14:cNvPr>
              <p14:cNvContentPartPr/>
              <p14:nvPr/>
            </p14:nvContentPartPr>
            <p14:xfrm>
              <a:off x="2112121" y="1605473"/>
              <a:ext cx="425160" cy="244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63DE81D-1D26-294E-AA9A-09A3355FE02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03121" y="1596833"/>
                <a:ext cx="44280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1CF48FD-7CDC-F548-8BF0-663326D8C06F}"/>
                  </a:ext>
                </a:extLst>
              </p14:cNvPr>
              <p14:cNvContentPartPr/>
              <p14:nvPr/>
            </p14:nvContentPartPr>
            <p14:xfrm>
              <a:off x="2648881" y="1461113"/>
              <a:ext cx="857880" cy="2880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1CF48FD-7CDC-F548-8BF0-663326D8C06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640241" y="1452473"/>
                <a:ext cx="87552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2BBCF01-FEE7-FA44-A37F-0A04A773968D}"/>
                  </a:ext>
                </a:extLst>
              </p14:cNvPr>
              <p14:cNvContentPartPr/>
              <p14:nvPr/>
            </p14:nvContentPartPr>
            <p14:xfrm>
              <a:off x="3679201" y="1689713"/>
              <a:ext cx="62640" cy="1346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2BBCF01-FEE7-FA44-A37F-0A04A773968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670561" y="1681073"/>
                <a:ext cx="8028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A584764-7858-7545-8897-C338AAC3E25D}"/>
                  </a:ext>
                </a:extLst>
              </p14:cNvPr>
              <p14:cNvContentPartPr/>
              <p14:nvPr/>
            </p14:nvContentPartPr>
            <p14:xfrm>
              <a:off x="3876481" y="1312793"/>
              <a:ext cx="849240" cy="5173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A584764-7858-7545-8897-C338AAC3E25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867481" y="1303793"/>
                <a:ext cx="866880" cy="53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615893D-C381-9146-92F1-B444B9DB3FB9}"/>
                  </a:ext>
                </a:extLst>
              </p14:cNvPr>
              <p14:cNvContentPartPr/>
              <p14:nvPr/>
            </p14:nvContentPartPr>
            <p14:xfrm>
              <a:off x="4930921" y="1546073"/>
              <a:ext cx="115200" cy="309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615893D-C381-9146-92F1-B444B9DB3FB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922281" y="1537433"/>
                <a:ext cx="13284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A16E1FE-7E5A-A140-B379-B778F21FB73E}"/>
                  </a:ext>
                </a:extLst>
              </p14:cNvPr>
              <p14:cNvContentPartPr/>
              <p14:nvPr/>
            </p14:nvContentPartPr>
            <p14:xfrm>
              <a:off x="4928041" y="1607633"/>
              <a:ext cx="167400" cy="316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A16E1FE-7E5A-A140-B379-B778F21FB73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919401" y="1598993"/>
                <a:ext cx="18504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66C47A0-E6EE-904E-A3DF-25F4D211614D}"/>
                  </a:ext>
                </a:extLst>
              </p14:cNvPr>
              <p14:cNvContentPartPr/>
              <p14:nvPr/>
            </p14:nvContentPartPr>
            <p14:xfrm>
              <a:off x="488161" y="1957553"/>
              <a:ext cx="210240" cy="2624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66C47A0-E6EE-904E-A3DF-25F4D211614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79521" y="1948553"/>
                <a:ext cx="22788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F40753B-255A-684F-A6CD-A70CCDF5758E}"/>
                  </a:ext>
                </a:extLst>
              </p14:cNvPr>
              <p14:cNvContentPartPr/>
              <p14:nvPr/>
            </p14:nvContentPartPr>
            <p14:xfrm>
              <a:off x="396001" y="2094713"/>
              <a:ext cx="417960" cy="2538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F40753B-255A-684F-A6CD-A70CCDF5758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87361" y="2085713"/>
                <a:ext cx="43560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77004B7-BF6C-5B46-9422-5649C2717759}"/>
                  </a:ext>
                </a:extLst>
              </p14:cNvPr>
              <p14:cNvContentPartPr/>
              <p14:nvPr/>
            </p14:nvContentPartPr>
            <p14:xfrm>
              <a:off x="971641" y="2003273"/>
              <a:ext cx="274680" cy="3409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77004B7-BF6C-5B46-9422-5649C271775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62641" y="1994273"/>
                <a:ext cx="292320" cy="3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D1DC3BC-3B64-114A-88A0-F0C393F90FED}"/>
                  </a:ext>
                </a:extLst>
              </p14:cNvPr>
              <p14:cNvContentPartPr/>
              <p14:nvPr/>
            </p14:nvContentPartPr>
            <p14:xfrm>
              <a:off x="1271521" y="2260313"/>
              <a:ext cx="129600" cy="1447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D1DC3BC-3B64-114A-88A0-F0C393F90FE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262881" y="2251313"/>
                <a:ext cx="14724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7C5ECBC-77CD-AE48-9CA9-E309F4F509C3}"/>
                  </a:ext>
                </a:extLst>
              </p14:cNvPr>
              <p14:cNvContentPartPr/>
              <p14:nvPr/>
            </p14:nvContentPartPr>
            <p14:xfrm>
              <a:off x="1462321" y="2295953"/>
              <a:ext cx="133920" cy="1483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7C5ECBC-77CD-AE48-9CA9-E309F4F509C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453321" y="2287313"/>
                <a:ext cx="15156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0FB5AB4-0327-C84A-8BEF-48ED1ABB9436}"/>
                  </a:ext>
                </a:extLst>
              </p14:cNvPr>
              <p14:cNvContentPartPr/>
              <p14:nvPr/>
            </p14:nvContentPartPr>
            <p14:xfrm>
              <a:off x="1559161" y="1984553"/>
              <a:ext cx="254520" cy="4374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0FB5AB4-0327-C84A-8BEF-48ED1ABB943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550521" y="1975913"/>
                <a:ext cx="272160" cy="45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9D2DEB4-BC2C-6C43-AD03-D31BCF07DA91}"/>
                  </a:ext>
                </a:extLst>
              </p14:cNvPr>
              <p14:cNvContentPartPr/>
              <p14:nvPr/>
            </p14:nvContentPartPr>
            <p14:xfrm>
              <a:off x="1761481" y="2120273"/>
              <a:ext cx="643680" cy="2502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9D2DEB4-BC2C-6C43-AD03-D31BCF07DA9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752481" y="2111633"/>
                <a:ext cx="66132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546288F-7551-AD42-9FE3-88AD3C369012}"/>
                  </a:ext>
                </a:extLst>
              </p14:cNvPr>
              <p14:cNvContentPartPr/>
              <p14:nvPr/>
            </p14:nvContentPartPr>
            <p14:xfrm>
              <a:off x="2579041" y="1988153"/>
              <a:ext cx="28800" cy="4629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546288F-7551-AD42-9FE3-88AD3C36901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570041" y="1979513"/>
                <a:ext cx="46440" cy="48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9546DEA-0617-5F40-B10E-05A042B63696}"/>
                  </a:ext>
                </a:extLst>
              </p14:cNvPr>
              <p14:cNvContentPartPr/>
              <p14:nvPr/>
            </p14:nvContentPartPr>
            <p14:xfrm>
              <a:off x="2700361" y="2070953"/>
              <a:ext cx="142560" cy="2545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9546DEA-0617-5F40-B10E-05A042B6369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691361" y="2062313"/>
                <a:ext cx="16020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5E8680D-3741-9C45-AC63-7F2B42BEF0ED}"/>
                  </a:ext>
                </a:extLst>
              </p14:cNvPr>
              <p14:cNvContentPartPr/>
              <p14:nvPr/>
            </p14:nvContentPartPr>
            <p14:xfrm>
              <a:off x="2943721" y="2150873"/>
              <a:ext cx="471600" cy="2980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5E8680D-3741-9C45-AC63-7F2B42BEF0E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935081" y="2142233"/>
                <a:ext cx="48924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F124B04-24FE-7D4C-BB13-751704FE728C}"/>
                  </a:ext>
                </a:extLst>
              </p14:cNvPr>
              <p14:cNvContentPartPr/>
              <p14:nvPr/>
            </p14:nvContentPartPr>
            <p14:xfrm>
              <a:off x="3362401" y="2081753"/>
              <a:ext cx="244440" cy="2008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F124B04-24FE-7D4C-BB13-751704FE728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353401" y="2073113"/>
                <a:ext cx="26208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AEF0D13-F58E-C74F-BE35-EF691DB08055}"/>
                  </a:ext>
                </a:extLst>
              </p14:cNvPr>
              <p14:cNvContentPartPr/>
              <p14:nvPr/>
            </p14:nvContentPartPr>
            <p14:xfrm>
              <a:off x="3651481" y="2095433"/>
              <a:ext cx="136800" cy="2595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AEF0D13-F58E-C74F-BE35-EF691DB0805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642481" y="2086433"/>
                <a:ext cx="15444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3D5A6B0-2568-0E47-85CD-D3A4D8947CEE}"/>
                  </a:ext>
                </a:extLst>
              </p14:cNvPr>
              <p14:cNvContentPartPr/>
              <p14:nvPr/>
            </p14:nvContentPartPr>
            <p14:xfrm>
              <a:off x="4014001" y="1886993"/>
              <a:ext cx="1235520" cy="5436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3D5A6B0-2568-0E47-85CD-D3A4D8947CE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005361" y="1877993"/>
                <a:ext cx="1253160" cy="56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3C11297-ABB3-CD4F-8009-FEAAE5113798}"/>
                  </a:ext>
                </a:extLst>
              </p14:cNvPr>
              <p14:cNvContentPartPr/>
              <p14:nvPr/>
            </p14:nvContentPartPr>
            <p14:xfrm>
              <a:off x="5406481" y="2162393"/>
              <a:ext cx="182520" cy="198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3C11297-ABB3-CD4F-8009-FEAAE511379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397841" y="2153753"/>
                <a:ext cx="20016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6EFD192-5979-9940-A4F6-3A6B87164795}"/>
                  </a:ext>
                </a:extLst>
              </p14:cNvPr>
              <p14:cNvContentPartPr/>
              <p14:nvPr/>
            </p14:nvContentPartPr>
            <p14:xfrm>
              <a:off x="5497921" y="2070953"/>
              <a:ext cx="17640" cy="2131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6EFD192-5979-9940-A4F6-3A6B8716479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489281" y="2062313"/>
                <a:ext cx="352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49BA8D5-783D-894B-8D51-1208C17F42FB}"/>
                  </a:ext>
                </a:extLst>
              </p14:cNvPr>
              <p14:cNvContentPartPr/>
              <p14:nvPr/>
            </p14:nvContentPartPr>
            <p14:xfrm>
              <a:off x="5687281" y="1950353"/>
              <a:ext cx="133200" cy="2494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49BA8D5-783D-894B-8D51-1208C17F42F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678281" y="1941713"/>
                <a:ext cx="15084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F2C46E9-B73D-7A44-9F48-941056676383}"/>
                  </a:ext>
                </a:extLst>
              </p14:cNvPr>
              <p14:cNvContentPartPr/>
              <p14:nvPr/>
            </p14:nvContentPartPr>
            <p14:xfrm>
              <a:off x="5609161" y="2072393"/>
              <a:ext cx="365400" cy="2401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F2C46E9-B73D-7A44-9F48-94105667638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600521" y="2063753"/>
                <a:ext cx="38304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291202C-E617-9048-82C1-043E7547E3A5}"/>
                  </a:ext>
                </a:extLst>
              </p14:cNvPr>
              <p14:cNvContentPartPr/>
              <p14:nvPr/>
            </p14:nvContentPartPr>
            <p14:xfrm>
              <a:off x="6047641" y="1999673"/>
              <a:ext cx="243000" cy="2937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291202C-E617-9048-82C1-043E7547E3A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039001" y="1990673"/>
                <a:ext cx="26064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2E5D6E0-666A-704F-9EC9-BA1DE7509F0B}"/>
                  </a:ext>
                </a:extLst>
              </p14:cNvPr>
              <p14:cNvContentPartPr/>
              <p14:nvPr/>
            </p14:nvContentPartPr>
            <p14:xfrm>
              <a:off x="6324121" y="2179673"/>
              <a:ext cx="348840" cy="1861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2E5D6E0-666A-704F-9EC9-BA1DE7509F0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315121" y="2170673"/>
                <a:ext cx="36648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8AEFF33-6066-7C41-98C5-5B8F24BD7C26}"/>
                  </a:ext>
                </a:extLst>
              </p14:cNvPr>
              <p14:cNvContentPartPr/>
              <p14:nvPr/>
            </p14:nvContentPartPr>
            <p14:xfrm>
              <a:off x="6653161" y="1837673"/>
              <a:ext cx="270360" cy="4273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8AEFF33-6066-7C41-98C5-5B8F24BD7C2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644521" y="1828673"/>
                <a:ext cx="288000" cy="4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AC33628-6DA4-AC4D-9115-52A8BB8378D1}"/>
                  </a:ext>
                </a:extLst>
              </p14:cNvPr>
              <p14:cNvContentPartPr/>
              <p14:nvPr/>
            </p14:nvContentPartPr>
            <p14:xfrm>
              <a:off x="6845401" y="1807433"/>
              <a:ext cx="1252800" cy="5000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AC33628-6DA4-AC4D-9115-52A8BB8378D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836401" y="1798793"/>
                <a:ext cx="1270440" cy="51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7F2E43A6-702C-EC49-84A6-6DECE7BF7F5C}"/>
                  </a:ext>
                </a:extLst>
              </p14:cNvPr>
              <p14:cNvContentPartPr/>
              <p14:nvPr/>
            </p14:nvContentPartPr>
            <p14:xfrm>
              <a:off x="8095681" y="1918313"/>
              <a:ext cx="210960" cy="2037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F2E43A6-702C-EC49-84A6-6DECE7BF7F5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086681" y="1909313"/>
                <a:ext cx="22860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2C83385-6B03-3047-A86F-9754DDE9DA93}"/>
                  </a:ext>
                </a:extLst>
              </p14:cNvPr>
              <p14:cNvContentPartPr/>
              <p14:nvPr/>
            </p14:nvContentPartPr>
            <p14:xfrm>
              <a:off x="8370361" y="1844153"/>
              <a:ext cx="646560" cy="3330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2C83385-6B03-3047-A86F-9754DDE9DA93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361721" y="1835153"/>
                <a:ext cx="66420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748569D-49A9-5B42-B44F-722C92FC3E2C}"/>
                  </a:ext>
                </a:extLst>
              </p14:cNvPr>
              <p14:cNvContentPartPr/>
              <p14:nvPr/>
            </p14:nvContentPartPr>
            <p14:xfrm>
              <a:off x="8734681" y="1968353"/>
              <a:ext cx="176760" cy="3517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748569D-49A9-5B42-B44F-722C92FC3E2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726041" y="1959353"/>
                <a:ext cx="19440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71B41AD-8672-7E4E-A8E9-4C7E5C94B4B3}"/>
                  </a:ext>
                </a:extLst>
              </p14:cNvPr>
              <p14:cNvContentPartPr/>
              <p14:nvPr/>
            </p14:nvContentPartPr>
            <p14:xfrm>
              <a:off x="534601" y="2756033"/>
              <a:ext cx="173160" cy="410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71B41AD-8672-7E4E-A8E9-4C7E5C94B4B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25961" y="2747033"/>
                <a:ext cx="19080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D0A2B7CD-6AF9-1340-8810-E4ACDC332D6E}"/>
                  </a:ext>
                </a:extLst>
              </p14:cNvPr>
              <p14:cNvContentPartPr/>
              <p14:nvPr/>
            </p14:nvContentPartPr>
            <p14:xfrm>
              <a:off x="584641" y="2668193"/>
              <a:ext cx="513720" cy="3351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D0A2B7CD-6AF9-1340-8810-E4ACDC332D6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75641" y="2659193"/>
                <a:ext cx="531360" cy="35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6A729C7-B2FB-9046-B14A-99FCEFCEFBC3}"/>
                  </a:ext>
                </a:extLst>
              </p14:cNvPr>
              <p14:cNvContentPartPr/>
              <p14:nvPr/>
            </p14:nvContentPartPr>
            <p14:xfrm>
              <a:off x="1139401" y="2904353"/>
              <a:ext cx="96840" cy="2224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6A729C7-B2FB-9046-B14A-99FCEFCEFBC3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130761" y="2895713"/>
                <a:ext cx="11448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D2BE51D-2EA0-F443-9162-CB6EF0DA0EB5}"/>
                  </a:ext>
                </a:extLst>
              </p14:cNvPr>
              <p14:cNvContentPartPr/>
              <p14:nvPr/>
            </p14:nvContentPartPr>
            <p14:xfrm>
              <a:off x="1182241" y="2857913"/>
              <a:ext cx="112320" cy="547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D2BE51D-2EA0-F443-9162-CB6EF0DA0EB5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173601" y="2849273"/>
                <a:ext cx="12996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BC0E299A-1DFC-424F-83DA-E7117AC76714}"/>
                  </a:ext>
                </a:extLst>
              </p14:cNvPr>
              <p14:cNvContentPartPr/>
              <p14:nvPr/>
            </p14:nvContentPartPr>
            <p14:xfrm>
              <a:off x="1413721" y="2737313"/>
              <a:ext cx="260280" cy="3430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BC0E299A-1DFC-424F-83DA-E7117AC76714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404721" y="2728313"/>
                <a:ext cx="277920" cy="3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F78ACCF1-C900-4B4F-A54E-5311F5689853}"/>
                  </a:ext>
                </a:extLst>
              </p14:cNvPr>
              <p14:cNvContentPartPr/>
              <p14:nvPr/>
            </p14:nvContentPartPr>
            <p14:xfrm>
              <a:off x="1697041" y="3009473"/>
              <a:ext cx="380880" cy="1512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F78ACCF1-C900-4B4F-A54E-5311F568985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688401" y="3000473"/>
                <a:ext cx="39852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497100E0-F903-0A42-B251-AFF46340B988}"/>
                  </a:ext>
                </a:extLst>
              </p14:cNvPr>
              <p14:cNvContentPartPr/>
              <p14:nvPr/>
            </p14:nvContentPartPr>
            <p14:xfrm>
              <a:off x="2202481" y="2675033"/>
              <a:ext cx="216720" cy="5486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497100E0-F903-0A42-B251-AFF46340B98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193841" y="2666393"/>
                <a:ext cx="234360" cy="56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4AEA42AE-8DFD-7F4E-B39A-2A9444E73E75}"/>
                  </a:ext>
                </a:extLst>
              </p14:cNvPr>
              <p14:cNvContentPartPr/>
              <p14:nvPr/>
            </p14:nvContentPartPr>
            <p14:xfrm>
              <a:off x="2428201" y="2621033"/>
              <a:ext cx="1536120" cy="5108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4AEA42AE-8DFD-7F4E-B39A-2A9444E73E75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419201" y="2612033"/>
                <a:ext cx="1553760" cy="52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FBD58D1-FBD5-9E49-BD2B-776CFE5234D2}"/>
                  </a:ext>
                </a:extLst>
              </p14:cNvPr>
              <p14:cNvContentPartPr/>
              <p14:nvPr/>
            </p14:nvContentPartPr>
            <p14:xfrm>
              <a:off x="723241" y="3526433"/>
              <a:ext cx="184680" cy="2473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FBD58D1-FBD5-9E49-BD2B-776CFE5234D2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14241" y="3517433"/>
                <a:ext cx="20232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85DBBBF-8350-B24B-AD65-A73FD434F83C}"/>
                  </a:ext>
                </a:extLst>
              </p14:cNvPr>
              <p14:cNvContentPartPr/>
              <p14:nvPr/>
            </p14:nvContentPartPr>
            <p14:xfrm>
              <a:off x="641161" y="3609233"/>
              <a:ext cx="406800" cy="2502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85DBBBF-8350-B24B-AD65-A73FD434F83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32161" y="3600233"/>
                <a:ext cx="42444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A78F4FB6-FD2E-BA43-84D5-1C3F843DD081}"/>
                  </a:ext>
                </a:extLst>
              </p14:cNvPr>
              <p14:cNvContentPartPr/>
              <p14:nvPr/>
            </p14:nvContentPartPr>
            <p14:xfrm>
              <a:off x="1194481" y="3776993"/>
              <a:ext cx="26640" cy="1468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A78F4FB6-FD2E-BA43-84D5-1C3F843DD081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185481" y="3767993"/>
                <a:ext cx="4428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CB151680-EFA4-8846-A057-D83B5A5CACC5}"/>
                  </a:ext>
                </a:extLst>
              </p14:cNvPr>
              <p14:cNvContentPartPr/>
              <p14:nvPr/>
            </p14:nvContentPartPr>
            <p14:xfrm>
              <a:off x="1384921" y="3575033"/>
              <a:ext cx="400320" cy="3744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CB151680-EFA4-8846-A057-D83B5A5CACC5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376281" y="3566033"/>
                <a:ext cx="417960" cy="39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B2DC3A68-4DD0-F148-8200-1DD5D88FE294}"/>
                  </a:ext>
                </a:extLst>
              </p14:cNvPr>
              <p14:cNvContentPartPr/>
              <p14:nvPr/>
            </p14:nvContentPartPr>
            <p14:xfrm>
              <a:off x="1958401" y="3570713"/>
              <a:ext cx="620280" cy="3780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B2DC3A68-4DD0-F148-8200-1DD5D88FE294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949761" y="3561713"/>
                <a:ext cx="63792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E0390797-6DCB-894A-9281-2E607D316B85}"/>
                  </a:ext>
                </a:extLst>
              </p14:cNvPr>
              <p14:cNvContentPartPr/>
              <p14:nvPr/>
            </p14:nvContentPartPr>
            <p14:xfrm>
              <a:off x="2734561" y="3536153"/>
              <a:ext cx="301680" cy="41292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E0390797-6DCB-894A-9281-2E607D316B85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725921" y="3527513"/>
                <a:ext cx="319320" cy="43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0B7D55C0-1ADF-9349-BC0D-05EBD9827556}"/>
                  </a:ext>
                </a:extLst>
              </p14:cNvPr>
              <p14:cNvContentPartPr/>
              <p14:nvPr/>
            </p14:nvContentPartPr>
            <p14:xfrm>
              <a:off x="3067201" y="3560633"/>
              <a:ext cx="272520" cy="1897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0B7D55C0-1ADF-9349-BC0D-05EBD9827556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058561" y="3551633"/>
                <a:ext cx="29016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112CBCE3-147B-B341-A81C-049B57ADAE3F}"/>
                  </a:ext>
                </a:extLst>
              </p14:cNvPr>
              <p14:cNvContentPartPr/>
              <p14:nvPr/>
            </p14:nvContentPartPr>
            <p14:xfrm>
              <a:off x="4012561" y="3487913"/>
              <a:ext cx="134640" cy="2437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112CBCE3-147B-B341-A81C-049B57ADAE3F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003921" y="3478913"/>
                <a:ext cx="15228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E9032D41-071B-914B-8869-74646D7E4A76}"/>
                  </a:ext>
                </a:extLst>
              </p14:cNvPr>
              <p14:cNvContentPartPr/>
              <p14:nvPr/>
            </p14:nvContentPartPr>
            <p14:xfrm>
              <a:off x="3918601" y="3499073"/>
              <a:ext cx="1557720" cy="3596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E9032D41-071B-914B-8869-74646D7E4A76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909601" y="3490433"/>
                <a:ext cx="1575360" cy="37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0C88C441-BD1E-CB48-9B09-57053AD08A5B}"/>
                  </a:ext>
                </a:extLst>
              </p14:cNvPr>
              <p14:cNvContentPartPr/>
              <p14:nvPr/>
            </p14:nvContentPartPr>
            <p14:xfrm>
              <a:off x="5742721" y="3478553"/>
              <a:ext cx="179640" cy="2325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0C88C441-BD1E-CB48-9B09-57053AD08A5B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734081" y="3469553"/>
                <a:ext cx="19728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CAB607F9-CBF3-E442-BDD2-0550D27CB900}"/>
                  </a:ext>
                </a:extLst>
              </p14:cNvPr>
              <p14:cNvContentPartPr/>
              <p14:nvPr/>
            </p14:nvContentPartPr>
            <p14:xfrm>
              <a:off x="5706361" y="3444353"/>
              <a:ext cx="1055160" cy="39672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CAB607F9-CBF3-E442-BDD2-0550D27CB900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697721" y="3435353"/>
                <a:ext cx="1072800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56A27E89-C381-C24F-BC64-77C640BFB5DF}"/>
                  </a:ext>
                </a:extLst>
              </p14:cNvPr>
              <p14:cNvContentPartPr/>
              <p14:nvPr/>
            </p14:nvContentPartPr>
            <p14:xfrm>
              <a:off x="2049121" y="4235273"/>
              <a:ext cx="336600" cy="2696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56A27E89-C381-C24F-BC64-77C640BFB5DF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040481" y="4226633"/>
                <a:ext cx="35424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EFA9FAAE-6B92-E34A-B21E-6DA171AD889A}"/>
                  </a:ext>
                </a:extLst>
              </p14:cNvPr>
              <p14:cNvContentPartPr/>
              <p14:nvPr/>
            </p14:nvContentPartPr>
            <p14:xfrm>
              <a:off x="2573281" y="4185953"/>
              <a:ext cx="149040" cy="3675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EFA9FAAE-6B92-E34A-B21E-6DA171AD889A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564281" y="4177313"/>
                <a:ext cx="166680" cy="38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CD3E8BDC-B6BC-E845-B332-F49937C109DF}"/>
                  </a:ext>
                </a:extLst>
              </p14:cNvPr>
              <p14:cNvContentPartPr/>
              <p14:nvPr/>
            </p14:nvContentPartPr>
            <p14:xfrm>
              <a:off x="2691001" y="4263353"/>
              <a:ext cx="775080" cy="3387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CD3E8BDC-B6BC-E845-B332-F49937C109DF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682361" y="4254353"/>
                <a:ext cx="79272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3C760A1C-652D-8A44-8047-274947AC0370}"/>
                  </a:ext>
                </a:extLst>
              </p14:cNvPr>
              <p14:cNvContentPartPr/>
              <p14:nvPr/>
            </p14:nvContentPartPr>
            <p14:xfrm>
              <a:off x="2111401" y="4750073"/>
              <a:ext cx="549360" cy="3589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3C760A1C-652D-8A44-8047-274947AC0370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102401" y="4741433"/>
                <a:ext cx="567000" cy="3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52982F9B-FC29-D040-AFDE-9D9990726736}"/>
                  </a:ext>
                </a:extLst>
              </p14:cNvPr>
              <p14:cNvContentPartPr/>
              <p14:nvPr/>
            </p14:nvContentPartPr>
            <p14:xfrm>
              <a:off x="2668321" y="4755113"/>
              <a:ext cx="636480" cy="3330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52982F9B-FC29-D040-AFDE-9D9990726736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2659321" y="4746473"/>
                <a:ext cx="65412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2E581CF2-962B-3643-8874-56BBFA3703A2}"/>
                  </a:ext>
                </a:extLst>
              </p14:cNvPr>
              <p14:cNvContentPartPr/>
              <p14:nvPr/>
            </p14:nvContentPartPr>
            <p14:xfrm>
              <a:off x="3036601" y="5187833"/>
              <a:ext cx="220320" cy="1868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2E581CF2-962B-3643-8874-56BBFA3703A2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027961" y="5179193"/>
                <a:ext cx="23796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73C13E53-B8F6-4243-ACA3-FED0BFC2D460}"/>
                  </a:ext>
                </a:extLst>
              </p14:cNvPr>
              <p14:cNvContentPartPr/>
              <p14:nvPr/>
            </p14:nvContentPartPr>
            <p14:xfrm>
              <a:off x="3305881" y="5130233"/>
              <a:ext cx="955800" cy="39240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73C13E53-B8F6-4243-ACA3-FED0BFC2D460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3296881" y="5121233"/>
                <a:ext cx="973440" cy="4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0A43D505-83A8-314D-B307-2196FDAD0DDA}"/>
                  </a:ext>
                </a:extLst>
              </p14:cNvPr>
              <p14:cNvContentPartPr/>
              <p14:nvPr/>
            </p14:nvContentPartPr>
            <p14:xfrm>
              <a:off x="1729081" y="5254433"/>
              <a:ext cx="235440" cy="23328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0A43D505-83A8-314D-B307-2196FDAD0DDA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720441" y="5245433"/>
                <a:ext cx="25308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090D3637-2DD5-DC4F-AC3F-33451A935BF9}"/>
                  </a:ext>
                </a:extLst>
              </p14:cNvPr>
              <p14:cNvContentPartPr/>
              <p14:nvPr/>
            </p14:nvContentPartPr>
            <p14:xfrm>
              <a:off x="1974241" y="5288633"/>
              <a:ext cx="214560" cy="27252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090D3637-2DD5-DC4F-AC3F-33451A935BF9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965241" y="5279633"/>
                <a:ext cx="23220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6BBEFE1F-FC35-AA42-ADE0-520A46C64B51}"/>
                  </a:ext>
                </a:extLst>
              </p14:cNvPr>
              <p14:cNvContentPartPr/>
              <p14:nvPr/>
            </p14:nvContentPartPr>
            <p14:xfrm>
              <a:off x="2073961" y="5351633"/>
              <a:ext cx="14760" cy="32652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6BBEFE1F-FC35-AA42-ADE0-520A46C64B51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2065321" y="5342633"/>
                <a:ext cx="32400" cy="3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19238223-3BC7-B645-8C19-E45C4AB3C47C}"/>
                  </a:ext>
                </a:extLst>
              </p14:cNvPr>
              <p14:cNvContentPartPr/>
              <p14:nvPr/>
            </p14:nvContentPartPr>
            <p14:xfrm>
              <a:off x="2242801" y="5278553"/>
              <a:ext cx="119520" cy="32472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19238223-3BC7-B645-8C19-E45C4AB3C47C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2233801" y="5269913"/>
                <a:ext cx="13716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8C0FBC58-4809-8242-90E0-DD724D00F44E}"/>
                  </a:ext>
                </a:extLst>
              </p14:cNvPr>
              <p14:cNvContentPartPr/>
              <p14:nvPr/>
            </p14:nvContentPartPr>
            <p14:xfrm>
              <a:off x="2508841" y="5284313"/>
              <a:ext cx="136800" cy="35028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8C0FBC58-4809-8242-90E0-DD724D00F44E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2500201" y="5275673"/>
                <a:ext cx="154440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72" name="Ink 72">
                <a:extLst>
                  <a:ext uri="{FF2B5EF4-FFF2-40B4-BE49-F238E27FC236}">
                    <a16:creationId xmlns:a16="http://schemas.microsoft.com/office/drawing/2014/main" id="{AD12A0B1-BFC8-6341-8CB7-D5F5AADB1414}"/>
                  </a:ext>
                </a:extLst>
              </p14:cNvPr>
              <p14:cNvContentPartPr/>
              <p14:nvPr/>
            </p14:nvContentPartPr>
            <p14:xfrm>
              <a:off x="5018761" y="4188833"/>
              <a:ext cx="832320" cy="380160"/>
            </p14:xfrm>
          </p:contentPart>
        </mc:Choice>
        <mc:Fallback xmlns="">
          <p:pic>
            <p:nvPicPr>
              <p:cNvPr id="72" name="Ink 72">
                <a:extLst>
                  <a:ext uri="{FF2B5EF4-FFF2-40B4-BE49-F238E27FC236}">
                    <a16:creationId xmlns:a16="http://schemas.microsoft.com/office/drawing/2014/main" id="{AD12A0B1-BFC8-6341-8CB7-D5F5AADB1414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5010121" y="4180193"/>
                <a:ext cx="849960" cy="39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75" name="Ink 75">
                <a:extLst>
                  <a:ext uri="{FF2B5EF4-FFF2-40B4-BE49-F238E27FC236}">
                    <a16:creationId xmlns:a16="http://schemas.microsoft.com/office/drawing/2014/main" id="{4B3FCC22-B51C-684D-9752-C6ECECDDEA73}"/>
                  </a:ext>
                </a:extLst>
              </p14:cNvPr>
              <p14:cNvContentPartPr/>
              <p14:nvPr/>
            </p14:nvContentPartPr>
            <p14:xfrm>
              <a:off x="4738321" y="4690313"/>
              <a:ext cx="731160" cy="652680"/>
            </p14:xfrm>
          </p:contentPart>
        </mc:Choice>
        <mc:Fallback xmlns="">
          <p:pic>
            <p:nvPicPr>
              <p:cNvPr id="75" name="Ink 75">
                <a:extLst>
                  <a:ext uri="{FF2B5EF4-FFF2-40B4-BE49-F238E27FC236}">
                    <a16:creationId xmlns:a16="http://schemas.microsoft.com/office/drawing/2014/main" id="{4B3FCC22-B51C-684D-9752-C6ECECDDEA73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4729325" y="4681318"/>
                <a:ext cx="748791" cy="6703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66296AA1-BDD8-A04D-BDAB-316A3F7FBBC7}"/>
                  </a:ext>
                </a:extLst>
              </p14:cNvPr>
              <p14:cNvContentPartPr/>
              <p14:nvPr/>
            </p14:nvContentPartPr>
            <p14:xfrm>
              <a:off x="5017321" y="5156513"/>
              <a:ext cx="106200" cy="20160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66296AA1-BDD8-A04D-BDAB-316A3F7FBBC7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5008681" y="5147873"/>
                <a:ext cx="12384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79" name="Ink 79">
                <a:extLst>
                  <a:ext uri="{FF2B5EF4-FFF2-40B4-BE49-F238E27FC236}">
                    <a16:creationId xmlns:a16="http://schemas.microsoft.com/office/drawing/2014/main" id="{2B51EACF-0677-DA43-877B-D675C2126D78}"/>
                  </a:ext>
                </a:extLst>
              </p14:cNvPr>
              <p14:cNvContentPartPr/>
              <p14:nvPr/>
            </p14:nvContentPartPr>
            <p14:xfrm>
              <a:off x="5460841" y="4758713"/>
              <a:ext cx="388080" cy="713520"/>
            </p14:xfrm>
          </p:contentPart>
        </mc:Choice>
        <mc:Fallback xmlns="">
          <p:pic>
            <p:nvPicPr>
              <p:cNvPr id="79" name="Ink 79">
                <a:extLst>
                  <a:ext uri="{FF2B5EF4-FFF2-40B4-BE49-F238E27FC236}">
                    <a16:creationId xmlns:a16="http://schemas.microsoft.com/office/drawing/2014/main" id="{2B51EACF-0677-DA43-877B-D675C2126D78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5451841" y="4750077"/>
                <a:ext cx="405720" cy="7311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437C25C8-6C0A-6D43-8352-D1720AFC78C5}"/>
                  </a:ext>
                </a:extLst>
              </p14:cNvPr>
              <p14:cNvContentPartPr/>
              <p14:nvPr/>
            </p14:nvContentPartPr>
            <p14:xfrm>
              <a:off x="5810761" y="5147873"/>
              <a:ext cx="690840" cy="39888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437C25C8-6C0A-6D43-8352-D1720AFC78C5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801761" y="5139233"/>
                <a:ext cx="708480" cy="4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83" name="Ink 83">
                <a:extLst>
                  <a:ext uri="{FF2B5EF4-FFF2-40B4-BE49-F238E27FC236}">
                    <a16:creationId xmlns:a16="http://schemas.microsoft.com/office/drawing/2014/main" id="{FAB495C1-2EAB-9340-A2C1-88024FE94DE3}"/>
                  </a:ext>
                </a:extLst>
              </p14:cNvPr>
              <p14:cNvContentPartPr/>
              <p14:nvPr/>
            </p14:nvContentPartPr>
            <p14:xfrm>
              <a:off x="7380001" y="4228073"/>
              <a:ext cx="531720" cy="218160"/>
            </p14:xfrm>
          </p:contentPart>
        </mc:Choice>
        <mc:Fallback xmlns="">
          <p:pic>
            <p:nvPicPr>
              <p:cNvPr id="83" name="Ink 83">
                <a:extLst>
                  <a:ext uri="{FF2B5EF4-FFF2-40B4-BE49-F238E27FC236}">
                    <a16:creationId xmlns:a16="http://schemas.microsoft.com/office/drawing/2014/main" id="{FAB495C1-2EAB-9340-A2C1-88024FE94DE3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7371361" y="4219433"/>
                <a:ext cx="54936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87" name="Ink 87">
                <a:extLst>
                  <a:ext uri="{FF2B5EF4-FFF2-40B4-BE49-F238E27FC236}">
                    <a16:creationId xmlns:a16="http://schemas.microsoft.com/office/drawing/2014/main" id="{1ED5956D-1BC1-A243-96B0-FDDB9A2AE100}"/>
                  </a:ext>
                </a:extLst>
              </p14:cNvPr>
              <p14:cNvContentPartPr/>
              <p14:nvPr/>
            </p14:nvContentPartPr>
            <p14:xfrm>
              <a:off x="8024041" y="4224113"/>
              <a:ext cx="389880" cy="404640"/>
            </p14:xfrm>
          </p:contentPart>
        </mc:Choice>
        <mc:Fallback xmlns="">
          <p:pic>
            <p:nvPicPr>
              <p:cNvPr id="87" name="Ink 87">
                <a:extLst>
                  <a:ext uri="{FF2B5EF4-FFF2-40B4-BE49-F238E27FC236}">
                    <a16:creationId xmlns:a16="http://schemas.microsoft.com/office/drawing/2014/main" id="{1ED5956D-1BC1-A243-96B0-FDDB9A2AE100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8015393" y="4215113"/>
                <a:ext cx="407536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82D61F0E-B650-3748-BC7F-0E5520073BF7}"/>
                  </a:ext>
                </a:extLst>
              </p14:cNvPr>
              <p14:cNvContentPartPr/>
              <p14:nvPr/>
            </p14:nvContentPartPr>
            <p14:xfrm>
              <a:off x="8358481" y="4273793"/>
              <a:ext cx="644400" cy="22608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82D61F0E-B650-3748-BC7F-0E5520073BF7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8349481" y="4265153"/>
                <a:ext cx="66204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92" name="Ink 92">
                <a:extLst>
                  <a:ext uri="{FF2B5EF4-FFF2-40B4-BE49-F238E27FC236}">
                    <a16:creationId xmlns:a16="http://schemas.microsoft.com/office/drawing/2014/main" id="{F3F317C1-C5C3-EC48-92EE-3BC1C06FEBE7}"/>
                  </a:ext>
                </a:extLst>
              </p14:cNvPr>
              <p14:cNvContentPartPr/>
              <p14:nvPr/>
            </p14:nvContentPartPr>
            <p14:xfrm>
              <a:off x="1518481" y="5843393"/>
              <a:ext cx="1289880" cy="468720"/>
            </p14:xfrm>
          </p:contentPart>
        </mc:Choice>
        <mc:Fallback xmlns="">
          <p:pic>
            <p:nvPicPr>
              <p:cNvPr id="92" name="Ink 92">
                <a:extLst>
                  <a:ext uri="{FF2B5EF4-FFF2-40B4-BE49-F238E27FC236}">
                    <a16:creationId xmlns:a16="http://schemas.microsoft.com/office/drawing/2014/main" id="{F3F317C1-C5C3-EC48-92EE-3BC1C06FEBE7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509841" y="5834753"/>
                <a:ext cx="1307520" cy="48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1C3B7192-6B2B-4B4B-B97D-B8C65D3FF192}"/>
                  </a:ext>
                </a:extLst>
              </p14:cNvPr>
              <p14:cNvContentPartPr/>
              <p14:nvPr/>
            </p14:nvContentPartPr>
            <p14:xfrm>
              <a:off x="2962441" y="5964713"/>
              <a:ext cx="286560" cy="1382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1C3B7192-6B2B-4B4B-B97D-B8C65D3FF192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2953441" y="5956073"/>
                <a:ext cx="30420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3AF125CF-EE07-7D4F-ADDB-6EAB8EC1FAB0}"/>
                  </a:ext>
                </a:extLst>
              </p14:cNvPr>
              <p14:cNvContentPartPr/>
              <p14:nvPr/>
            </p14:nvContentPartPr>
            <p14:xfrm>
              <a:off x="3467161" y="5873273"/>
              <a:ext cx="381600" cy="18828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3AF125CF-EE07-7D4F-ADDB-6EAB8EC1FAB0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3458521" y="5864633"/>
                <a:ext cx="39924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FF626D23-A0C8-9C48-A20F-F565BDD4049B}"/>
                  </a:ext>
                </a:extLst>
              </p14:cNvPr>
              <p14:cNvContentPartPr/>
              <p14:nvPr/>
            </p14:nvContentPartPr>
            <p14:xfrm>
              <a:off x="2285641" y="6229673"/>
              <a:ext cx="328680" cy="31824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FF626D23-A0C8-9C48-A20F-F565BDD4049B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2276641" y="6221033"/>
                <a:ext cx="34632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C2DD0807-1F93-1E4B-B1B2-3505C53BB7CC}"/>
                  </a:ext>
                </a:extLst>
              </p14:cNvPr>
              <p14:cNvContentPartPr/>
              <p14:nvPr/>
            </p14:nvContentPartPr>
            <p14:xfrm>
              <a:off x="2696761" y="6289073"/>
              <a:ext cx="1196280" cy="1911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C2DD0807-1F93-1E4B-B1B2-3505C53BB7CC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2687761" y="6280073"/>
                <a:ext cx="121392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81" name="Ink 81">
                <a:extLst>
                  <a:ext uri="{FF2B5EF4-FFF2-40B4-BE49-F238E27FC236}">
                    <a16:creationId xmlns:a16="http://schemas.microsoft.com/office/drawing/2014/main" id="{7F0FF9FC-F526-1E49-9712-D5A4E8F8C0D5}"/>
                  </a:ext>
                </a:extLst>
              </p14:cNvPr>
              <p14:cNvContentPartPr/>
              <p14:nvPr/>
            </p14:nvContentPartPr>
            <p14:xfrm>
              <a:off x="4789441" y="5758433"/>
              <a:ext cx="570240" cy="397440"/>
            </p14:xfrm>
          </p:contentPart>
        </mc:Choice>
        <mc:Fallback xmlns="">
          <p:pic>
            <p:nvPicPr>
              <p:cNvPr id="81" name="Ink 81">
                <a:extLst>
                  <a:ext uri="{FF2B5EF4-FFF2-40B4-BE49-F238E27FC236}">
                    <a16:creationId xmlns:a16="http://schemas.microsoft.com/office/drawing/2014/main" id="{7F0FF9FC-F526-1E49-9712-D5A4E8F8C0D5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4780801" y="5749793"/>
                <a:ext cx="587880" cy="41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86" name="Ink 88">
                <a:extLst>
                  <a:ext uri="{FF2B5EF4-FFF2-40B4-BE49-F238E27FC236}">
                    <a16:creationId xmlns:a16="http://schemas.microsoft.com/office/drawing/2014/main" id="{E6325F8F-C493-B643-9BA2-B7EEE204938F}"/>
                  </a:ext>
                </a:extLst>
              </p14:cNvPr>
              <p14:cNvContentPartPr/>
              <p14:nvPr/>
            </p14:nvContentPartPr>
            <p14:xfrm>
              <a:off x="5600161" y="5754833"/>
              <a:ext cx="719280" cy="224640"/>
            </p14:xfrm>
          </p:contentPart>
        </mc:Choice>
        <mc:Fallback xmlns="">
          <p:pic>
            <p:nvPicPr>
              <p:cNvPr id="86" name="Ink 88">
                <a:extLst>
                  <a:ext uri="{FF2B5EF4-FFF2-40B4-BE49-F238E27FC236}">
                    <a16:creationId xmlns:a16="http://schemas.microsoft.com/office/drawing/2014/main" id="{E6325F8F-C493-B643-9BA2-B7EEE204938F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5591161" y="5746193"/>
                <a:ext cx="73692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93" name="Ink 93">
                <a:extLst>
                  <a:ext uri="{FF2B5EF4-FFF2-40B4-BE49-F238E27FC236}">
                    <a16:creationId xmlns:a16="http://schemas.microsoft.com/office/drawing/2014/main" id="{B609728E-6067-C44B-9D25-45A8F6BD21BE}"/>
                  </a:ext>
                </a:extLst>
              </p14:cNvPr>
              <p14:cNvContentPartPr/>
              <p14:nvPr/>
            </p14:nvContentPartPr>
            <p14:xfrm>
              <a:off x="4816081" y="5814233"/>
              <a:ext cx="2662200" cy="642240"/>
            </p14:xfrm>
          </p:contentPart>
        </mc:Choice>
        <mc:Fallback xmlns="">
          <p:pic>
            <p:nvPicPr>
              <p:cNvPr id="93" name="Ink 93">
                <a:extLst>
                  <a:ext uri="{FF2B5EF4-FFF2-40B4-BE49-F238E27FC236}">
                    <a16:creationId xmlns:a16="http://schemas.microsoft.com/office/drawing/2014/main" id="{B609728E-6067-C44B-9D25-45A8F6BD21BE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4807081" y="5805233"/>
                <a:ext cx="2679840" cy="65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96" name="Ink 96">
                <a:extLst>
                  <a:ext uri="{FF2B5EF4-FFF2-40B4-BE49-F238E27FC236}">
                    <a16:creationId xmlns:a16="http://schemas.microsoft.com/office/drawing/2014/main" id="{BBEFCB87-E112-7C48-A910-14B6B0E48A1F}"/>
                  </a:ext>
                </a:extLst>
              </p14:cNvPr>
              <p14:cNvContentPartPr/>
              <p14:nvPr/>
            </p14:nvContentPartPr>
            <p14:xfrm>
              <a:off x="5062321" y="6395273"/>
              <a:ext cx="1267200" cy="246600"/>
            </p14:xfrm>
          </p:contentPart>
        </mc:Choice>
        <mc:Fallback xmlns="">
          <p:pic>
            <p:nvPicPr>
              <p:cNvPr id="96" name="Ink 96">
                <a:extLst>
                  <a:ext uri="{FF2B5EF4-FFF2-40B4-BE49-F238E27FC236}">
                    <a16:creationId xmlns:a16="http://schemas.microsoft.com/office/drawing/2014/main" id="{BBEFCB87-E112-7C48-A910-14B6B0E48A1F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5053681" y="6386633"/>
                <a:ext cx="128484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99" name="Ink 99">
                <a:extLst>
                  <a:ext uri="{FF2B5EF4-FFF2-40B4-BE49-F238E27FC236}">
                    <a16:creationId xmlns:a16="http://schemas.microsoft.com/office/drawing/2014/main" id="{06FF1F78-E480-ED41-867F-DF42A63EBFF8}"/>
                  </a:ext>
                </a:extLst>
              </p14:cNvPr>
              <p14:cNvContentPartPr/>
              <p14:nvPr/>
            </p14:nvContentPartPr>
            <p14:xfrm>
              <a:off x="6284161" y="6310313"/>
              <a:ext cx="345960" cy="293040"/>
            </p14:xfrm>
          </p:contentPart>
        </mc:Choice>
        <mc:Fallback xmlns="">
          <p:pic>
            <p:nvPicPr>
              <p:cNvPr id="99" name="Ink 99">
                <a:extLst>
                  <a:ext uri="{FF2B5EF4-FFF2-40B4-BE49-F238E27FC236}">
                    <a16:creationId xmlns:a16="http://schemas.microsoft.com/office/drawing/2014/main" id="{06FF1F78-E480-ED41-867F-DF42A63EBFF8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6275161" y="6301673"/>
                <a:ext cx="36360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D3D92E17-66E7-2A4D-A8FB-FE6B8A732742}"/>
                  </a:ext>
                </a:extLst>
              </p14:cNvPr>
              <p14:cNvContentPartPr/>
              <p14:nvPr/>
            </p14:nvContentPartPr>
            <p14:xfrm>
              <a:off x="4392721" y="753713"/>
              <a:ext cx="30960" cy="5184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D3D92E17-66E7-2A4D-A8FB-FE6B8A732742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4383721" y="744713"/>
                <a:ext cx="4860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FD3991F-584D-BF47-9466-E28C21A3A705}"/>
                  </a:ext>
                </a:extLst>
              </p14:cNvPr>
              <p14:cNvContentPartPr/>
              <p14:nvPr/>
            </p14:nvContentPartPr>
            <p14:xfrm>
              <a:off x="1902960" y="645840"/>
              <a:ext cx="8378640" cy="6155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FD3991F-584D-BF47-9466-E28C21A3A705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893600" y="636480"/>
                <a:ext cx="8397360" cy="617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42071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499E7-8E43-4C4F-B557-EE37F0BBEBF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/>
              <a:t>Evaluation</a:t>
            </a: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4">
                <a:extLst>
                  <a:ext uri="{FF2B5EF4-FFF2-40B4-BE49-F238E27FC236}">
                    <a16:creationId xmlns:a16="http://schemas.microsoft.com/office/drawing/2014/main" id="{31E5DECC-D273-584A-BE13-27A513B3AF9D}"/>
                  </a:ext>
                </a:extLst>
              </p14:cNvPr>
              <p14:cNvContentPartPr/>
              <p14:nvPr/>
            </p14:nvContentPartPr>
            <p14:xfrm>
              <a:off x="1568521" y="1614833"/>
              <a:ext cx="1669680" cy="985680"/>
            </p14:xfrm>
          </p:contentPart>
        </mc:Choice>
        <mc:Fallback xmlns="">
          <p:pic>
            <p:nvPicPr>
              <p:cNvPr id="14" name="Ink 14">
                <a:extLst>
                  <a:ext uri="{FF2B5EF4-FFF2-40B4-BE49-F238E27FC236}">
                    <a16:creationId xmlns:a16="http://schemas.microsoft.com/office/drawing/2014/main" id="{31E5DECC-D273-584A-BE13-27A513B3AF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59881" y="1605833"/>
                <a:ext cx="1687320" cy="10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A06A3D4-CBC9-1B4F-85B9-765BD95A9B0F}"/>
                  </a:ext>
                </a:extLst>
              </p14:cNvPr>
              <p14:cNvContentPartPr/>
              <p14:nvPr/>
            </p14:nvContentPartPr>
            <p14:xfrm>
              <a:off x="1859761" y="2461553"/>
              <a:ext cx="113040" cy="180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A06A3D4-CBC9-1B4F-85B9-765BD95A9B0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51121" y="2452913"/>
                <a:ext cx="13068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Ink 18">
                <a:extLst>
                  <a:ext uri="{FF2B5EF4-FFF2-40B4-BE49-F238E27FC236}">
                    <a16:creationId xmlns:a16="http://schemas.microsoft.com/office/drawing/2014/main" id="{E61A06B2-E180-8F47-B1B9-A129C4829EF7}"/>
                  </a:ext>
                </a:extLst>
              </p14:cNvPr>
              <p14:cNvContentPartPr/>
              <p14:nvPr/>
            </p14:nvContentPartPr>
            <p14:xfrm>
              <a:off x="3041641" y="2346713"/>
              <a:ext cx="372240" cy="255240"/>
            </p14:xfrm>
          </p:contentPart>
        </mc:Choice>
        <mc:Fallback xmlns="">
          <p:pic>
            <p:nvPicPr>
              <p:cNvPr id="18" name="Ink 18">
                <a:extLst>
                  <a:ext uri="{FF2B5EF4-FFF2-40B4-BE49-F238E27FC236}">
                    <a16:creationId xmlns:a16="http://schemas.microsoft.com/office/drawing/2014/main" id="{E61A06B2-E180-8F47-B1B9-A129C4829EF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32641" y="2337713"/>
                <a:ext cx="38988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Ink 22">
                <a:extLst>
                  <a:ext uri="{FF2B5EF4-FFF2-40B4-BE49-F238E27FC236}">
                    <a16:creationId xmlns:a16="http://schemas.microsoft.com/office/drawing/2014/main" id="{FF30CDAC-0034-E743-8C3C-7F5208860D50}"/>
                  </a:ext>
                </a:extLst>
              </p14:cNvPr>
              <p14:cNvContentPartPr/>
              <p14:nvPr/>
            </p14:nvContentPartPr>
            <p14:xfrm>
              <a:off x="1206001" y="2868713"/>
              <a:ext cx="892080" cy="333360"/>
            </p14:xfrm>
          </p:contentPart>
        </mc:Choice>
        <mc:Fallback xmlns="">
          <p:pic>
            <p:nvPicPr>
              <p:cNvPr id="22" name="Ink 22">
                <a:extLst>
                  <a:ext uri="{FF2B5EF4-FFF2-40B4-BE49-F238E27FC236}">
                    <a16:creationId xmlns:a16="http://schemas.microsoft.com/office/drawing/2014/main" id="{FF30CDAC-0034-E743-8C3C-7F5208860D5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97001" y="2859703"/>
                <a:ext cx="909720" cy="3510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" name="Ink 24">
                <a:extLst>
                  <a:ext uri="{FF2B5EF4-FFF2-40B4-BE49-F238E27FC236}">
                    <a16:creationId xmlns:a16="http://schemas.microsoft.com/office/drawing/2014/main" id="{A02814EA-6DD8-0041-8B10-050AEA0BB9CF}"/>
                  </a:ext>
                </a:extLst>
              </p14:cNvPr>
              <p14:cNvContentPartPr/>
              <p14:nvPr/>
            </p14:nvContentPartPr>
            <p14:xfrm>
              <a:off x="982441" y="3334913"/>
              <a:ext cx="380160" cy="249120"/>
            </p14:xfrm>
          </p:contentPart>
        </mc:Choice>
        <mc:Fallback xmlns="">
          <p:pic>
            <p:nvPicPr>
              <p:cNvPr id="24" name="Ink 24">
                <a:extLst>
                  <a:ext uri="{FF2B5EF4-FFF2-40B4-BE49-F238E27FC236}">
                    <a16:creationId xmlns:a16="http://schemas.microsoft.com/office/drawing/2014/main" id="{A02814EA-6DD8-0041-8B10-050AEA0BB9C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73441" y="3326260"/>
                <a:ext cx="397800" cy="2667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7" name="Ink 27">
                <a:extLst>
                  <a:ext uri="{FF2B5EF4-FFF2-40B4-BE49-F238E27FC236}">
                    <a16:creationId xmlns:a16="http://schemas.microsoft.com/office/drawing/2014/main" id="{86B24B8D-77DC-114B-8172-C101D1BDDAB8}"/>
                  </a:ext>
                </a:extLst>
              </p14:cNvPr>
              <p14:cNvContentPartPr/>
              <p14:nvPr/>
            </p14:nvContentPartPr>
            <p14:xfrm>
              <a:off x="1995481" y="3275153"/>
              <a:ext cx="457560" cy="233280"/>
            </p14:xfrm>
          </p:contentPart>
        </mc:Choice>
        <mc:Fallback xmlns="">
          <p:pic>
            <p:nvPicPr>
              <p:cNvPr id="27" name="Ink 27">
                <a:extLst>
                  <a:ext uri="{FF2B5EF4-FFF2-40B4-BE49-F238E27FC236}">
                    <a16:creationId xmlns:a16="http://schemas.microsoft.com/office/drawing/2014/main" id="{86B24B8D-77DC-114B-8172-C101D1BDDAB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86834" y="3266153"/>
                <a:ext cx="475214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1" name="Ink 31">
                <a:extLst>
                  <a:ext uri="{FF2B5EF4-FFF2-40B4-BE49-F238E27FC236}">
                    <a16:creationId xmlns:a16="http://schemas.microsoft.com/office/drawing/2014/main" id="{573A2E9D-AB35-C14B-B6E4-9FC492145716}"/>
                  </a:ext>
                </a:extLst>
              </p14:cNvPr>
              <p14:cNvContentPartPr/>
              <p14:nvPr/>
            </p14:nvContentPartPr>
            <p14:xfrm>
              <a:off x="2764441" y="2825153"/>
              <a:ext cx="1260720" cy="665640"/>
            </p14:xfrm>
          </p:contentPart>
        </mc:Choice>
        <mc:Fallback xmlns="">
          <p:pic>
            <p:nvPicPr>
              <p:cNvPr id="31" name="Ink 31">
                <a:extLst>
                  <a:ext uri="{FF2B5EF4-FFF2-40B4-BE49-F238E27FC236}">
                    <a16:creationId xmlns:a16="http://schemas.microsoft.com/office/drawing/2014/main" id="{573A2E9D-AB35-C14B-B6E4-9FC49214571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755801" y="2816158"/>
                <a:ext cx="1278360" cy="6832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31EA256-8788-954E-80C3-F1E2D5237D07}"/>
                  </a:ext>
                </a:extLst>
              </p14:cNvPr>
              <p14:cNvContentPartPr/>
              <p14:nvPr/>
            </p14:nvContentPartPr>
            <p14:xfrm>
              <a:off x="2956681" y="3326993"/>
              <a:ext cx="130320" cy="1987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31EA256-8788-954E-80C3-F1E2D5237D0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47681" y="3318353"/>
                <a:ext cx="14796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7" name="Ink 38">
                <a:extLst>
                  <a:ext uri="{FF2B5EF4-FFF2-40B4-BE49-F238E27FC236}">
                    <a16:creationId xmlns:a16="http://schemas.microsoft.com/office/drawing/2014/main" id="{6D5EEC81-032E-F745-88B6-5B265271D2DB}"/>
                  </a:ext>
                </a:extLst>
              </p14:cNvPr>
              <p14:cNvContentPartPr/>
              <p14:nvPr/>
            </p14:nvContentPartPr>
            <p14:xfrm>
              <a:off x="3764161" y="3649913"/>
              <a:ext cx="925200" cy="253800"/>
            </p14:xfrm>
          </p:contentPart>
        </mc:Choice>
        <mc:Fallback xmlns="">
          <p:pic>
            <p:nvPicPr>
              <p:cNvPr id="37" name="Ink 38">
                <a:extLst>
                  <a:ext uri="{FF2B5EF4-FFF2-40B4-BE49-F238E27FC236}">
                    <a16:creationId xmlns:a16="http://schemas.microsoft.com/office/drawing/2014/main" id="{6D5EEC81-032E-F745-88B6-5B265271D2D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755521" y="3640913"/>
                <a:ext cx="94284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8" name="Ink 38">
                <a:extLst>
                  <a:ext uri="{FF2B5EF4-FFF2-40B4-BE49-F238E27FC236}">
                    <a16:creationId xmlns:a16="http://schemas.microsoft.com/office/drawing/2014/main" id="{54192134-6D46-7540-8AD0-974210440FB1}"/>
                  </a:ext>
                </a:extLst>
              </p14:cNvPr>
              <p14:cNvContentPartPr/>
              <p14:nvPr/>
            </p14:nvContentPartPr>
            <p14:xfrm>
              <a:off x="3931201" y="3256433"/>
              <a:ext cx="421200" cy="249120"/>
            </p14:xfrm>
          </p:contentPart>
        </mc:Choice>
        <mc:Fallback xmlns="">
          <p:pic>
            <p:nvPicPr>
              <p:cNvPr id="38" name="Ink 38">
                <a:extLst>
                  <a:ext uri="{FF2B5EF4-FFF2-40B4-BE49-F238E27FC236}">
                    <a16:creationId xmlns:a16="http://schemas.microsoft.com/office/drawing/2014/main" id="{54192134-6D46-7540-8AD0-974210440FB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922554" y="3247420"/>
                <a:ext cx="438855" cy="2667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1" name="Ink 41">
                <a:extLst>
                  <a:ext uri="{FF2B5EF4-FFF2-40B4-BE49-F238E27FC236}">
                    <a16:creationId xmlns:a16="http://schemas.microsoft.com/office/drawing/2014/main" id="{01025387-8766-034B-8C4F-59148C9F9F5F}"/>
                  </a:ext>
                </a:extLst>
              </p14:cNvPr>
              <p14:cNvContentPartPr/>
              <p14:nvPr/>
            </p14:nvContentPartPr>
            <p14:xfrm>
              <a:off x="3705121" y="3892553"/>
              <a:ext cx="1355040" cy="390240"/>
            </p14:xfrm>
          </p:contentPart>
        </mc:Choice>
        <mc:Fallback xmlns="">
          <p:pic>
            <p:nvPicPr>
              <p:cNvPr id="41" name="Ink 41">
                <a:extLst>
                  <a:ext uri="{FF2B5EF4-FFF2-40B4-BE49-F238E27FC236}">
                    <a16:creationId xmlns:a16="http://schemas.microsoft.com/office/drawing/2014/main" id="{01025387-8766-034B-8C4F-59148C9F9F5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696121" y="3883913"/>
                <a:ext cx="1372680" cy="40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5" name="Ink 45">
                <a:extLst>
                  <a:ext uri="{FF2B5EF4-FFF2-40B4-BE49-F238E27FC236}">
                    <a16:creationId xmlns:a16="http://schemas.microsoft.com/office/drawing/2014/main" id="{98D93383-37DE-1947-A9C7-75F31EEE5A5A}"/>
                  </a:ext>
                </a:extLst>
              </p14:cNvPr>
              <p14:cNvContentPartPr/>
              <p14:nvPr/>
            </p14:nvContentPartPr>
            <p14:xfrm>
              <a:off x="571681" y="3688433"/>
              <a:ext cx="523800" cy="602280"/>
            </p14:xfrm>
          </p:contentPart>
        </mc:Choice>
        <mc:Fallback xmlns="">
          <p:pic>
            <p:nvPicPr>
              <p:cNvPr id="45" name="Ink 45">
                <a:extLst>
                  <a:ext uri="{FF2B5EF4-FFF2-40B4-BE49-F238E27FC236}">
                    <a16:creationId xmlns:a16="http://schemas.microsoft.com/office/drawing/2014/main" id="{98D93383-37DE-1947-A9C7-75F31EEE5A5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63041" y="3679433"/>
                <a:ext cx="541440" cy="61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7" name="Ink 47">
                <a:extLst>
                  <a:ext uri="{FF2B5EF4-FFF2-40B4-BE49-F238E27FC236}">
                    <a16:creationId xmlns:a16="http://schemas.microsoft.com/office/drawing/2014/main" id="{5009FD9A-C46B-BF44-B8F3-5143041CCB74}"/>
                  </a:ext>
                </a:extLst>
              </p14:cNvPr>
              <p14:cNvContentPartPr/>
              <p14:nvPr/>
            </p14:nvContentPartPr>
            <p14:xfrm>
              <a:off x="1692001" y="3625433"/>
              <a:ext cx="436320" cy="582480"/>
            </p14:xfrm>
          </p:contentPart>
        </mc:Choice>
        <mc:Fallback xmlns="">
          <p:pic>
            <p:nvPicPr>
              <p:cNvPr id="47" name="Ink 47">
                <a:extLst>
                  <a:ext uri="{FF2B5EF4-FFF2-40B4-BE49-F238E27FC236}">
                    <a16:creationId xmlns:a16="http://schemas.microsoft.com/office/drawing/2014/main" id="{5009FD9A-C46B-BF44-B8F3-5143041CCB7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683354" y="3616793"/>
                <a:ext cx="453975" cy="60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A620AB09-A56F-9344-BFBC-D3E93C228E32}"/>
                  </a:ext>
                </a:extLst>
              </p14:cNvPr>
              <p14:cNvContentPartPr/>
              <p14:nvPr/>
            </p14:nvContentPartPr>
            <p14:xfrm>
              <a:off x="2176921" y="4084793"/>
              <a:ext cx="301680" cy="4629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A620AB09-A56F-9344-BFBC-D3E93C228E3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168281" y="4075793"/>
                <a:ext cx="319320" cy="48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AF004E9B-5862-B14C-8975-241E3822E0D3}"/>
                  </a:ext>
                </a:extLst>
              </p14:cNvPr>
              <p14:cNvContentPartPr/>
              <p14:nvPr/>
            </p14:nvContentPartPr>
            <p14:xfrm>
              <a:off x="2608921" y="4486913"/>
              <a:ext cx="203040" cy="2901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AF004E9B-5862-B14C-8975-241E3822E0D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600281" y="4477913"/>
                <a:ext cx="22068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2" name="Ink 52">
                <a:extLst>
                  <a:ext uri="{FF2B5EF4-FFF2-40B4-BE49-F238E27FC236}">
                    <a16:creationId xmlns:a16="http://schemas.microsoft.com/office/drawing/2014/main" id="{B1EB3E7D-18C4-BD44-811D-C215E18C00F7}"/>
                  </a:ext>
                </a:extLst>
              </p14:cNvPr>
              <p14:cNvContentPartPr/>
              <p14:nvPr/>
            </p14:nvContentPartPr>
            <p14:xfrm>
              <a:off x="2890801" y="3674033"/>
              <a:ext cx="39600" cy="615960"/>
            </p14:xfrm>
          </p:contentPart>
        </mc:Choice>
        <mc:Fallback xmlns="">
          <p:pic>
            <p:nvPicPr>
              <p:cNvPr id="52" name="Ink 52">
                <a:extLst>
                  <a:ext uri="{FF2B5EF4-FFF2-40B4-BE49-F238E27FC236}">
                    <a16:creationId xmlns:a16="http://schemas.microsoft.com/office/drawing/2014/main" id="{B1EB3E7D-18C4-BD44-811D-C215E18C00F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882161" y="3665393"/>
                <a:ext cx="57240" cy="63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5" name="Ink 55">
                <a:extLst>
                  <a:ext uri="{FF2B5EF4-FFF2-40B4-BE49-F238E27FC236}">
                    <a16:creationId xmlns:a16="http://schemas.microsoft.com/office/drawing/2014/main" id="{790A19AF-6F80-A44D-91C7-33E2C0F834D2}"/>
                  </a:ext>
                </a:extLst>
              </p14:cNvPr>
              <p14:cNvContentPartPr/>
              <p14:nvPr/>
            </p14:nvContentPartPr>
            <p14:xfrm>
              <a:off x="2836081" y="4397633"/>
              <a:ext cx="1392480" cy="470520"/>
            </p14:xfrm>
          </p:contentPart>
        </mc:Choice>
        <mc:Fallback xmlns="">
          <p:pic>
            <p:nvPicPr>
              <p:cNvPr id="55" name="Ink 55">
                <a:extLst>
                  <a:ext uri="{FF2B5EF4-FFF2-40B4-BE49-F238E27FC236}">
                    <a16:creationId xmlns:a16="http://schemas.microsoft.com/office/drawing/2014/main" id="{790A19AF-6F80-A44D-91C7-33E2C0F834D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827083" y="4388640"/>
                <a:ext cx="1410115" cy="4881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189F84A4-23BF-7444-B472-04F77E4893E3}"/>
                  </a:ext>
                </a:extLst>
              </p14:cNvPr>
              <p14:cNvContentPartPr/>
              <p14:nvPr/>
            </p14:nvContentPartPr>
            <p14:xfrm>
              <a:off x="4066921" y="4885073"/>
              <a:ext cx="490320" cy="2340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189F84A4-23BF-7444-B472-04F77E4893E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058281" y="4876433"/>
                <a:ext cx="50796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067DEBE5-F92C-C84F-B467-BC929305F85E}"/>
                  </a:ext>
                </a:extLst>
              </p14:cNvPr>
              <p14:cNvContentPartPr/>
              <p14:nvPr/>
            </p14:nvContentPartPr>
            <p14:xfrm>
              <a:off x="4878001" y="4176953"/>
              <a:ext cx="1077840" cy="54792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067DEBE5-F92C-C84F-B467-BC929305F85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869361" y="4167953"/>
                <a:ext cx="1095480" cy="56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0" name="Ink 60">
                <a:extLst>
                  <a:ext uri="{FF2B5EF4-FFF2-40B4-BE49-F238E27FC236}">
                    <a16:creationId xmlns:a16="http://schemas.microsoft.com/office/drawing/2014/main" id="{AB3ED57F-BFE2-F143-8EA1-A40EE9F85B2A}"/>
                  </a:ext>
                </a:extLst>
              </p14:cNvPr>
              <p14:cNvContentPartPr/>
              <p14:nvPr/>
            </p14:nvContentPartPr>
            <p14:xfrm>
              <a:off x="5522041" y="1556153"/>
              <a:ext cx="702000" cy="355320"/>
            </p14:xfrm>
          </p:contentPart>
        </mc:Choice>
        <mc:Fallback xmlns="">
          <p:pic>
            <p:nvPicPr>
              <p:cNvPr id="60" name="Ink 60">
                <a:extLst>
                  <a:ext uri="{FF2B5EF4-FFF2-40B4-BE49-F238E27FC236}">
                    <a16:creationId xmlns:a16="http://schemas.microsoft.com/office/drawing/2014/main" id="{AB3ED57F-BFE2-F143-8EA1-A40EE9F85B2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513397" y="1547513"/>
                <a:ext cx="719649" cy="3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3" name="Ink 63">
                <a:extLst>
                  <a:ext uri="{FF2B5EF4-FFF2-40B4-BE49-F238E27FC236}">
                    <a16:creationId xmlns:a16="http://schemas.microsoft.com/office/drawing/2014/main" id="{C8E67ED9-0C9F-7146-80F3-D0ECA4975BFF}"/>
                  </a:ext>
                </a:extLst>
              </p14:cNvPr>
              <p14:cNvContentPartPr/>
              <p14:nvPr/>
            </p14:nvContentPartPr>
            <p14:xfrm>
              <a:off x="6701041" y="1501073"/>
              <a:ext cx="1204920" cy="331560"/>
            </p14:xfrm>
          </p:contentPart>
        </mc:Choice>
        <mc:Fallback xmlns="">
          <p:pic>
            <p:nvPicPr>
              <p:cNvPr id="63" name="Ink 63">
                <a:extLst>
                  <a:ext uri="{FF2B5EF4-FFF2-40B4-BE49-F238E27FC236}">
                    <a16:creationId xmlns:a16="http://schemas.microsoft.com/office/drawing/2014/main" id="{C8E67ED9-0C9F-7146-80F3-D0ECA4975BF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692401" y="1492433"/>
                <a:ext cx="1222560" cy="34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C91B69D1-45A4-1646-AE80-0B9318BC8A58}"/>
                  </a:ext>
                </a:extLst>
              </p14:cNvPr>
              <p14:cNvContentPartPr/>
              <p14:nvPr/>
            </p14:nvContentPartPr>
            <p14:xfrm>
              <a:off x="8262721" y="1439873"/>
              <a:ext cx="793080" cy="5288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C91B69D1-45A4-1646-AE80-0B9318BC8A5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253721" y="1430873"/>
                <a:ext cx="810720" cy="54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67" name="Ink 67">
                <a:extLst>
                  <a:ext uri="{FF2B5EF4-FFF2-40B4-BE49-F238E27FC236}">
                    <a16:creationId xmlns:a16="http://schemas.microsoft.com/office/drawing/2014/main" id="{B7C06946-2F1B-934D-8BAA-B54D3B38C616}"/>
                  </a:ext>
                </a:extLst>
              </p14:cNvPr>
              <p14:cNvContentPartPr/>
              <p14:nvPr/>
            </p14:nvContentPartPr>
            <p14:xfrm>
              <a:off x="5787721" y="2387393"/>
              <a:ext cx="462600" cy="228240"/>
            </p14:xfrm>
          </p:contentPart>
        </mc:Choice>
        <mc:Fallback xmlns="">
          <p:pic>
            <p:nvPicPr>
              <p:cNvPr id="67" name="Ink 67">
                <a:extLst>
                  <a:ext uri="{FF2B5EF4-FFF2-40B4-BE49-F238E27FC236}">
                    <a16:creationId xmlns:a16="http://schemas.microsoft.com/office/drawing/2014/main" id="{B7C06946-2F1B-934D-8BAA-B54D3B38C61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779074" y="2378753"/>
                <a:ext cx="480254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8FC51D82-3C7D-7A44-9982-D55425802A0C}"/>
                  </a:ext>
                </a:extLst>
              </p14:cNvPr>
              <p14:cNvContentPartPr/>
              <p14:nvPr/>
            </p14:nvContentPartPr>
            <p14:xfrm>
              <a:off x="7304401" y="2316833"/>
              <a:ext cx="26640" cy="2008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8FC51D82-3C7D-7A44-9982-D55425802A0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295761" y="2307833"/>
                <a:ext cx="4428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AFF4E3F6-FD5F-3F43-815F-180DBB1E5C19}"/>
                  </a:ext>
                </a:extLst>
              </p14:cNvPr>
              <p14:cNvContentPartPr/>
              <p14:nvPr/>
            </p14:nvContentPartPr>
            <p14:xfrm>
              <a:off x="8406361" y="2224673"/>
              <a:ext cx="208080" cy="18684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AFF4E3F6-FD5F-3F43-815F-180DBB1E5C1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397361" y="2215673"/>
                <a:ext cx="22572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72" name="Ink 72">
                <a:extLst>
                  <a:ext uri="{FF2B5EF4-FFF2-40B4-BE49-F238E27FC236}">
                    <a16:creationId xmlns:a16="http://schemas.microsoft.com/office/drawing/2014/main" id="{CF6A8163-47F7-CA4E-BF6D-585283B4327D}"/>
                  </a:ext>
                </a:extLst>
              </p14:cNvPr>
              <p14:cNvContentPartPr/>
              <p14:nvPr/>
            </p14:nvContentPartPr>
            <p14:xfrm>
              <a:off x="5853601" y="2938553"/>
              <a:ext cx="492480" cy="258840"/>
            </p14:xfrm>
          </p:contentPart>
        </mc:Choice>
        <mc:Fallback xmlns="">
          <p:pic>
            <p:nvPicPr>
              <p:cNvPr id="72" name="Ink 72">
                <a:extLst>
                  <a:ext uri="{FF2B5EF4-FFF2-40B4-BE49-F238E27FC236}">
                    <a16:creationId xmlns:a16="http://schemas.microsoft.com/office/drawing/2014/main" id="{CF6A8163-47F7-CA4E-BF6D-585283B4327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844601" y="2929913"/>
                <a:ext cx="51012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75" name="Ink 75">
                <a:extLst>
                  <a:ext uri="{FF2B5EF4-FFF2-40B4-BE49-F238E27FC236}">
                    <a16:creationId xmlns:a16="http://schemas.microsoft.com/office/drawing/2014/main" id="{1CA2E67A-57AC-3247-99B5-94FF1C72D633}"/>
                  </a:ext>
                </a:extLst>
              </p14:cNvPr>
              <p14:cNvContentPartPr/>
              <p14:nvPr/>
            </p14:nvContentPartPr>
            <p14:xfrm>
              <a:off x="7311601" y="2885993"/>
              <a:ext cx="207360" cy="327960"/>
            </p14:xfrm>
          </p:contentPart>
        </mc:Choice>
        <mc:Fallback xmlns="">
          <p:pic>
            <p:nvPicPr>
              <p:cNvPr id="75" name="Ink 75">
                <a:extLst>
                  <a:ext uri="{FF2B5EF4-FFF2-40B4-BE49-F238E27FC236}">
                    <a16:creationId xmlns:a16="http://schemas.microsoft.com/office/drawing/2014/main" id="{1CA2E67A-57AC-3247-99B5-94FF1C72D63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302601" y="2876993"/>
                <a:ext cx="22500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85AD6227-5745-C443-9C1D-AA4B175E5E59}"/>
                  </a:ext>
                </a:extLst>
              </p14:cNvPr>
              <p14:cNvContentPartPr/>
              <p14:nvPr/>
            </p14:nvContentPartPr>
            <p14:xfrm>
              <a:off x="8320681" y="2782313"/>
              <a:ext cx="289440" cy="30672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85AD6227-5745-C443-9C1D-AA4B175E5E5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311681" y="2773313"/>
                <a:ext cx="30708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79" name="Ink 79">
                <a:extLst>
                  <a:ext uri="{FF2B5EF4-FFF2-40B4-BE49-F238E27FC236}">
                    <a16:creationId xmlns:a16="http://schemas.microsoft.com/office/drawing/2014/main" id="{E43429B3-957D-C443-B554-7D25B59D010B}"/>
                  </a:ext>
                </a:extLst>
              </p14:cNvPr>
              <p14:cNvContentPartPr/>
              <p14:nvPr/>
            </p14:nvContentPartPr>
            <p14:xfrm>
              <a:off x="6010561" y="3487193"/>
              <a:ext cx="418680" cy="304560"/>
            </p14:xfrm>
          </p:contentPart>
        </mc:Choice>
        <mc:Fallback xmlns="">
          <p:pic>
            <p:nvPicPr>
              <p:cNvPr id="79" name="Ink 79">
                <a:extLst>
                  <a:ext uri="{FF2B5EF4-FFF2-40B4-BE49-F238E27FC236}">
                    <a16:creationId xmlns:a16="http://schemas.microsoft.com/office/drawing/2014/main" id="{E43429B3-957D-C443-B554-7D25B59D010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001921" y="3478193"/>
                <a:ext cx="43632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8B5CECFB-D86B-D84C-851E-8FE67406221E}"/>
                  </a:ext>
                </a:extLst>
              </p14:cNvPr>
              <p14:cNvContentPartPr/>
              <p14:nvPr/>
            </p14:nvContentPartPr>
            <p14:xfrm>
              <a:off x="7347241" y="3479993"/>
              <a:ext cx="142560" cy="25524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8B5CECFB-D86B-D84C-851E-8FE67406221E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338601" y="3470993"/>
                <a:ext cx="16020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83" name="Ink 83">
                <a:extLst>
                  <a:ext uri="{FF2B5EF4-FFF2-40B4-BE49-F238E27FC236}">
                    <a16:creationId xmlns:a16="http://schemas.microsoft.com/office/drawing/2014/main" id="{5E11FD83-8FDD-334A-BF75-6D04AF707DCB}"/>
                  </a:ext>
                </a:extLst>
              </p14:cNvPr>
              <p14:cNvContentPartPr/>
              <p14:nvPr/>
            </p14:nvContentPartPr>
            <p14:xfrm>
              <a:off x="8305561" y="3383513"/>
              <a:ext cx="415800" cy="302400"/>
            </p14:xfrm>
          </p:contentPart>
        </mc:Choice>
        <mc:Fallback xmlns="">
          <p:pic>
            <p:nvPicPr>
              <p:cNvPr id="83" name="Ink 83">
                <a:extLst>
                  <a:ext uri="{FF2B5EF4-FFF2-40B4-BE49-F238E27FC236}">
                    <a16:creationId xmlns:a16="http://schemas.microsoft.com/office/drawing/2014/main" id="{5E11FD83-8FDD-334A-BF75-6D04AF707DC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296561" y="3374873"/>
                <a:ext cx="43344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DBC59D10-1864-6C40-BDA3-0CBD25F96D7C}"/>
                  </a:ext>
                </a:extLst>
              </p14:cNvPr>
              <p14:cNvContentPartPr/>
              <p14:nvPr/>
            </p14:nvContentPartPr>
            <p14:xfrm>
              <a:off x="6114961" y="3981113"/>
              <a:ext cx="186120" cy="23184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DBC59D10-1864-6C40-BDA3-0CBD25F96D7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105961" y="3972473"/>
                <a:ext cx="20376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F35163E1-A8DA-6B43-BD47-B57D538666F6}"/>
                  </a:ext>
                </a:extLst>
              </p14:cNvPr>
              <p14:cNvContentPartPr/>
              <p14:nvPr/>
            </p14:nvContentPartPr>
            <p14:xfrm>
              <a:off x="7471441" y="4008473"/>
              <a:ext cx="34560" cy="1980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F35163E1-A8DA-6B43-BD47-B57D538666F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462801" y="3999473"/>
                <a:ext cx="5220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88" name="Ink 88">
                <a:extLst>
                  <a:ext uri="{FF2B5EF4-FFF2-40B4-BE49-F238E27FC236}">
                    <a16:creationId xmlns:a16="http://schemas.microsoft.com/office/drawing/2014/main" id="{0B39CB02-223B-F54B-9D89-D2D00407689D}"/>
                  </a:ext>
                </a:extLst>
              </p14:cNvPr>
              <p14:cNvContentPartPr/>
              <p14:nvPr/>
            </p14:nvContentPartPr>
            <p14:xfrm>
              <a:off x="8272081" y="3899753"/>
              <a:ext cx="300240" cy="325800"/>
            </p14:xfrm>
          </p:contentPart>
        </mc:Choice>
        <mc:Fallback xmlns="">
          <p:pic>
            <p:nvPicPr>
              <p:cNvPr id="88" name="Ink 88">
                <a:extLst>
                  <a:ext uri="{FF2B5EF4-FFF2-40B4-BE49-F238E27FC236}">
                    <a16:creationId xmlns:a16="http://schemas.microsoft.com/office/drawing/2014/main" id="{0B39CB02-223B-F54B-9D89-D2D00407689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263081" y="3891113"/>
                <a:ext cx="31788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6A3C9790-AB6A-9548-83FC-854D0F6DB297}"/>
                  </a:ext>
                </a:extLst>
              </p14:cNvPr>
              <p14:cNvContentPartPr/>
              <p14:nvPr/>
            </p14:nvContentPartPr>
            <p14:xfrm>
              <a:off x="790201" y="4359473"/>
              <a:ext cx="60480" cy="19872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6A3C9790-AB6A-9548-83FC-854D0F6DB29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81561" y="4350833"/>
                <a:ext cx="7812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80FA5448-4FF0-F245-91FB-21CAF0C448EE}"/>
                  </a:ext>
                </a:extLst>
              </p14:cNvPr>
              <p14:cNvContentPartPr/>
              <p14:nvPr/>
            </p14:nvContentPartPr>
            <p14:xfrm>
              <a:off x="1825561" y="4425353"/>
              <a:ext cx="222480" cy="21240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80FA5448-4FF0-F245-91FB-21CAF0C448EE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816921" y="4416353"/>
                <a:ext cx="24012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ADC34CAA-582B-7E4B-B260-E7D87485DD5A}"/>
                  </a:ext>
                </a:extLst>
              </p14:cNvPr>
              <p14:cNvContentPartPr/>
              <p14:nvPr/>
            </p14:nvContentPartPr>
            <p14:xfrm>
              <a:off x="3018961" y="4792913"/>
              <a:ext cx="167400" cy="24372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ADC34CAA-582B-7E4B-B260-E7D87485DD5A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009961" y="4784273"/>
                <a:ext cx="18504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BA024123-3ADC-EE43-B13F-36D81194F670}"/>
                  </a:ext>
                </a:extLst>
              </p14:cNvPr>
              <p14:cNvContentPartPr/>
              <p14:nvPr/>
            </p14:nvContentPartPr>
            <p14:xfrm>
              <a:off x="4267801" y="5214473"/>
              <a:ext cx="101880" cy="23688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BA024123-3ADC-EE43-B13F-36D81194F67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258801" y="5205473"/>
                <a:ext cx="11952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95" name="Ink 95">
                <a:extLst>
                  <a:ext uri="{FF2B5EF4-FFF2-40B4-BE49-F238E27FC236}">
                    <a16:creationId xmlns:a16="http://schemas.microsoft.com/office/drawing/2014/main" id="{AA8EF84A-1BD1-0E46-9A70-BE3DADCC6CCF}"/>
                  </a:ext>
                </a:extLst>
              </p14:cNvPr>
              <p14:cNvContentPartPr/>
              <p14:nvPr/>
            </p14:nvContentPartPr>
            <p14:xfrm>
              <a:off x="5317921" y="4784633"/>
              <a:ext cx="255960" cy="346680"/>
            </p14:xfrm>
          </p:contentPart>
        </mc:Choice>
        <mc:Fallback xmlns="">
          <p:pic>
            <p:nvPicPr>
              <p:cNvPr id="95" name="Ink 95">
                <a:extLst>
                  <a:ext uri="{FF2B5EF4-FFF2-40B4-BE49-F238E27FC236}">
                    <a16:creationId xmlns:a16="http://schemas.microsoft.com/office/drawing/2014/main" id="{AA8EF84A-1BD1-0E46-9A70-BE3DADCC6CCF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309281" y="4775633"/>
                <a:ext cx="273600" cy="36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32732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F70F8-8E61-7140-8EFD-8A5A2C9DF57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/>
              <a:t>Precision and Recall</a:t>
            </a: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E018057-58CC-F84D-80C0-7891D984E363}"/>
                  </a:ext>
                </a:extLst>
              </p14:cNvPr>
              <p14:cNvContentPartPr/>
              <p14:nvPr/>
            </p14:nvContentPartPr>
            <p14:xfrm>
              <a:off x="2928961" y="615113"/>
              <a:ext cx="41760" cy="34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E018057-58CC-F84D-80C0-7891D984E3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19961" y="606113"/>
                <a:ext cx="5940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F732CA2-8E54-4949-BD0C-71314D7F5481}"/>
                  </a:ext>
                </a:extLst>
              </p14:cNvPr>
              <p14:cNvContentPartPr/>
              <p14:nvPr/>
            </p14:nvContentPartPr>
            <p14:xfrm>
              <a:off x="2928241" y="638513"/>
              <a:ext cx="30240" cy="13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F732CA2-8E54-4949-BD0C-71314D7F548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19241" y="629873"/>
                <a:ext cx="4788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4060E33-6ED9-374F-AC0F-C20C0E669ACF}"/>
                  </a:ext>
                </a:extLst>
              </p14:cNvPr>
              <p14:cNvContentPartPr/>
              <p14:nvPr/>
            </p14:nvContentPartPr>
            <p14:xfrm>
              <a:off x="401761" y="1476953"/>
              <a:ext cx="195120" cy="2530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4060E33-6ED9-374F-AC0F-C20C0E669AC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3121" y="1468313"/>
                <a:ext cx="21276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249B31A-C1E4-814A-B32C-252D91D46B8C}"/>
                  </a:ext>
                </a:extLst>
              </p14:cNvPr>
              <p14:cNvContentPartPr/>
              <p14:nvPr/>
            </p14:nvContentPartPr>
            <p14:xfrm>
              <a:off x="672481" y="1455713"/>
              <a:ext cx="451800" cy="310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249B31A-C1E4-814A-B32C-252D91D46B8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63481" y="1446713"/>
                <a:ext cx="46944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36A13EA-2618-0B48-B0A0-BC3FF8DD8571}"/>
                  </a:ext>
                </a:extLst>
              </p14:cNvPr>
              <p14:cNvContentPartPr/>
              <p14:nvPr/>
            </p14:nvContentPartPr>
            <p14:xfrm>
              <a:off x="1495801" y="1483433"/>
              <a:ext cx="137520" cy="2217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36A13EA-2618-0B48-B0A0-BC3FF8DD857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86801" y="1474433"/>
                <a:ext cx="15516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51305DD-679D-C74C-BBB5-261D7ED823DD}"/>
                  </a:ext>
                </a:extLst>
              </p14:cNvPr>
              <p14:cNvContentPartPr/>
              <p14:nvPr/>
            </p14:nvContentPartPr>
            <p14:xfrm>
              <a:off x="1708561" y="1415393"/>
              <a:ext cx="300240" cy="3351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51305DD-679D-C74C-BBB5-261D7ED823D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99561" y="1406753"/>
                <a:ext cx="317880" cy="35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152132F-1B05-1540-9EEA-9012A7F5D901}"/>
                  </a:ext>
                </a:extLst>
              </p14:cNvPr>
              <p14:cNvContentPartPr/>
              <p14:nvPr/>
            </p14:nvContentPartPr>
            <p14:xfrm>
              <a:off x="2361961" y="1437713"/>
              <a:ext cx="46080" cy="284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152132F-1B05-1540-9EEA-9012A7F5D90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52961" y="1428713"/>
                <a:ext cx="6372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1CC9AC8-2950-5042-9261-90327C83EFD1}"/>
                  </a:ext>
                </a:extLst>
              </p14:cNvPr>
              <p14:cNvContentPartPr/>
              <p14:nvPr/>
            </p14:nvContentPartPr>
            <p14:xfrm>
              <a:off x="2298241" y="1537073"/>
              <a:ext cx="820080" cy="1839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1CC9AC8-2950-5042-9261-90327C83EFD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289601" y="1528073"/>
                <a:ext cx="83772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F156706-9892-7A43-A3B3-8273E28C17EF}"/>
                  </a:ext>
                </a:extLst>
              </p14:cNvPr>
              <p14:cNvContentPartPr/>
              <p14:nvPr/>
            </p14:nvContentPartPr>
            <p14:xfrm>
              <a:off x="3397321" y="1319273"/>
              <a:ext cx="488160" cy="3618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F156706-9892-7A43-A3B3-8273E28C17E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88321" y="1310273"/>
                <a:ext cx="50580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DCB7C85-D0F5-8140-818F-E1A892A5EB35}"/>
                  </a:ext>
                </a:extLst>
              </p14:cNvPr>
              <p14:cNvContentPartPr/>
              <p14:nvPr/>
            </p14:nvContentPartPr>
            <p14:xfrm>
              <a:off x="4187521" y="1532753"/>
              <a:ext cx="258840" cy="1854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DCB7C85-D0F5-8140-818F-E1A892A5EB3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178881" y="1523753"/>
                <a:ext cx="27648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46739E3-BBD7-B642-A91D-B4A3D0DDA9AE}"/>
                  </a:ext>
                </a:extLst>
              </p14:cNvPr>
              <p14:cNvContentPartPr/>
              <p14:nvPr/>
            </p14:nvContentPartPr>
            <p14:xfrm>
              <a:off x="4694761" y="1388393"/>
              <a:ext cx="857160" cy="3466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46739E3-BBD7-B642-A91D-B4A3D0DDA9A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685761" y="1379753"/>
                <a:ext cx="87480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4900615-7E21-6D46-AD16-BFB50E3190B8}"/>
                  </a:ext>
                </a:extLst>
              </p14:cNvPr>
              <p14:cNvContentPartPr/>
              <p14:nvPr/>
            </p14:nvContentPartPr>
            <p14:xfrm>
              <a:off x="5834881" y="1418273"/>
              <a:ext cx="665280" cy="225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4900615-7E21-6D46-AD16-BFB50E3190B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826241" y="1409633"/>
                <a:ext cx="68292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175E67-2481-094D-BD18-8CA411E746AD}"/>
                  </a:ext>
                </a:extLst>
              </p14:cNvPr>
              <p14:cNvContentPartPr/>
              <p14:nvPr/>
            </p14:nvContentPartPr>
            <p14:xfrm>
              <a:off x="6517441" y="1350593"/>
              <a:ext cx="642960" cy="2530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175E67-2481-094D-BD18-8CA411E746A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508801" y="1341593"/>
                <a:ext cx="66060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8435FF6-9E99-E44D-BFA4-55683CBB4F5F}"/>
                  </a:ext>
                </a:extLst>
              </p14:cNvPr>
              <p14:cNvContentPartPr/>
              <p14:nvPr/>
            </p14:nvContentPartPr>
            <p14:xfrm>
              <a:off x="7153201" y="1346993"/>
              <a:ext cx="429480" cy="2509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8435FF6-9E99-E44D-BFA4-55683CBB4F5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144201" y="1338353"/>
                <a:ext cx="44712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9F87316-0CE0-104B-A278-91E97BFBCB56}"/>
                  </a:ext>
                </a:extLst>
              </p14:cNvPr>
              <p14:cNvContentPartPr/>
              <p14:nvPr/>
            </p14:nvContentPartPr>
            <p14:xfrm>
              <a:off x="7769161" y="1381913"/>
              <a:ext cx="255960" cy="1310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9F87316-0CE0-104B-A278-91E97BFBCB5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760521" y="1373273"/>
                <a:ext cx="27360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4CCA211-853B-E545-9EF4-C287A83FDC61}"/>
                  </a:ext>
                </a:extLst>
              </p14:cNvPr>
              <p14:cNvContentPartPr/>
              <p14:nvPr/>
            </p14:nvContentPartPr>
            <p14:xfrm>
              <a:off x="8063641" y="1249073"/>
              <a:ext cx="793080" cy="2430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4CCA211-853B-E545-9EF4-C287A83FDC6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054641" y="1240433"/>
                <a:ext cx="81072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EEC08B5-1CEC-F148-88EC-F8E103D29732}"/>
                  </a:ext>
                </a:extLst>
              </p14:cNvPr>
              <p14:cNvContentPartPr/>
              <p14:nvPr/>
            </p14:nvContentPartPr>
            <p14:xfrm>
              <a:off x="533161" y="2054753"/>
              <a:ext cx="228240" cy="1818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EEC08B5-1CEC-F148-88EC-F8E103D2973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24521" y="2045753"/>
                <a:ext cx="24588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6C63286-6DFC-5046-9D0A-1F6CAFE1E040}"/>
                  </a:ext>
                </a:extLst>
              </p14:cNvPr>
              <p14:cNvContentPartPr/>
              <p14:nvPr/>
            </p14:nvContentPartPr>
            <p14:xfrm>
              <a:off x="556921" y="1921913"/>
              <a:ext cx="20520" cy="388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6C63286-6DFC-5046-9D0A-1F6CAFE1E04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7921" y="1912913"/>
                <a:ext cx="3816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FA2FC2C6-9EA8-2A41-BAFB-9E03896DFCCC}"/>
                  </a:ext>
                </a:extLst>
              </p14:cNvPr>
              <p14:cNvContentPartPr/>
              <p14:nvPr/>
            </p14:nvContentPartPr>
            <p14:xfrm>
              <a:off x="1148761" y="1921193"/>
              <a:ext cx="165240" cy="3272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FA2FC2C6-9EA8-2A41-BAFB-9E03896DFCC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39761" y="1912193"/>
                <a:ext cx="182880" cy="34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5F17583-254D-C241-83A7-CCBFFE9F91CD}"/>
                  </a:ext>
                </a:extLst>
              </p14:cNvPr>
              <p14:cNvContentPartPr/>
              <p14:nvPr/>
            </p14:nvContentPartPr>
            <p14:xfrm>
              <a:off x="1360081" y="2030273"/>
              <a:ext cx="1023480" cy="1911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5F17583-254D-C241-83A7-CCBFFE9F91C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351081" y="2021633"/>
                <a:ext cx="104112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2E134F6-311D-5940-AEBB-88F3FF10017F}"/>
                  </a:ext>
                </a:extLst>
              </p14:cNvPr>
              <p14:cNvContentPartPr/>
              <p14:nvPr/>
            </p14:nvContentPartPr>
            <p14:xfrm>
              <a:off x="2753281" y="1895273"/>
              <a:ext cx="232560" cy="2275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2E134F6-311D-5940-AEBB-88F3FF10017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744281" y="1886633"/>
                <a:ext cx="25020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0EA16FB-006E-4A46-9E0B-5B3B60E8DB08}"/>
                  </a:ext>
                </a:extLst>
              </p14:cNvPr>
              <p14:cNvContentPartPr/>
              <p14:nvPr/>
            </p14:nvContentPartPr>
            <p14:xfrm>
              <a:off x="3088801" y="1913273"/>
              <a:ext cx="1231200" cy="2282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0EA16FB-006E-4A46-9E0B-5B3B60E8DB0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079801" y="1904273"/>
                <a:ext cx="124884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6F0DFDD-9A28-2041-ADC4-FEE46CE6C8B0}"/>
                  </a:ext>
                </a:extLst>
              </p14:cNvPr>
              <p14:cNvContentPartPr/>
              <p14:nvPr/>
            </p14:nvContentPartPr>
            <p14:xfrm>
              <a:off x="4291201" y="1808873"/>
              <a:ext cx="857160" cy="4024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6F0DFDD-9A28-2041-ADC4-FEE46CE6C8B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282561" y="1800233"/>
                <a:ext cx="874800" cy="42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A28E61E7-1787-BE4F-AE3E-F0E578777A58}"/>
                  </a:ext>
                </a:extLst>
              </p14:cNvPr>
              <p14:cNvContentPartPr/>
              <p14:nvPr/>
            </p14:nvContentPartPr>
            <p14:xfrm>
              <a:off x="605881" y="2532473"/>
              <a:ext cx="650160" cy="4186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A28E61E7-1787-BE4F-AE3E-F0E578777A5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97241" y="2523473"/>
                <a:ext cx="667800" cy="4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966FAB9-C3F6-EC49-9C20-09AB79B37BA6}"/>
                  </a:ext>
                </a:extLst>
              </p14:cNvPr>
              <p14:cNvContentPartPr/>
              <p14:nvPr/>
            </p14:nvContentPartPr>
            <p14:xfrm>
              <a:off x="1653481" y="2615273"/>
              <a:ext cx="86040" cy="2383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966FAB9-C3F6-EC49-9C20-09AB79B37BA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644841" y="2606273"/>
                <a:ext cx="10368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593D4F8-CC2D-EF45-99C0-54B378C2A927}"/>
                  </a:ext>
                </a:extLst>
              </p14:cNvPr>
              <p14:cNvContentPartPr/>
              <p14:nvPr/>
            </p14:nvContentPartPr>
            <p14:xfrm>
              <a:off x="1823401" y="2610233"/>
              <a:ext cx="1446120" cy="2610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593D4F8-CC2D-EF45-99C0-54B378C2A92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814761" y="2601233"/>
                <a:ext cx="146376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B33A2D8A-C0E2-834F-8AD4-F79AC0CB9718}"/>
                  </a:ext>
                </a:extLst>
              </p14:cNvPr>
              <p14:cNvContentPartPr/>
              <p14:nvPr/>
            </p14:nvContentPartPr>
            <p14:xfrm>
              <a:off x="3548521" y="2539673"/>
              <a:ext cx="589320" cy="2872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B33A2D8A-C0E2-834F-8AD4-F79AC0CB971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539881" y="2530673"/>
                <a:ext cx="60696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8" name="Ink 38">
                <a:extLst>
                  <a:ext uri="{FF2B5EF4-FFF2-40B4-BE49-F238E27FC236}">
                    <a16:creationId xmlns:a16="http://schemas.microsoft.com/office/drawing/2014/main" id="{0916625C-D5A3-4844-8663-F1303D0919FF}"/>
                  </a:ext>
                </a:extLst>
              </p14:cNvPr>
              <p14:cNvContentPartPr/>
              <p14:nvPr/>
            </p14:nvContentPartPr>
            <p14:xfrm>
              <a:off x="4376881" y="2528153"/>
              <a:ext cx="795960" cy="361440"/>
            </p14:xfrm>
          </p:contentPart>
        </mc:Choice>
        <mc:Fallback xmlns="">
          <p:pic>
            <p:nvPicPr>
              <p:cNvPr id="38" name="Ink 38">
                <a:extLst>
                  <a:ext uri="{FF2B5EF4-FFF2-40B4-BE49-F238E27FC236}">
                    <a16:creationId xmlns:a16="http://schemas.microsoft.com/office/drawing/2014/main" id="{0916625C-D5A3-4844-8663-F1303D0919F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368241" y="2519162"/>
                <a:ext cx="813600" cy="3790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DB1194B-10CC-674A-B528-41F77B8A5921}"/>
                  </a:ext>
                </a:extLst>
              </p14:cNvPr>
              <p14:cNvContentPartPr/>
              <p14:nvPr/>
            </p14:nvContentPartPr>
            <p14:xfrm>
              <a:off x="2209681" y="3157793"/>
              <a:ext cx="69480" cy="2116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DB1194B-10CC-674A-B528-41F77B8A592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201041" y="3149153"/>
                <a:ext cx="8712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2" name="Ink 42">
                <a:extLst>
                  <a:ext uri="{FF2B5EF4-FFF2-40B4-BE49-F238E27FC236}">
                    <a16:creationId xmlns:a16="http://schemas.microsoft.com/office/drawing/2014/main" id="{4285B5E2-D5B8-4043-AAAF-E7B72A1A3CB1}"/>
                  </a:ext>
                </a:extLst>
              </p14:cNvPr>
              <p14:cNvContentPartPr/>
              <p14:nvPr/>
            </p14:nvContentPartPr>
            <p14:xfrm>
              <a:off x="863641" y="3135833"/>
              <a:ext cx="398520" cy="263880"/>
            </p14:xfrm>
          </p:contentPart>
        </mc:Choice>
        <mc:Fallback xmlns="">
          <p:pic>
            <p:nvPicPr>
              <p:cNvPr id="42" name="Ink 42">
                <a:extLst>
                  <a:ext uri="{FF2B5EF4-FFF2-40B4-BE49-F238E27FC236}">
                    <a16:creationId xmlns:a16="http://schemas.microsoft.com/office/drawing/2014/main" id="{4285B5E2-D5B8-4043-AAAF-E7B72A1A3CB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54993" y="3126833"/>
                <a:ext cx="416176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6A787F00-28F5-F74A-B8EB-684A4D668AD9}"/>
                  </a:ext>
                </a:extLst>
              </p14:cNvPr>
              <p14:cNvContentPartPr/>
              <p14:nvPr/>
            </p14:nvContentPartPr>
            <p14:xfrm>
              <a:off x="3918601" y="3137273"/>
              <a:ext cx="282960" cy="2152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6A787F00-28F5-F74A-B8EB-684A4D668AD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909601" y="3128273"/>
                <a:ext cx="30060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6" name="Ink 46">
                <a:extLst>
                  <a:ext uri="{FF2B5EF4-FFF2-40B4-BE49-F238E27FC236}">
                    <a16:creationId xmlns:a16="http://schemas.microsoft.com/office/drawing/2014/main" id="{E29EF6B1-5555-C04D-B365-E0EB61599FA1}"/>
                  </a:ext>
                </a:extLst>
              </p14:cNvPr>
              <p14:cNvContentPartPr/>
              <p14:nvPr/>
            </p14:nvContentPartPr>
            <p14:xfrm>
              <a:off x="863281" y="3651353"/>
              <a:ext cx="412200" cy="272520"/>
            </p14:xfrm>
          </p:contentPart>
        </mc:Choice>
        <mc:Fallback xmlns="">
          <p:pic>
            <p:nvPicPr>
              <p:cNvPr id="46" name="Ink 46">
                <a:extLst>
                  <a:ext uri="{FF2B5EF4-FFF2-40B4-BE49-F238E27FC236}">
                    <a16:creationId xmlns:a16="http://schemas.microsoft.com/office/drawing/2014/main" id="{E29EF6B1-5555-C04D-B365-E0EB61599FA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54281" y="3642353"/>
                <a:ext cx="42984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51" name="Ink 52">
                <a:extLst>
                  <a:ext uri="{FF2B5EF4-FFF2-40B4-BE49-F238E27FC236}">
                    <a16:creationId xmlns:a16="http://schemas.microsoft.com/office/drawing/2014/main" id="{65A6C027-D298-E440-A72E-DB30D2A803D2}"/>
                  </a:ext>
                </a:extLst>
              </p14:cNvPr>
              <p14:cNvContentPartPr/>
              <p14:nvPr/>
            </p14:nvContentPartPr>
            <p14:xfrm>
              <a:off x="3960001" y="3480713"/>
              <a:ext cx="308880" cy="342360"/>
            </p14:xfrm>
          </p:contentPart>
        </mc:Choice>
        <mc:Fallback xmlns="">
          <p:pic>
            <p:nvPicPr>
              <p:cNvPr id="51" name="Ink 52">
                <a:extLst>
                  <a:ext uri="{FF2B5EF4-FFF2-40B4-BE49-F238E27FC236}">
                    <a16:creationId xmlns:a16="http://schemas.microsoft.com/office/drawing/2014/main" id="{65A6C027-D298-E440-A72E-DB30D2A803D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951001" y="3471713"/>
                <a:ext cx="32652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52" name="Ink 52">
                <a:extLst>
                  <a:ext uri="{FF2B5EF4-FFF2-40B4-BE49-F238E27FC236}">
                    <a16:creationId xmlns:a16="http://schemas.microsoft.com/office/drawing/2014/main" id="{92D74C9E-B28E-9245-A9DD-F39768D0435C}"/>
                  </a:ext>
                </a:extLst>
              </p14:cNvPr>
              <p14:cNvContentPartPr/>
              <p14:nvPr/>
            </p14:nvContentPartPr>
            <p14:xfrm>
              <a:off x="2197801" y="3640553"/>
              <a:ext cx="210960" cy="343800"/>
            </p14:xfrm>
          </p:contentPart>
        </mc:Choice>
        <mc:Fallback xmlns="">
          <p:pic>
            <p:nvPicPr>
              <p:cNvPr id="52" name="Ink 52">
                <a:extLst>
                  <a:ext uri="{FF2B5EF4-FFF2-40B4-BE49-F238E27FC236}">
                    <a16:creationId xmlns:a16="http://schemas.microsoft.com/office/drawing/2014/main" id="{92D74C9E-B28E-9245-A9DD-F39768D0435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188801" y="3631913"/>
                <a:ext cx="22860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55" name="Ink 55">
                <a:extLst>
                  <a:ext uri="{FF2B5EF4-FFF2-40B4-BE49-F238E27FC236}">
                    <a16:creationId xmlns:a16="http://schemas.microsoft.com/office/drawing/2014/main" id="{EDA27180-60E1-AC47-9EFE-08443CD72B8A}"/>
                  </a:ext>
                </a:extLst>
              </p14:cNvPr>
              <p14:cNvContentPartPr/>
              <p14:nvPr/>
            </p14:nvContentPartPr>
            <p14:xfrm>
              <a:off x="941041" y="4201793"/>
              <a:ext cx="430920" cy="293040"/>
            </p14:xfrm>
          </p:contentPart>
        </mc:Choice>
        <mc:Fallback xmlns="">
          <p:pic>
            <p:nvPicPr>
              <p:cNvPr id="55" name="Ink 55">
                <a:extLst>
                  <a:ext uri="{FF2B5EF4-FFF2-40B4-BE49-F238E27FC236}">
                    <a16:creationId xmlns:a16="http://schemas.microsoft.com/office/drawing/2014/main" id="{EDA27180-60E1-AC47-9EFE-08443CD72B8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32041" y="4193153"/>
                <a:ext cx="44856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8" name="Ink 58">
                <a:extLst>
                  <a:ext uri="{FF2B5EF4-FFF2-40B4-BE49-F238E27FC236}">
                    <a16:creationId xmlns:a16="http://schemas.microsoft.com/office/drawing/2014/main" id="{3AEA7479-F34A-5C45-94E9-0C4573290B6F}"/>
                  </a:ext>
                </a:extLst>
              </p14:cNvPr>
              <p14:cNvContentPartPr/>
              <p14:nvPr/>
            </p14:nvContentPartPr>
            <p14:xfrm>
              <a:off x="2261881" y="4108913"/>
              <a:ext cx="226800" cy="405360"/>
            </p14:xfrm>
          </p:contentPart>
        </mc:Choice>
        <mc:Fallback xmlns="">
          <p:pic>
            <p:nvPicPr>
              <p:cNvPr id="58" name="Ink 58">
                <a:extLst>
                  <a:ext uri="{FF2B5EF4-FFF2-40B4-BE49-F238E27FC236}">
                    <a16:creationId xmlns:a16="http://schemas.microsoft.com/office/drawing/2014/main" id="{3AEA7479-F34A-5C45-94E9-0C4573290B6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253241" y="4100273"/>
                <a:ext cx="244440" cy="42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7FCD2681-35E3-7044-B2DC-19D530C678D8}"/>
                  </a:ext>
                </a:extLst>
              </p14:cNvPr>
              <p14:cNvContentPartPr/>
              <p14:nvPr/>
            </p14:nvContentPartPr>
            <p14:xfrm>
              <a:off x="3849841" y="4054913"/>
              <a:ext cx="218160" cy="30024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7FCD2681-35E3-7044-B2DC-19D530C678D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841201" y="4045913"/>
                <a:ext cx="23580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69C11009-CB9D-4A4F-BA38-3A0BFF4683A9}"/>
                  </a:ext>
                </a:extLst>
              </p14:cNvPr>
              <p14:cNvContentPartPr/>
              <p14:nvPr/>
            </p14:nvContentPartPr>
            <p14:xfrm>
              <a:off x="2306881" y="4637393"/>
              <a:ext cx="203040" cy="2624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69C11009-CB9D-4A4F-BA38-3A0BFF4683A9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298241" y="4628753"/>
                <a:ext cx="22068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D5BFDA4F-646A-D546-A1C8-3D3E13263F22}"/>
                  </a:ext>
                </a:extLst>
              </p14:cNvPr>
              <p14:cNvContentPartPr/>
              <p14:nvPr/>
            </p14:nvContentPartPr>
            <p14:xfrm>
              <a:off x="3887641" y="4529753"/>
              <a:ext cx="265320" cy="28728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D5BFDA4F-646A-D546-A1C8-3D3E13263F2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879001" y="4520753"/>
                <a:ext cx="28296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66" name="Ink 66">
                <a:extLst>
                  <a:ext uri="{FF2B5EF4-FFF2-40B4-BE49-F238E27FC236}">
                    <a16:creationId xmlns:a16="http://schemas.microsoft.com/office/drawing/2014/main" id="{5C3AED72-B73E-6747-B2D3-61061C9D69C4}"/>
                  </a:ext>
                </a:extLst>
              </p14:cNvPr>
              <p14:cNvContentPartPr/>
              <p14:nvPr/>
            </p14:nvContentPartPr>
            <p14:xfrm>
              <a:off x="1010881" y="4654673"/>
              <a:ext cx="288000" cy="330120"/>
            </p14:xfrm>
          </p:contentPart>
        </mc:Choice>
        <mc:Fallback xmlns="">
          <p:pic>
            <p:nvPicPr>
              <p:cNvPr id="66" name="Ink 66">
                <a:extLst>
                  <a:ext uri="{FF2B5EF4-FFF2-40B4-BE49-F238E27FC236}">
                    <a16:creationId xmlns:a16="http://schemas.microsoft.com/office/drawing/2014/main" id="{5C3AED72-B73E-6747-B2D3-61061C9D69C4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02241" y="4645673"/>
                <a:ext cx="30564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69" name="Ink 69">
                <a:extLst>
                  <a:ext uri="{FF2B5EF4-FFF2-40B4-BE49-F238E27FC236}">
                    <a16:creationId xmlns:a16="http://schemas.microsoft.com/office/drawing/2014/main" id="{1F35EC9C-7377-DB44-9E08-78363E465C0C}"/>
                  </a:ext>
                </a:extLst>
              </p14:cNvPr>
              <p14:cNvContentPartPr/>
              <p14:nvPr/>
            </p14:nvContentPartPr>
            <p14:xfrm>
              <a:off x="999361" y="5180633"/>
              <a:ext cx="452520" cy="327960"/>
            </p14:xfrm>
          </p:contentPart>
        </mc:Choice>
        <mc:Fallback xmlns="">
          <p:pic>
            <p:nvPicPr>
              <p:cNvPr id="69" name="Ink 69">
                <a:extLst>
                  <a:ext uri="{FF2B5EF4-FFF2-40B4-BE49-F238E27FC236}">
                    <a16:creationId xmlns:a16="http://schemas.microsoft.com/office/drawing/2014/main" id="{1F35EC9C-7377-DB44-9E08-78363E465C0C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90721" y="5171993"/>
                <a:ext cx="47016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CAB946CE-8FA1-724D-A30C-FD3FD223AE74}"/>
                  </a:ext>
                </a:extLst>
              </p14:cNvPr>
              <p14:cNvContentPartPr/>
              <p14:nvPr/>
            </p14:nvContentPartPr>
            <p14:xfrm>
              <a:off x="2380321" y="5142113"/>
              <a:ext cx="210960" cy="2829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CAB946CE-8FA1-724D-A30C-FD3FD223AE74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371681" y="5133473"/>
                <a:ext cx="22860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664A40A7-08A8-D349-923A-B28BC77DDF72}"/>
                  </a:ext>
                </a:extLst>
              </p14:cNvPr>
              <p14:cNvContentPartPr/>
              <p14:nvPr/>
            </p14:nvContentPartPr>
            <p14:xfrm>
              <a:off x="3792241" y="5026553"/>
              <a:ext cx="181080" cy="2559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664A40A7-08A8-D349-923A-B28BC77DDF72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783241" y="5017913"/>
                <a:ext cx="19872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74" name="Ink 74">
                <a:extLst>
                  <a:ext uri="{FF2B5EF4-FFF2-40B4-BE49-F238E27FC236}">
                    <a16:creationId xmlns:a16="http://schemas.microsoft.com/office/drawing/2014/main" id="{26D6F39F-2D23-4B41-A283-11D27DF55E41}"/>
                  </a:ext>
                </a:extLst>
              </p14:cNvPr>
              <p14:cNvContentPartPr/>
              <p14:nvPr/>
            </p14:nvContentPartPr>
            <p14:xfrm>
              <a:off x="1034641" y="5663393"/>
              <a:ext cx="410040" cy="291600"/>
            </p14:xfrm>
          </p:contentPart>
        </mc:Choice>
        <mc:Fallback xmlns="">
          <p:pic>
            <p:nvPicPr>
              <p:cNvPr id="74" name="Ink 74">
                <a:extLst>
                  <a:ext uri="{FF2B5EF4-FFF2-40B4-BE49-F238E27FC236}">
                    <a16:creationId xmlns:a16="http://schemas.microsoft.com/office/drawing/2014/main" id="{26D6F39F-2D23-4B41-A283-11D27DF55E41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025641" y="5654753"/>
                <a:ext cx="42768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C6B88F05-86CF-684D-9DE6-8913D56D5B93}"/>
                  </a:ext>
                </a:extLst>
              </p14:cNvPr>
              <p14:cNvContentPartPr/>
              <p14:nvPr/>
            </p14:nvContentPartPr>
            <p14:xfrm>
              <a:off x="2391841" y="5659793"/>
              <a:ext cx="209520" cy="28188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C6B88F05-86CF-684D-9DE6-8913D56D5B93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383201" y="5651153"/>
                <a:ext cx="22716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CC10EDA6-E8CA-7048-B3F1-B564D6D651A2}"/>
                  </a:ext>
                </a:extLst>
              </p14:cNvPr>
              <p14:cNvContentPartPr/>
              <p14:nvPr/>
            </p14:nvContentPartPr>
            <p14:xfrm>
              <a:off x="3748681" y="5539193"/>
              <a:ext cx="214560" cy="25524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CC10EDA6-E8CA-7048-B3F1-B564D6D651A2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739681" y="5530553"/>
                <a:ext cx="23220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5E802C47-13EC-3445-BB06-2B80A606420A}"/>
                  </a:ext>
                </a:extLst>
              </p14:cNvPr>
              <p14:cNvContentPartPr/>
              <p14:nvPr/>
            </p14:nvContentPartPr>
            <p14:xfrm>
              <a:off x="1110961" y="6056153"/>
              <a:ext cx="146880" cy="24732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5E802C47-13EC-3445-BB06-2B80A606420A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101961" y="6047513"/>
                <a:ext cx="16452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A2956939-FFA8-D84C-8513-C47179BC5150}"/>
                  </a:ext>
                </a:extLst>
              </p14:cNvPr>
              <p14:cNvContentPartPr/>
              <p14:nvPr/>
            </p14:nvContentPartPr>
            <p14:xfrm>
              <a:off x="2473201" y="6146873"/>
              <a:ext cx="42480" cy="2674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A2956939-FFA8-D84C-8513-C47179BC5150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464561" y="6138233"/>
                <a:ext cx="6012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3B492A2C-CA1D-6942-82B8-276018D5A533}"/>
                  </a:ext>
                </a:extLst>
              </p14:cNvPr>
              <p14:cNvContentPartPr/>
              <p14:nvPr/>
            </p14:nvContentPartPr>
            <p14:xfrm>
              <a:off x="3828601" y="5958593"/>
              <a:ext cx="215280" cy="2696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3B492A2C-CA1D-6942-82B8-276018D5A533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819601" y="5949593"/>
                <a:ext cx="23292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82" name="Ink 82">
                <a:extLst>
                  <a:ext uri="{FF2B5EF4-FFF2-40B4-BE49-F238E27FC236}">
                    <a16:creationId xmlns:a16="http://schemas.microsoft.com/office/drawing/2014/main" id="{17293CA8-210D-CB4B-AEDD-F72A6A14F27E}"/>
                  </a:ext>
                </a:extLst>
              </p14:cNvPr>
              <p14:cNvContentPartPr/>
              <p14:nvPr/>
            </p14:nvContentPartPr>
            <p14:xfrm>
              <a:off x="5887081" y="2040353"/>
              <a:ext cx="136800" cy="360360"/>
            </p14:xfrm>
          </p:contentPart>
        </mc:Choice>
        <mc:Fallback xmlns="">
          <p:pic>
            <p:nvPicPr>
              <p:cNvPr id="82" name="Ink 82">
                <a:extLst>
                  <a:ext uri="{FF2B5EF4-FFF2-40B4-BE49-F238E27FC236}">
                    <a16:creationId xmlns:a16="http://schemas.microsoft.com/office/drawing/2014/main" id="{17293CA8-210D-CB4B-AEDD-F72A6A14F27E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878441" y="2031713"/>
                <a:ext cx="154440" cy="37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0EBDDC48-BF96-E24E-979E-DF967F692B75}"/>
                  </a:ext>
                </a:extLst>
              </p14:cNvPr>
              <p14:cNvContentPartPr/>
              <p14:nvPr/>
            </p14:nvContentPartPr>
            <p14:xfrm>
              <a:off x="6046921" y="2016233"/>
              <a:ext cx="1613520" cy="36180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0EBDDC48-BF96-E24E-979E-DF967F692B7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038281" y="2007233"/>
                <a:ext cx="163116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86" name="Ink 86">
                <a:extLst>
                  <a:ext uri="{FF2B5EF4-FFF2-40B4-BE49-F238E27FC236}">
                    <a16:creationId xmlns:a16="http://schemas.microsoft.com/office/drawing/2014/main" id="{15954DFD-F524-3142-81AB-6049E4D4A89A}"/>
                  </a:ext>
                </a:extLst>
              </p14:cNvPr>
              <p14:cNvContentPartPr/>
              <p14:nvPr/>
            </p14:nvContentPartPr>
            <p14:xfrm>
              <a:off x="5590801" y="2545793"/>
              <a:ext cx="428760" cy="270360"/>
            </p14:xfrm>
          </p:contentPart>
        </mc:Choice>
        <mc:Fallback xmlns="">
          <p:pic>
            <p:nvPicPr>
              <p:cNvPr id="86" name="Ink 86">
                <a:extLst>
                  <a:ext uri="{FF2B5EF4-FFF2-40B4-BE49-F238E27FC236}">
                    <a16:creationId xmlns:a16="http://schemas.microsoft.com/office/drawing/2014/main" id="{15954DFD-F524-3142-81AB-6049E4D4A89A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581801" y="2537153"/>
                <a:ext cx="4464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3DC96266-98FB-8A4F-BEE3-7EAC0D8A3652}"/>
                  </a:ext>
                </a:extLst>
              </p14:cNvPr>
              <p14:cNvContentPartPr/>
              <p14:nvPr/>
            </p14:nvContentPartPr>
            <p14:xfrm>
              <a:off x="6054121" y="2577473"/>
              <a:ext cx="198720" cy="30744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3DC96266-98FB-8A4F-BEE3-7EAC0D8A3652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045481" y="2568473"/>
                <a:ext cx="216360" cy="3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90" name="Ink 90">
                <a:extLst>
                  <a:ext uri="{FF2B5EF4-FFF2-40B4-BE49-F238E27FC236}">
                    <a16:creationId xmlns:a16="http://schemas.microsoft.com/office/drawing/2014/main" id="{96A68489-3913-1B49-9FA6-339E653CF2B9}"/>
                  </a:ext>
                </a:extLst>
              </p14:cNvPr>
              <p14:cNvContentPartPr/>
              <p14:nvPr/>
            </p14:nvContentPartPr>
            <p14:xfrm>
              <a:off x="6533281" y="2552273"/>
              <a:ext cx="639000" cy="220320"/>
            </p14:xfrm>
          </p:contentPart>
        </mc:Choice>
        <mc:Fallback xmlns="">
          <p:pic>
            <p:nvPicPr>
              <p:cNvPr id="90" name="Ink 90">
                <a:extLst>
                  <a:ext uri="{FF2B5EF4-FFF2-40B4-BE49-F238E27FC236}">
                    <a16:creationId xmlns:a16="http://schemas.microsoft.com/office/drawing/2014/main" id="{96A68489-3913-1B49-9FA6-339E653CF2B9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524636" y="2543633"/>
                <a:ext cx="65665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3CBE84C2-DBB4-544F-8670-F1756B42C35E}"/>
                  </a:ext>
                </a:extLst>
              </p14:cNvPr>
              <p14:cNvContentPartPr/>
              <p14:nvPr/>
            </p14:nvContentPartPr>
            <p14:xfrm>
              <a:off x="7198921" y="2383073"/>
              <a:ext cx="1792440" cy="3960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3CBE84C2-DBB4-544F-8670-F1756B42C35E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189921" y="2374433"/>
                <a:ext cx="1810080" cy="4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94" name="Ink 94">
                <a:extLst>
                  <a:ext uri="{FF2B5EF4-FFF2-40B4-BE49-F238E27FC236}">
                    <a16:creationId xmlns:a16="http://schemas.microsoft.com/office/drawing/2014/main" id="{18D8DAB8-95DA-2D49-B55C-C48E4F421047}"/>
                  </a:ext>
                </a:extLst>
              </p14:cNvPr>
              <p14:cNvContentPartPr/>
              <p14:nvPr/>
            </p14:nvContentPartPr>
            <p14:xfrm>
              <a:off x="5676481" y="3119273"/>
              <a:ext cx="473040" cy="278280"/>
            </p14:xfrm>
          </p:contentPart>
        </mc:Choice>
        <mc:Fallback xmlns="">
          <p:pic>
            <p:nvPicPr>
              <p:cNvPr id="94" name="Ink 94">
                <a:extLst>
                  <a:ext uri="{FF2B5EF4-FFF2-40B4-BE49-F238E27FC236}">
                    <a16:creationId xmlns:a16="http://schemas.microsoft.com/office/drawing/2014/main" id="{18D8DAB8-95DA-2D49-B55C-C48E4F421047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667481" y="3110633"/>
                <a:ext cx="49068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858EBEA8-DE0B-4846-868D-7D1257EC0975}"/>
                  </a:ext>
                </a:extLst>
              </p14:cNvPr>
              <p14:cNvContentPartPr/>
              <p14:nvPr/>
            </p14:nvContentPartPr>
            <p14:xfrm>
              <a:off x="7123681" y="2965193"/>
              <a:ext cx="20520" cy="28440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858EBEA8-DE0B-4846-868D-7D1257EC0975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115041" y="2956193"/>
                <a:ext cx="3816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D765D174-80B8-C042-9862-FA4B517F67AA}"/>
                  </a:ext>
                </a:extLst>
              </p14:cNvPr>
              <p14:cNvContentPartPr/>
              <p14:nvPr/>
            </p14:nvContentPartPr>
            <p14:xfrm>
              <a:off x="8042041" y="2999393"/>
              <a:ext cx="343080" cy="21384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D765D174-80B8-C042-9862-FA4B517F67AA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033401" y="2990393"/>
                <a:ext cx="36072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00" name="Ink 100">
                <a:extLst>
                  <a:ext uri="{FF2B5EF4-FFF2-40B4-BE49-F238E27FC236}">
                    <a16:creationId xmlns:a16="http://schemas.microsoft.com/office/drawing/2014/main" id="{6316E2A8-4BBA-BA45-8624-1BFD4B73F6C9}"/>
                  </a:ext>
                </a:extLst>
              </p14:cNvPr>
              <p14:cNvContentPartPr/>
              <p14:nvPr/>
            </p14:nvContentPartPr>
            <p14:xfrm>
              <a:off x="5682961" y="3655673"/>
              <a:ext cx="433800" cy="302040"/>
            </p14:xfrm>
          </p:contentPart>
        </mc:Choice>
        <mc:Fallback xmlns="">
          <p:pic>
            <p:nvPicPr>
              <p:cNvPr id="100" name="Ink 100">
                <a:extLst>
                  <a:ext uri="{FF2B5EF4-FFF2-40B4-BE49-F238E27FC236}">
                    <a16:creationId xmlns:a16="http://schemas.microsoft.com/office/drawing/2014/main" id="{6316E2A8-4BBA-BA45-8624-1BFD4B73F6C9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673961" y="3646684"/>
                <a:ext cx="451440" cy="3196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02" name="Ink 102">
                <a:extLst>
                  <a:ext uri="{FF2B5EF4-FFF2-40B4-BE49-F238E27FC236}">
                    <a16:creationId xmlns:a16="http://schemas.microsoft.com/office/drawing/2014/main" id="{42E4E9D3-772F-BB43-82F5-4E2357B038B2}"/>
                  </a:ext>
                </a:extLst>
              </p14:cNvPr>
              <p14:cNvContentPartPr/>
              <p14:nvPr/>
            </p14:nvContentPartPr>
            <p14:xfrm>
              <a:off x="7056001" y="3541913"/>
              <a:ext cx="1332720" cy="397440"/>
            </p14:xfrm>
          </p:contentPart>
        </mc:Choice>
        <mc:Fallback xmlns="">
          <p:pic>
            <p:nvPicPr>
              <p:cNvPr id="102" name="Ink 102">
                <a:extLst>
                  <a:ext uri="{FF2B5EF4-FFF2-40B4-BE49-F238E27FC236}">
                    <a16:creationId xmlns:a16="http://schemas.microsoft.com/office/drawing/2014/main" id="{42E4E9D3-772F-BB43-82F5-4E2357B038B2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047001" y="3533273"/>
                <a:ext cx="1350360" cy="41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6CEE9DB7-F4C4-A546-BB9E-CF5378440706}"/>
                  </a:ext>
                </a:extLst>
              </p14:cNvPr>
              <p14:cNvContentPartPr/>
              <p14:nvPr/>
            </p14:nvContentPartPr>
            <p14:xfrm>
              <a:off x="7113241" y="4131233"/>
              <a:ext cx="163080" cy="30384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6CEE9DB7-F4C4-A546-BB9E-CF5378440706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104241" y="4122233"/>
                <a:ext cx="18072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06" name="Ink 106">
                <a:extLst>
                  <a:ext uri="{FF2B5EF4-FFF2-40B4-BE49-F238E27FC236}">
                    <a16:creationId xmlns:a16="http://schemas.microsoft.com/office/drawing/2014/main" id="{0BC4B77C-C059-974C-9296-D0CC0EF6A969}"/>
                  </a:ext>
                </a:extLst>
              </p14:cNvPr>
              <p14:cNvContentPartPr/>
              <p14:nvPr/>
            </p14:nvContentPartPr>
            <p14:xfrm>
              <a:off x="5787721" y="4182713"/>
              <a:ext cx="348120" cy="337320"/>
            </p14:xfrm>
          </p:contentPart>
        </mc:Choice>
        <mc:Fallback xmlns="">
          <p:pic>
            <p:nvPicPr>
              <p:cNvPr id="106" name="Ink 106">
                <a:extLst>
                  <a:ext uri="{FF2B5EF4-FFF2-40B4-BE49-F238E27FC236}">
                    <a16:creationId xmlns:a16="http://schemas.microsoft.com/office/drawing/2014/main" id="{0BC4B77C-C059-974C-9296-D0CC0EF6A969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779081" y="4173713"/>
                <a:ext cx="36576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5777EEA2-F287-294D-80E1-8E34A4E926E4}"/>
                  </a:ext>
                </a:extLst>
              </p14:cNvPr>
              <p14:cNvContentPartPr/>
              <p14:nvPr/>
            </p14:nvContentPartPr>
            <p14:xfrm>
              <a:off x="8161921" y="4189553"/>
              <a:ext cx="172440" cy="24948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5777EEA2-F287-294D-80E1-8E34A4E926E4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8153281" y="4180913"/>
                <a:ext cx="19008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10" name="Ink 110">
                <a:extLst>
                  <a:ext uri="{FF2B5EF4-FFF2-40B4-BE49-F238E27FC236}">
                    <a16:creationId xmlns:a16="http://schemas.microsoft.com/office/drawing/2014/main" id="{D632A5BD-D07E-ED4B-B28C-EA6FA2150F9D}"/>
                  </a:ext>
                </a:extLst>
              </p14:cNvPr>
              <p14:cNvContentPartPr/>
              <p14:nvPr/>
            </p14:nvContentPartPr>
            <p14:xfrm>
              <a:off x="5877001" y="4781753"/>
              <a:ext cx="358200" cy="322920"/>
            </p14:xfrm>
          </p:contentPart>
        </mc:Choice>
        <mc:Fallback xmlns="">
          <p:pic>
            <p:nvPicPr>
              <p:cNvPr id="110" name="Ink 110">
                <a:extLst>
                  <a:ext uri="{FF2B5EF4-FFF2-40B4-BE49-F238E27FC236}">
                    <a16:creationId xmlns:a16="http://schemas.microsoft.com/office/drawing/2014/main" id="{D632A5BD-D07E-ED4B-B28C-EA6FA2150F9D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5868361" y="4772763"/>
                <a:ext cx="375840" cy="3405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1C8E1DC8-084B-A94E-8E84-1D2385DC12E1}"/>
                  </a:ext>
                </a:extLst>
              </p14:cNvPr>
              <p14:cNvContentPartPr/>
              <p14:nvPr/>
            </p14:nvContentPartPr>
            <p14:xfrm>
              <a:off x="7144561" y="4734593"/>
              <a:ext cx="240840" cy="30456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1C8E1DC8-084B-A94E-8E84-1D2385DC12E1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7135561" y="4725593"/>
                <a:ext cx="25848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4CB4F63C-4710-FA4F-859E-01E73B9F9D58}"/>
                  </a:ext>
                </a:extLst>
              </p14:cNvPr>
              <p14:cNvContentPartPr/>
              <p14:nvPr/>
            </p14:nvContentPartPr>
            <p14:xfrm>
              <a:off x="8158321" y="4735313"/>
              <a:ext cx="163080" cy="26172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4CB4F63C-4710-FA4F-859E-01E73B9F9D58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8149681" y="4726313"/>
                <a:ext cx="18072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15" name="Ink 115">
                <a:extLst>
                  <a:ext uri="{FF2B5EF4-FFF2-40B4-BE49-F238E27FC236}">
                    <a16:creationId xmlns:a16="http://schemas.microsoft.com/office/drawing/2014/main" id="{AB6B204F-8563-0F40-BA32-EB1EF78C01FC}"/>
                  </a:ext>
                </a:extLst>
              </p14:cNvPr>
              <p14:cNvContentPartPr/>
              <p14:nvPr/>
            </p14:nvContentPartPr>
            <p14:xfrm>
              <a:off x="5876281" y="5253713"/>
              <a:ext cx="410040" cy="330120"/>
            </p14:xfrm>
          </p:contentPart>
        </mc:Choice>
        <mc:Fallback xmlns="">
          <p:pic>
            <p:nvPicPr>
              <p:cNvPr id="115" name="Ink 115">
                <a:extLst>
                  <a:ext uri="{FF2B5EF4-FFF2-40B4-BE49-F238E27FC236}">
                    <a16:creationId xmlns:a16="http://schemas.microsoft.com/office/drawing/2014/main" id="{AB6B204F-8563-0F40-BA32-EB1EF78C01FC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5867641" y="5244713"/>
                <a:ext cx="42768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4D387E1B-EE31-2D47-ADE1-E5F38EBAEDEE}"/>
                  </a:ext>
                </a:extLst>
              </p14:cNvPr>
              <p14:cNvContentPartPr/>
              <p14:nvPr/>
            </p14:nvContentPartPr>
            <p14:xfrm>
              <a:off x="7187401" y="5241473"/>
              <a:ext cx="224640" cy="31896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4D387E1B-EE31-2D47-ADE1-E5F38EBAEDEE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7178401" y="5232833"/>
                <a:ext cx="24228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E03CFCD8-DD57-774D-9E60-EC619893362E}"/>
                  </a:ext>
                </a:extLst>
              </p14:cNvPr>
              <p14:cNvContentPartPr/>
              <p14:nvPr/>
            </p14:nvContentPartPr>
            <p14:xfrm>
              <a:off x="8111161" y="5317073"/>
              <a:ext cx="197280" cy="28584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E03CFCD8-DD57-774D-9E60-EC619893362E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8102521" y="5308433"/>
                <a:ext cx="21492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9342BDBE-D626-E248-A651-D8766B6179D0}"/>
                  </a:ext>
                </a:extLst>
              </p14:cNvPr>
              <p14:cNvContentPartPr/>
              <p14:nvPr/>
            </p14:nvContentPartPr>
            <p14:xfrm>
              <a:off x="5946481" y="5687153"/>
              <a:ext cx="249480" cy="25812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9342BDBE-D626-E248-A651-D8766B6179D0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5937481" y="5678153"/>
                <a:ext cx="26712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6D7B018E-61C5-B54F-A84F-DBA7F26E5FE9}"/>
                  </a:ext>
                </a:extLst>
              </p14:cNvPr>
              <p14:cNvContentPartPr/>
              <p14:nvPr/>
            </p14:nvContentPartPr>
            <p14:xfrm>
              <a:off x="7345081" y="5760593"/>
              <a:ext cx="36000" cy="22032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6D7B018E-61C5-B54F-A84F-DBA7F26E5FE9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7336441" y="5751953"/>
                <a:ext cx="5364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9FE7337C-B8DD-C143-9B86-1C734F0E0DF0}"/>
                  </a:ext>
                </a:extLst>
              </p14:cNvPr>
              <p14:cNvContentPartPr/>
              <p14:nvPr/>
            </p14:nvContentPartPr>
            <p14:xfrm>
              <a:off x="8156881" y="5805593"/>
              <a:ext cx="157320" cy="26172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9FE7337C-B8DD-C143-9B86-1C734F0E0DF0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8148241" y="5796953"/>
                <a:ext cx="174960" cy="27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36485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38716-6C96-3A4A-BD6A-41A3F730157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/>
              <a:t>Precision and Recall</a:t>
            </a: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6">
                <a:extLst>
                  <a:ext uri="{FF2B5EF4-FFF2-40B4-BE49-F238E27FC236}">
                    <a16:creationId xmlns:a16="http://schemas.microsoft.com/office/drawing/2014/main" id="{3768CA0F-E3E1-EF47-8D06-CE9B0B51DA78}"/>
                  </a:ext>
                </a:extLst>
              </p14:cNvPr>
              <p14:cNvContentPartPr/>
              <p14:nvPr/>
            </p14:nvContentPartPr>
            <p14:xfrm>
              <a:off x="647641" y="1503953"/>
              <a:ext cx="525600" cy="366840"/>
            </p14:xfrm>
          </p:contentPart>
        </mc:Choice>
        <mc:Fallback xmlns="">
          <p:pic>
            <p:nvPicPr>
              <p:cNvPr id="6" name="Ink 6">
                <a:extLst>
                  <a:ext uri="{FF2B5EF4-FFF2-40B4-BE49-F238E27FC236}">
                    <a16:creationId xmlns:a16="http://schemas.microsoft.com/office/drawing/2014/main" id="{3768CA0F-E3E1-EF47-8D06-CE9B0B51DA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8647" y="1495313"/>
                <a:ext cx="543228" cy="3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CB17FE1-DFEB-384C-B0F6-061DA59C5D54}"/>
                  </a:ext>
                </a:extLst>
              </p14:cNvPr>
              <p14:cNvContentPartPr/>
              <p14:nvPr/>
            </p14:nvContentPartPr>
            <p14:xfrm>
              <a:off x="2369161" y="1546073"/>
              <a:ext cx="335880" cy="260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CB17FE1-DFEB-384C-B0F6-061DA59C5D5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60161" y="1537433"/>
                <a:ext cx="35352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10">
                <a:extLst>
                  <a:ext uri="{FF2B5EF4-FFF2-40B4-BE49-F238E27FC236}">
                    <a16:creationId xmlns:a16="http://schemas.microsoft.com/office/drawing/2014/main" id="{B620C8D6-640E-8D48-B63D-B3B1A4A5F619}"/>
                  </a:ext>
                </a:extLst>
              </p14:cNvPr>
              <p14:cNvContentPartPr/>
              <p14:nvPr/>
            </p14:nvContentPartPr>
            <p14:xfrm>
              <a:off x="1320121" y="1530593"/>
              <a:ext cx="791640" cy="436680"/>
            </p14:xfrm>
          </p:contentPart>
        </mc:Choice>
        <mc:Fallback xmlns="">
          <p:pic>
            <p:nvPicPr>
              <p:cNvPr id="10" name="Ink 10">
                <a:extLst>
                  <a:ext uri="{FF2B5EF4-FFF2-40B4-BE49-F238E27FC236}">
                    <a16:creationId xmlns:a16="http://schemas.microsoft.com/office/drawing/2014/main" id="{B620C8D6-640E-8D48-B63D-B3B1A4A5F61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11121" y="1521593"/>
                <a:ext cx="809280" cy="45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C9099F6-0D6B-3D45-8756-135A67AF664A}"/>
                  </a:ext>
                </a:extLst>
              </p14:cNvPr>
              <p14:cNvContentPartPr/>
              <p14:nvPr/>
            </p14:nvContentPartPr>
            <p14:xfrm>
              <a:off x="2792521" y="1466873"/>
              <a:ext cx="1560600" cy="3553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C9099F6-0D6B-3D45-8756-135A67AF664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83521" y="1458233"/>
                <a:ext cx="1578240" cy="3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5">
                <a:extLst>
                  <a:ext uri="{FF2B5EF4-FFF2-40B4-BE49-F238E27FC236}">
                    <a16:creationId xmlns:a16="http://schemas.microsoft.com/office/drawing/2014/main" id="{A317DF4E-41FF-D94D-B484-7523D21D3490}"/>
                  </a:ext>
                </a:extLst>
              </p14:cNvPr>
              <p14:cNvContentPartPr/>
              <p14:nvPr/>
            </p14:nvContentPartPr>
            <p14:xfrm>
              <a:off x="4630321" y="1519793"/>
              <a:ext cx="240840" cy="238680"/>
            </p14:xfrm>
          </p:contentPart>
        </mc:Choice>
        <mc:Fallback xmlns="">
          <p:pic>
            <p:nvPicPr>
              <p:cNvPr id="15" name="Ink 15">
                <a:extLst>
                  <a:ext uri="{FF2B5EF4-FFF2-40B4-BE49-F238E27FC236}">
                    <a16:creationId xmlns:a16="http://schemas.microsoft.com/office/drawing/2014/main" id="{A317DF4E-41FF-D94D-B484-7523D21D349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21681" y="1511153"/>
                <a:ext cx="25848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Ink 18">
                <a:extLst>
                  <a:ext uri="{FF2B5EF4-FFF2-40B4-BE49-F238E27FC236}">
                    <a16:creationId xmlns:a16="http://schemas.microsoft.com/office/drawing/2014/main" id="{30C8B1B0-88DD-6141-AF5B-26E8243DCD85}"/>
                  </a:ext>
                </a:extLst>
              </p14:cNvPr>
              <p14:cNvContentPartPr/>
              <p14:nvPr/>
            </p14:nvContentPartPr>
            <p14:xfrm>
              <a:off x="5169601" y="1382633"/>
              <a:ext cx="646200" cy="367560"/>
            </p14:xfrm>
          </p:contentPart>
        </mc:Choice>
        <mc:Fallback xmlns="">
          <p:pic>
            <p:nvPicPr>
              <p:cNvPr id="18" name="Ink 18">
                <a:extLst>
                  <a:ext uri="{FF2B5EF4-FFF2-40B4-BE49-F238E27FC236}">
                    <a16:creationId xmlns:a16="http://schemas.microsoft.com/office/drawing/2014/main" id="{30C8B1B0-88DD-6141-AF5B-26E8243DCD8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60606" y="1373993"/>
                <a:ext cx="663830" cy="38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Ink 20">
                <a:extLst>
                  <a:ext uri="{FF2B5EF4-FFF2-40B4-BE49-F238E27FC236}">
                    <a16:creationId xmlns:a16="http://schemas.microsoft.com/office/drawing/2014/main" id="{23CF3603-15C2-9148-8831-0C653E5E1F41}"/>
                  </a:ext>
                </a:extLst>
              </p14:cNvPr>
              <p14:cNvContentPartPr/>
              <p14:nvPr/>
            </p14:nvContentPartPr>
            <p14:xfrm>
              <a:off x="6086881" y="1274273"/>
              <a:ext cx="1594800" cy="392400"/>
            </p14:xfrm>
          </p:contentPart>
        </mc:Choice>
        <mc:Fallback xmlns="">
          <p:pic>
            <p:nvPicPr>
              <p:cNvPr id="20" name="Ink 20">
                <a:extLst>
                  <a:ext uri="{FF2B5EF4-FFF2-40B4-BE49-F238E27FC236}">
                    <a16:creationId xmlns:a16="http://schemas.microsoft.com/office/drawing/2014/main" id="{23CF3603-15C2-9148-8831-0C653E5E1F4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078241" y="1265273"/>
                <a:ext cx="1612440" cy="4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3" name="Ink 23">
                <a:extLst>
                  <a:ext uri="{FF2B5EF4-FFF2-40B4-BE49-F238E27FC236}">
                    <a16:creationId xmlns:a16="http://schemas.microsoft.com/office/drawing/2014/main" id="{995EFE2B-AB82-344B-B03C-27BFB5FD82C6}"/>
                  </a:ext>
                </a:extLst>
              </p14:cNvPr>
              <p14:cNvContentPartPr/>
              <p14:nvPr/>
            </p14:nvContentPartPr>
            <p14:xfrm>
              <a:off x="7880041" y="1285433"/>
              <a:ext cx="615960" cy="359640"/>
            </p14:xfrm>
          </p:contentPart>
        </mc:Choice>
        <mc:Fallback xmlns="">
          <p:pic>
            <p:nvPicPr>
              <p:cNvPr id="23" name="Ink 23">
                <a:extLst>
                  <a:ext uri="{FF2B5EF4-FFF2-40B4-BE49-F238E27FC236}">
                    <a16:creationId xmlns:a16="http://schemas.microsoft.com/office/drawing/2014/main" id="{995EFE2B-AB82-344B-B03C-27BFB5FD82C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871041" y="1276793"/>
                <a:ext cx="633600" cy="37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7" name="Ink 27">
                <a:extLst>
                  <a:ext uri="{FF2B5EF4-FFF2-40B4-BE49-F238E27FC236}">
                    <a16:creationId xmlns:a16="http://schemas.microsoft.com/office/drawing/2014/main" id="{AF95BC54-0BB4-634D-8A32-4F6BBDB2ABC8}"/>
                  </a:ext>
                </a:extLst>
              </p14:cNvPr>
              <p14:cNvContentPartPr/>
              <p14:nvPr/>
            </p14:nvContentPartPr>
            <p14:xfrm>
              <a:off x="740881" y="2095433"/>
              <a:ext cx="1095120" cy="369720"/>
            </p14:xfrm>
          </p:contentPart>
        </mc:Choice>
        <mc:Fallback xmlns="">
          <p:pic>
            <p:nvPicPr>
              <p:cNvPr id="27" name="Ink 27">
                <a:extLst>
                  <a:ext uri="{FF2B5EF4-FFF2-40B4-BE49-F238E27FC236}">
                    <a16:creationId xmlns:a16="http://schemas.microsoft.com/office/drawing/2014/main" id="{AF95BC54-0BB4-634D-8A32-4F6BBDB2ABC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32241" y="2086424"/>
                <a:ext cx="1112760" cy="3873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4153504-222F-FB4A-B9DE-6B50A127004A}"/>
                  </a:ext>
                </a:extLst>
              </p14:cNvPr>
              <p14:cNvContentPartPr/>
              <p14:nvPr/>
            </p14:nvContentPartPr>
            <p14:xfrm>
              <a:off x="2876761" y="2039633"/>
              <a:ext cx="2426040" cy="4287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4153504-222F-FB4A-B9DE-6B50A127004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867761" y="2030993"/>
                <a:ext cx="2443680" cy="4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2" name="Ink 32">
                <a:extLst>
                  <a:ext uri="{FF2B5EF4-FFF2-40B4-BE49-F238E27FC236}">
                    <a16:creationId xmlns:a16="http://schemas.microsoft.com/office/drawing/2014/main" id="{FFCEAA2D-0D57-DF41-B1EA-CFB1FA1CA6C7}"/>
                  </a:ext>
                </a:extLst>
              </p14:cNvPr>
              <p14:cNvContentPartPr/>
              <p14:nvPr/>
            </p14:nvContentPartPr>
            <p14:xfrm>
              <a:off x="744481" y="2704553"/>
              <a:ext cx="505440" cy="239400"/>
            </p14:xfrm>
          </p:contentPart>
        </mc:Choice>
        <mc:Fallback xmlns="">
          <p:pic>
            <p:nvPicPr>
              <p:cNvPr id="32" name="Ink 32">
                <a:extLst>
                  <a:ext uri="{FF2B5EF4-FFF2-40B4-BE49-F238E27FC236}">
                    <a16:creationId xmlns:a16="http://schemas.microsoft.com/office/drawing/2014/main" id="{FFCEAA2D-0D57-DF41-B1EA-CFB1FA1CA6C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35835" y="2695553"/>
                <a:ext cx="523093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0665596-0334-F243-8F14-CB649340B357}"/>
                  </a:ext>
                </a:extLst>
              </p14:cNvPr>
              <p14:cNvContentPartPr/>
              <p14:nvPr/>
            </p14:nvContentPartPr>
            <p14:xfrm>
              <a:off x="2218321" y="2740913"/>
              <a:ext cx="18360" cy="831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0665596-0334-F243-8F14-CB649340B35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209681" y="2731913"/>
                <a:ext cx="360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6" name="Ink 36">
                <a:extLst>
                  <a:ext uri="{FF2B5EF4-FFF2-40B4-BE49-F238E27FC236}">
                    <a16:creationId xmlns:a16="http://schemas.microsoft.com/office/drawing/2014/main" id="{38FF4101-C610-7344-91A6-60CC8B8E9C1B}"/>
                  </a:ext>
                </a:extLst>
              </p14:cNvPr>
              <p14:cNvContentPartPr/>
              <p14:nvPr/>
            </p14:nvContentPartPr>
            <p14:xfrm>
              <a:off x="1522801" y="2687993"/>
              <a:ext cx="416160" cy="230400"/>
            </p14:xfrm>
          </p:contentPart>
        </mc:Choice>
        <mc:Fallback xmlns="">
          <p:pic>
            <p:nvPicPr>
              <p:cNvPr id="36" name="Ink 36">
                <a:extLst>
                  <a:ext uri="{FF2B5EF4-FFF2-40B4-BE49-F238E27FC236}">
                    <a16:creationId xmlns:a16="http://schemas.microsoft.com/office/drawing/2014/main" id="{38FF4101-C610-7344-91A6-60CC8B8E9C1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514154" y="2679353"/>
                <a:ext cx="433815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9" name="Ink 39">
                <a:extLst>
                  <a:ext uri="{FF2B5EF4-FFF2-40B4-BE49-F238E27FC236}">
                    <a16:creationId xmlns:a16="http://schemas.microsoft.com/office/drawing/2014/main" id="{5A036ADF-1382-2C46-9903-C28CED7B128A}"/>
                  </a:ext>
                </a:extLst>
              </p14:cNvPr>
              <p14:cNvContentPartPr/>
              <p14:nvPr/>
            </p14:nvContentPartPr>
            <p14:xfrm>
              <a:off x="2134801" y="2007593"/>
              <a:ext cx="2513880" cy="944280"/>
            </p14:xfrm>
          </p:contentPart>
        </mc:Choice>
        <mc:Fallback xmlns="">
          <p:pic>
            <p:nvPicPr>
              <p:cNvPr id="39" name="Ink 39">
                <a:extLst>
                  <a:ext uri="{FF2B5EF4-FFF2-40B4-BE49-F238E27FC236}">
                    <a16:creationId xmlns:a16="http://schemas.microsoft.com/office/drawing/2014/main" id="{5A036ADF-1382-2C46-9903-C28CED7B128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126161" y="1998593"/>
                <a:ext cx="2531520" cy="9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3" name="Ink 43">
                <a:extLst>
                  <a:ext uri="{FF2B5EF4-FFF2-40B4-BE49-F238E27FC236}">
                    <a16:creationId xmlns:a16="http://schemas.microsoft.com/office/drawing/2014/main" id="{47F1CB74-BFAD-3741-A65D-C36C945F93D8}"/>
                  </a:ext>
                </a:extLst>
              </p14:cNvPr>
              <p14:cNvContentPartPr/>
              <p14:nvPr/>
            </p14:nvContentPartPr>
            <p14:xfrm>
              <a:off x="753121" y="3332753"/>
              <a:ext cx="1785600" cy="548280"/>
            </p14:xfrm>
          </p:contentPart>
        </mc:Choice>
        <mc:Fallback xmlns="">
          <p:pic>
            <p:nvPicPr>
              <p:cNvPr id="43" name="Ink 43">
                <a:extLst>
                  <a:ext uri="{FF2B5EF4-FFF2-40B4-BE49-F238E27FC236}">
                    <a16:creationId xmlns:a16="http://schemas.microsoft.com/office/drawing/2014/main" id="{47F1CB74-BFAD-3741-A65D-C36C945F93D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44481" y="3324107"/>
                <a:ext cx="1803240" cy="5659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6" name="Ink 46">
                <a:extLst>
                  <a:ext uri="{FF2B5EF4-FFF2-40B4-BE49-F238E27FC236}">
                    <a16:creationId xmlns:a16="http://schemas.microsoft.com/office/drawing/2014/main" id="{9D5117DD-BD1D-DE4D-BBAA-F98E0BAA2660}"/>
                  </a:ext>
                </a:extLst>
              </p14:cNvPr>
              <p14:cNvContentPartPr/>
              <p14:nvPr/>
            </p14:nvContentPartPr>
            <p14:xfrm>
              <a:off x="2613241" y="3625433"/>
              <a:ext cx="970920" cy="281160"/>
            </p14:xfrm>
          </p:contentPart>
        </mc:Choice>
        <mc:Fallback xmlns="">
          <p:pic>
            <p:nvPicPr>
              <p:cNvPr id="46" name="Ink 46">
                <a:extLst>
                  <a:ext uri="{FF2B5EF4-FFF2-40B4-BE49-F238E27FC236}">
                    <a16:creationId xmlns:a16="http://schemas.microsoft.com/office/drawing/2014/main" id="{9D5117DD-BD1D-DE4D-BBAA-F98E0BAA266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604241" y="3616793"/>
                <a:ext cx="98856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F53E03D-F221-4F4C-8352-B2496EAFF9C9}"/>
                  </a:ext>
                </a:extLst>
              </p14:cNvPr>
              <p14:cNvContentPartPr/>
              <p14:nvPr/>
            </p14:nvContentPartPr>
            <p14:xfrm>
              <a:off x="3477961" y="3391433"/>
              <a:ext cx="1168560" cy="7851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F53E03D-F221-4F4C-8352-B2496EAFF9C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468961" y="3382433"/>
                <a:ext cx="1186200" cy="80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0" name="Ink 50">
                <a:extLst>
                  <a:ext uri="{FF2B5EF4-FFF2-40B4-BE49-F238E27FC236}">
                    <a16:creationId xmlns:a16="http://schemas.microsoft.com/office/drawing/2014/main" id="{31E93B08-4F3C-CA4F-B4A3-17EDD26D8016}"/>
                  </a:ext>
                </a:extLst>
              </p14:cNvPr>
              <p14:cNvContentPartPr/>
              <p14:nvPr/>
            </p14:nvContentPartPr>
            <p14:xfrm>
              <a:off x="4960801" y="3554873"/>
              <a:ext cx="382320" cy="280440"/>
            </p14:xfrm>
          </p:contentPart>
        </mc:Choice>
        <mc:Fallback xmlns="">
          <p:pic>
            <p:nvPicPr>
              <p:cNvPr id="50" name="Ink 50">
                <a:extLst>
                  <a:ext uri="{FF2B5EF4-FFF2-40B4-BE49-F238E27FC236}">
                    <a16:creationId xmlns:a16="http://schemas.microsoft.com/office/drawing/2014/main" id="{31E93B08-4F3C-CA4F-B4A3-17EDD26D801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952161" y="3546233"/>
                <a:ext cx="39996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3" name="Ink 53">
                <a:extLst>
                  <a:ext uri="{FF2B5EF4-FFF2-40B4-BE49-F238E27FC236}">
                    <a16:creationId xmlns:a16="http://schemas.microsoft.com/office/drawing/2014/main" id="{6275995F-8E8E-A548-8FA7-E284B8470A2D}"/>
                  </a:ext>
                </a:extLst>
              </p14:cNvPr>
              <p14:cNvContentPartPr/>
              <p14:nvPr/>
            </p14:nvContentPartPr>
            <p14:xfrm>
              <a:off x="5484241" y="3384953"/>
              <a:ext cx="664920" cy="663120"/>
            </p14:xfrm>
          </p:contentPart>
        </mc:Choice>
        <mc:Fallback xmlns="">
          <p:pic>
            <p:nvPicPr>
              <p:cNvPr id="53" name="Ink 53">
                <a:extLst>
                  <a:ext uri="{FF2B5EF4-FFF2-40B4-BE49-F238E27FC236}">
                    <a16:creationId xmlns:a16="http://schemas.microsoft.com/office/drawing/2014/main" id="{6275995F-8E8E-A548-8FA7-E284B8470A2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475606" y="3375953"/>
                <a:ext cx="682550" cy="68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7" name="Ink 57">
                <a:extLst>
                  <a:ext uri="{FF2B5EF4-FFF2-40B4-BE49-F238E27FC236}">
                    <a16:creationId xmlns:a16="http://schemas.microsoft.com/office/drawing/2014/main" id="{EAF1933B-40CC-1549-910B-AECB12CA7246}"/>
                  </a:ext>
                </a:extLst>
              </p14:cNvPr>
              <p14:cNvContentPartPr/>
              <p14:nvPr/>
            </p14:nvContentPartPr>
            <p14:xfrm>
              <a:off x="834481" y="4360193"/>
              <a:ext cx="744480" cy="398880"/>
            </p14:xfrm>
          </p:contentPart>
        </mc:Choice>
        <mc:Fallback xmlns="">
          <p:pic>
            <p:nvPicPr>
              <p:cNvPr id="57" name="Ink 57">
                <a:extLst>
                  <a:ext uri="{FF2B5EF4-FFF2-40B4-BE49-F238E27FC236}">
                    <a16:creationId xmlns:a16="http://schemas.microsoft.com/office/drawing/2014/main" id="{EAF1933B-40CC-1549-910B-AECB12CA724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25841" y="4351553"/>
                <a:ext cx="762120" cy="4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F81E6F1C-D1C9-F540-906E-7A974A57E082}"/>
                  </a:ext>
                </a:extLst>
              </p14:cNvPr>
              <p14:cNvContentPartPr/>
              <p14:nvPr/>
            </p14:nvContentPartPr>
            <p14:xfrm>
              <a:off x="1588681" y="4526873"/>
              <a:ext cx="1171440" cy="2865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F81E6F1C-D1C9-F540-906E-7A974A57E08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579681" y="4517873"/>
                <a:ext cx="118908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62" name="Ink 62">
                <a:extLst>
                  <a:ext uri="{FF2B5EF4-FFF2-40B4-BE49-F238E27FC236}">
                    <a16:creationId xmlns:a16="http://schemas.microsoft.com/office/drawing/2014/main" id="{52A3AFFC-534D-4548-A8F7-14BEC0C0DA41}"/>
                  </a:ext>
                </a:extLst>
              </p14:cNvPr>
              <p14:cNvContentPartPr/>
              <p14:nvPr/>
            </p14:nvContentPartPr>
            <p14:xfrm>
              <a:off x="3116521" y="4559633"/>
              <a:ext cx="857160" cy="356760"/>
            </p14:xfrm>
          </p:contentPart>
        </mc:Choice>
        <mc:Fallback xmlns="">
          <p:pic>
            <p:nvPicPr>
              <p:cNvPr id="62" name="Ink 62">
                <a:extLst>
                  <a:ext uri="{FF2B5EF4-FFF2-40B4-BE49-F238E27FC236}">
                    <a16:creationId xmlns:a16="http://schemas.microsoft.com/office/drawing/2014/main" id="{52A3AFFC-534D-4548-A8F7-14BEC0C0DA4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107881" y="4550633"/>
                <a:ext cx="874800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64" name="Ink 64">
                <a:extLst>
                  <a:ext uri="{FF2B5EF4-FFF2-40B4-BE49-F238E27FC236}">
                    <a16:creationId xmlns:a16="http://schemas.microsoft.com/office/drawing/2014/main" id="{9BAC541E-8F22-2345-A53B-3E78BF69E2E9}"/>
                  </a:ext>
                </a:extLst>
              </p14:cNvPr>
              <p14:cNvContentPartPr/>
              <p14:nvPr/>
            </p14:nvContentPartPr>
            <p14:xfrm>
              <a:off x="4269241" y="4462433"/>
              <a:ext cx="1144080" cy="834480"/>
            </p14:xfrm>
          </p:contentPart>
        </mc:Choice>
        <mc:Fallback xmlns="">
          <p:pic>
            <p:nvPicPr>
              <p:cNvPr id="64" name="Ink 64">
                <a:extLst>
                  <a:ext uri="{FF2B5EF4-FFF2-40B4-BE49-F238E27FC236}">
                    <a16:creationId xmlns:a16="http://schemas.microsoft.com/office/drawing/2014/main" id="{9BAC541E-8F22-2345-A53B-3E78BF69E2E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260241" y="4453793"/>
                <a:ext cx="1161720" cy="85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A1677C46-D304-4540-B539-6C992343BC2C}"/>
                  </a:ext>
                </a:extLst>
              </p14:cNvPr>
              <p14:cNvContentPartPr/>
              <p14:nvPr/>
            </p14:nvContentPartPr>
            <p14:xfrm>
              <a:off x="5662081" y="4532273"/>
              <a:ext cx="1282680" cy="3618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A1677C46-D304-4540-B539-6C992343BC2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653441" y="4523633"/>
                <a:ext cx="130032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8" name="Ink 68">
                <a:extLst>
                  <a:ext uri="{FF2B5EF4-FFF2-40B4-BE49-F238E27FC236}">
                    <a16:creationId xmlns:a16="http://schemas.microsoft.com/office/drawing/2014/main" id="{CBC10040-BB81-384B-818A-F009E6EC6878}"/>
                  </a:ext>
                </a:extLst>
              </p14:cNvPr>
              <p14:cNvContentPartPr/>
              <p14:nvPr/>
            </p14:nvContentPartPr>
            <p14:xfrm>
              <a:off x="7166521" y="4326713"/>
              <a:ext cx="526680" cy="795960"/>
            </p14:xfrm>
          </p:contentPart>
        </mc:Choice>
        <mc:Fallback xmlns="">
          <p:pic>
            <p:nvPicPr>
              <p:cNvPr id="68" name="Ink 68">
                <a:extLst>
                  <a:ext uri="{FF2B5EF4-FFF2-40B4-BE49-F238E27FC236}">
                    <a16:creationId xmlns:a16="http://schemas.microsoft.com/office/drawing/2014/main" id="{CBC10040-BB81-384B-818A-F009E6EC687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157881" y="4318073"/>
                <a:ext cx="544320" cy="81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71" name="Ink 71">
                <a:extLst>
                  <a:ext uri="{FF2B5EF4-FFF2-40B4-BE49-F238E27FC236}">
                    <a16:creationId xmlns:a16="http://schemas.microsoft.com/office/drawing/2014/main" id="{F868DD66-FCDE-6C4E-83E2-A363CCBF565E}"/>
                  </a:ext>
                </a:extLst>
              </p14:cNvPr>
              <p14:cNvContentPartPr/>
              <p14:nvPr/>
            </p14:nvContentPartPr>
            <p14:xfrm>
              <a:off x="5355721" y="3570713"/>
              <a:ext cx="100440" cy="305640"/>
            </p14:xfrm>
          </p:contentPart>
        </mc:Choice>
        <mc:Fallback xmlns="">
          <p:pic>
            <p:nvPicPr>
              <p:cNvPr id="71" name="Ink 71">
                <a:extLst>
                  <a:ext uri="{FF2B5EF4-FFF2-40B4-BE49-F238E27FC236}">
                    <a16:creationId xmlns:a16="http://schemas.microsoft.com/office/drawing/2014/main" id="{F868DD66-FCDE-6C4E-83E2-A363CCBF565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347081" y="3561724"/>
                <a:ext cx="118080" cy="32325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9567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1">
            <a:extLst>
              <a:ext uri="{FF2B5EF4-FFF2-40B4-BE49-F238E27FC236}">
                <a16:creationId xmlns:a16="http://schemas.microsoft.com/office/drawing/2014/main" id="{AD4264AC-43AA-4321-A0E3-3B1DA52CF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610600" cy="5211762"/>
          </a:xfrm>
        </p:spPr>
        <p:txBody>
          <a:bodyPr/>
          <a:lstStyle/>
          <a:p>
            <a:pPr algn="just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dirty="0"/>
              <a:t>A PROBABILISTIC context-free grammar G is defined by four parameters: N, Σ, R, S. </a:t>
            </a:r>
          </a:p>
          <a:p>
            <a:pPr algn="just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dirty="0"/>
              <a:t>R is a set of production rules, each of the form A → β [probability] 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</a:pPr>
            <a:r>
              <a:rPr lang="en-US" altLang="en-US" dirty="0"/>
              <a:t>	S → NP VP [0.8] 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</a:pPr>
            <a:r>
              <a:rPr lang="en-US" altLang="en-US" dirty="0"/>
              <a:t>	S → Aux NP VP [0.15] 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</a:pPr>
            <a:r>
              <a:rPr lang="en-US" altLang="en-US" dirty="0"/>
              <a:t>	S → VP [0.05] 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</a:pPr>
            <a:r>
              <a:rPr lang="en-US" altLang="en-US" dirty="0"/>
              <a:t>	For a rule A → B C , the probability can be represented 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</a:pPr>
            <a:r>
              <a:rPr lang="en-US" altLang="en-US" dirty="0"/>
              <a:t>	P(A → B C ) or  	P(A → B C | A ) or 	P(RHS | LHS )</a:t>
            </a:r>
            <a:endParaRPr lang="en-I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37126-1356-45F0-9627-FB37A344AE8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Formal Definition of a PCFG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86261-879F-45A7-827F-824BE0500A1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 PCFG</a:t>
            </a:r>
            <a:endParaRPr lang="en-IN" dirty="0"/>
          </a:p>
        </p:txBody>
      </p:sp>
      <p:pic>
        <p:nvPicPr>
          <p:cNvPr id="19459" name="Picture 3">
            <a:extLst>
              <a:ext uri="{FF2B5EF4-FFF2-40B4-BE49-F238E27FC236}">
                <a16:creationId xmlns:a16="http://schemas.microsoft.com/office/drawing/2014/main" id="{7F55465A-8C61-4993-9E0F-6ED2E37B7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71600"/>
            <a:ext cx="6840538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1">
            <a:extLst>
              <a:ext uri="{FF2B5EF4-FFF2-40B4-BE49-F238E27FC236}">
                <a16:creationId xmlns:a16="http://schemas.microsoft.com/office/drawing/2014/main" id="{C6CA080D-A87F-419C-A801-28898A1BA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dirty="0"/>
              <a:t>A PCFG assigns a probability to each parse tree T of a sentence S. This is useful in disambiguation, since we can pick the most likely parse tree. 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dirty="0"/>
              <a:t>The probability of a parse T is defined as the product of the probabilities of all the rules used to expand each of the non-terminal nodes in the parse tree</a:t>
            </a:r>
            <a:endParaRPr lang="en-I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21F67-52F1-44C3-96BA-1E2373982DD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Probabilistic CFGs</a:t>
            </a:r>
          </a:p>
        </p:txBody>
      </p:sp>
      <p:pic>
        <p:nvPicPr>
          <p:cNvPr id="20484" name="Picture 3">
            <a:extLst>
              <a:ext uri="{FF2B5EF4-FFF2-40B4-BE49-F238E27FC236}">
                <a16:creationId xmlns:a16="http://schemas.microsoft.com/office/drawing/2014/main" id="{9DA1FC62-2D6E-41F4-8579-A6CFE90F3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5180013"/>
            <a:ext cx="365760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EEB6E-7289-4A8A-8E31-FB042624E43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Probability of a parse</a:t>
            </a:r>
          </a:p>
        </p:txBody>
      </p:sp>
      <p:pic>
        <p:nvPicPr>
          <p:cNvPr id="21507" name="Picture 3">
            <a:extLst>
              <a:ext uri="{FF2B5EF4-FFF2-40B4-BE49-F238E27FC236}">
                <a16:creationId xmlns:a16="http://schemas.microsoft.com/office/drawing/2014/main" id="{AE411758-E8FD-4894-93C9-785A570F8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1447800"/>
            <a:ext cx="8537575" cy="480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C8C3B-B1C2-4F91-A754-4CA6C78D842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Probability of a parse</a:t>
            </a:r>
          </a:p>
        </p:txBody>
      </p:sp>
      <p:pic>
        <p:nvPicPr>
          <p:cNvPr id="22531" name="Picture 3">
            <a:extLst>
              <a:ext uri="{FF2B5EF4-FFF2-40B4-BE49-F238E27FC236}">
                <a16:creationId xmlns:a16="http://schemas.microsoft.com/office/drawing/2014/main" id="{9A0BA865-4B94-4589-B24E-D3B960FAA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1676400"/>
            <a:ext cx="775335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1">
            <a:extLst>
              <a:ext uri="{FF2B5EF4-FFF2-40B4-BE49-F238E27FC236}">
                <a16:creationId xmlns:a16="http://schemas.microsoft.com/office/drawing/2014/main" id="{5326D345-829C-4071-81DB-197EAFAB3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17625"/>
            <a:ext cx="8229600" cy="4525963"/>
          </a:xfrm>
        </p:spPr>
        <p:txBody>
          <a:bodyPr/>
          <a:lstStyle/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/>
              <a:t>Pick the parse with the highest probability. Consider all the possible parse trees for a given sentence S. The string of words S is called the yield of any parse tree over S.</a:t>
            </a:r>
            <a:endParaRPr lang="en-I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D9B06-DF62-4DBF-B580-B8B72138F66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Finding the best Parse Tree</a:t>
            </a:r>
            <a:endParaRPr lang="en-IN" dirty="0"/>
          </a:p>
        </p:txBody>
      </p:sp>
      <p:pic>
        <p:nvPicPr>
          <p:cNvPr id="23556" name="Picture 3">
            <a:extLst>
              <a:ext uri="{FF2B5EF4-FFF2-40B4-BE49-F238E27FC236}">
                <a16:creationId xmlns:a16="http://schemas.microsoft.com/office/drawing/2014/main" id="{8B4CD273-1184-4A32-9FEA-ACD2AD570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276600"/>
            <a:ext cx="4591050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14113</TotalTime>
  <Words>975</Words>
  <Application>Microsoft Office PowerPoint</Application>
  <PresentationFormat>On-screen Show (4:3)</PresentationFormat>
  <Paragraphs>119</Paragraphs>
  <Slides>37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BITS Pilani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Aruna Malapati</cp:lastModifiedBy>
  <cp:revision>486</cp:revision>
  <dcterms:created xsi:type="dcterms:W3CDTF">2011-09-14T09:42:05Z</dcterms:created>
  <dcterms:modified xsi:type="dcterms:W3CDTF">2021-11-10T09:33:01Z</dcterms:modified>
</cp:coreProperties>
</file>