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Assignment 3</a:t>
            </a:r>
            <a:br>
              <a:rPr lang="en-US" dirty="0" smtClean="0"/>
            </a:br>
            <a:r>
              <a:rPr lang="en-US" dirty="0" smtClean="0"/>
              <a:t>(Week1- Perform only 3a,3c)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Write a program to implement a lexical analyzer for parts of speech, Using LEX.</a:t>
            </a:r>
          </a:p>
          <a:p>
            <a:r>
              <a:rPr lang="en-IN" b="1" dirty="0" smtClean="0"/>
              <a:t>Start Performing 3a) and 3c) Ref. PPT shared by Mali </a:t>
            </a:r>
            <a:r>
              <a:rPr lang="en-IN" b="1" dirty="0" err="1" smtClean="0"/>
              <a:t>mam</a:t>
            </a:r>
            <a:endParaRPr lang="en-IN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3.a -- For parts of speech for subset of ENGLISH language without using SYMBOL TABLE </a:t>
            </a:r>
          </a:p>
          <a:p>
            <a:r>
              <a:rPr lang="en-US" dirty="0" smtClean="0"/>
              <a:t>3.b -- For parts of speech for subset of ENGLISH language with SYMBOL TABLE 3.c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3.c -- Write Lexical </a:t>
            </a:r>
            <a:r>
              <a:rPr lang="en-US" b="1" dirty="0" err="1" smtClean="0">
                <a:solidFill>
                  <a:srgbClr val="FF0000"/>
                </a:solidFill>
              </a:rPr>
              <a:t>Analyser</a:t>
            </a:r>
            <a:r>
              <a:rPr lang="en-US" b="1" dirty="0" smtClean="0">
                <a:solidFill>
                  <a:srgbClr val="FF0000"/>
                </a:solidFill>
              </a:rPr>
              <a:t> without using SYMBOL TABLE for subset of ‘C’ programming language </a:t>
            </a:r>
          </a:p>
          <a:p>
            <a:r>
              <a:rPr lang="en-US" dirty="0" smtClean="0"/>
              <a:t>3.d -- Write Lexical </a:t>
            </a:r>
            <a:r>
              <a:rPr lang="en-US" dirty="0" err="1" smtClean="0"/>
              <a:t>Analyser</a:t>
            </a:r>
            <a:r>
              <a:rPr lang="en-US" dirty="0" smtClean="0"/>
              <a:t> with SYMBOL TABLE for subset of ‘C’ programming language </a:t>
            </a:r>
          </a:p>
          <a:p>
            <a:endParaRPr lang="en-IN" dirty="0" smtClean="0"/>
          </a:p>
          <a:p>
            <a:r>
              <a:rPr lang="en-IN" b="1" dirty="0" smtClean="0"/>
              <a:t>Use O’Reilly Book (Shared by Mali </a:t>
            </a:r>
            <a:r>
              <a:rPr lang="en-IN" b="1" dirty="0" err="1" smtClean="0"/>
              <a:t>Mam</a:t>
            </a:r>
            <a:r>
              <a:rPr lang="en-IN" b="1" dirty="0" smtClean="0"/>
              <a:t>)</a:t>
            </a:r>
          </a:p>
          <a:p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3657600"/>
            <a:ext cx="24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2: Recognize VERBS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1828800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Task1:  Simplest </a:t>
            </a:r>
            <a:r>
              <a:rPr lang="en-US" dirty="0" err="1" smtClean="0"/>
              <a:t>Lex</a:t>
            </a:r>
            <a:r>
              <a:rPr lang="en-US" dirty="0" smtClean="0"/>
              <a:t> Program 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828800"/>
            <a:ext cx="3351590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8149" y="3619500"/>
            <a:ext cx="4049767" cy="1714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LEX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first section - </a:t>
            </a:r>
            <a:r>
              <a:rPr lang="en-US" b="1" dirty="0" smtClean="0"/>
              <a:t>Definition section </a:t>
            </a:r>
            <a:r>
              <a:rPr lang="en-US" dirty="0" smtClean="0"/>
              <a:t>(Initial Code copied into the final program)</a:t>
            </a:r>
          </a:p>
          <a:p>
            <a:pPr lvl="1"/>
            <a:r>
              <a:rPr lang="en-US" dirty="0" smtClean="0"/>
              <a:t>%% marks the end of section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%{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/*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* this sample demonstrates simple recognition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* a verb/not a verb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*/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%}</a:t>
            </a:r>
          </a:p>
          <a:p>
            <a:pPr lvl="2">
              <a:buNone/>
            </a:pPr>
            <a:r>
              <a:rPr lang="en-US" sz="3800" b="1" dirty="0" smtClean="0">
                <a:solidFill>
                  <a:srgbClr val="0070C0"/>
                </a:solidFill>
              </a:rPr>
              <a:t>%%</a:t>
            </a:r>
          </a:p>
          <a:p>
            <a:r>
              <a:rPr lang="en-US" dirty="0" smtClean="0"/>
              <a:t>Next Section is the </a:t>
            </a:r>
            <a:r>
              <a:rPr lang="en-US" b="1" dirty="0" smtClean="0"/>
              <a:t>rules section</a:t>
            </a:r>
          </a:p>
          <a:p>
            <a:pPr lvl="1"/>
            <a:r>
              <a:rPr lang="en-US" dirty="0" smtClean="0"/>
              <a:t>Two parts of rule : a pattern and an </a:t>
            </a:r>
            <a:r>
              <a:rPr lang="en-US" i="1" dirty="0" smtClean="0"/>
              <a:t>action, separated by whitespace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[\t  ]+                 </a:t>
            </a:r>
            <a:r>
              <a:rPr lang="en-US" sz="3200" b="1" dirty="0" smtClean="0">
                <a:solidFill>
                  <a:srgbClr val="0070C0"/>
                </a:solidFill>
              </a:rPr>
              <a:t>/* ignore whitespace */ 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	</a:t>
            </a:r>
            <a:r>
              <a:rPr lang="en-US" b="1" dirty="0" smtClean="0">
                <a:solidFill>
                  <a:srgbClr val="00B050"/>
                </a:solidFill>
              </a:rPr>
              <a:t>is |am |are |were |was |be |being| been |do |does |did |should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	can | could | has | have | had |go </a:t>
            </a:r>
            <a:r>
              <a:rPr lang="en-US" b="1" i="1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{ </a:t>
            </a:r>
            <a:r>
              <a:rPr lang="en-US" b="1" dirty="0" err="1" smtClean="0">
                <a:solidFill>
                  <a:srgbClr val="0070C0"/>
                </a:solidFill>
              </a:rPr>
              <a:t>printf</a:t>
            </a:r>
            <a:r>
              <a:rPr lang="en-US" b="1" dirty="0" smtClean="0">
                <a:solidFill>
                  <a:srgbClr val="0070C0"/>
                </a:solidFill>
              </a:rPr>
              <a:t>("%s: is a verb\n, </a:t>
            </a:r>
            <a:r>
              <a:rPr lang="en-US" b="1" dirty="0" err="1" smtClean="0">
                <a:solidFill>
                  <a:srgbClr val="0070C0"/>
                </a:solidFill>
              </a:rPr>
              <a:t>yytext</a:t>
            </a:r>
            <a:r>
              <a:rPr lang="en-US" b="1" dirty="0" smtClean="0">
                <a:solidFill>
                  <a:srgbClr val="0070C0"/>
                </a:solidFill>
              </a:rPr>
              <a:t>); }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[a-</a:t>
            </a:r>
            <a:r>
              <a:rPr lang="en-US" sz="3200" b="1" dirty="0" err="1" smtClean="0">
                <a:solidFill>
                  <a:srgbClr val="00B050"/>
                </a:solidFill>
              </a:rPr>
              <a:t>zA</a:t>
            </a:r>
            <a:r>
              <a:rPr lang="en-US" sz="3200" b="1" dirty="0" smtClean="0">
                <a:solidFill>
                  <a:srgbClr val="00B050"/>
                </a:solidFill>
              </a:rPr>
              <a:t>-Z]+ </a:t>
            </a:r>
            <a:r>
              <a:rPr lang="en-US" sz="3200" b="1" dirty="0" smtClean="0">
                <a:solidFill>
                  <a:srgbClr val="0070C0"/>
                </a:solidFill>
              </a:rPr>
              <a:t>	{ </a:t>
            </a:r>
            <a:r>
              <a:rPr lang="en-US" sz="3200" b="1" dirty="0" err="1" smtClean="0">
                <a:solidFill>
                  <a:srgbClr val="0070C0"/>
                </a:solidFill>
              </a:rPr>
              <a:t>printf</a:t>
            </a:r>
            <a:r>
              <a:rPr lang="en-US" sz="3200" b="1" dirty="0" smtClean="0">
                <a:solidFill>
                  <a:srgbClr val="0070C0"/>
                </a:solidFill>
              </a:rPr>
              <a:t>("%s: is not a verb\n, </a:t>
            </a:r>
            <a:r>
              <a:rPr lang="en-US" sz="3200" b="1" dirty="0" err="1" smtClean="0">
                <a:solidFill>
                  <a:srgbClr val="0070C0"/>
                </a:solidFill>
              </a:rPr>
              <a:t>yytext</a:t>
            </a:r>
            <a:r>
              <a:rPr lang="en-US" sz="3200" b="1" dirty="0" smtClean="0">
                <a:solidFill>
                  <a:srgbClr val="0070C0"/>
                </a:solidFill>
              </a:rPr>
              <a:t>); </a:t>
            </a:r>
          </a:p>
          <a:p>
            <a:pPr lvl="1">
              <a:buNone/>
            </a:pPr>
            <a:r>
              <a:rPr lang="pt-BR" sz="3200" b="1" dirty="0" smtClean="0">
                <a:solidFill>
                  <a:srgbClr val="00B050"/>
                </a:solidFill>
              </a:rPr>
              <a:t>.|\n 	</a:t>
            </a:r>
            <a:r>
              <a:rPr lang="pt-BR" sz="3200" b="1" dirty="0" smtClean="0">
                <a:solidFill>
                  <a:srgbClr val="0070C0"/>
                </a:solidFill>
              </a:rPr>
              <a:t>	ECHO; /* normal default anyway */ 1</a:t>
            </a:r>
          </a:p>
          <a:p>
            <a:pPr lvl="1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%%</a:t>
            </a:r>
            <a:endParaRPr lang="en-US" sz="3200" b="1" dirty="0" smtClean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sz="33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disambiguating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Lex</a:t>
            </a:r>
            <a:r>
              <a:rPr lang="en-US" dirty="0" smtClean="0"/>
              <a:t> patterns </a:t>
            </a:r>
            <a:r>
              <a:rPr lang="en-US" b="1" dirty="0" smtClean="0"/>
              <a:t>only match a given input character or string once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Lex</a:t>
            </a:r>
            <a:r>
              <a:rPr lang="en-US" b="1" dirty="0" smtClean="0"/>
              <a:t> executes the action for the longest possible match for the current </a:t>
            </a:r>
            <a:r>
              <a:rPr lang="en-US" dirty="0" smtClean="0"/>
              <a:t>input. </a:t>
            </a:r>
          </a:p>
          <a:p>
            <a:pPr>
              <a:buNone/>
            </a:pPr>
            <a:r>
              <a:rPr lang="en-US" dirty="0" smtClean="0"/>
              <a:t>	 “island” </a:t>
            </a:r>
            <a:r>
              <a:rPr lang="en-US" dirty="0" err="1" smtClean="0"/>
              <a:t>vs</a:t>
            </a:r>
            <a:r>
              <a:rPr lang="en-US" dirty="0" smtClean="0"/>
              <a:t> “is”  : </a:t>
            </a:r>
            <a:r>
              <a:rPr lang="en-US" dirty="0" err="1" smtClean="0"/>
              <a:t>Lex</a:t>
            </a:r>
            <a:r>
              <a:rPr lang="en-US" dirty="0" smtClean="0"/>
              <a:t> would see “island” as it is a longer match than "is"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….contd..LEX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Final section- </a:t>
            </a:r>
            <a:r>
              <a:rPr lang="en-US" b="1" i="1" dirty="0" smtClean="0"/>
              <a:t>user subroutines section, which can consist of any </a:t>
            </a:r>
            <a:r>
              <a:rPr lang="en-US" dirty="0" smtClean="0"/>
              <a:t>legal C code. </a:t>
            </a:r>
          </a:p>
          <a:p>
            <a:pPr lvl="1"/>
            <a:r>
              <a:rPr lang="en-US" dirty="0" err="1" smtClean="0"/>
              <a:t>Lex</a:t>
            </a:r>
            <a:r>
              <a:rPr lang="en-US" dirty="0" smtClean="0"/>
              <a:t> copies it to the C file after the end of the </a:t>
            </a:r>
            <a:r>
              <a:rPr lang="en-US" dirty="0" err="1" smtClean="0"/>
              <a:t>lex</a:t>
            </a:r>
            <a:r>
              <a:rPr lang="en-US" dirty="0" smtClean="0"/>
              <a:t> generated code.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%%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main ( 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yylex</a:t>
            </a:r>
            <a:r>
              <a:rPr lang="en-US" b="1" dirty="0" smtClean="0">
                <a:solidFill>
                  <a:srgbClr val="00B050"/>
                </a:solidFill>
              </a:rPr>
              <a:t>( 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 lvl="1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produced by </a:t>
            </a:r>
            <a:r>
              <a:rPr lang="en-US" dirty="0" err="1" smtClean="0"/>
              <a:t>lex</a:t>
            </a:r>
            <a:r>
              <a:rPr lang="en-US" dirty="0" smtClean="0"/>
              <a:t> is a </a:t>
            </a:r>
            <a:r>
              <a:rPr lang="en-US" b="1" dirty="0" smtClean="0"/>
              <a:t>C routine called </a:t>
            </a:r>
            <a:r>
              <a:rPr lang="en-US" b="1" dirty="0" err="1" smtClean="0"/>
              <a:t>yylex</a:t>
            </a:r>
            <a:r>
              <a:rPr lang="en-US" b="1" dirty="0" smtClean="0"/>
              <a:t>(), </a:t>
            </a:r>
            <a:r>
              <a:rPr lang="en-US" dirty="0" smtClean="0"/>
              <a:t>so we call it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O’Reilly Book –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3a,3c  (details given in further slides)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Submit on </a:t>
            </a:r>
            <a:r>
              <a:rPr lang="en-US" b="1" smtClean="0">
                <a:solidFill>
                  <a:srgbClr val="0070C0"/>
                </a:solidFill>
              </a:rPr>
              <a:t>VOLP </a:t>
            </a:r>
            <a:r>
              <a:rPr lang="en-US" b="1" smtClean="0">
                <a:solidFill>
                  <a:srgbClr val="0070C0"/>
                </a:solidFill>
              </a:rPr>
              <a:t>(A3-WEEk1)</a:t>
            </a:r>
            <a:r>
              <a:rPr lang="en-US" smtClean="0">
                <a:solidFill>
                  <a:srgbClr val="0070C0"/>
                </a:solidFill>
              </a:rPr>
              <a:t>– </a:t>
            </a:r>
            <a:r>
              <a:rPr lang="en-US" dirty="0" smtClean="0"/>
              <a:t>please, in </a:t>
            </a:r>
            <a:r>
              <a:rPr lang="en-US" b="1" dirty="0" smtClean="0">
                <a:solidFill>
                  <a:srgbClr val="FF0000"/>
                </a:solidFill>
              </a:rPr>
              <a:t>1 single doc file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3a) Subset of English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NOUN. </a:t>
            </a:r>
          </a:p>
          <a:p>
            <a:r>
              <a:rPr lang="en-US" dirty="0" smtClean="0"/>
              <a:t>car , house, man, state, ocean, country, city </a:t>
            </a:r>
          </a:p>
          <a:p>
            <a:pPr>
              <a:buNone/>
            </a:pPr>
            <a:r>
              <a:rPr lang="en-US" b="1" dirty="0" smtClean="0"/>
              <a:t>PRONOUN. </a:t>
            </a:r>
          </a:p>
          <a:p>
            <a:r>
              <a:rPr lang="en-US" i="1" dirty="0" smtClean="0"/>
              <a:t>she, he, we, they, it </a:t>
            </a:r>
          </a:p>
          <a:p>
            <a:pPr>
              <a:buNone/>
            </a:pPr>
            <a:r>
              <a:rPr lang="en-US" b="1" dirty="0" smtClean="0"/>
              <a:t>VERB. </a:t>
            </a:r>
          </a:p>
          <a:p>
            <a:r>
              <a:rPr lang="en-US" dirty="0" smtClean="0"/>
              <a:t>come, go, walk, did, have, read, write </a:t>
            </a:r>
          </a:p>
          <a:p>
            <a:pPr>
              <a:buNone/>
            </a:pPr>
            <a:r>
              <a:rPr lang="en-US" b="1" dirty="0" smtClean="0"/>
              <a:t>ADJECTIVE. </a:t>
            </a:r>
          </a:p>
          <a:p>
            <a:r>
              <a:rPr lang="en-US" i="1" dirty="0" smtClean="0"/>
              <a:t>Pretty, Old, Blue, smart </a:t>
            </a:r>
          </a:p>
          <a:p>
            <a:pPr>
              <a:buNone/>
            </a:pPr>
            <a:r>
              <a:rPr lang="en-US" b="1" dirty="0" smtClean="0"/>
              <a:t>ADVERB. </a:t>
            </a:r>
          </a:p>
          <a:p>
            <a:r>
              <a:rPr lang="en-US" dirty="0" smtClean="0"/>
              <a:t>abnormally accidentally actually beautifully bitterly brightly calmly </a:t>
            </a:r>
          </a:p>
          <a:p>
            <a:pPr>
              <a:buNone/>
            </a:pPr>
            <a:r>
              <a:rPr lang="en-US" b="1" dirty="0" smtClean="0"/>
              <a:t>PREPOSITION. </a:t>
            </a:r>
          </a:p>
          <a:p>
            <a:r>
              <a:rPr lang="en-US" i="1" dirty="0" smtClean="0"/>
              <a:t>by, with, About, until </a:t>
            </a:r>
          </a:p>
          <a:p>
            <a:pPr>
              <a:buNone/>
            </a:pPr>
            <a:r>
              <a:rPr lang="en-US" b="1" dirty="0" smtClean="0"/>
              <a:t>CONJUNCTION. </a:t>
            </a:r>
          </a:p>
          <a:p>
            <a:r>
              <a:rPr lang="en-US" i="1" dirty="0" smtClean="0"/>
              <a:t>and, but, or, while, because </a:t>
            </a:r>
          </a:p>
          <a:p>
            <a:pPr>
              <a:buNone/>
            </a:pPr>
            <a:r>
              <a:rPr lang="en-US" b="1" dirty="0" smtClean="0"/>
              <a:t>INTERJECTION. </a:t>
            </a:r>
          </a:p>
          <a:p>
            <a:r>
              <a:rPr lang="en-US" i="1" dirty="0" smtClean="0"/>
              <a:t>Oh!, Wow!, Oops!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3c) Subset of ‘C’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Identifiers </a:t>
            </a:r>
          </a:p>
          <a:p>
            <a:r>
              <a:rPr lang="en-US" dirty="0" smtClean="0"/>
              <a:t>Sample  -&gt;  A, a, num1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Numbers </a:t>
            </a:r>
          </a:p>
          <a:p>
            <a:r>
              <a:rPr lang="en-US" dirty="0" smtClean="0"/>
              <a:t>Sample-&gt;   120, -500, 45.37, 23.5678  (integers, real numbers)</a:t>
            </a:r>
          </a:p>
          <a:p>
            <a:pPr>
              <a:buNone/>
            </a:pPr>
            <a:r>
              <a:rPr lang="en-US" b="1" dirty="0" smtClean="0"/>
              <a:t>Keywords </a:t>
            </a:r>
          </a:p>
          <a:p>
            <a:r>
              <a:rPr lang="en-US" dirty="0" smtClean="0"/>
              <a:t>if, </a:t>
            </a:r>
            <a:r>
              <a:rPr lang="en-US" dirty="0" err="1" smtClean="0"/>
              <a:t>printf</a:t>
            </a:r>
            <a:r>
              <a:rPr lang="en-US" dirty="0" smtClean="0"/>
              <a:t>, while, for </a:t>
            </a:r>
          </a:p>
          <a:p>
            <a:pPr>
              <a:buNone/>
            </a:pPr>
            <a:r>
              <a:rPr lang="en-US" b="1" dirty="0" smtClean="0"/>
              <a:t>Operators </a:t>
            </a:r>
          </a:p>
          <a:p>
            <a:r>
              <a:rPr lang="en-US" b="1" dirty="0" smtClean="0"/>
              <a:t>Arithmetic </a:t>
            </a:r>
            <a:r>
              <a:rPr lang="en-US" dirty="0" smtClean="0"/>
              <a:t>(+, -, *, /, %) </a:t>
            </a:r>
          </a:p>
          <a:p>
            <a:r>
              <a:rPr lang="en-US" b="1" dirty="0" smtClean="0"/>
              <a:t>Logical</a:t>
            </a:r>
            <a:r>
              <a:rPr lang="en-US" dirty="0" smtClean="0"/>
              <a:t> (&amp;&amp;, ||) </a:t>
            </a:r>
          </a:p>
          <a:p>
            <a:r>
              <a:rPr lang="en-US" b="1" dirty="0" smtClean="0"/>
              <a:t>Relational </a:t>
            </a:r>
            <a:r>
              <a:rPr lang="en-US" dirty="0" smtClean="0"/>
              <a:t>(&lt;, &lt;=, &gt;, &gt;=, ==) </a:t>
            </a:r>
          </a:p>
          <a:p>
            <a:pPr>
              <a:buNone/>
            </a:pPr>
            <a:r>
              <a:rPr lang="en-US" b="1" dirty="0" smtClean="0"/>
              <a:t>Punctuation Symbols </a:t>
            </a:r>
          </a:p>
          <a:p>
            <a:r>
              <a:rPr lang="en-US" dirty="0" smtClean="0"/>
              <a:t>“, [, ], (, ), {, }, ;, # </a:t>
            </a:r>
          </a:p>
          <a:p>
            <a:pPr>
              <a:buNone/>
            </a:pPr>
            <a:r>
              <a:rPr lang="en-US" b="1" dirty="0" smtClean="0"/>
              <a:t>Format </a:t>
            </a:r>
            <a:r>
              <a:rPr lang="en-US" b="1" dirty="0" err="1" smtClean="0"/>
              <a:t>specifier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%d, %c, %s, %f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specifications in file, sample - 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a.l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>
                <a:solidFill>
                  <a:srgbClr val="0070C0"/>
                </a:solidFill>
              </a:rPr>
              <a:t>gedit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a.l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On the command prompt run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>
                <a:solidFill>
                  <a:srgbClr val="0070C0"/>
                </a:solidFill>
              </a:rPr>
              <a:t>lex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a.l</a:t>
            </a: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dirty="0" smtClean="0"/>
              <a:t>(</a:t>
            </a:r>
            <a:r>
              <a:rPr lang="en-US" dirty="0" err="1" smtClean="0"/>
              <a:t>lex</a:t>
            </a:r>
            <a:r>
              <a:rPr lang="en-US" dirty="0" smtClean="0"/>
              <a:t> generates </a:t>
            </a:r>
            <a:r>
              <a:rPr lang="en-US" dirty="0" err="1" smtClean="0"/>
              <a:t>lex.yy.c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Compile </a:t>
            </a:r>
            <a:r>
              <a:rPr lang="en-US" b="1" dirty="0" err="1" smtClean="0"/>
              <a:t>lex.yy.c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>
                <a:solidFill>
                  <a:srgbClr val="0070C0"/>
                </a:solidFill>
              </a:rPr>
              <a:t>gcc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lex.yy.c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&gt;./</a:t>
            </a:r>
            <a:r>
              <a:rPr lang="en-US" b="1" smtClean="0">
                <a:solidFill>
                  <a:srgbClr val="0070C0"/>
                </a:solidFill>
              </a:rPr>
              <a:t>a.out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Font typeface="Wingdings"/>
              <a:buChar char="Ø"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521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Lab Assignment 3 (Week1- Perform only 3a,3c)</vt:lpstr>
      <vt:lpstr>Lex Introduction</vt:lpstr>
      <vt:lpstr>LEX Sections</vt:lpstr>
      <vt:lpstr>Lex disambiguating rules</vt:lpstr>
      <vt:lpstr>….contd..LEX Sections</vt:lpstr>
      <vt:lpstr>Refer O’Reilly Book – Lex and Yacc</vt:lpstr>
      <vt:lpstr>For 3a) Subset of English  Use the following</vt:lpstr>
      <vt:lpstr>For 3c) Subset of ‘C’  Use the following</vt:lpstr>
      <vt:lpstr>Running the LEX program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3</dc:title>
  <dc:creator>rege</dc:creator>
  <cp:lastModifiedBy>rege</cp:lastModifiedBy>
  <cp:revision>29</cp:revision>
  <dcterms:created xsi:type="dcterms:W3CDTF">2006-08-16T00:00:00Z</dcterms:created>
  <dcterms:modified xsi:type="dcterms:W3CDTF">2020-10-01T11:15:39Z</dcterms:modified>
</cp:coreProperties>
</file>