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01/10/2020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Assignment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 smtClean="0"/>
              <a:t>Write a program to implement a lexical analyzer for parts of speech, Using LEX.</a:t>
            </a:r>
          </a:p>
          <a:p>
            <a:r>
              <a:rPr lang="en-IN" b="1" dirty="0" smtClean="0"/>
              <a:t>Start Performing 3a) and 3c) Ref. PPT shared by Mali </a:t>
            </a:r>
            <a:r>
              <a:rPr lang="en-IN" b="1" dirty="0" err="1" smtClean="0"/>
              <a:t>mam</a:t>
            </a:r>
            <a:endParaRPr lang="en-IN" b="1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3.b -- For parts of speech for subset of ENGLISH language with SYMBOL TABLE 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3.d -- Write Lexical </a:t>
            </a:r>
            <a:r>
              <a:rPr lang="en-US" dirty="0" err="1" smtClean="0">
                <a:solidFill>
                  <a:srgbClr val="FF0000"/>
                </a:solidFill>
              </a:rPr>
              <a:t>Analyser</a:t>
            </a:r>
            <a:r>
              <a:rPr lang="en-US" dirty="0" smtClean="0">
                <a:solidFill>
                  <a:srgbClr val="FF0000"/>
                </a:solidFill>
              </a:rPr>
              <a:t> with SYMBOL TABLE for subset of ‘C’ programming language </a:t>
            </a:r>
          </a:p>
          <a:p>
            <a:endParaRPr lang="en-IN" dirty="0" smtClean="0"/>
          </a:p>
          <a:p>
            <a:r>
              <a:rPr lang="en-IN" b="1" dirty="0" smtClean="0"/>
              <a:t>Use O’Reilly Book (Shared by Mali </a:t>
            </a:r>
            <a:r>
              <a:rPr lang="en-IN" b="1" dirty="0" err="1" smtClean="0"/>
              <a:t>Mam</a:t>
            </a:r>
            <a:r>
              <a:rPr lang="en-IN" b="1" dirty="0" smtClean="0"/>
              <a:t>)</a:t>
            </a:r>
          </a:p>
          <a:p>
            <a:endParaRPr lang="en-I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3b) Subset of English</a:t>
            </a:r>
            <a:br>
              <a:rPr lang="en-US" dirty="0" smtClean="0"/>
            </a:br>
            <a:r>
              <a:rPr lang="en-US" dirty="0" smtClean="0"/>
              <a:t> Use the following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 NOUN. </a:t>
            </a:r>
          </a:p>
          <a:p>
            <a:r>
              <a:rPr lang="en-US" dirty="0" smtClean="0"/>
              <a:t>car , house, man, state, ocean, country, city </a:t>
            </a:r>
          </a:p>
          <a:p>
            <a:pPr>
              <a:buNone/>
            </a:pPr>
            <a:r>
              <a:rPr lang="en-US" b="1" dirty="0" smtClean="0"/>
              <a:t>PRONOUN. </a:t>
            </a:r>
          </a:p>
          <a:p>
            <a:r>
              <a:rPr lang="en-US" i="1" dirty="0" smtClean="0"/>
              <a:t>she, he, we, they, it </a:t>
            </a:r>
          </a:p>
          <a:p>
            <a:pPr>
              <a:buNone/>
            </a:pPr>
            <a:r>
              <a:rPr lang="en-US" b="1" dirty="0" smtClean="0"/>
              <a:t>VERB. </a:t>
            </a:r>
          </a:p>
          <a:p>
            <a:r>
              <a:rPr lang="en-US" dirty="0" smtClean="0"/>
              <a:t>come, go, walk, did, have, read, write </a:t>
            </a:r>
          </a:p>
          <a:p>
            <a:pPr>
              <a:buNone/>
            </a:pPr>
            <a:r>
              <a:rPr lang="en-US" b="1" dirty="0" smtClean="0"/>
              <a:t>ADJECTIVE. </a:t>
            </a:r>
          </a:p>
          <a:p>
            <a:r>
              <a:rPr lang="en-US" i="1" dirty="0" smtClean="0"/>
              <a:t>Pretty, Old, Blue, smart </a:t>
            </a:r>
          </a:p>
          <a:p>
            <a:pPr>
              <a:buNone/>
            </a:pPr>
            <a:r>
              <a:rPr lang="en-US" b="1" dirty="0" smtClean="0"/>
              <a:t>ADVERB. </a:t>
            </a:r>
          </a:p>
          <a:p>
            <a:r>
              <a:rPr lang="en-US" dirty="0" smtClean="0"/>
              <a:t>abnormally accidentally actually beautifully bitterly brightly calmly </a:t>
            </a:r>
          </a:p>
          <a:p>
            <a:pPr>
              <a:buNone/>
            </a:pPr>
            <a:r>
              <a:rPr lang="en-US" b="1" dirty="0" smtClean="0"/>
              <a:t>PREPOSITION. </a:t>
            </a:r>
          </a:p>
          <a:p>
            <a:r>
              <a:rPr lang="en-US" i="1" dirty="0" smtClean="0"/>
              <a:t>by, with, About, until </a:t>
            </a:r>
          </a:p>
          <a:p>
            <a:pPr>
              <a:buNone/>
            </a:pPr>
            <a:r>
              <a:rPr lang="en-US" b="1" dirty="0" smtClean="0"/>
              <a:t>CONJUNCTION. </a:t>
            </a:r>
          </a:p>
          <a:p>
            <a:r>
              <a:rPr lang="en-US" i="1" dirty="0" smtClean="0"/>
              <a:t>and, but, or, while, because </a:t>
            </a:r>
          </a:p>
          <a:p>
            <a:pPr>
              <a:buNone/>
            </a:pPr>
            <a:r>
              <a:rPr lang="en-US" b="1" dirty="0" smtClean="0"/>
              <a:t>INTERJECTION. </a:t>
            </a:r>
          </a:p>
          <a:p>
            <a:r>
              <a:rPr lang="en-US" i="1" dirty="0" smtClean="0"/>
              <a:t>Oh!, Wow!, Oops!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For 3d) </a:t>
            </a:r>
            <a:r>
              <a:rPr lang="en-US" dirty="0" smtClean="0"/>
              <a:t>Subset of ‘C’</a:t>
            </a:r>
            <a:br>
              <a:rPr lang="en-US" dirty="0" smtClean="0"/>
            </a:br>
            <a:r>
              <a:rPr lang="en-US" dirty="0" smtClean="0"/>
              <a:t> Use the following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/>
              <a:t>Identifiers </a:t>
            </a:r>
          </a:p>
          <a:p>
            <a:r>
              <a:rPr lang="en-US" dirty="0" smtClean="0"/>
              <a:t>Sample  -&gt;  A, a, num1 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Numbers </a:t>
            </a:r>
          </a:p>
          <a:p>
            <a:r>
              <a:rPr lang="en-US" dirty="0" smtClean="0"/>
              <a:t>Sample-&gt;   120, -500, 45.37, 23.5678  (integers, real numbers)</a:t>
            </a:r>
          </a:p>
          <a:p>
            <a:pPr>
              <a:buNone/>
            </a:pPr>
            <a:r>
              <a:rPr lang="en-US" b="1" dirty="0" smtClean="0"/>
              <a:t>Keywords </a:t>
            </a:r>
          </a:p>
          <a:p>
            <a:r>
              <a:rPr lang="en-US" dirty="0" smtClean="0"/>
              <a:t>if, </a:t>
            </a:r>
            <a:r>
              <a:rPr lang="en-US" dirty="0" err="1" smtClean="0"/>
              <a:t>printf</a:t>
            </a:r>
            <a:r>
              <a:rPr lang="en-US" dirty="0" smtClean="0"/>
              <a:t>, while, for </a:t>
            </a:r>
          </a:p>
          <a:p>
            <a:pPr>
              <a:buNone/>
            </a:pPr>
            <a:r>
              <a:rPr lang="en-US" b="1" dirty="0" smtClean="0"/>
              <a:t>Operators </a:t>
            </a:r>
          </a:p>
          <a:p>
            <a:r>
              <a:rPr lang="en-US" b="1" dirty="0" smtClean="0"/>
              <a:t>Arithmetic </a:t>
            </a:r>
            <a:r>
              <a:rPr lang="en-US" dirty="0" smtClean="0"/>
              <a:t>(+, -, *, /, %) </a:t>
            </a:r>
          </a:p>
          <a:p>
            <a:r>
              <a:rPr lang="en-US" b="1" dirty="0" smtClean="0"/>
              <a:t>Logical</a:t>
            </a:r>
            <a:r>
              <a:rPr lang="en-US" dirty="0" smtClean="0"/>
              <a:t> (&amp;&amp;, ||) </a:t>
            </a:r>
          </a:p>
          <a:p>
            <a:r>
              <a:rPr lang="en-US" b="1" dirty="0" smtClean="0"/>
              <a:t>Relational </a:t>
            </a:r>
            <a:r>
              <a:rPr lang="en-US" dirty="0" smtClean="0"/>
              <a:t>(&lt;, &lt;=, &gt;, &gt;=, ==) </a:t>
            </a:r>
          </a:p>
          <a:p>
            <a:pPr>
              <a:buNone/>
            </a:pPr>
            <a:r>
              <a:rPr lang="en-US" b="1" dirty="0" smtClean="0"/>
              <a:t>Punctuation Symbols </a:t>
            </a:r>
          </a:p>
          <a:p>
            <a:r>
              <a:rPr lang="en-US" dirty="0" smtClean="0"/>
              <a:t>“, [, ], (, ), {, }, ;, # </a:t>
            </a:r>
          </a:p>
          <a:p>
            <a:pPr>
              <a:buNone/>
            </a:pPr>
            <a:r>
              <a:rPr lang="en-US" b="1" dirty="0" smtClean="0"/>
              <a:t>Format </a:t>
            </a:r>
            <a:r>
              <a:rPr lang="en-US" b="1" dirty="0" err="1" smtClean="0"/>
              <a:t>specifier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%d, %c, %s, %f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i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Sample </a:t>
            </a:r>
            <a:r>
              <a:rPr lang="en-US" sz="3200" dirty="0" err="1" smtClean="0"/>
              <a:t>Lex</a:t>
            </a:r>
            <a:r>
              <a:rPr lang="en-US" sz="3200" dirty="0" smtClean="0"/>
              <a:t> program to recognize parts of speech with </a:t>
            </a:r>
            <a:r>
              <a:rPr lang="en-US" sz="3200" b="1" dirty="0" smtClean="0"/>
              <a:t>generated symbol table </a:t>
            </a:r>
            <a:br>
              <a:rPr lang="en-US" sz="3200" b="1" dirty="0" smtClean="0"/>
            </a:br>
            <a:r>
              <a:rPr lang="en-US" sz="2400" b="1" dirty="0" smtClean="0">
                <a:solidFill>
                  <a:srgbClr val="0070C0"/>
                </a:solidFill>
              </a:rPr>
              <a:t>(REF: </a:t>
            </a:r>
            <a:r>
              <a:rPr lang="en-US" sz="2400" b="1" dirty="0" err="1" smtClean="0">
                <a:solidFill>
                  <a:srgbClr val="0070C0"/>
                </a:solidFill>
              </a:rPr>
              <a:t>Lex</a:t>
            </a:r>
            <a:r>
              <a:rPr lang="en-US" sz="2400" b="1" dirty="0" smtClean="0">
                <a:solidFill>
                  <a:srgbClr val="0070C0"/>
                </a:solidFill>
              </a:rPr>
              <a:t> and </a:t>
            </a:r>
            <a:r>
              <a:rPr lang="en-US" sz="2400" b="1" dirty="0" err="1" smtClean="0">
                <a:solidFill>
                  <a:srgbClr val="0070C0"/>
                </a:solidFill>
              </a:rPr>
              <a:t>Yacc</a:t>
            </a:r>
            <a:r>
              <a:rPr lang="en-US" sz="2400" b="1" dirty="0" smtClean="0">
                <a:solidFill>
                  <a:srgbClr val="0070C0"/>
                </a:solidFill>
              </a:rPr>
              <a:t> Book by O’Reilly)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848600" cy="4648200"/>
          </a:xfrm>
        </p:spPr>
        <p:txBody>
          <a:bodyPr>
            <a:normAutofit fontScale="47500" lnSpcReduction="20000"/>
          </a:bodyPr>
          <a:lstStyle/>
          <a:p>
            <a:r>
              <a:rPr lang="en-US" sz="3400" dirty="0" smtClean="0"/>
              <a:t>Sample Input / output of the program (red=entry into ST, green = lookup, black=output)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verb is am are was were be being been do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is</a:t>
            </a:r>
          </a:p>
          <a:p>
            <a:pPr>
              <a:buNone/>
            </a:pPr>
            <a:r>
              <a:rPr lang="en-US" b="1" dirty="0" smtClean="0"/>
              <a:t>is: verb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noun dog bat horse cow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verb chew eat drink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verb run stand sleep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dog run</a:t>
            </a:r>
          </a:p>
          <a:p>
            <a:pPr>
              <a:buNone/>
            </a:pPr>
            <a:r>
              <a:rPr lang="en-US" b="1" dirty="0" smtClean="0"/>
              <a:t>dog: noun</a:t>
            </a:r>
          </a:p>
          <a:p>
            <a:pPr>
              <a:buNone/>
            </a:pPr>
            <a:r>
              <a:rPr lang="en-US" b="1" dirty="0" smtClean="0"/>
              <a:t>run: verb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chew eat sleep cow horse</a:t>
            </a:r>
          </a:p>
          <a:p>
            <a:pPr>
              <a:buNone/>
            </a:pPr>
            <a:r>
              <a:rPr lang="en-US" b="1" dirty="0" smtClean="0"/>
              <a:t>chew: verb</a:t>
            </a:r>
          </a:p>
          <a:p>
            <a:pPr>
              <a:buNone/>
            </a:pPr>
            <a:r>
              <a:rPr lang="en-US" b="1" dirty="0" smtClean="0"/>
              <a:t>eat: verb</a:t>
            </a:r>
          </a:p>
          <a:p>
            <a:pPr>
              <a:buNone/>
            </a:pPr>
            <a:r>
              <a:rPr lang="en-US" b="1" dirty="0" smtClean="0"/>
              <a:t>sleep: verb</a:t>
            </a:r>
          </a:p>
          <a:p>
            <a:pPr>
              <a:buNone/>
            </a:pPr>
            <a:r>
              <a:rPr lang="en-US" b="1" dirty="0" smtClean="0"/>
              <a:t>cow: noun</a:t>
            </a:r>
          </a:p>
          <a:p>
            <a:pPr>
              <a:buNone/>
            </a:pPr>
            <a:r>
              <a:rPr lang="en-US" b="1" dirty="0" smtClean="0"/>
              <a:t>horse: noun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verb talk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talk</a:t>
            </a:r>
          </a:p>
          <a:p>
            <a:pPr>
              <a:buNone/>
            </a:pPr>
            <a:r>
              <a:rPr lang="en-US" b="1" dirty="0" smtClean="0"/>
              <a:t>talk: verb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228600"/>
          </a:xfrm>
        </p:spPr>
        <p:txBody>
          <a:bodyPr>
            <a:normAutofit fontScale="90000"/>
          </a:bodyPr>
          <a:lstStyle/>
          <a:p>
            <a:r>
              <a:rPr lang="en-US" sz="2200" dirty="0" smtClean="0"/>
              <a:t>Recognizing parts of speech with Symbol Table</a:t>
            </a:r>
            <a:endParaRPr lang="en-US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717" y="3810000"/>
            <a:ext cx="3398683" cy="2590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381000"/>
            <a:ext cx="5191125" cy="63531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1925" y="457200"/>
            <a:ext cx="34194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"/>
            <a:ext cx="4162425" cy="24860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2743200"/>
            <a:ext cx="5381625" cy="4000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52400"/>
            <a:ext cx="3990975" cy="23050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 O’Reilly Book – </a:t>
            </a:r>
            <a:r>
              <a:rPr lang="en-US" dirty="0" err="1" smtClean="0"/>
              <a:t>Lex</a:t>
            </a:r>
            <a:r>
              <a:rPr lang="en-US" dirty="0" smtClean="0"/>
              <a:t> and </a:t>
            </a:r>
            <a:r>
              <a:rPr lang="en-US" dirty="0" err="1" smtClean="0"/>
              <a:t>Yacc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 </a:t>
            </a:r>
            <a:r>
              <a:rPr lang="en-US" dirty="0" smtClean="0"/>
              <a:t>3b,3d  </a:t>
            </a:r>
            <a:r>
              <a:rPr lang="en-US" dirty="0" smtClean="0"/>
              <a:t>(details given in </a:t>
            </a:r>
            <a:r>
              <a:rPr lang="en-US" dirty="0" smtClean="0"/>
              <a:t>previous slides</a:t>
            </a:r>
            <a:r>
              <a:rPr lang="en-US" dirty="0" smtClean="0"/>
              <a:t>)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Submit </a:t>
            </a:r>
            <a:r>
              <a:rPr lang="en-US" b="1" smtClean="0">
                <a:solidFill>
                  <a:srgbClr val="0070C0"/>
                </a:solidFill>
              </a:rPr>
              <a:t>on </a:t>
            </a:r>
            <a:r>
              <a:rPr lang="en-US" b="1" smtClean="0">
                <a:solidFill>
                  <a:srgbClr val="0070C0"/>
                </a:solidFill>
              </a:rPr>
              <a:t>VOLP (A3-WEEK2) </a:t>
            </a:r>
            <a:r>
              <a:rPr lang="en-US" dirty="0" smtClean="0">
                <a:solidFill>
                  <a:srgbClr val="0070C0"/>
                </a:solidFill>
              </a:rPr>
              <a:t>– </a:t>
            </a:r>
            <a:r>
              <a:rPr lang="en-US" dirty="0" smtClean="0"/>
              <a:t>please, in </a:t>
            </a:r>
            <a:r>
              <a:rPr lang="en-US" b="1" dirty="0" smtClean="0">
                <a:solidFill>
                  <a:srgbClr val="FF0000"/>
                </a:solidFill>
              </a:rPr>
              <a:t>1 single doc file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378</Words>
  <Application>Microsoft Office PowerPoint</Application>
  <PresentationFormat>On-screen Show (4:3)</PresentationFormat>
  <Paragraphs>67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Lab Assignment 3</vt:lpstr>
      <vt:lpstr>For 3b) Subset of English  Use the following</vt:lpstr>
      <vt:lpstr>For 3d) Subset of ‘C’  Use the following</vt:lpstr>
      <vt:lpstr>Sample Lex program to recognize parts of speech with generated symbol table  (REF: Lex and Yacc Book by O’Reilly)</vt:lpstr>
      <vt:lpstr>Recognizing parts of speech with Symbol Table</vt:lpstr>
      <vt:lpstr>Slide 6</vt:lpstr>
      <vt:lpstr>Refer O’Reilly Book – Lex and Yacc</vt:lpstr>
      <vt:lpstr>Thank You!!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Assignment 3</dc:title>
  <dc:creator>rege</dc:creator>
  <cp:lastModifiedBy>rege</cp:lastModifiedBy>
  <cp:revision>21</cp:revision>
  <dcterms:created xsi:type="dcterms:W3CDTF">2006-08-16T00:00:00Z</dcterms:created>
  <dcterms:modified xsi:type="dcterms:W3CDTF">2020-10-01T11:15:29Z</dcterms:modified>
</cp:coreProperties>
</file>