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0230-229F-40F1-9193-3E226263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82C72-089D-436E-94E9-3EE282C12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D3FE-9F9A-4826-AAE7-0FF178A0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2A8E9-6F95-4A4C-863F-6ACD088A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F3E3-16D4-4BFE-B23D-7792629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4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7938-C443-4954-B0AA-0DB5C3CB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33ED-9742-47DB-B9D8-B9A9DB56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292C-AE18-4E1C-BE15-AB6720F4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8A4D-E133-4D98-956F-4CF50B8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115C-1D5D-49AD-A7CC-C22A80F4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F56F8-7BD4-4291-A70F-FDDFB1AF8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72878-6A90-4BDC-AF29-E41FF9706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F872-7202-47EA-9949-20E7791C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B2E9-53B2-43A0-94ED-D16BFC6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0FCD-4FA3-4A48-80F9-DA6C00D2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512D-6F1B-4CBE-8E95-1F9C4CA5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56BF-6E52-41ED-AA41-B3842D1D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C6C7-555E-402F-AC1B-3789DEB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E3BC-6517-4FE8-9487-D377E184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CD52-8F34-4216-A165-BEEDBA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A192-5BF4-4D2D-8E90-71837413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28F3B-50AE-4191-BE6F-EC781699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0ADA-FC0F-4DD9-BAAB-71B1C02D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B8F8-C5C1-4FE0-8D10-6111692F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8525-D9C5-4727-8E57-81658BDB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4F82-03AF-47ED-B763-78AE9FD3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2EED-9593-4BA4-95E2-0CD7DFEEE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45505-22CB-417A-A745-4DC0F5C3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E60A-B593-4B1C-8C03-A2A2A9EC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684AA-3BEA-4CF9-BABB-16776643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6E3E9-CECC-42EF-A209-653CE8B0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ABB4-08BE-44E2-B013-A65C0317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EF40-51AC-4374-9188-BC34AC534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5E73-1EA3-408D-A511-26B032E58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29558-0959-47C7-929C-02CD1B9E6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B2FF2-5B92-479C-96BB-6419E759D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F6DC9-F6B6-4716-9EF5-23D93BB9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B8468-B98B-4588-9DCE-EDB39D47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7973A-CE28-45BA-9DD9-17F8AABF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7022-BF56-4E6E-87FF-C43AB808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8EC2-3B2B-49EA-96EB-01C152FC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56C40-DB48-46A4-80B8-58DF548F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BC9F5-1070-49C2-A82F-66249662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145A4-A388-4A1C-BDAD-CBC6B2F5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FF3D4-A522-4D2F-85E8-C5C2C041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53281-1833-402E-B35E-EF72BF9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73FF-D3F7-43A0-AA89-039838D2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A7F7-BA62-4B39-AE55-D701F5E8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2FC8A-739C-4893-A22E-103859FE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318E7-51BE-46B8-B5B3-7BADEB2B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621EA-B047-4F53-BD69-88EFB4FA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DEAA4-7F37-4AA1-B0EA-0960F270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F7AD-31D5-4546-A891-1530FA0E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E03E-9E98-47F5-B4AE-BA893486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5912-6A97-4331-A267-0710AF40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4B6D5-38E7-4D52-8C50-9C585017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3E19A-46B8-48EA-8F15-4F9747B6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976B7-F7C8-49FA-8C00-C4F41BCF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1A83C-867F-4DFE-A65A-88FDE16C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37DCC-E729-4B3A-A705-2B53AC58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9295A-3CFA-4A60-8931-20DC34514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882B-79A0-4D69-8B6D-F282FC928BBA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6A9A-8829-4FBB-A2DC-5D8311BCF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B8B9-4BDB-4DDA-90EA-302BA7B7D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FD75-376C-49D1-9580-146816EA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00831-AA5A-4397-8C64-B0166526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D86F8-DCF2-4D6D-A695-68ADB60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616"/>
            <a:ext cx="10515600" cy="522718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Objectives of the Project.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 (RDBMS/OOPS/Networking/Multimedia/Artificial Intelligence/Expert Systems etc.).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Tools/Platform, Hardware and Software Requirement specifications.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Definition, Requirement Specifications (Detailed functional Requirements and Technical Specifications), Project Planning and Scheduling (Gantt chart and PERT chart).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solution.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(Data Models like 0, 1 and 2 level DFDs, Complete ER Diagrams with cardinality, Activity Diagram, Class Diagrams, State Diagrams etc. as per the project requirements).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Database and tables detail with Primary and Foreign keys, and proper constraints in the fields (as per project requirements)</a:t>
            </a:r>
          </a:p>
        </p:txBody>
      </p:sp>
    </p:spTree>
    <p:extLst>
      <p:ext uri="{BB962C8B-B14F-4D97-AF65-F5344CB8AC3E}">
        <p14:creationId xmlns:p14="http://schemas.microsoft.com/office/powerpoint/2010/main" val="16248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00831-AA5A-4397-8C64-B0166526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D86F8-DCF2-4D6D-A695-68ADB60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616"/>
            <a:ext cx="10515600" cy="522718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Database and tables detail with Primary and Foreign keys, and proper constraints in the fields (as per project requirements)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structure which includes: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modules and their description to provide an estimation of the student’s effort on the project. Along with process logic of each Module.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as per the project requirements for all the modules.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Logic of each module.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reports that are likely to be generated.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network architecture (if required for your project)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security mechanisms at various levels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and further enhancement of the project.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61870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Synopsis</vt:lpstr>
      <vt:lpstr>Synopsis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</dc:title>
  <dc:creator>RK</dc:creator>
  <cp:lastModifiedBy>RK</cp:lastModifiedBy>
  <cp:revision>4</cp:revision>
  <dcterms:created xsi:type="dcterms:W3CDTF">2019-11-23T05:08:10Z</dcterms:created>
  <dcterms:modified xsi:type="dcterms:W3CDTF">2019-11-23T17:52:04Z</dcterms:modified>
</cp:coreProperties>
</file>