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0DDB-7874-4DA0-B0C7-F42FF4A3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F67B6-E95E-4BD3-BA7F-C0CD2B15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3CBC-D8D8-43E6-ADCC-C67D5C34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5BB5-57CF-440D-BF14-3553FBC4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B5E8-16BE-487F-BA21-D7840901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9482-B09C-46FF-AD12-956C4679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4DABB-DA91-481D-ADF2-8006F8B7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624C-79E7-48DB-94D9-54B61C74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7211-965A-4F13-8B1C-9CCE37C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B131-3C41-46D1-8ADE-4B12839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122E8-200A-457A-9175-09D32D08B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1FE0A-44A2-44D0-8D6A-9F82D583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C384-2FAE-46F7-99A0-A8ADD48C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5BD6-F53B-47F2-AABA-D969D38E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5351-DD2E-4E2A-A564-EA7CF9DF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4CA4-C6CE-4DE9-945E-9D122F4E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1AA9-507D-4201-8E86-B8771A7E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D936-B06E-4E4C-AFBF-F3D717A2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394D-1AD5-4C13-B92D-3835F342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9721-F2BF-4325-8D95-F4601396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767C-53A8-41A4-8131-035C51DE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BE9D6-C680-4819-8700-6C855552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9516-50E2-4454-9915-0987585F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D6B7-277C-4A78-A1E3-CCEF97D8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B2C3-29B0-4B97-9570-5443EF1D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D07A-6D10-4343-AD18-46D39FD7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C3AE-3C69-42CF-852E-F867F3FE3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F5FB-023E-4FD9-A081-C47845D1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D176-CC11-43E2-B5C2-573026D9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2509-2010-4050-937E-CD891EA2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68DC1-26DD-4FC3-B25F-4B0BA2F1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5143-886C-49F5-A884-D49D806E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BDFA2-E1AE-456C-B67E-45D6D098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26F02-569D-40FA-9D3B-C30011FC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626E2-098C-42C1-A3F8-3BB2C813D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B392C-EFC8-4174-885F-7BE3C8F72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413E5-E584-40EF-853C-269ED084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5FE23-F5F8-4E10-BBB6-D33E505D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9B79C-A68E-4EAD-9FA6-25BA4295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1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EF9A-B653-4B9E-AEA6-B9DD419C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DAF90-8926-4FC6-BC23-E0F8FB25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423E1-EEA0-4C55-8BEB-052783E7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05D6A-62DC-471B-9472-C78924DD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52CD1-FAE5-47FC-B3FC-8DCCA84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83AA5-68B9-453D-A9B6-D976C3FC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B0148-128C-4984-A655-6AE62CA9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5BA8-EED7-4A97-855F-10AB316D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FD91-1689-40C0-B826-017E827E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CFC3C-7ECE-4FD5-87AD-7FD969775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D4D31-F557-426B-AF93-1B956BC3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7DF2D-0849-49CB-87FD-BF8783B9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05DF-6D0D-48FD-8191-CCB1228C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8568-3A48-4BD4-9709-4D6003F8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B66F3-437B-4DFF-A6C7-43A19431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DDBEF-94F5-4178-9DD8-09338D8F7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DFB4B-541E-46B6-8101-76A8D6E9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8A85A-A420-44C7-9E0C-557597BE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86160-8735-4835-9B41-59C918E7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6C670-C0D8-48F1-A294-1F3CFE73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F984B-6649-43EF-9FE9-5878E165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F463-11CC-4A62-8FBF-E87112601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E994-44FC-4843-B382-105C84A52BF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CAC3-C918-4D28-8F43-FB9BD751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DBF0-75C9-41C9-A43E-60ED7DAA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7838-68E6-4536-8AAE-A72EAA23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4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3A9D02-5EDD-49FB-9E9D-D7A671CC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9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9EF19-5B05-4B6A-8A12-1ADF3C15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36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Theme Color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Forget Password Feature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some more features</a:t>
            </a:r>
          </a:p>
        </p:txBody>
      </p:sp>
    </p:spTree>
    <p:extLst>
      <p:ext uri="{BB962C8B-B14F-4D97-AF65-F5344CB8AC3E}">
        <p14:creationId xmlns:p14="http://schemas.microsoft.com/office/powerpoint/2010/main" val="316179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Modification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</dc:title>
  <dc:creator>RK</dc:creator>
  <cp:lastModifiedBy>RK</cp:lastModifiedBy>
  <cp:revision>1</cp:revision>
  <dcterms:created xsi:type="dcterms:W3CDTF">2019-11-23T17:59:27Z</dcterms:created>
  <dcterms:modified xsi:type="dcterms:W3CDTF">2019-11-23T18:02:41Z</dcterms:modified>
</cp:coreProperties>
</file>